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2" r:id="rId2"/>
  </p:sldMasterIdLst>
  <p:notesMasterIdLst>
    <p:notesMasterId r:id="rId39"/>
  </p:notesMasterIdLst>
  <p:sldIdLst>
    <p:sldId id="441" r:id="rId3"/>
    <p:sldId id="525" r:id="rId4"/>
    <p:sldId id="526" r:id="rId5"/>
    <p:sldId id="440" r:id="rId6"/>
    <p:sldId id="389" r:id="rId7"/>
    <p:sldId id="342" r:id="rId8"/>
    <p:sldId id="345" r:id="rId9"/>
    <p:sldId id="346" r:id="rId10"/>
    <p:sldId id="476" r:id="rId11"/>
    <p:sldId id="477" r:id="rId12"/>
    <p:sldId id="262" r:id="rId13"/>
    <p:sldId id="264" r:id="rId14"/>
    <p:sldId id="478" r:id="rId15"/>
    <p:sldId id="310" r:id="rId16"/>
    <p:sldId id="263" r:id="rId17"/>
    <p:sldId id="479" r:id="rId18"/>
    <p:sldId id="313" r:id="rId19"/>
    <p:sldId id="524" r:id="rId20"/>
    <p:sldId id="503" r:id="rId21"/>
    <p:sldId id="481" r:id="rId22"/>
    <p:sldId id="272" r:id="rId23"/>
    <p:sldId id="317" r:id="rId24"/>
    <p:sldId id="424" r:id="rId25"/>
    <p:sldId id="276" r:id="rId26"/>
    <p:sldId id="275" r:id="rId27"/>
    <p:sldId id="523" r:id="rId28"/>
    <p:sldId id="278" r:id="rId29"/>
    <p:sldId id="482" r:id="rId30"/>
    <p:sldId id="279" r:id="rId31"/>
    <p:sldId id="483" r:id="rId32"/>
    <p:sldId id="392" r:id="rId33"/>
    <p:sldId id="281" r:id="rId34"/>
    <p:sldId id="282" r:id="rId35"/>
    <p:sldId id="386" r:id="rId36"/>
    <p:sldId id="341" r:id="rId37"/>
    <p:sldId id="320" r:id="rId3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984">
          <p15:clr>
            <a:srgbClr val="A4A3A4"/>
          </p15:clr>
        </p15:guide>
        <p15:guide id="2" pos="2952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06" autoAdjust="0"/>
    <p:restoredTop sz="94660"/>
  </p:normalViewPr>
  <p:slideViewPr>
    <p:cSldViewPr>
      <p:cViewPr varScale="1">
        <p:scale>
          <a:sx n="83" d="100"/>
          <a:sy n="83" d="100"/>
        </p:scale>
        <p:origin x="1464" y="67"/>
      </p:cViewPr>
      <p:guideLst>
        <p:guide orient="horz" pos="1984"/>
        <p:guide pos="2952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tableStyles" Target="tableStyle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227F10-6C00-4614-8EE7-5C1C2EE914FC}" type="datetimeFigureOut">
              <a:rPr lang="en-US" smtClean="0"/>
              <a:t>2/26/2022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1F71B7-AC3A-4C79-A5BB-F5B77BCEFCE0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 txBox="1">
            <a:spLocks noGrp="1"/>
          </p:cNvSpPr>
          <p:nvPr>
            <p:ph type="sldNum" sz="quarter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lvl="0" algn="r" eaLnBrk="1" hangingPunct="1"/>
            <a:fld id="{9A0DB2DC-4C9A-4742-B13C-FB6460FD3503}" type="slidenum">
              <a:rPr lang="en-US" sz="1200" dirty="0">
                <a:solidFill>
                  <a:srgbClr val="FF3300"/>
                </a:solidFill>
                <a:latin typeface=".VnTime" panose="020B7200000000000000" pitchFamily="34" charset="0"/>
              </a:rPr>
              <a:t>7</a:t>
            </a:fld>
            <a:endParaRPr lang="en-US" sz="1200" dirty="0">
              <a:solidFill>
                <a:srgbClr val="FF3300"/>
              </a:solidFill>
              <a:latin typeface=".VnTime" panose="020B7200000000000000" pitchFamily="34" charset="0"/>
            </a:endParaRPr>
          </a:p>
        </p:txBody>
      </p:sp>
      <p:sp>
        <p:nvSpPr>
          <p:cNvPr id="22531" name="Rectangle 2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22532" name="Rectangle 3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lstStyle/>
          <a:p>
            <a:pPr lvl="0" eaLnBrk="1" hangingPunct="1"/>
            <a:r>
              <a:rPr dirty="0"/>
              <a:t> 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 txBox="1">
            <a:spLocks noGrp="1"/>
          </p:cNvSpPr>
          <p:nvPr>
            <p:ph type="sldNum" sz="quarter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lvl="0" algn="r" eaLnBrk="1" hangingPunct="1"/>
            <a:fld id="{9A0DB2DC-4C9A-4742-B13C-FB6460FD3503}" type="slidenum">
              <a:rPr lang="en-US" sz="1200" dirty="0">
                <a:solidFill>
                  <a:srgbClr val="FF3300"/>
                </a:solidFill>
                <a:latin typeface=".VnTime" panose="020B7200000000000000" pitchFamily="34" charset="0"/>
              </a:rPr>
              <a:t>8</a:t>
            </a:fld>
            <a:endParaRPr lang="en-US" sz="1200" dirty="0">
              <a:solidFill>
                <a:srgbClr val="FF3300"/>
              </a:solidFill>
              <a:latin typeface=".VnTime" panose="020B7200000000000000" pitchFamily="34" charset="0"/>
            </a:endParaRPr>
          </a:p>
        </p:txBody>
      </p:sp>
      <p:sp>
        <p:nvSpPr>
          <p:cNvPr id="22531" name="Rectangle 2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22532" name="Rectangle 3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lstStyle/>
          <a:p>
            <a:pPr lvl="0" eaLnBrk="1" hangingPunct="1"/>
            <a:r>
              <a:rPr dirty="0"/>
              <a:t> 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1F71B7-AC3A-4C79-A5BB-F5B77BCEFCE0}" type="slidenum">
              <a:rPr lang="en-US" smtClean="0"/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sz="1200" dirty="0"/>
              <a:t>35</a:t>
            </a:fld>
            <a:endParaRPr lang="en-US" sz="1200" dirty="0"/>
          </a:p>
        </p:txBody>
      </p:sp>
      <p:sp>
        <p:nvSpPr>
          <p:cNvPr id="6146" name="Slide Image Placeholder 6145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6147" name="Text Placeholder 614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A2430D-6F61-4910-82D2-D0D7DACD459C}" type="datetimeFigureOut">
              <a:rPr lang="en-US" smtClean="0"/>
              <a:t>2/26/2022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8DC61-232A-4ECF-BF6B-12EC9CE28DBC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A2430D-6F61-4910-82D2-D0D7DACD459C}" type="datetimeFigureOut">
              <a:rPr lang="en-US" smtClean="0"/>
              <a:t>2/26/2022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8DC61-232A-4ECF-BF6B-12EC9CE28DB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A2430D-6F61-4910-82D2-D0D7DACD459C}" type="datetimeFigureOut">
              <a:rPr lang="en-US" smtClean="0"/>
              <a:t>2/26/2022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8DC61-232A-4ECF-BF6B-12EC9CE28DB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 preserve="1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hart Placeholder 3"/>
          <p:cNvSpPr>
            <a:spLocks noGrp="1"/>
          </p:cNvSpPr>
          <p:nvPr>
            <p:ph type="chart" sz="half" idx="2"/>
          </p:nvPr>
        </p:nvSpPr>
        <p:spPr>
          <a:xfrm>
            <a:off x="4648200" y="1981200"/>
            <a:ext cx="3810000" cy="4114800"/>
          </a:xfrm>
        </p:spPr>
        <p:txBody>
          <a:bodyPr vert="horz" wrap="square" lIns="91440" tIns="45720" rIns="91440" bIns="45720" numCol="1" anchor="t" anchorCtr="0" compatLnSpc="1"/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endParaRPr kumimoji="0" lang="en-US" sz="32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eaLnBrk="1" hangingPunct="1">
              <a:buNone/>
            </a:pPr>
            <a:r>
              <a:rPr lang="vi-VN" altLang="x-none" dirty="0"/>
              <a:t>Nguyễn Văn Nam</a:t>
            </a:r>
            <a:endParaRPr sz="1400" dirty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/>
              <a:t>‹#›</a:t>
            </a:fld>
            <a:endParaRPr lang="en-US" dirty="0">
              <a:latin typeface=".VnTime" panose="020B7200000000000000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86E91AB-E53D-4B2D-930C-FBD7B9E204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 spd="med">
    <p:strips dir="rd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1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1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2/26/2022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2/26/2022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A2430D-6F61-4910-82D2-D0D7DACD459C}" type="datetimeFigureOut">
              <a:rPr lang="en-US" smtClean="0"/>
              <a:t>2/26/2022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8DC61-232A-4ECF-BF6B-12EC9CE28DB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2/26/2022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A2430D-6F61-4910-82D2-D0D7DACD459C}" type="datetimeFigureOut">
              <a:rPr lang="en-US" smtClean="0"/>
              <a:t>2/26/2022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8DC61-232A-4ECF-BF6B-12EC9CE28DBC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A2430D-6F61-4910-82D2-D0D7DACD459C}" type="datetimeFigureOut">
              <a:rPr lang="en-US" smtClean="0"/>
              <a:t>2/26/2022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8DC61-232A-4ECF-BF6B-12EC9CE28DB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A2430D-6F61-4910-82D2-D0D7DACD459C}" type="datetimeFigureOut">
              <a:rPr lang="en-US" smtClean="0"/>
              <a:t>2/26/2022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8DC61-232A-4ECF-BF6B-12EC9CE28DB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A2430D-6F61-4910-82D2-D0D7DACD459C}" type="datetimeFigureOut">
              <a:rPr lang="en-US" smtClean="0"/>
              <a:t>2/26/2022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8DC61-232A-4ECF-BF6B-12EC9CE28DB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A2430D-6F61-4910-82D2-D0D7DACD459C}" type="datetimeFigureOut">
              <a:rPr lang="en-US" smtClean="0"/>
              <a:t>2/26/2022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8DC61-232A-4ECF-BF6B-12EC9CE28DB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A2430D-6F61-4910-82D2-D0D7DACD459C}" type="datetimeFigureOut">
              <a:rPr lang="en-US" smtClean="0"/>
              <a:t>2/26/2022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8DC61-232A-4ECF-BF6B-12EC9CE28DB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A2430D-6F61-4910-82D2-D0D7DACD459C}" type="datetimeFigureOut">
              <a:rPr lang="en-US" smtClean="0"/>
              <a:t>2/26/2022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8888DC61-232A-4ECF-BF6B-12EC9CE28DBC}" type="slidenum">
              <a:rPr lang="en-US" smtClean="0"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/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/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/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AFA2430D-6F61-4910-82D2-D0D7DACD459C}" type="datetimeFigureOut">
              <a:rPr lang="en-US" smtClean="0"/>
              <a:t>2/26/2022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8888DC61-232A-4ECF-BF6B-12EC9CE28DBC}" type="slidenum">
              <a:rPr lang="en-US" smtClean="0"/>
              <a:t>‹#›</a:t>
            </a:fld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/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/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 panose="05020102010507070707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7015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 panose="05020102010507070707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7015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 panose="05020102010507070707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185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 panose="05020102010507070707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185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 panose="05020102010507070707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185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 panose="05020102010507070707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 panose="05020102010507070707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2/26/2022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kttv.gov.vn/Vn/BANTINDB/KTTHANG/ktthangc.htm" TargetMode="Externa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GIF"/><Relationship Id="rId4" Type="http://schemas.openxmlformats.org/officeDocument/2006/relationships/image" Target="../media/image12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1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slide" Target="slide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microsoft.com/office/2007/relationships/media" Target="../media/media3.mp3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5" Type="http://schemas.microsoft.com/office/2007/relationships/media" Target="../media/media4.mp3"/><Relationship Id="rId4" Type="http://schemas.openxmlformats.org/officeDocument/2006/relationships/audio" Target="../media/media3.mp3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2400" y="1143000"/>
            <a:ext cx="9039225" cy="5440680"/>
          </a:xfrm>
          <a:prstGeom prst="rect">
            <a:avLst/>
          </a:prstGeom>
        </p:spPr>
      </p:pic>
      <p:sp>
        <p:nvSpPr>
          <p:cNvPr id="5" name="Text Box 4"/>
          <p:cNvSpPr txBox="1"/>
          <p:nvPr/>
        </p:nvSpPr>
        <p:spPr>
          <a:xfrm>
            <a:off x="258445" y="0"/>
            <a:ext cx="8827135" cy="1076325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alt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Những bức ảnh trên mô tả những mùa nào trong năm?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5"/>
          <p:cNvSpPr txBox="1"/>
          <p:nvPr/>
        </p:nvSpPr>
        <p:spPr>
          <a:xfrm>
            <a:off x="304800" y="457200"/>
            <a:ext cx="872172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</a:t>
            </a:r>
            <a:r>
              <a:rPr lang="vi-VN" alt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2 - </a:t>
            </a:r>
            <a:r>
              <a:rPr lang="vi-VN" alt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vi-VN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31. </a:t>
            </a:r>
            <a:endParaRPr lang="en-US" altLang="en-US" sz="36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alt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 </a:t>
            </a:r>
            <a:r>
              <a:rPr lang="vi-VN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 KHÍ HẬU VIỆT NAM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612775" y="1834515"/>
            <a:ext cx="685482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3600" b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Tính chất nhiệt đới gió mùa</a:t>
            </a:r>
            <a:r>
              <a:rPr lang="vi-VN" altLang="en-US" sz="360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vi-VN" altLang="en-US" sz="360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a.Tính nhiệt đới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609600" y="2971800"/>
            <a:ext cx="520128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360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b.Tính gió mùa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C:\Users\Admin\Documents\địa 8\cac-nuoc-dong-nam-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457200"/>
            <a:ext cx="9144000" cy="6858000"/>
          </a:xfrm>
          <a:prstGeom prst="rect">
            <a:avLst/>
          </a:prstGeom>
          <a:noFill/>
        </p:spPr>
      </p:pic>
      <p:sp>
        <p:nvSpPr>
          <p:cNvPr id="9" name="Freeform 8"/>
          <p:cNvSpPr/>
          <p:nvPr/>
        </p:nvSpPr>
        <p:spPr>
          <a:xfrm>
            <a:off x="0" y="4373881"/>
            <a:ext cx="9017391" cy="45719"/>
          </a:xfrm>
          <a:custGeom>
            <a:avLst/>
            <a:gdLst>
              <a:gd name="connsiteX0" fmla="*/ 0 w 9017391"/>
              <a:gd name="connsiteY0" fmla="*/ 0 h 112541"/>
              <a:gd name="connsiteX1" fmla="*/ 492369 w 9017391"/>
              <a:gd name="connsiteY1" fmla="*/ 28135 h 112541"/>
              <a:gd name="connsiteX2" fmla="*/ 576775 w 9017391"/>
              <a:gd name="connsiteY2" fmla="*/ 56271 h 112541"/>
              <a:gd name="connsiteX3" fmla="*/ 1828800 w 9017391"/>
              <a:gd name="connsiteY3" fmla="*/ 70338 h 112541"/>
              <a:gd name="connsiteX4" fmla="*/ 2855741 w 9017391"/>
              <a:gd name="connsiteY4" fmla="*/ 84406 h 112541"/>
              <a:gd name="connsiteX5" fmla="*/ 5247249 w 9017391"/>
              <a:gd name="connsiteY5" fmla="*/ 98474 h 112541"/>
              <a:gd name="connsiteX6" fmla="*/ 5289452 w 9017391"/>
              <a:gd name="connsiteY6" fmla="*/ 112541 h 112541"/>
              <a:gd name="connsiteX7" fmla="*/ 8750104 w 9017391"/>
              <a:gd name="connsiteY7" fmla="*/ 84406 h 112541"/>
              <a:gd name="connsiteX8" fmla="*/ 9017391 w 9017391"/>
              <a:gd name="connsiteY8" fmla="*/ 70338 h 112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017391" h="112541">
                <a:moveTo>
                  <a:pt x="0" y="0"/>
                </a:moveTo>
                <a:cubicBezTo>
                  <a:pt x="20942" y="873"/>
                  <a:pt x="394862" y="10928"/>
                  <a:pt x="492369" y="28135"/>
                </a:cubicBezTo>
                <a:cubicBezTo>
                  <a:pt x="521575" y="33289"/>
                  <a:pt x="547120" y="55938"/>
                  <a:pt x="576775" y="56271"/>
                </a:cubicBezTo>
                <a:lnTo>
                  <a:pt x="1828800" y="70338"/>
                </a:lnTo>
                <a:lnTo>
                  <a:pt x="2855741" y="84406"/>
                </a:lnTo>
                <a:lnTo>
                  <a:pt x="5247249" y="98474"/>
                </a:lnTo>
                <a:cubicBezTo>
                  <a:pt x="5261317" y="103163"/>
                  <a:pt x="5274623" y="112541"/>
                  <a:pt x="5289452" y="112541"/>
                </a:cubicBezTo>
                <a:lnTo>
                  <a:pt x="8750104" y="84406"/>
                </a:lnTo>
                <a:cubicBezTo>
                  <a:pt x="8863485" y="46612"/>
                  <a:pt x="8777478" y="70338"/>
                  <a:pt x="9017391" y="70338"/>
                </a:cubicBezTo>
              </a:path>
            </a:pathLst>
          </a:custGeom>
          <a:ln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Down Arrow 10"/>
          <p:cNvSpPr/>
          <p:nvPr/>
        </p:nvSpPr>
        <p:spPr>
          <a:xfrm rot="10800000">
            <a:off x="2743200" y="3048000"/>
            <a:ext cx="381000" cy="1284878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ight Arrow 4"/>
          <p:cNvSpPr/>
          <p:nvPr/>
        </p:nvSpPr>
        <p:spPr>
          <a:xfrm rot="7413215">
            <a:off x="3102349" y="-1331433"/>
            <a:ext cx="609600" cy="27474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Arrow 5"/>
          <p:cNvSpPr/>
          <p:nvPr/>
        </p:nvSpPr>
        <p:spPr>
          <a:xfrm rot="7413215">
            <a:off x="3540188" y="-1168642"/>
            <a:ext cx="609600" cy="22828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Arrow 6"/>
          <p:cNvSpPr/>
          <p:nvPr/>
        </p:nvSpPr>
        <p:spPr>
          <a:xfrm rot="7413215">
            <a:off x="3999199" y="-788613"/>
            <a:ext cx="609600" cy="23262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Arrow 7"/>
          <p:cNvSpPr/>
          <p:nvPr/>
        </p:nvSpPr>
        <p:spPr>
          <a:xfrm rot="7413215" flipV="1">
            <a:off x="4381289" y="-436643"/>
            <a:ext cx="609600" cy="23524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45" descr="Qua dia cau qua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8382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-0.33302  E" pathEditMode="relative" ptsTypes="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9 0.0185 L -0.08924 0.26272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00" y="1220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216 0.03145 L -0.1 0.24422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00" y="10600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3.91304E-6 L -0.12899 0.23104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00" y="11500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022E-16 4.73636E-6 L -0.15417 0.21299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700" y="106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1" grpId="1" animBg="1"/>
      <p:bldP spid="5" grpId="0" animBg="1"/>
      <p:bldP spid="6" grpId="0" animBg="1"/>
      <p:bldP spid="7" grpId="0" animBg="1"/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32- BÀI 31: ĐẶC ĐIỂM KHÍ HẬU VIỆT NAM</a:t>
            </a:r>
            <a:endParaRPr lang="en-US" sz="2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457200"/>
            <a:ext cx="481016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TÍNH CHẤT NHIỆT ĐỚI GIÓ MÙA ẨM</a:t>
            </a:r>
            <a:endParaRPr lang="en-US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838200"/>
            <a:ext cx="4572000" cy="829945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0">
              <a:buNone/>
            </a:pPr>
            <a:r>
              <a:rPr lang="vi-VN" alt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a. </a:t>
            </a:r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Tính nhiệt đới</a:t>
            </a:r>
          </a:p>
          <a:p>
            <a:pPr marL="457200" indent="-457200"/>
            <a:r>
              <a:rPr lang="vi-VN" alt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b. Tính gió mùa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13" descr="Ban do Khi hau Viet Nam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48201" y="457201"/>
            <a:ext cx="4495800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AutoShape 27"/>
          <p:cNvSpPr>
            <a:spLocks noChangeArrowheads="1"/>
          </p:cNvSpPr>
          <p:nvPr/>
        </p:nvSpPr>
        <p:spPr bwMode="auto">
          <a:xfrm rot="19578596">
            <a:off x="5308600" y="2425700"/>
            <a:ext cx="762000" cy="215900"/>
          </a:xfrm>
          <a:prstGeom prst="rightArrow">
            <a:avLst>
              <a:gd name="adj1" fmla="val 50000"/>
              <a:gd name="adj2" fmla="val 88235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9" name="AutoShape 17"/>
          <p:cNvSpPr>
            <a:spLocks noChangeArrowheads="1"/>
          </p:cNvSpPr>
          <p:nvPr/>
        </p:nvSpPr>
        <p:spPr bwMode="auto">
          <a:xfrm rot="19578596">
            <a:off x="5575300" y="3302000"/>
            <a:ext cx="762000" cy="215900"/>
          </a:xfrm>
          <a:prstGeom prst="rightArrow">
            <a:avLst>
              <a:gd name="adj1" fmla="val 50000"/>
              <a:gd name="adj2" fmla="val 88235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0" name="AutoShape 18"/>
          <p:cNvSpPr>
            <a:spLocks noChangeArrowheads="1"/>
          </p:cNvSpPr>
          <p:nvPr/>
        </p:nvSpPr>
        <p:spPr bwMode="auto">
          <a:xfrm rot="19508732">
            <a:off x="5943600" y="4292600"/>
            <a:ext cx="762000" cy="215900"/>
          </a:xfrm>
          <a:prstGeom prst="rightArrow">
            <a:avLst>
              <a:gd name="adj1" fmla="val 50000"/>
              <a:gd name="adj2" fmla="val 88235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2" name="AutoShape 19"/>
          <p:cNvSpPr>
            <a:spLocks noChangeArrowheads="1"/>
          </p:cNvSpPr>
          <p:nvPr/>
        </p:nvSpPr>
        <p:spPr bwMode="auto">
          <a:xfrm rot="19306997">
            <a:off x="6197600" y="4914900"/>
            <a:ext cx="762000" cy="215900"/>
          </a:xfrm>
          <a:prstGeom prst="rightArrow">
            <a:avLst>
              <a:gd name="adj1" fmla="val 50000"/>
              <a:gd name="adj2" fmla="val 88235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3" name="Rectangle 26"/>
          <p:cNvSpPr>
            <a:spLocks noChangeArrowheads="1"/>
          </p:cNvSpPr>
          <p:nvPr/>
        </p:nvSpPr>
        <p:spPr bwMode="auto">
          <a:xfrm rot="19465099">
            <a:off x="4619625" y="4037013"/>
            <a:ext cx="1963738" cy="342900"/>
          </a:xfrm>
          <a:prstGeom prst="rect">
            <a:avLst/>
          </a:prstGeom>
          <a:solidFill>
            <a:srgbClr val="CCFFFF"/>
          </a:solidFill>
          <a:ln w="9525">
            <a:solidFill>
              <a:srgbClr val="000000"/>
            </a:solidFill>
            <a:miter lim="800000"/>
          </a:ln>
          <a:effectLst/>
        </p:spPr>
        <p:txBody>
          <a:bodyPr wrap="none" anchor="ctr"/>
          <a:lstStyle/>
          <a:p>
            <a:pPr algn="ctr"/>
            <a:r>
              <a:rPr lang="en-US" sz="2000" b="1">
                <a:solidFill>
                  <a:schemeClr val="tx2"/>
                </a:solidFill>
              </a:rPr>
              <a:t>Gió mùa mùa hạ</a:t>
            </a:r>
          </a:p>
        </p:txBody>
      </p:sp>
      <p:sp>
        <p:nvSpPr>
          <p:cNvPr id="14" name="AutoShape 21"/>
          <p:cNvSpPr>
            <a:spLocks noChangeArrowheads="1"/>
          </p:cNvSpPr>
          <p:nvPr/>
        </p:nvSpPr>
        <p:spPr bwMode="auto">
          <a:xfrm rot="19642068">
            <a:off x="7317112" y="806280"/>
            <a:ext cx="800100" cy="241300"/>
          </a:xfrm>
          <a:prstGeom prst="leftArrow">
            <a:avLst>
              <a:gd name="adj1" fmla="val 50000"/>
              <a:gd name="adj2" fmla="val 82895"/>
            </a:avLst>
          </a:prstGeom>
          <a:solidFill>
            <a:srgbClr val="0000FF"/>
          </a:solidFill>
          <a:ln w="9525">
            <a:solidFill>
              <a:srgbClr val="0000FF"/>
            </a:solidFill>
            <a:miter lim="800000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" name="AutoShape 22"/>
          <p:cNvSpPr>
            <a:spLocks noChangeArrowheads="1"/>
          </p:cNvSpPr>
          <p:nvPr/>
        </p:nvSpPr>
        <p:spPr bwMode="auto">
          <a:xfrm rot="19726436">
            <a:off x="7624591" y="1561514"/>
            <a:ext cx="800100" cy="241300"/>
          </a:xfrm>
          <a:prstGeom prst="leftArrow">
            <a:avLst>
              <a:gd name="adj1" fmla="val 50000"/>
              <a:gd name="adj2" fmla="val 82895"/>
            </a:avLst>
          </a:prstGeom>
          <a:solidFill>
            <a:srgbClr val="0000FF"/>
          </a:solidFill>
          <a:ln w="9525">
            <a:solidFill>
              <a:srgbClr val="0000FF"/>
            </a:solidFill>
            <a:miter lim="800000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6" name="AutoShape 28"/>
          <p:cNvSpPr>
            <a:spLocks noChangeArrowheads="1"/>
          </p:cNvSpPr>
          <p:nvPr/>
        </p:nvSpPr>
        <p:spPr bwMode="auto">
          <a:xfrm rot="19726436">
            <a:off x="8081791" y="1561514"/>
            <a:ext cx="800100" cy="241300"/>
          </a:xfrm>
          <a:prstGeom prst="leftArrow">
            <a:avLst>
              <a:gd name="adj1" fmla="val 50000"/>
              <a:gd name="adj2" fmla="val 82895"/>
            </a:avLst>
          </a:prstGeom>
          <a:solidFill>
            <a:srgbClr val="0000FF"/>
          </a:solidFill>
          <a:ln w="9525">
            <a:solidFill>
              <a:srgbClr val="0000FF"/>
            </a:solidFill>
            <a:miter lim="800000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7" name="Rectangle 25"/>
          <p:cNvSpPr>
            <a:spLocks noChangeArrowheads="1"/>
          </p:cNvSpPr>
          <p:nvPr/>
        </p:nvSpPr>
        <p:spPr bwMode="auto">
          <a:xfrm rot="19724302">
            <a:off x="6454611" y="1422174"/>
            <a:ext cx="2346551" cy="342900"/>
          </a:xfrm>
          <a:prstGeom prst="rect">
            <a:avLst/>
          </a:prstGeom>
          <a:solidFill>
            <a:srgbClr val="CCFFFF"/>
          </a:solidFill>
          <a:ln w="9525">
            <a:solidFill>
              <a:srgbClr val="000000"/>
            </a:solidFill>
            <a:miter lim="800000"/>
          </a:ln>
          <a:effectLst/>
        </p:spPr>
        <p:txBody>
          <a:bodyPr wrap="none" anchor="ctr"/>
          <a:lstStyle/>
          <a:p>
            <a:pPr algn="ctr"/>
            <a:r>
              <a:rPr lang="en-US" sz="2000" b="1" dirty="0" err="1">
                <a:solidFill>
                  <a:schemeClr val="tx2"/>
                </a:solidFill>
              </a:rPr>
              <a:t>Gió</a:t>
            </a:r>
            <a:r>
              <a:rPr lang="en-US" sz="2000" b="1" dirty="0">
                <a:solidFill>
                  <a:schemeClr val="tx2"/>
                </a:solidFill>
              </a:rPr>
              <a:t> </a:t>
            </a:r>
            <a:r>
              <a:rPr lang="en-US" sz="2000" b="1" dirty="0" err="1">
                <a:solidFill>
                  <a:schemeClr val="tx2"/>
                </a:solidFill>
              </a:rPr>
              <a:t>mùa</a:t>
            </a:r>
            <a:r>
              <a:rPr lang="en-US" sz="2000" b="1" dirty="0">
                <a:solidFill>
                  <a:schemeClr val="tx2"/>
                </a:solidFill>
              </a:rPr>
              <a:t> </a:t>
            </a:r>
            <a:r>
              <a:rPr lang="en-US" sz="2000" b="1" dirty="0" err="1">
                <a:solidFill>
                  <a:schemeClr val="tx2"/>
                </a:solidFill>
              </a:rPr>
              <a:t>mùa</a:t>
            </a:r>
            <a:r>
              <a:rPr lang="en-US" sz="2000" b="1" dirty="0">
                <a:solidFill>
                  <a:schemeClr val="tx2"/>
                </a:solidFill>
              </a:rPr>
              <a:t> </a:t>
            </a:r>
            <a:r>
              <a:rPr lang="en-US" sz="2000" b="1" dirty="0" err="1">
                <a:solidFill>
                  <a:schemeClr val="tx2"/>
                </a:solidFill>
              </a:rPr>
              <a:t>đông</a:t>
            </a:r>
            <a:endParaRPr lang="en-US" sz="2000" b="1" dirty="0">
              <a:solidFill>
                <a:schemeClr val="tx2"/>
              </a:solidFill>
            </a:endParaRPr>
          </a:p>
        </p:txBody>
      </p:sp>
      <p:pic>
        <p:nvPicPr>
          <p:cNvPr id="21" name="Picture 45" descr="Qua dia cau qua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8382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56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6111 0.05 L -4.44444E-6 -2.96296E-6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00" y="-250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56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10834 0.08704 L 4.44444E-6 -7.40741E-7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00" y="-4400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56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12222 0.0963 L 0.06667 -0.08518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400" y="-910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56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125 0.10833 L 0.07917 -0.09537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00" y="-10200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35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 -2.59259E-6 L -0.08333 0.06852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00" y="3400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5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3.33333E-6 8.51064E-7 L -0.0875 0.06475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00" y="3200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35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3958 -0.07308 L -0.21458 0.08441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00" y="7900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2" grpId="0" animBg="1"/>
      <p:bldP spid="12" grpId="1" animBg="1"/>
      <p:bldP spid="13" grpId="0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5"/>
          <p:cNvSpPr txBox="1"/>
          <p:nvPr/>
        </p:nvSpPr>
        <p:spPr>
          <a:xfrm>
            <a:off x="152400" y="152400"/>
            <a:ext cx="872172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</a:t>
            </a:r>
            <a:r>
              <a:rPr lang="vi-VN" alt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vi-VN" alt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vi-VN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31. </a:t>
            </a:r>
            <a:endParaRPr lang="en-US" altLang="en-US" sz="36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alt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 </a:t>
            </a:r>
            <a:r>
              <a:rPr lang="vi-VN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 KHÍ HẬU VIỆT NAM</a:t>
            </a:r>
          </a:p>
        </p:txBody>
      </p:sp>
      <p:sp>
        <p:nvSpPr>
          <p:cNvPr id="4" name="Text Box 3"/>
          <p:cNvSpPr txBox="1"/>
          <p:nvPr/>
        </p:nvSpPr>
        <p:spPr>
          <a:xfrm>
            <a:off x="304800" y="987107"/>
            <a:ext cx="646366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36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Tính chất nhiệt đới gió mùa ẩm.</a:t>
            </a:r>
          </a:p>
          <a:p>
            <a:r>
              <a:rPr lang="vi-VN" altLang="en-US" sz="36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a. Tính nhiệt </a:t>
            </a:r>
            <a:r>
              <a:rPr lang="vi-VN" altLang="en-US" sz="360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đới</a:t>
            </a:r>
            <a:r>
              <a:rPr lang="en-US" altLang="en-US" sz="360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vi-VN" altLang="en-US" sz="3600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altLang="en-US" sz="36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457200" y="2740342"/>
            <a:ext cx="347726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36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6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b. Tính gió mùa</a:t>
            </a:r>
            <a:endParaRPr lang="vi-VN" altLang="en-US" sz="3600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vi-VN" altLang="en-US" sz="3600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304800" y="3429000"/>
            <a:ext cx="8751570" cy="2306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36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Có 2 mùa gió</a:t>
            </a:r>
          </a:p>
          <a:p>
            <a:r>
              <a:rPr lang="vi-VN" altLang="en-US" sz="36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Mùa đông với gió mùa Đông Bắc lạnh, khô</a:t>
            </a:r>
          </a:p>
          <a:p>
            <a:r>
              <a:rPr lang="vi-VN" altLang="en-US" sz="36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Mùa hạ với gió mùa Tây Nam nóng ẩm, mưa nhiều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7" grpId="0"/>
      <p:bldP spid="7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/>
          </p:cNvSpPr>
          <p:nvPr>
            <p:ph type="ctrTitle"/>
          </p:nvPr>
        </p:nvSpPr>
        <p:spPr>
          <a:xfrm>
            <a:off x="609600" y="76200"/>
            <a:ext cx="7772400" cy="533400"/>
          </a:xfrm>
        </p:spPr>
        <p:txBody>
          <a:bodyPr vert="horz" wrap="square" lIns="91440" tIns="45720" rIns="91440" bIns="45720" anchor="ctr" anchorCtr="0">
            <a:normAutofit fontScale="90000"/>
          </a:bodyPr>
          <a:lstStyle/>
          <a:p>
            <a:pPr eaLnBrk="1" hangingPunct="1">
              <a:buClrTx/>
              <a:buSzTx/>
              <a:buFontTx/>
            </a:pPr>
            <a:r>
              <a:rPr sz="3200" dirty="0">
                <a:solidFill>
                  <a:srgbClr val="66FF33"/>
                </a:solidFill>
                <a:latin typeface=".VnTimeH" panose="020B7200000000000000" pitchFamily="34" charset="0"/>
              </a:rPr>
              <a:t>                                 </a:t>
            </a:r>
            <a:r>
              <a:rPr sz="3200" b="1" dirty="0">
                <a:solidFill>
                  <a:srgbClr val="FF0000"/>
                </a:solidFill>
                <a:latin typeface=".VnTime" panose="020B7200000000000000" pitchFamily="34" charset="0"/>
              </a:rPr>
              <a:t>c. </a:t>
            </a:r>
            <a:r>
              <a:rPr lang="en-US" sz="3200" b="1" dirty="0" err="1" smtClean="0">
                <a:solidFill>
                  <a:srgbClr val="FF0000"/>
                </a:solidFill>
                <a:latin typeface=".VnTime" panose="020B7200000000000000" pitchFamily="34" charset="0"/>
              </a:rPr>
              <a:t>Tính</a:t>
            </a:r>
            <a:r>
              <a:rPr lang="en-US" sz="3200" b="1" dirty="0" smtClean="0">
                <a:solidFill>
                  <a:srgbClr val="FF0000"/>
                </a:solidFill>
                <a:latin typeface=".VnTime" panose="020B7200000000000000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.VnTime" panose="020B7200000000000000" pitchFamily="34" charset="0"/>
              </a:rPr>
              <a:t>ẩm</a:t>
            </a:r>
            <a:r>
              <a:rPr lang="en-US" sz="3200" b="1" dirty="0" smtClean="0">
                <a:solidFill>
                  <a:srgbClr val="FF0000"/>
                </a:solidFill>
                <a:latin typeface=".VnTime" panose="020B7200000000000000" pitchFamily="34" charset="0"/>
              </a:rPr>
              <a:t> </a:t>
            </a:r>
            <a:endParaRPr sz="3200" b="1" dirty="0">
              <a:solidFill>
                <a:srgbClr val="FF0000"/>
              </a:solidFill>
              <a:latin typeface=".VnTime" panose="020B7200000000000000" pitchFamily="34" charset="0"/>
            </a:endParaRPr>
          </a:p>
        </p:txBody>
      </p:sp>
      <p:sp>
        <p:nvSpPr>
          <p:cNvPr id="11267" name="Text Box 22"/>
          <p:cNvSpPr txBox="1"/>
          <p:nvPr/>
        </p:nvSpPr>
        <p:spPr>
          <a:xfrm>
            <a:off x="3810000" y="762000"/>
            <a:ext cx="5334000" cy="43396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 dirty="0" err="1" smtClean="0">
                <a:solidFill>
                  <a:schemeClr val="tx1"/>
                </a:solidFill>
                <a:latin typeface=".VnTime" panose="020B7200000000000000" pitchFamily="34" charset="0"/>
              </a:rPr>
              <a:t>Lượng</a:t>
            </a:r>
            <a:r>
              <a:rPr lang="en-US" sz="2400" b="1" dirty="0" smtClean="0">
                <a:solidFill>
                  <a:schemeClr val="tx1"/>
                </a:solidFill>
                <a:latin typeface=".VnTime" panose="020B7200000000000000" pitchFamily="34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.VnTime" panose="020B7200000000000000" pitchFamily="34" charset="0"/>
              </a:rPr>
              <a:t>mưa</a:t>
            </a:r>
            <a:endParaRPr sz="2400" b="1" dirty="0">
              <a:solidFill>
                <a:schemeClr val="tx1"/>
              </a:solidFill>
              <a:latin typeface=".VnTime" panose="020B7200000000000000" pitchFamily="34" charset="0"/>
            </a:endParaRPr>
          </a:p>
          <a:p>
            <a:pPr>
              <a:spcBef>
                <a:spcPct val="50000"/>
              </a:spcBef>
            </a:pPr>
            <a:r>
              <a:rPr lang="en-US" sz="2800" b="1" dirty="0" err="1" smtClean="0">
                <a:solidFill>
                  <a:schemeClr val="tx1"/>
                </a:solidFill>
                <a:latin typeface=".VnTime" panose="020B7200000000000000" pitchFamily="34" charset="0"/>
              </a:rPr>
              <a:t>Hà</a:t>
            </a:r>
            <a:r>
              <a:rPr lang="en-US" sz="2800" b="1" dirty="0" smtClean="0">
                <a:solidFill>
                  <a:schemeClr val="tx1"/>
                </a:solidFill>
                <a:latin typeface=".VnTime" panose="020B7200000000000000" pitchFamily="34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.VnTime" panose="020B7200000000000000" pitchFamily="34" charset="0"/>
              </a:rPr>
              <a:t>Nội</a:t>
            </a:r>
            <a:r>
              <a:rPr lang="en-US" sz="2800" b="1" dirty="0" smtClean="0">
                <a:solidFill>
                  <a:schemeClr val="tx1"/>
                </a:solidFill>
                <a:latin typeface=".VnTime" panose="020B7200000000000000" pitchFamily="34" charset="0"/>
              </a:rPr>
              <a:t> </a:t>
            </a:r>
            <a:r>
              <a:rPr sz="2800" b="1" dirty="0" smtClean="0">
                <a:solidFill>
                  <a:schemeClr val="tx1"/>
                </a:solidFill>
                <a:latin typeface=".VnTime" panose="020B7200000000000000" pitchFamily="34" charset="0"/>
              </a:rPr>
              <a:t>:                        </a:t>
            </a:r>
            <a:r>
              <a:rPr sz="2800" b="1" dirty="0">
                <a:solidFill>
                  <a:schemeClr val="tx1"/>
                </a:solidFill>
                <a:latin typeface=".VnTime" panose="020B7200000000000000" pitchFamily="34" charset="0"/>
              </a:rPr>
              <a:t>1676,2 mm</a:t>
            </a:r>
          </a:p>
          <a:p>
            <a:pPr>
              <a:spcBef>
                <a:spcPct val="50000"/>
              </a:spcBef>
            </a:pPr>
            <a:r>
              <a:rPr sz="2800" b="1" dirty="0" err="1" smtClean="0">
                <a:solidFill>
                  <a:schemeClr val="tx1"/>
                </a:solidFill>
                <a:latin typeface=".VnTime" panose="020B7200000000000000" pitchFamily="34" charset="0"/>
              </a:rPr>
              <a:t>H</a:t>
            </a:r>
            <a:r>
              <a:rPr lang="en-US" sz="2800" b="1" dirty="0" err="1" smtClean="0">
                <a:solidFill>
                  <a:schemeClr val="tx1"/>
                </a:solidFill>
                <a:latin typeface=".VnTime" panose="020B7200000000000000" pitchFamily="34" charset="0"/>
              </a:rPr>
              <a:t>uế</a:t>
            </a:r>
            <a:r>
              <a:rPr sz="2800" b="1" dirty="0" smtClean="0">
                <a:solidFill>
                  <a:schemeClr val="tx1"/>
                </a:solidFill>
                <a:latin typeface=".VnTime" panose="020B7200000000000000" pitchFamily="34" charset="0"/>
              </a:rPr>
              <a:t>:                              </a:t>
            </a:r>
            <a:r>
              <a:rPr sz="2800" b="1" dirty="0">
                <a:solidFill>
                  <a:schemeClr val="tx1"/>
                </a:solidFill>
                <a:latin typeface=".VnTime" panose="020B7200000000000000" pitchFamily="34" charset="0"/>
              </a:rPr>
              <a:t>2867,7 mm</a:t>
            </a:r>
          </a:p>
          <a:p>
            <a:pPr>
              <a:spcBef>
                <a:spcPct val="50000"/>
              </a:spcBef>
            </a:pPr>
            <a:r>
              <a:rPr sz="2800" b="1" dirty="0">
                <a:solidFill>
                  <a:schemeClr val="tx1"/>
                </a:solidFill>
                <a:latin typeface=".VnTime" panose="020B7200000000000000" pitchFamily="34" charset="0"/>
              </a:rPr>
              <a:t>TP.HCM                      1930 mm</a:t>
            </a:r>
          </a:p>
          <a:p>
            <a:pPr>
              <a:spcBef>
                <a:spcPct val="50000"/>
              </a:spcBef>
            </a:pPr>
            <a:endParaRPr sz="2800" b="1" dirty="0">
              <a:solidFill>
                <a:schemeClr val="tx1"/>
              </a:solidFill>
              <a:latin typeface=".VnTime" panose="020B7200000000000000" pitchFamily="34" charset="0"/>
            </a:endParaRPr>
          </a:p>
        </p:txBody>
      </p:sp>
      <p:sp>
        <p:nvSpPr>
          <p:cNvPr id="74780" name="AutoShape 28"/>
          <p:cNvSpPr>
            <a:spLocks noChangeArrowheads="1"/>
          </p:cNvSpPr>
          <p:nvPr/>
        </p:nvSpPr>
        <p:spPr bwMode="auto">
          <a:xfrm>
            <a:off x="1752600" y="1143000"/>
            <a:ext cx="228600" cy="1524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.VnTime" panose="020B7200000000000000" pitchFamily="34" charset="0"/>
              <a:ea typeface="+mn-ea"/>
              <a:cs typeface="+mn-cs"/>
            </a:endParaRPr>
          </a:p>
        </p:txBody>
      </p:sp>
      <p:sp>
        <p:nvSpPr>
          <p:cNvPr id="74781" name="AutoShape 29"/>
          <p:cNvSpPr>
            <a:spLocks noChangeArrowheads="1"/>
          </p:cNvSpPr>
          <p:nvPr/>
        </p:nvSpPr>
        <p:spPr bwMode="auto">
          <a:xfrm>
            <a:off x="2057400" y="4848225"/>
            <a:ext cx="228600" cy="1524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.VnTime" panose="020B7200000000000000" pitchFamily="34" charset="0"/>
              <a:ea typeface="+mn-ea"/>
              <a:cs typeface="+mn-cs"/>
            </a:endParaRPr>
          </a:p>
        </p:txBody>
      </p:sp>
      <p:sp>
        <p:nvSpPr>
          <p:cNvPr id="74782" name="AutoShape 30"/>
          <p:cNvSpPr>
            <a:spLocks noChangeArrowheads="1"/>
          </p:cNvSpPr>
          <p:nvPr/>
        </p:nvSpPr>
        <p:spPr bwMode="auto">
          <a:xfrm>
            <a:off x="2359025" y="2863850"/>
            <a:ext cx="228600" cy="1524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.VnTime" panose="020B7200000000000000" pitchFamily="34" charset="0"/>
              <a:ea typeface="+mn-ea"/>
              <a:cs typeface="+mn-cs"/>
            </a:endParaRPr>
          </a:p>
        </p:txBody>
      </p:sp>
      <p:sp>
        <p:nvSpPr>
          <p:cNvPr id="11272" name="Text Box 31"/>
          <p:cNvSpPr txBox="1"/>
          <p:nvPr/>
        </p:nvSpPr>
        <p:spPr>
          <a:xfrm>
            <a:off x="609600" y="3657600"/>
            <a:ext cx="1828800" cy="376238"/>
          </a:xfrm>
          <a:prstGeom prst="rect">
            <a:avLst/>
          </a:prstGeom>
          <a:solidFill>
            <a:srgbClr val="FFFFCC"/>
          </a:solidFill>
          <a:ln w="9525" cap="flat" cmpd="sng">
            <a:solidFill>
              <a:srgbClr val="FFFFCC"/>
            </a:solidFill>
            <a:prstDash val="solid"/>
            <a:miter/>
            <a:headEnd type="none" w="med" len="med"/>
            <a:tailEnd type="none" w="med" len="med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sz="1800" b="1" dirty="0">
                <a:solidFill>
                  <a:srgbClr val="FF0000"/>
                </a:solidFill>
                <a:latin typeface=".VnTime" panose="020B7200000000000000" pitchFamily="34" charset="0"/>
              </a:rPr>
              <a:t>1500 - 2000 mm</a:t>
            </a:r>
          </a:p>
        </p:txBody>
      </p:sp>
      <p:pic>
        <p:nvPicPr>
          <p:cNvPr id="11273" name="Picture 3" descr="~LWF0004  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4800"/>
            <a:ext cx="3673475" cy="5630863"/>
          </a:xfrm>
          <a:prstGeom prst="rect">
            <a:avLst/>
          </a:prstGeom>
          <a:solidFill>
            <a:srgbClr val="FFFFCC"/>
          </a:solidFill>
          <a:ln w="9525">
            <a:noFill/>
          </a:ln>
        </p:spPr>
      </p:pic>
      <p:sp>
        <p:nvSpPr>
          <p:cNvPr id="11274" name="Text Box 26"/>
          <p:cNvSpPr txBox="1"/>
          <p:nvPr/>
        </p:nvSpPr>
        <p:spPr>
          <a:xfrm>
            <a:off x="2378075" y="2517775"/>
            <a:ext cx="708025" cy="3968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sz="2000" b="1" dirty="0">
                <a:solidFill>
                  <a:srgbClr val="FF0000"/>
                </a:solidFill>
                <a:latin typeface=".VnTime" panose="020B7200000000000000" pitchFamily="34" charset="0"/>
              </a:rPr>
              <a:t>HuÕ</a:t>
            </a:r>
          </a:p>
        </p:txBody>
      </p:sp>
      <p:pic>
        <p:nvPicPr>
          <p:cNvPr id="11275" name="Picture 54" descr="dbtha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4600" y="4953000"/>
            <a:ext cx="495300" cy="4857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77" name="Picture 71" descr="dbtha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09800" y="1066800"/>
            <a:ext cx="495300" cy="4857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78" name="Picture 72" descr="dbtha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33700" y="2590800"/>
            <a:ext cx="495300" cy="4857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280" name="Text Box 77"/>
          <p:cNvSpPr txBox="1"/>
          <p:nvPr/>
        </p:nvSpPr>
        <p:spPr>
          <a:xfrm>
            <a:off x="1676400" y="835025"/>
            <a:ext cx="990600" cy="3968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sz="2000" b="1" dirty="0">
                <a:solidFill>
                  <a:srgbClr val="FF0000"/>
                </a:solidFill>
                <a:latin typeface=".VnTime" panose="020B7200000000000000" pitchFamily="34" charset="0"/>
              </a:rPr>
              <a:t>Hµ Néi</a:t>
            </a:r>
          </a:p>
        </p:txBody>
      </p:sp>
      <p:sp>
        <p:nvSpPr>
          <p:cNvPr id="11281" name="Text Box 78"/>
          <p:cNvSpPr txBox="1"/>
          <p:nvPr/>
        </p:nvSpPr>
        <p:spPr>
          <a:xfrm>
            <a:off x="2089150" y="4648200"/>
            <a:ext cx="1447800" cy="3968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sz="2000" b="1" dirty="0">
                <a:solidFill>
                  <a:srgbClr val="FF0000"/>
                </a:solidFill>
                <a:latin typeface=".VnTime" panose="020B7200000000000000" pitchFamily="34" charset="0"/>
              </a:rPr>
              <a:t>TP.HCM</a:t>
            </a:r>
          </a:p>
        </p:txBody>
      </p:sp>
      <p:sp>
        <p:nvSpPr>
          <p:cNvPr id="11282" name="Text Box 80"/>
          <p:cNvSpPr txBox="1"/>
          <p:nvPr/>
        </p:nvSpPr>
        <p:spPr>
          <a:xfrm>
            <a:off x="533400" y="3454400"/>
            <a:ext cx="1752600" cy="366713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sz="1800" b="1" dirty="0">
                <a:solidFill>
                  <a:srgbClr val="FF0000"/>
                </a:solidFill>
                <a:latin typeface=".VnArial" panose="020B7200000000000000" pitchFamily="34" charset="0"/>
              </a:rPr>
              <a:t>1500 -2000mm</a:t>
            </a:r>
          </a:p>
        </p:txBody>
      </p:sp>
    </p:spTree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Admin\Documents\địa 8\hinh-anh-mua-roi-dep-va-duom-buon-mang-den-cho-ban-mot-khoang-lang-trong-cuoc-song-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Rectangle 3"/>
          <p:cNvSpPr/>
          <p:nvPr/>
        </p:nvSpPr>
        <p:spPr>
          <a:xfrm>
            <a:off x="0" y="0"/>
            <a:ext cx="9144000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32- BÀI 31: ĐẶC ĐIỂM KHÍ HẬU VIỆT NAM</a:t>
            </a:r>
            <a:endParaRPr lang="en-US" sz="2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381000"/>
            <a:ext cx="4810163" cy="40011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2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TÍNH CHẤT NHIỆT ĐỚI GIÓ MÙA ẨM</a:t>
            </a:r>
            <a:endParaRPr lang="en-US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762000"/>
            <a:ext cx="2396810" cy="83099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marL="457200" indent="-457200">
              <a:buAutoNum type="alphaLcPeriod"/>
            </a:pPr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Tính nhiệt đới</a:t>
            </a:r>
          </a:p>
          <a:p>
            <a:pPr marL="457200" indent="-457200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b. Tính ẩm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" name="Group 6"/>
          <p:cNvGrpSpPr/>
          <p:nvPr/>
        </p:nvGrpSpPr>
        <p:grpSpPr bwMode="auto">
          <a:xfrm>
            <a:off x="4724400" y="457200"/>
            <a:ext cx="4724400" cy="6400800"/>
            <a:chOff x="0" y="0"/>
            <a:chExt cx="2544" cy="3834"/>
          </a:xfrm>
        </p:grpSpPr>
        <p:pic>
          <p:nvPicPr>
            <p:cNvPr id="7" name="Picture 7" descr="~LWF0004  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0" y="0"/>
              <a:ext cx="2400" cy="38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Text Box 8"/>
            <p:cNvSpPr txBox="1">
              <a:spLocks noChangeArrowheads="1"/>
            </p:cNvSpPr>
            <p:nvPr/>
          </p:nvSpPr>
          <p:spPr bwMode="auto">
            <a:xfrm>
              <a:off x="864" y="0"/>
              <a:ext cx="816" cy="274"/>
            </a:xfrm>
            <a:prstGeom prst="rect">
              <a:avLst/>
            </a:prstGeom>
            <a:noFill/>
            <a:ln w="9525">
              <a:noFill/>
              <a:miter lim="800000"/>
            </a:ln>
            <a:effectLst/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endParaRPr lang="en-US" sz="2000" b="1">
                <a:solidFill>
                  <a:srgbClr val="FF0000"/>
                </a:solidFill>
                <a:latin typeface=".VnTime" panose="020B7200000000000000" pitchFamily="34" charset="0"/>
              </a:endParaRPr>
            </a:p>
          </p:txBody>
        </p:sp>
        <p:sp>
          <p:nvSpPr>
            <p:cNvPr id="9" name="Text Box 9"/>
            <p:cNvSpPr txBox="1">
              <a:spLocks noChangeArrowheads="1"/>
            </p:cNvSpPr>
            <p:nvPr/>
          </p:nvSpPr>
          <p:spPr bwMode="auto">
            <a:xfrm>
              <a:off x="0" y="336"/>
              <a:ext cx="1440" cy="253"/>
            </a:xfrm>
            <a:prstGeom prst="rect">
              <a:avLst/>
            </a:prstGeom>
            <a:noFill/>
            <a:ln w="9525">
              <a:noFill/>
              <a:miter lim="800000"/>
            </a:ln>
            <a:effectLst/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endParaRPr lang="en-US" sz="1800" b="1">
                <a:solidFill>
                  <a:srgbClr val="FF0000"/>
                </a:solidFill>
                <a:latin typeface=".VnTime" panose="020B7200000000000000" pitchFamily="34" charset="0"/>
              </a:endParaRPr>
            </a:p>
          </p:txBody>
        </p:sp>
        <p:sp>
          <p:nvSpPr>
            <p:cNvPr id="10" name="Text Box 10"/>
            <p:cNvSpPr txBox="1">
              <a:spLocks noChangeArrowheads="1"/>
            </p:cNvSpPr>
            <p:nvPr/>
          </p:nvSpPr>
          <p:spPr bwMode="auto">
            <a:xfrm>
              <a:off x="1632" y="1680"/>
              <a:ext cx="432" cy="274"/>
            </a:xfrm>
            <a:prstGeom prst="rect">
              <a:avLst/>
            </a:prstGeom>
            <a:noFill/>
            <a:ln w="9525">
              <a:noFill/>
              <a:miter lim="800000"/>
            </a:ln>
            <a:effectLst/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endParaRPr lang="en-US" sz="2000" b="1">
                <a:solidFill>
                  <a:srgbClr val="FF0000"/>
                </a:solidFill>
                <a:latin typeface=".VnTime" panose="020B7200000000000000" pitchFamily="34" charset="0"/>
              </a:endParaRPr>
            </a:p>
          </p:txBody>
        </p:sp>
        <p:sp>
          <p:nvSpPr>
            <p:cNvPr id="11" name="Text Box 11"/>
            <p:cNvSpPr txBox="1">
              <a:spLocks noChangeArrowheads="1"/>
            </p:cNvSpPr>
            <p:nvPr/>
          </p:nvSpPr>
          <p:spPr bwMode="auto">
            <a:xfrm>
              <a:off x="1632" y="2064"/>
              <a:ext cx="672" cy="274"/>
            </a:xfrm>
            <a:prstGeom prst="rect">
              <a:avLst/>
            </a:prstGeom>
            <a:noFill/>
            <a:ln w="9525">
              <a:noFill/>
              <a:miter lim="800000"/>
            </a:ln>
            <a:effectLst/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endParaRPr lang="en-US" sz="2000" b="1">
                <a:solidFill>
                  <a:srgbClr val="FF0000"/>
                </a:solidFill>
                <a:latin typeface=".VnTime" panose="020B7200000000000000" pitchFamily="34" charset="0"/>
              </a:endParaRPr>
            </a:p>
          </p:txBody>
        </p:sp>
        <p:sp>
          <p:nvSpPr>
            <p:cNvPr id="14" name="AutoShape 14"/>
            <p:cNvSpPr>
              <a:spLocks noChangeArrowheads="1"/>
            </p:cNvSpPr>
            <p:nvPr/>
          </p:nvSpPr>
          <p:spPr bwMode="auto">
            <a:xfrm>
              <a:off x="1536" y="1632"/>
              <a:ext cx="194" cy="116"/>
            </a:xfrm>
            <a:prstGeom prst="star5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" name="Text Box 15"/>
            <p:cNvSpPr txBox="1">
              <a:spLocks noChangeArrowheads="1"/>
            </p:cNvSpPr>
            <p:nvPr/>
          </p:nvSpPr>
          <p:spPr bwMode="auto">
            <a:xfrm>
              <a:off x="1200" y="3168"/>
              <a:ext cx="1344" cy="274"/>
            </a:xfrm>
            <a:prstGeom prst="rect">
              <a:avLst/>
            </a:prstGeom>
            <a:noFill/>
            <a:ln w="9525">
              <a:noFill/>
              <a:miter lim="800000"/>
            </a:ln>
            <a:effectLst/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endParaRPr lang="en-US" sz="2000" b="1">
                <a:solidFill>
                  <a:srgbClr val="FF0000"/>
                </a:solidFill>
                <a:latin typeface=".VnTime" panose="020B7200000000000000" pitchFamily="34" charset="0"/>
              </a:endParaRPr>
            </a:p>
          </p:txBody>
        </p:sp>
        <p:sp>
          <p:nvSpPr>
            <p:cNvPr id="16" name="AutoShape 16"/>
            <p:cNvSpPr>
              <a:spLocks noChangeArrowheads="1"/>
            </p:cNvSpPr>
            <p:nvPr/>
          </p:nvSpPr>
          <p:spPr bwMode="auto">
            <a:xfrm>
              <a:off x="960" y="192"/>
              <a:ext cx="194" cy="116"/>
            </a:xfrm>
            <a:prstGeom prst="star5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7" name="AutoShape 17"/>
            <p:cNvSpPr>
              <a:spLocks noChangeArrowheads="1"/>
            </p:cNvSpPr>
            <p:nvPr/>
          </p:nvSpPr>
          <p:spPr bwMode="auto">
            <a:xfrm>
              <a:off x="768" y="240"/>
              <a:ext cx="194" cy="116"/>
            </a:xfrm>
            <a:prstGeom prst="star5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" name="AutoShape 18"/>
            <p:cNvSpPr>
              <a:spLocks noChangeArrowheads="1"/>
            </p:cNvSpPr>
            <p:nvPr/>
          </p:nvSpPr>
          <p:spPr bwMode="auto">
            <a:xfrm>
              <a:off x="1776" y="2016"/>
              <a:ext cx="194" cy="116"/>
            </a:xfrm>
            <a:prstGeom prst="star5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9" name="Text Box 19"/>
            <p:cNvSpPr txBox="1">
              <a:spLocks noChangeArrowheads="1"/>
            </p:cNvSpPr>
            <p:nvPr/>
          </p:nvSpPr>
          <p:spPr bwMode="auto">
            <a:xfrm>
              <a:off x="1344" y="480"/>
              <a:ext cx="672" cy="275"/>
            </a:xfrm>
            <a:prstGeom prst="rect">
              <a:avLst/>
            </a:prstGeom>
            <a:noFill/>
            <a:ln w="9525">
              <a:noFill/>
              <a:miter lim="800000"/>
            </a:ln>
            <a:effectLst/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endParaRPr lang="en-US" sz="2000" b="1">
                <a:solidFill>
                  <a:srgbClr val="FF0000"/>
                </a:solidFill>
                <a:latin typeface=".VnTime" panose="020B7200000000000000" pitchFamily="34" charset="0"/>
              </a:endParaRPr>
            </a:p>
          </p:txBody>
        </p:sp>
      </p:grpSp>
      <p:sp>
        <p:nvSpPr>
          <p:cNvPr id="23" name="AutoShape 14"/>
          <p:cNvSpPr>
            <a:spLocks noChangeArrowheads="1"/>
          </p:cNvSpPr>
          <p:nvPr/>
        </p:nvSpPr>
        <p:spPr bwMode="auto">
          <a:xfrm>
            <a:off x="8115300" y="228600"/>
            <a:ext cx="1028700" cy="1600200"/>
          </a:xfrm>
          <a:prstGeom prst="wedgeRectCallout">
            <a:avLst>
              <a:gd name="adj1" fmla="val -197805"/>
              <a:gd name="adj2" fmla="val -8526"/>
            </a:avLst>
          </a:prstGeom>
          <a:gradFill rotWithShape="1">
            <a:gsLst>
              <a:gs pos="0">
                <a:srgbClr val="C9B5E8"/>
              </a:gs>
              <a:gs pos="35001">
                <a:srgbClr val="D9CBEE"/>
              </a:gs>
              <a:gs pos="100000">
                <a:srgbClr val="F0EAF9"/>
              </a:gs>
            </a:gsLst>
            <a:lin ang="16200000" scaled="1"/>
          </a:gradFill>
          <a:ln w="9525" algn="ctr">
            <a:solidFill>
              <a:schemeClr val="tx1"/>
            </a:solidFill>
            <a:miter lim="800000"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/>
          <a:lstStyle/>
          <a:p>
            <a:pPr algn="ctr" eaLnBrk="0" hangingPunct="0">
              <a:defRPr/>
            </a:pP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Bắc Quang ( Hà Giang) 4802 mm</a:t>
            </a:r>
          </a:p>
        </p:txBody>
      </p:sp>
      <p:sp>
        <p:nvSpPr>
          <p:cNvPr id="24" name="AutoShape 14"/>
          <p:cNvSpPr>
            <a:spLocks noChangeArrowheads="1"/>
          </p:cNvSpPr>
          <p:nvPr/>
        </p:nvSpPr>
        <p:spPr bwMode="auto">
          <a:xfrm>
            <a:off x="4191000" y="1066800"/>
            <a:ext cx="1828800" cy="1371600"/>
          </a:xfrm>
          <a:prstGeom prst="wedgeRectCallout">
            <a:avLst>
              <a:gd name="adj1" fmla="val 60962"/>
              <a:gd name="adj2" fmla="val -60532"/>
            </a:avLst>
          </a:prstGeom>
          <a:gradFill rotWithShape="1">
            <a:gsLst>
              <a:gs pos="0">
                <a:srgbClr val="C9B5E8"/>
              </a:gs>
              <a:gs pos="35001">
                <a:srgbClr val="D9CBEE"/>
              </a:gs>
              <a:gs pos="100000">
                <a:srgbClr val="F0EAF9"/>
              </a:gs>
            </a:gsLst>
            <a:lin ang="16200000" scaled="1"/>
          </a:gradFill>
          <a:ln w="9525" algn="ctr">
            <a:solidFill>
              <a:schemeClr val="tx1"/>
            </a:solidFill>
            <a:miter lim="800000"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/>
          <a:lstStyle/>
          <a:p>
            <a:pPr algn="ctr" eaLnBrk="0" hangingPunct="0">
              <a:defRPr/>
            </a:pP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Hoàng Liên Sơn </a:t>
            </a:r>
          </a:p>
          <a:p>
            <a:pPr algn="ctr" eaLnBrk="0" hangingPunct="0">
              <a:defRPr/>
            </a:pPr>
            <a:r>
              <a:rPr lang="en-US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 </a:t>
            </a:r>
            <a:r>
              <a:rPr lang="en-US" sz="2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Lào</a:t>
            </a:r>
            <a:r>
              <a:rPr lang="en-US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Cai</a:t>
            </a:r>
            <a:r>
              <a:rPr lang="en-US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) 3552 mm</a:t>
            </a:r>
            <a:endParaRPr lang="en-US" sz="2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AutoShape 14"/>
          <p:cNvSpPr>
            <a:spLocks noChangeArrowheads="1"/>
          </p:cNvSpPr>
          <p:nvPr/>
        </p:nvSpPr>
        <p:spPr bwMode="auto">
          <a:xfrm>
            <a:off x="7848600" y="2133600"/>
            <a:ext cx="1295400" cy="685800"/>
          </a:xfrm>
          <a:prstGeom prst="wedgeRectCallout">
            <a:avLst>
              <a:gd name="adj1" fmla="val -59542"/>
              <a:gd name="adj2" fmla="val 109426"/>
            </a:avLst>
          </a:prstGeom>
          <a:gradFill rotWithShape="1">
            <a:gsLst>
              <a:gs pos="0">
                <a:srgbClr val="C9B5E8"/>
              </a:gs>
              <a:gs pos="35001">
                <a:srgbClr val="D9CBEE"/>
              </a:gs>
              <a:gs pos="100000">
                <a:srgbClr val="F0EAF9"/>
              </a:gs>
            </a:gsLst>
            <a:lin ang="16200000" scaled="1"/>
          </a:gradFill>
          <a:ln w="9525" algn="ctr">
            <a:solidFill>
              <a:schemeClr val="tx1"/>
            </a:solidFill>
            <a:miter lim="800000"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/>
          <a:lstStyle/>
          <a:p>
            <a:pPr algn="ctr" eaLnBrk="0" hangingPunct="0">
              <a:defRPr/>
            </a:pP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Huế </a:t>
            </a:r>
            <a:endParaRPr lang="en-US" sz="20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0" hangingPunct="0">
              <a:defRPr/>
            </a:pPr>
            <a:r>
              <a:rPr lang="en-US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2867 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mm</a:t>
            </a:r>
          </a:p>
        </p:txBody>
      </p:sp>
      <p:sp>
        <p:nvSpPr>
          <p:cNvPr id="26" name="AutoShape 14"/>
          <p:cNvSpPr>
            <a:spLocks noChangeArrowheads="1"/>
          </p:cNvSpPr>
          <p:nvPr/>
        </p:nvSpPr>
        <p:spPr bwMode="auto">
          <a:xfrm>
            <a:off x="8305800" y="4038600"/>
            <a:ext cx="990600" cy="1600200"/>
          </a:xfrm>
          <a:prstGeom prst="wedgeRectCallout">
            <a:avLst>
              <a:gd name="adj1" fmla="val -61461"/>
              <a:gd name="adj2" fmla="val -56660"/>
            </a:avLst>
          </a:prstGeom>
          <a:gradFill rotWithShape="1">
            <a:gsLst>
              <a:gs pos="0">
                <a:srgbClr val="C9B5E8"/>
              </a:gs>
              <a:gs pos="35001">
                <a:srgbClr val="D9CBEE"/>
              </a:gs>
              <a:gs pos="100000">
                <a:srgbClr val="F0EAF9"/>
              </a:gs>
            </a:gsLst>
            <a:lin ang="16200000" scaled="1"/>
          </a:gradFill>
          <a:ln w="9525" algn="ctr">
            <a:solidFill>
              <a:schemeClr val="tx1"/>
            </a:solidFill>
            <a:miter lim="800000"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/>
          <a:lstStyle/>
          <a:p>
            <a:pPr algn="ctr" eaLnBrk="0" hangingPunct="0">
              <a:defRPr/>
            </a:pP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Hòn Ba </a:t>
            </a:r>
            <a:endParaRPr lang="en-US" sz="20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0" hangingPunct="0">
              <a:defRPr/>
            </a:pPr>
            <a:r>
              <a:rPr lang="en-US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 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Quảng Nam )</a:t>
            </a:r>
          </a:p>
          <a:p>
            <a:pPr algn="ctr" eaLnBrk="0" hangingPunct="0">
              <a:defRPr/>
            </a:pP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3752 mm</a:t>
            </a:r>
          </a:p>
        </p:txBody>
      </p:sp>
      <p:pic>
        <p:nvPicPr>
          <p:cNvPr id="27" name="Picture 45" descr="Qua dia cau quay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6858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5" grpId="0" animBg="1"/>
      <p:bldP spid="2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5"/>
          <p:cNvSpPr txBox="1"/>
          <p:nvPr/>
        </p:nvSpPr>
        <p:spPr>
          <a:xfrm>
            <a:off x="152400" y="152400"/>
            <a:ext cx="872172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</a:t>
            </a:r>
            <a:r>
              <a:rPr lang="vi-VN" alt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vi-VN" alt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vi-VN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31</a:t>
            </a:r>
            <a:r>
              <a:rPr lang="vi-VN" alt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36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alt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 </a:t>
            </a:r>
            <a:r>
              <a:rPr lang="vi-VN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 KHÍ HẬU VIỆT NAM</a:t>
            </a:r>
          </a:p>
        </p:txBody>
      </p:sp>
      <p:sp>
        <p:nvSpPr>
          <p:cNvPr id="4" name="Text Box 3"/>
          <p:cNvSpPr txBox="1"/>
          <p:nvPr/>
        </p:nvSpPr>
        <p:spPr>
          <a:xfrm>
            <a:off x="76200" y="1351280"/>
            <a:ext cx="7997825" cy="2306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360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vi-VN" altLang="en-US" sz="3600" b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Tính chất nhiệt đới gió mùa ẩm</a:t>
            </a:r>
            <a:r>
              <a:rPr lang="vi-VN" altLang="en-US" sz="360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vi-VN" altLang="en-US" sz="360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a.Tính nhiệt đới</a:t>
            </a:r>
          </a:p>
          <a:p>
            <a:r>
              <a:rPr lang="vi-VN" altLang="en-US" sz="360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b.Tính gió mùa</a:t>
            </a:r>
          </a:p>
          <a:p>
            <a:r>
              <a:rPr lang="vi-VN" altLang="en-US" sz="360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392430" y="3048000"/>
            <a:ext cx="8751570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36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Tính ẩm</a:t>
            </a:r>
          </a:p>
          <a:p>
            <a:r>
              <a:rPr lang="vi-VN" altLang="en-US" sz="36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Lượng mưa lớn, Tb từ 1500 đến </a:t>
            </a:r>
            <a:r>
              <a:rPr lang="vi-VN" altLang="en-US" sz="360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2000mm</a:t>
            </a:r>
            <a:r>
              <a:rPr lang="en-US" altLang="en-US" sz="360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/n</a:t>
            </a:r>
            <a:r>
              <a:rPr lang="vi-VN" altLang="en-US" sz="360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altLang="en-US" sz="36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 ẩm cao &gt; 80%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lide Number Placeholder 5"/>
          <p:cNvSpPr txBox="1"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1" i="0" u="none" kern="1200" baseline="0">
                <a:solidFill>
                  <a:schemeClr val="tx1"/>
                </a:solidFill>
                <a:latin typeface=".VnArial Narrow" panose="020B7200000000000000" pitchFamily="34" charset="0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1" i="0" u="none" kern="1200" baseline="0">
                <a:solidFill>
                  <a:schemeClr val="tx1"/>
                </a:solidFill>
                <a:latin typeface=".VnArial Narrow" panose="020B7200000000000000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1" i="0" u="none" kern="1200" baseline="0">
                <a:solidFill>
                  <a:schemeClr val="tx1"/>
                </a:solidFill>
                <a:latin typeface=".VnArial Narrow" panose="020B7200000000000000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1" i="0" u="none" kern="1200" baseline="0">
                <a:solidFill>
                  <a:schemeClr val="tx1"/>
                </a:solidFill>
                <a:latin typeface=".VnArial Narrow" panose="020B7200000000000000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1" i="0" u="none" kern="1200" baseline="0">
                <a:solidFill>
                  <a:schemeClr val="tx1"/>
                </a:solidFill>
                <a:latin typeface=".VnArial Narrow" panose="020B7200000000000000" pitchFamily="34" charset="0"/>
                <a:ea typeface="+mn-ea"/>
                <a:cs typeface="+mn-cs"/>
              </a:defRPr>
            </a:lvl5pPr>
          </a:lstStyle>
          <a:p>
            <a:pPr lvl="0" algn="r" eaLnBrk="1" hangingPunct="1">
              <a:buNone/>
            </a:pPr>
            <a:fld id="{9A0DB2DC-4C9A-4742-B13C-FB6460FD3503}" type="slidenum">
              <a:rPr lang="en-US" sz="1400" b="0" dirty="0">
                <a:latin typeface="Arial" panose="020B0604020202020204" pitchFamily="34" charset="0"/>
              </a:rPr>
              <a:t>17</a:t>
            </a:fld>
            <a:endParaRPr lang="en-US" sz="1400" b="0" dirty="0">
              <a:latin typeface="Arial" panose="020B0604020202020204" pitchFamily="34" charset="0"/>
            </a:endParaRPr>
          </a:p>
        </p:txBody>
      </p:sp>
      <p:pic>
        <p:nvPicPr>
          <p:cNvPr id="15363" name="Picture 4" descr="ban cau Dong"/>
          <p:cNvPicPr>
            <a:picLocks noChangeAspect="1"/>
          </p:cNvPicPr>
          <p:nvPr/>
        </p:nvPicPr>
        <p:blipFill>
          <a:blip r:embed="rId2"/>
          <a:srcRect t="-659" b="27199"/>
          <a:stretch>
            <a:fillRect/>
          </a:stretch>
        </p:blipFill>
        <p:spPr>
          <a:xfrm>
            <a:off x="0" y="0"/>
            <a:ext cx="9144000" cy="67897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1209" name="Freeform 9"/>
          <p:cNvSpPr/>
          <p:nvPr/>
        </p:nvSpPr>
        <p:spPr>
          <a:xfrm>
            <a:off x="6207125" y="3225800"/>
            <a:ext cx="508000" cy="946150"/>
          </a:xfrm>
          <a:custGeom>
            <a:avLst/>
            <a:gdLst/>
            <a:ahLst/>
            <a:cxnLst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rect l="0" t="0" r="0" b="0"/>
            <a:pathLst>
              <a:path w="320" h="596">
                <a:moveTo>
                  <a:pt x="243" y="86"/>
                </a:moveTo>
                <a:cubicBezTo>
                  <a:pt x="228" y="81"/>
                  <a:pt x="223" y="69"/>
                  <a:pt x="206" y="63"/>
                </a:cubicBezTo>
                <a:cubicBezTo>
                  <a:pt x="203" y="60"/>
                  <a:pt x="200" y="57"/>
                  <a:pt x="199" y="53"/>
                </a:cubicBezTo>
                <a:cubicBezTo>
                  <a:pt x="196" y="46"/>
                  <a:pt x="186" y="42"/>
                  <a:pt x="182" y="35"/>
                </a:cubicBezTo>
                <a:cubicBezTo>
                  <a:pt x="179" y="29"/>
                  <a:pt x="170" y="40"/>
                  <a:pt x="179" y="29"/>
                </a:cubicBezTo>
                <a:cubicBezTo>
                  <a:pt x="173" y="26"/>
                  <a:pt x="166" y="28"/>
                  <a:pt x="158" y="23"/>
                </a:cubicBezTo>
                <a:cubicBezTo>
                  <a:pt x="150" y="18"/>
                  <a:pt x="140" y="2"/>
                  <a:pt x="134" y="0"/>
                </a:cubicBezTo>
                <a:cubicBezTo>
                  <a:pt x="124" y="1"/>
                  <a:pt x="129" y="7"/>
                  <a:pt x="120" y="10"/>
                </a:cubicBezTo>
                <a:cubicBezTo>
                  <a:pt x="117" y="12"/>
                  <a:pt x="112" y="22"/>
                  <a:pt x="110" y="23"/>
                </a:cubicBezTo>
                <a:cubicBezTo>
                  <a:pt x="104" y="27"/>
                  <a:pt x="96" y="27"/>
                  <a:pt x="89" y="30"/>
                </a:cubicBezTo>
                <a:cubicBezTo>
                  <a:pt x="86" y="31"/>
                  <a:pt x="79" y="33"/>
                  <a:pt x="79" y="33"/>
                </a:cubicBezTo>
                <a:cubicBezTo>
                  <a:pt x="69" y="32"/>
                  <a:pt x="21" y="26"/>
                  <a:pt x="10" y="33"/>
                </a:cubicBezTo>
                <a:cubicBezTo>
                  <a:pt x="0" y="37"/>
                  <a:pt x="21" y="47"/>
                  <a:pt x="24" y="53"/>
                </a:cubicBezTo>
                <a:cubicBezTo>
                  <a:pt x="27" y="59"/>
                  <a:pt x="25" y="61"/>
                  <a:pt x="31" y="70"/>
                </a:cubicBezTo>
                <a:cubicBezTo>
                  <a:pt x="37" y="77"/>
                  <a:pt x="51" y="97"/>
                  <a:pt x="62" y="103"/>
                </a:cubicBezTo>
                <a:cubicBezTo>
                  <a:pt x="72" y="109"/>
                  <a:pt x="85" y="100"/>
                  <a:pt x="93" y="103"/>
                </a:cubicBezTo>
                <a:cubicBezTo>
                  <a:pt x="104" y="111"/>
                  <a:pt x="107" y="115"/>
                  <a:pt x="110" y="123"/>
                </a:cubicBezTo>
                <a:cubicBezTo>
                  <a:pt x="112" y="130"/>
                  <a:pt x="111" y="139"/>
                  <a:pt x="110" y="146"/>
                </a:cubicBezTo>
                <a:cubicBezTo>
                  <a:pt x="109" y="152"/>
                  <a:pt x="110" y="158"/>
                  <a:pt x="106" y="163"/>
                </a:cubicBezTo>
                <a:cubicBezTo>
                  <a:pt x="103" y="166"/>
                  <a:pt x="94" y="162"/>
                  <a:pt x="93" y="166"/>
                </a:cubicBezTo>
                <a:cubicBezTo>
                  <a:pt x="92" y="169"/>
                  <a:pt x="100" y="172"/>
                  <a:pt x="106" y="176"/>
                </a:cubicBezTo>
                <a:cubicBezTo>
                  <a:pt x="112" y="180"/>
                  <a:pt x="117" y="181"/>
                  <a:pt x="127" y="189"/>
                </a:cubicBezTo>
                <a:cubicBezTo>
                  <a:pt x="137" y="218"/>
                  <a:pt x="134" y="210"/>
                  <a:pt x="161" y="226"/>
                </a:cubicBezTo>
                <a:cubicBezTo>
                  <a:pt x="169" y="236"/>
                  <a:pt x="177" y="246"/>
                  <a:pt x="185" y="256"/>
                </a:cubicBezTo>
                <a:cubicBezTo>
                  <a:pt x="190" y="261"/>
                  <a:pt x="199" y="265"/>
                  <a:pt x="202" y="272"/>
                </a:cubicBezTo>
                <a:cubicBezTo>
                  <a:pt x="206" y="280"/>
                  <a:pt x="212" y="290"/>
                  <a:pt x="213" y="299"/>
                </a:cubicBezTo>
                <a:cubicBezTo>
                  <a:pt x="213" y="308"/>
                  <a:pt x="207" y="319"/>
                  <a:pt x="209" y="325"/>
                </a:cubicBezTo>
                <a:cubicBezTo>
                  <a:pt x="217" y="334"/>
                  <a:pt x="213" y="333"/>
                  <a:pt x="223" y="339"/>
                </a:cubicBezTo>
                <a:cubicBezTo>
                  <a:pt x="228" y="343"/>
                  <a:pt x="225" y="338"/>
                  <a:pt x="226" y="352"/>
                </a:cubicBezTo>
                <a:cubicBezTo>
                  <a:pt x="225" y="358"/>
                  <a:pt x="218" y="371"/>
                  <a:pt x="219" y="378"/>
                </a:cubicBezTo>
                <a:cubicBezTo>
                  <a:pt x="220" y="385"/>
                  <a:pt x="229" y="387"/>
                  <a:pt x="230" y="395"/>
                </a:cubicBezTo>
                <a:cubicBezTo>
                  <a:pt x="231" y="403"/>
                  <a:pt x="228" y="415"/>
                  <a:pt x="226" y="425"/>
                </a:cubicBezTo>
                <a:cubicBezTo>
                  <a:pt x="225" y="431"/>
                  <a:pt x="225" y="449"/>
                  <a:pt x="216" y="455"/>
                </a:cubicBezTo>
                <a:cubicBezTo>
                  <a:pt x="206" y="461"/>
                  <a:pt x="202" y="477"/>
                  <a:pt x="191" y="479"/>
                </a:cubicBezTo>
                <a:cubicBezTo>
                  <a:pt x="188" y="506"/>
                  <a:pt x="197" y="515"/>
                  <a:pt x="191" y="518"/>
                </a:cubicBezTo>
                <a:cubicBezTo>
                  <a:pt x="186" y="524"/>
                  <a:pt x="166" y="516"/>
                  <a:pt x="161" y="515"/>
                </a:cubicBezTo>
                <a:cubicBezTo>
                  <a:pt x="156" y="514"/>
                  <a:pt x="164" y="524"/>
                  <a:pt x="161" y="512"/>
                </a:cubicBezTo>
                <a:cubicBezTo>
                  <a:pt x="161" y="520"/>
                  <a:pt x="167" y="510"/>
                  <a:pt x="161" y="527"/>
                </a:cubicBezTo>
                <a:cubicBezTo>
                  <a:pt x="173" y="538"/>
                  <a:pt x="172" y="536"/>
                  <a:pt x="167" y="551"/>
                </a:cubicBezTo>
                <a:cubicBezTo>
                  <a:pt x="170" y="562"/>
                  <a:pt x="166" y="565"/>
                  <a:pt x="167" y="572"/>
                </a:cubicBezTo>
                <a:cubicBezTo>
                  <a:pt x="168" y="579"/>
                  <a:pt x="174" y="595"/>
                  <a:pt x="176" y="596"/>
                </a:cubicBezTo>
                <a:cubicBezTo>
                  <a:pt x="179" y="593"/>
                  <a:pt x="177" y="585"/>
                  <a:pt x="179" y="581"/>
                </a:cubicBezTo>
                <a:cubicBezTo>
                  <a:pt x="181" y="576"/>
                  <a:pt x="164" y="564"/>
                  <a:pt x="168" y="561"/>
                </a:cubicBezTo>
                <a:cubicBezTo>
                  <a:pt x="167" y="557"/>
                  <a:pt x="180" y="576"/>
                  <a:pt x="185" y="575"/>
                </a:cubicBezTo>
                <a:cubicBezTo>
                  <a:pt x="189" y="577"/>
                  <a:pt x="188" y="577"/>
                  <a:pt x="191" y="575"/>
                </a:cubicBezTo>
                <a:cubicBezTo>
                  <a:pt x="192" y="568"/>
                  <a:pt x="198" y="570"/>
                  <a:pt x="203" y="566"/>
                </a:cubicBezTo>
                <a:cubicBezTo>
                  <a:pt x="206" y="561"/>
                  <a:pt x="211" y="548"/>
                  <a:pt x="214" y="544"/>
                </a:cubicBezTo>
                <a:cubicBezTo>
                  <a:pt x="217" y="540"/>
                  <a:pt x="221" y="543"/>
                  <a:pt x="224" y="539"/>
                </a:cubicBezTo>
                <a:cubicBezTo>
                  <a:pt x="227" y="535"/>
                  <a:pt x="224" y="523"/>
                  <a:pt x="230" y="518"/>
                </a:cubicBezTo>
                <a:cubicBezTo>
                  <a:pt x="245" y="514"/>
                  <a:pt x="237" y="524"/>
                  <a:pt x="257" y="511"/>
                </a:cubicBezTo>
                <a:cubicBezTo>
                  <a:pt x="264" y="507"/>
                  <a:pt x="275" y="505"/>
                  <a:pt x="281" y="497"/>
                </a:cubicBezTo>
                <a:cubicBezTo>
                  <a:pt x="290" y="489"/>
                  <a:pt x="310" y="475"/>
                  <a:pt x="314" y="464"/>
                </a:cubicBezTo>
                <a:cubicBezTo>
                  <a:pt x="320" y="450"/>
                  <a:pt x="308" y="443"/>
                  <a:pt x="305" y="428"/>
                </a:cubicBezTo>
                <a:cubicBezTo>
                  <a:pt x="302" y="413"/>
                  <a:pt x="303" y="394"/>
                  <a:pt x="298" y="375"/>
                </a:cubicBezTo>
                <a:cubicBezTo>
                  <a:pt x="293" y="356"/>
                  <a:pt x="282" y="329"/>
                  <a:pt x="274" y="315"/>
                </a:cubicBezTo>
                <a:cubicBezTo>
                  <a:pt x="267" y="301"/>
                  <a:pt x="259" y="297"/>
                  <a:pt x="254" y="292"/>
                </a:cubicBezTo>
                <a:cubicBezTo>
                  <a:pt x="249" y="285"/>
                  <a:pt x="248" y="290"/>
                  <a:pt x="243" y="285"/>
                </a:cubicBezTo>
                <a:cubicBezTo>
                  <a:pt x="239" y="281"/>
                  <a:pt x="236" y="275"/>
                  <a:pt x="230" y="269"/>
                </a:cubicBezTo>
                <a:cubicBezTo>
                  <a:pt x="224" y="263"/>
                  <a:pt x="213" y="261"/>
                  <a:pt x="206" y="252"/>
                </a:cubicBezTo>
                <a:cubicBezTo>
                  <a:pt x="196" y="238"/>
                  <a:pt x="188" y="236"/>
                  <a:pt x="182" y="219"/>
                </a:cubicBezTo>
                <a:cubicBezTo>
                  <a:pt x="179" y="212"/>
                  <a:pt x="177" y="206"/>
                  <a:pt x="175" y="199"/>
                </a:cubicBezTo>
                <a:cubicBezTo>
                  <a:pt x="174" y="196"/>
                  <a:pt x="171" y="189"/>
                  <a:pt x="171" y="189"/>
                </a:cubicBezTo>
                <a:cubicBezTo>
                  <a:pt x="171" y="185"/>
                  <a:pt x="164" y="191"/>
                  <a:pt x="165" y="179"/>
                </a:cubicBezTo>
                <a:cubicBezTo>
                  <a:pt x="167" y="169"/>
                  <a:pt x="174" y="142"/>
                  <a:pt x="185" y="129"/>
                </a:cubicBezTo>
                <a:cubicBezTo>
                  <a:pt x="185" y="128"/>
                  <a:pt x="223" y="107"/>
                  <a:pt x="230" y="106"/>
                </a:cubicBezTo>
                <a:cubicBezTo>
                  <a:pt x="234" y="100"/>
                  <a:pt x="249" y="91"/>
                  <a:pt x="243" y="86"/>
                </a:cubicBezTo>
                <a:close/>
              </a:path>
            </a:pathLst>
          </a:custGeom>
          <a:solidFill>
            <a:srgbClr val="006600">
              <a:alpha val="100000"/>
            </a:srgbClr>
          </a:solidFill>
          <a:ln w="9525" cap="flat" cmpd="sng">
            <a:solidFill>
              <a:srgbClr val="0066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51212" name="Freeform 12"/>
          <p:cNvSpPr/>
          <p:nvPr/>
        </p:nvSpPr>
        <p:spPr>
          <a:xfrm>
            <a:off x="304800" y="2895600"/>
            <a:ext cx="8458200" cy="304800"/>
          </a:xfrm>
          <a:custGeom>
            <a:avLst/>
            <a:gdLst/>
            <a:ahLst/>
            <a:cxnLst>
              <a:cxn ang="0">
                <a:pos x="2147483647" y="0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0" y="2147483647"/>
              </a:cxn>
            </a:cxnLst>
            <a:rect l="0" t="0" r="0" b="0"/>
            <a:pathLst>
              <a:path w="5328" h="192">
                <a:moveTo>
                  <a:pt x="5328" y="0"/>
                </a:moveTo>
                <a:lnTo>
                  <a:pt x="4002" y="126"/>
                </a:lnTo>
                <a:lnTo>
                  <a:pt x="3564" y="156"/>
                </a:lnTo>
                <a:lnTo>
                  <a:pt x="2592" y="192"/>
                </a:lnTo>
                <a:lnTo>
                  <a:pt x="1512" y="144"/>
                </a:lnTo>
                <a:lnTo>
                  <a:pt x="0" y="1"/>
                </a:lnTo>
              </a:path>
            </a:pathLst>
          </a:custGeom>
          <a:noFill/>
          <a:ln w="38100" cap="flat" cmpd="sng">
            <a:solidFill>
              <a:schemeClr val="tx1">
                <a:alpha val="100000"/>
              </a:schemeClr>
            </a:solidFill>
            <a:prstDash val="dash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51213" name="Freeform 13"/>
          <p:cNvSpPr/>
          <p:nvPr/>
        </p:nvSpPr>
        <p:spPr>
          <a:xfrm>
            <a:off x="-57150" y="4076700"/>
            <a:ext cx="9182100" cy="304800"/>
          </a:xfrm>
          <a:custGeom>
            <a:avLst/>
            <a:gdLst/>
            <a:ahLst/>
            <a:cxnLst>
              <a:cxn ang="0">
                <a:pos x="2147483647" y="0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0" y="2147483647"/>
              </a:cxn>
            </a:cxnLst>
            <a:rect l="0" t="0" r="0" b="0"/>
            <a:pathLst>
              <a:path w="5784" h="192">
                <a:moveTo>
                  <a:pt x="5784" y="0"/>
                </a:moveTo>
                <a:lnTo>
                  <a:pt x="4380" y="132"/>
                </a:lnTo>
                <a:lnTo>
                  <a:pt x="3864" y="168"/>
                </a:lnTo>
                <a:lnTo>
                  <a:pt x="3096" y="192"/>
                </a:lnTo>
                <a:lnTo>
                  <a:pt x="2472" y="168"/>
                </a:lnTo>
                <a:lnTo>
                  <a:pt x="1584" y="144"/>
                </a:lnTo>
                <a:lnTo>
                  <a:pt x="0" y="12"/>
                </a:lnTo>
              </a:path>
            </a:pathLst>
          </a:custGeom>
          <a:noFill/>
          <a:ln w="38100" cap="flat" cmpd="sng">
            <a:solidFill>
              <a:schemeClr val="tx1">
                <a:alpha val="100000"/>
              </a:schemeClr>
            </a:solidFill>
            <a:prstDash val="dash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grpSp>
        <p:nvGrpSpPr>
          <p:cNvPr id="51231" name="Group 31"/>
          <p:cNvGrpSpPr/>
          <p:nvPr/>
        </p:nvGrpSpPr>
        <p:grpSpPr>
          <a:xfrm>
            <a:off x="0" y="742950"/>
            <a:ext cx="2819400" cy="2762250"/>
            <a:chOff x="0" y="516"/>
            <a:chExt cx="1728" cy="1740"/>
          </a:xfrm>
        </p:grpSpPr>
        <p:pic>
          <p:nvPicPr>
            <p:cNvPr id="15377" name="Picture 18" descr="Hoangmac_Namip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516"/>
              <a:ext cx="1680" cy="1272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5378" name="AutoShape 22"/>
            <p:cNvSpPr/>
            <p:nvPr/>
          </p:nvSpPr>
          <p:spPr>
            <a:xfrm>
              <a:off x="768" y="1776"/>
              <a:ext cx="96" cy="480"/>
            </a:xfrm>
            <a:prstGeom prst="upArrow">
              <a:avLst>
                <a:gd name="adj1" fmla="val 50000"/>
                <a:gd name="adj2" fmla="val 62500"/>
              </a:avLst>
            </a:prstGeom>
            <a:solidFill>
              <a:srgbClr val="0000FF"/>
            </a:solidFill>
            <a:ln w="9525" cap="flat" cmpd="sng">
              <a:solidFill>
                <a:srgbClr val="0000FF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/>
            <a:p>
              <a:pPr algn="ctr"/>
              <a:r>
                <a:rPr dirty="0">
                  <a:latin typeface=".VnArial Narrow" panose="020B7200000000000000" pitchFamily="34" charset="0"/>
                </a:rPr>
                <a:t>/</a:t>
              </a:r>
            </a:p>
          </p:txBody>
        </p:sp>
        <p:sp>
          <p:nvSpPr>
            <p:cNvPr id="15379" name="Text Box 25"/>
            <p:cNvSpPr txBox="1"/>
            <p:nvPr/>
          </p:nvSpPr>
          <p:spPr>
            <a:xfrm>
              <a:off x="0" y="1200"/>
              <a:ext cx="1728" cy="543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sz="2000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Hoang mạc</a:t>
              </a:r>
            </a:p>
            <a:p>
              <a:pPr algn="ctr">
                <a:spcBef>
                  <a:spcPct val="50000"/>
                </a:spcBef>
              </a:pPr>
              <a:r>
                <a:rPr sz="2000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Xa  Ha  Ra</a:t>
              </a:r>
              <a:endParaRPr sz="20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</p:grpSp>
      <p:grpSp>
        <p:nvGrpSpPr>
          <p:cNvPr id="51230" name="Group 30"/>
          <p:cNvGrpSpPr/>
          <p:nvPr/>
        </p:nvGrpSpPr>
        <p:grpSpPr>
          <a:xfrm>
            <a:off x="2895600" y="762000"/>
            <a:ext cx="2743200" cy="2743200"/>
            <a:chOff x="1824" y="528"/>
            <a:chExt cx="1632" cy="1728"/>
          </a:xfrm>
        </p:grpSpPr>
        <p:pic>
          <p:nvPicPr>
            <p:cNvPr id="15374" name="Picture 16" descr="hoangmac_Gobi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824" y="528"/>
              <a:ext cx="1632" cy="1296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5375" name="Text Box 26"/>
            <p:cNvSpPr txBox="1"/>
            <p:nvPr/>
          </p:nvSpPr>
          <p:spPr>
            <a:xfrm>
              <a:off x="1872" y="1344"/>
              <a:ext cx="1584" cy="397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sz="14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Hoang mạc   Rup   En   Kha li</a:t>
              </a:r>
            </a:p>
            <a:p>
              <a:pPr algn="ctr">
                <a:spcBef>
                  <a:spcPct val="50000"/>
                </a:spcBef>
              </a:pPr>
              <a:r>
                <a:rPr sz="14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(A Rậpxê ut)</a:t>
              </a:r>
              <a:endParaRPr sz="14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15376" name="Line 29"/>
            <p:cNvSpPr/>
            <p:nvPr/>
          </p:nvSpPr>
          <p:spPr>
            <a:xfrm flipV="1">
              <a:off x="2160" y="1776"/>
              <a:ext cx="336" cy="480"/>
            </a:xfrm>
            <a:prstGeom prst="line">
              <a:avLst/>
            </a:prstGeom>
            <a:ln w="57150" cap="flat" cmpd="sng">
              <a:solidFill>
                <a:srgbClr val="0000FF"/>
              </a:solidFill>
              <a:prstDash val="solid"/>
              <a:headEnd type="none" w="med" len="med"/>
              <a:tailEnd type="triangle" w="med" len="med"/>
            </a:ln>
          </p:spPr>
        </p:sp>
      </p:grpSp>
      <p:grpSp>
        <p:nvGrpSpPr>
          <p:cNvPr id="51233" name="Group 33"/>
          <p:cNvGrpSpPr/>
          <p:nvPr/>
        </p:nvGrpSpPr>
        <p:grpSpPr>
          <a:xfrm>
            <a:off x="5486400" y="762000"/>
            <a:ext cx="3638550" cy="2633663"/>
            <a:chOff x="3456" y="480"/>
            <a:chExt cx="2292" cy="1685"/>
          </a:xfrm>
        </p:grpSpPr>
        <p:pic>
          <p:nvPicPr>
            <p:cNvPr id="15371" name="Picture 21"/>
            <p:cNvPicPr>
              <a:picLocks noChangeAspect="1"/>
            </p:cNvPicPr>
            <p:nvPr/>
          </p:nvPicPr>
          <p:blipFill>
            <a:blip r:embed="rId5"/>
            <a:srcRect l="25999" t="19333" r="11000" b="22000"/>
            <a:stretch>
              <a:fillRect/>
            </a:stretch>
          </p:blipFill>
          <p:spPr>
            <a:xfrm>
              <a:off x="3648" y="480"/>
              <a:ext cx="1920" cy="1296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5372" name="Text Box 27"/>
            <p:cNvSpPr txBox="1"/>
            <p:nvPr/>
          </p:nvSpPr>
          <p:spPr>
            <a:xfrm>
              <a:off x="3456" y="1537"/>
              <a:ext cx="2292" cy="217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sz="16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Rừng  rậm nhiệt đới (Việt Nam)</a:t>
              </a:r>
              <a:endParaRPr sz="16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15373" name="Line 32"/>
            <p:cNvSpPr/>
            <p:nvPr/>
          </p:nvSpPr>
          <p:spPr>
            <a:xfrm flipV="1">
              <a:off x="4070" y="1824"/>
              <a:ext cx="154" cy="341"/>
            </a:xfrm>
            <a:prstGeom prst="line">
              <a:avLst/>
            </a:prstGeom>
            <a:ln w="57150" cap="flat" cmpd="sng">
              <a:solidFill>
                <a:srgbClr val="0000FF"/>
              </a:solidFill>
              <a:prstDash val="solid"/>
              <a:headEnd type="none" w="med" len="med"/>
              <a:tailEnd type="triangle" w="med" len="med"/>
            </a:ln>
          </p:spPr>
        </p:sp>
      </p:grpSp>
      <p:sp>
        <p:nvSpPr>
          <p:cNvPr id="15370" name="TextBox 1"/>
          <p:cNvSpPr txBox="1"/>
          <p:nvPr/>
        </p:nvSpPr>
        <p:spPr>
          <a:xfrm>
            <a:off x="3419475" y="6488113"/>
            <a:ext cx="1695450" cy="369887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dirty="0">
                <a:latin typeface=".VnArial Narrow" panose="020B7200000000000000" pitchFamily="34" charset="0"/>
              </a:rPr>
              <a:t>Bản đồ thế giới</a:t>
            </a:r>
          </a:p>
        </p:txBody>
      </p:sp>
      <p:sp>
        <p:nvSpPr>
          <p:cNvPr id="5" name="Cloud Callout 4"/>
          <p:cNvSpPr/>
          <p:nvPr/>
        </p:nvSpPr>
        <p:spPr>
          <a:xfrm>
            <a:off x="997585" y="3505200"/>
            <a:ext cx="5250815" cy="2514600"/>
          </a:xfrm>
          <a:prstGeom prst="cloudCallout">
            <a:avLst>
              <a:gd name="adj1" fmla="val 69214"/>
              <a:gd name="adj2" fmla="val 11173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Vì sao việt nam không bị khô hạn như các nước cùng vĩ độ?</a:t>
            </a:r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51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51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0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13" dur="500" fill="hold"/>
                                        <p:tgtEl>
                                          <p:spTgt spid="5120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5120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5120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5120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51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51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51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09" grpId="0" bldLvl="0" animBg="1"/>
      <p:bldP spid="51212" grpId="0" bldLvl="0" animBg="1"/>
      <p:bldP spid="51213" grpId="0" bldLvl="0" animBg="1"/>
      <p:bldP spid="5" grpId="0" bldLvl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C:\Users\Admin\Documents\địa 8\cac-nuoc-dong-nam-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457200"/>
            <a:ext cx="9144000" cy="6858000"/>
          </a:xfrm>
          <a:prstGeom prst="rect">
            <a:avLst/>
          </a:prstGeom>
          <a:noFill/>
        </p:spPr>
      </p:pic>
      <p:sp>
        <p:nvSpPr>
          <p:cNvPr id="9" name="Freeform 8"/>
          <p:cNvSpPr/>
          <p:nvPr/>
        </p:nvSpPr>
        <p:spPr>
          <a:xfrm>
            <a:off x="0" y="4373881"/>
            <a:ext cx="9017391" cy="45719"/>
          </a:xfrm>
          <a:custGeom>
            <a:avLst/>
            <a:gdLst>
              <a:gd name="connsiteX0" fmla="*/ 0 w 9017391"/>
              <a:gd name="connsiteY0" fmla="*/ 0 h 112541"/>
              <a:gd name="connsiteX1" fmla="*/ 492369 w 9017391"/>
              <a:gd name="connsiteY1" fmla="*/ 28135 h 112541"/>
              <a:gd name="connsiteX2" fmla="*/ 576775 w 9017391"/>
              <a:gd name="connsiteY2" fmla="*/ 56271 h 112541"/>
              <a:gd name="connsiteX3" fmla="*/ 1828800 w 9017391"/>
              <a:gd name="connsiteY3" fmla="*/ 70338 h 112541"/>
              <a:gd name="connsiteX4" fmla="*/ 2855741 w 9017391"/>
              <a:gd name="connsiteY4" fmla="*/ 84406 h 112541"/>
              <a:gd name="connsiteX5" fmla="*/ 5247249 w 9017391"/>
              <a:gd name="connsiteY5" fmla="*/ 98474 h 112541"/>
              <a:gd name="connsiteX6" fmla="*/ 5289452 w 9017391"/>
              <a:gd name="connsiteY6" fmla="*/ 112541 h 112541"/>
              <a:gd name="connsiteX7" fmla="*/ 8750104 w 9017391"/>
              <a:gd name="connsiteY7" fmla="*/ 84406 h 112541"/>
              <a:gd name="connsiteX8" fmla="*/ 9017391 w 9017391"/>
              <a:gd name="connsiteY8" fmla="*/ 70338 h 112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017391" h="112541">
                <a:moveTo>
                  <a:pt x="0" y="0"/>
                </a:moveTo>
                <a:cubicBezTo>
                  <a:pt x="20942" y="873"/>
                  <a:pt x="394862" y="10928"/>
                  <a:pt x="492369" y="28135"/>
                </a:cubicBezTo>
                <a:cubicBezTo>
                  <a:pt x="521575" y="33289"/>
                  <a:pt x="547120" y="55938"/>
                  <a:pt x="576775" y="56271"/>
                </a:cubicBezTo>
                <a:lnTo>
                  <a:pt x="1828800" y="70338"/>
                </a:lnTo>
                <a:lnTo>
                  <a:pt x="2855741" y="84406"/>
                </a:lnTo>
                <a:lnTo>
                  <a:pt x="5247249" y="98474"/>
                </a:lnTo>
                <a:cubicBezTo>
                  <a:pt x="5261317" y="103163"/>
                  <a:pt x="5274623" y="112541"/>
                  <a:pt x="5289452" y="112541"/>
                </a:cubicBezTo>
                <a:lnTo>
                  <a:pt x="8750104" y="84406"/>
                </a:lnTo>
                <a:cubicBezTo>
                  <a:pt x="8863485" y="46612"/>
                  <a:pt x="8777478" y="70338"/>
                  <a:pt x="9017391" y="70338"/>
                </a:cubicBezTo>
              </a:path>
            </a:pathLst>
          </a:custGeom>
          <a:ln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Down Arrow 10"/>
          <p:cNvSpPr/>
          <p:nvPr/>
        </p:nvSpPr>
        <p:spPr>
          <a:xfrm rot="10800000">
            <a:off x="2743200" y="3048000"/>
            <a:ext cx="381000" cy="1284878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ight Arrow 4"/>
          <p:cNvSpPr/>
          <p:nvPr/>
        </p:nvSpPr>
        <p:spPr>
          <a:xfrm rot="7413215">
            <a:off x="3102349" y="-1331433"/>
            <a:ext cx="609600" cy="27474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Arrow 5"/>
          <p:cNvSpPr/>
          <p:nvPr/>
        </p:nvSpPr>
        <p:spPr>
          <a:xfrm rot="7413215">
            <a:off x="3540188" y="-1168642"/>
            <a:ext cx="609600" cy="22828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Arrow 6"/>
          <p:cNvSpPr/>
          <p:nvPr/>
        </p:nvSpPr>
        <p:spPr>
          <a:xfrm rot="7413215">
            <a:off x="3999199" y="-788613"/>
            <a:ext cx="609600" cy="23262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Arrow 7"/>
          <p:cNvSpPr/>
          <p:nvPr/>
        </p:nvSpPr>
        <p:spPr>
          <a:xfrm rot="7413215" flipV="1">
            <a:off x="4381289" y="-436643"/>
            <a:ext cx="609600" cy="23524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45" descr="Qua dia cau qua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8382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-0.33302  E" pathEditMode="relative" ptsTypes="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9 0.0185 L -0.08924 0.26272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00" y="1220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216 0.03145 L -0.1 0.24422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00" y="10600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3.91304E-6 L -0.12899 0.23104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00" y="11500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022E-16 4.73636E-6 L -0.15417 0.21299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700" y="106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  <p:bldP spid="11" grpId="0" bldLvl="0" animBg="1"/>
      <p:bldP spid="11" grpId="1" bldLvl="0" animBg="1"/>
      <p:bldP spid="5" grpId="0" bldLvl="0" animBg="1"/>
      <p:bldP spid="6" grpId="0" bldLvl="0" animBg="1"/>
      <p:bldP spid="7" grpId="0" bldLvl="0" animBg="1"/>
      <p:bldP spid="8" grpId="0" bldLvl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1 Việt Nam bốn mùa Mùa xuân Nhịp điệu hồi sinh VTC14_480p ">
            <a:hlinkClick r:id="" action="ppaction://media"/>
          </p:cNvPr>
          <p:cNvPicPr>
            <a:picLocks noGrp="1" noChangeAspect="1"/>
          </p:cNvPicPr>
          <p:nvPr>
            <p:ph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76200" y="0"/>
            <a:ext cx="9198610" cy="6497320"/>
          </a:xfrm>
          <a:prstGeom prst="rect">
            <a:avLst/>
          </a:prstGeom>
        </p:spPr>
      </p:pic>
    </p:spTree>
  </p:cSld>
  <p:clrMapOvr>
    <a:masterClrMapping/>
  </p:clrMapOvr>
  <p:transition spd="med">
    <p:strips dir="rd"/>
  </p:transition>
  <p:timing>
    <p:tnLst>
      <p:par>
        <p:cTn id="1" dur="indefinite" restart="never" nodeType="tmRoot">
          <p:childTnLst>
            <p:video>
              <p:cMediaNode>
                <p:cTn id="2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vi-VN" alt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</a:t>
            </a:r>
            <a:r>
              <a:rPr lang="vi-VN" alt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– LUYỆN TẬP </a:t>
            </a:r>
            <a:br>
              <a:rPr lang="en-US" alt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trắc</a:t>
            </a:r>
            <a:r>
              <a:rPr lang="en-US" alt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alt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297390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5"/>
          <p:cNvSpPr txBox="1"/>
          <p:nvPr/>
        </p:nvSpPr>
        <p:spPr>
          <a:xfrm>
            <a:off x="152400" y="381000"/>
            <a:ext cx="872172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</a:t>
            </a:r>
            <a:r>
              <a:rPr lang="vi-VN" alt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2- </a:t>
            </a:r>
            <a:r>
              <a:rPr lang="vi-VN" alt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vi-VN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31. </a:t>
            </a:r>
            <a:endParaRPr lang="en-US" altLang="en-US" sz="36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alt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 </a:t>
            </a:r>
            <a:r>
              <a:rPr lang="vi-VN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 KHÍ HẬU VIỆT </a:t>
            </a:r>
            <a:r>
              <a:rPr lang="vi-VN" alt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NAM</a:t>
            </a:r>
            <a:r>
              <a:rPr lang="en-US" alt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alt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tt</a:t>
            </a:r>
            <a:r>
              <a:rPr lang="en-US" alt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vi-VN" alt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533400" y="1676400"/>
            <a:ext cx="75431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36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Tính đa dạng và thất thường.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685800" y="2438862"/>
            <a:ext cx="590994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36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Tính đa dạng</a:t>
            </a:r>
          </a:p>
          <a:p>
            <a:r>
              <a:rPr lang="vi-VN" altLang="en-US" sz="36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Phân hóa theo không gian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20090512_2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0" y="0"/>
            <a:ext cx="86106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Freeform 11"/>
          <p:cNvSpPr/>
          <p:nvPr/>
        </p:nvSpPr>
        <p:spPr bwMode="auto">
          <a:xfrm>
            <a:off x="1524000" y="609600"/>
            <a:ext cx="3124200" cy="1881188"/>
          </a:xfrm>
          <a:custGeom>
            <a:avLst/>
            <a:gdLst>
              <a:gd name="T0" fmla="*/ 1194 w 1803"/>
              <a:gd name="T1" fmla="*/ 1170 h 1185"/>
              <a:gd name="T2" fmla="*/ 1052 w 1803"/>
              <a:gd name="T3" fmla="*/ 1137 h 1185"/>
              <a:gd name="T4" fmla="*/ 910 w 1803"/>
              <a:gd name="T5" fmla="*/ 1070 h 1185"/>
              <a:gd name="T6" fmla="*/ 827 w 1803"/>
              <a:gd name="T7" fmla="*/ 995 h 1185"/>
              <a:gd name="T8" fmla="*/ 702 w 1803"/>
              <a:gd name="T9" fmla="*/ 920 h 1185"/>
              <a:gd name="T10" fmla="*/ 618 w 1803"/>
              <a:gd name="T11" fmla="*/ 886 h 1185"/>
              <a:gd name="T12" fmla="*/ 618 w 1803"/>
              <a:gd name="T13" fmla="*/ 778 h 1185"/>
              <a:gd name="T14" fmla="*/ 835 w 1803"/>
              <a:gd name="T15" fmla="*/ 711 h 1185"/>
              <a:gd name="T16" fmla="*/ 685 w 1803"/>
              <a:gd name="T17" fmla="*/ 636 h 1185"/>
              <a:gd name="T18" fmla="*/ 727 w 1803"/>
              <a:gd name="T19" fmla="*/ 594 h 1185"/>
              <a:gd name="T20" fmla="*/ 668 w 1803"/>
              <a:gd name="T21" fmla="*/ 536 h 1185"/>
              <a:gd name="T22" fmla="*/ 484 w 1803"/>
              <a:gd name="T23" fmla="*/ 561 h 1185"/>
              <a:gd name="T24" fmla="*/ 376 w 1803"/>
              <a:gd name="T25" fmla="*/ 552 h 1185"/>
              <a:gd name="T26" fmla="*/ 251 w 1803"/>
              <a:gd name="T27" fmla="*/ 485 h 1185"/>
              <a:gd name="T28" fmla="*/ 242 w 1803"/>
              <a:gd name="T29" fmla="*/ 369 h 1185"/>
              <a:gd name="T30" fmla="*/ 201 w 1803"/>
              <a:gd name="T31" fmla="*/ 335 h 1185"/>
              <a:gd name="T32" fmla="*/ 75 w 1803"/>
              <a:gd name="T33" fmla="*/ 243 h 1185"/>
              <a:gd name="T34" fmla="*/ 34 w 1803"/>
              <a:gd name="T35" fmla="*/ 193 h 1185"/>
              <a:gd name="T36" fmla="*/ 25 w 1803"/>
              <a:gd name="T37" fmla="*/ 193 h 1185"/>
              <a:gd name="T38" fmla="*/ 25 w 1803"/>
              <a:gd name="T39" fmla="*/ 177 h 1185"/>
              <a:gd name="T40" fmla="*/ 151 w 1803"/>
              <a:gd name="T41" fmla="*/ 118 h 1185"/>
              <a:gd name="T42" fmla="*/ 217 w 1803"/>
              <a:gd name="T43" fmla="*/ 135 h 1185"/>
              <a:gd name="T44" fmla="*/ 292 w 1803"/>
              <a:gd name="T45" fmla="*/ 185 h 1185"/>
              <a:gd name="T46" fmla="*/ 351 w 1803"/>
              <a:gd name="T47" fmla="*/ 118 h 1185"/>
              <a:gd name="T48" fmla="*/ 459 w 1803"/>
              <a:gd name="T49" fmla="*/ 143 h 1185"/>
              <a:gd name="T50" fmla="*/ 501 w 1803"/>
              <a:gd name="T51" fmla="*/ 110 h 1185"/>
              <a:gd name="T52" fmla="*/ 668 w 1803"/>
              <a:gd name="T53" fmla="*/ 85 h 1185"/>
              <a:gd name="T54" fmla="*/ 810 w 1803"/>
              <a:gd name="T55" fmla="*/ 68 h 1185"/>
              <a:gd name="T56" fmla="*/ 1010 w 1803"/>
              <a:gd name="T57" fmla="*/ 1 h 1185"/>
              <a:gd name="T58" fmla="*/ 1027 w 1803"/>
              <a:gd name="T59" fmla="*/ 18 h 1185"/>
              <a:gd name="T60" fmla="*/ 1261 w 1803"/>
              <a:gd name="T61" fmla="*/ 85 h 1185"/>
              <a:gd name="T62" fmla="*/ 1386 w 1803"/>
              <a:gd name="T63" fmla="*/ 93 h 1185"/>
              <a:gd name="T64" fmla="*/ 1419 w 1803"/>
              <a:gd name="T65" fmla="*/ 118 h 1185"/>
              <a:gd name="T66" fmla="*/ 1353 w 1803"/>
              <a:gd name="T67" fmla="*/ 210 h 1185"/>
              <a:gd name="T68" fmla="*/ 1419 w 1803"/>
              <a:gd name="T69" fmla="*/ 227 h 1185"/>
              <a:gd name="T70" fmla="*/ 1570 w 1803"/>
              <a:gd name="T71" fmla="*/ 344 h 1185"/>
              <a:gd name="T72" fmla="*/ 1803 w 1803"/>
              <a:gd name="T73" fmla="*/ 360 h 1185"/>
              <a:gd name="T74" fmla="*/ 1662 w 1803"/>
              <a:gd name="T75" fmla="*/ 460 h 1185"/>
              <a:gd name="T76" fmla="*/ 1403 w 1803"/>
              <a:gd name="T77" fmla="*/ 561 h 1185"/>
              <a:gd name="T78" fmla="*/ 1252 w 1803"/>
              <a:gd name="T79" fmla="*/ 694 h 1185"/>
              <a:gd name="T80" fmla="*/ 1077 w 1803"/>
              <a:gd name="T81" fmla="*/ 903 h 1185"/>
              <a:gd name="T82" fmla="*/ 1102 w 1803"/>
              <a:gd name="T83" fmla="*/ 1028 h 1185"/>
              <a:gd name="T84" fmla="*/ 1252 w 1803"/>
              <a:gd name="T85" fmla="*/ 1120 h 1185"/>
              <a:gd name="T86" fmla="*/ 1328 w 1803"/>
              <a:gd name="T87" fmla="*/ 1170 h 1185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w 1803"/>
              <a:gd name="T133" fmla="*/ 0 h 1185"/>
              <a:gd name="T134" fmla="*/ 1803 w 1803"/>
              <a:gd name="T135" fmla="*/ 1185 h 1185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T132" t="T133" r="T134" b="T135"/>
            <a:pathLst>
              <a:path w="1803" h="1185">
                <a:moveTo>
                  <a:pt x="1328" y="1170"/>
                </a:moveTo>
                <a:cubicBezTo>
                  <a:pt x="1272" y="1178"/>
                  <a:pt x="1254" y="1185"/>
                  <a:pt x="1194" y="1170"/>
                </a:cubicBezTo>
                <a:cubicBezTo>
                  <a:pt x="1104" y="1147"/>
                  <a:pt x="1229" y="1157"/>
                  <a:pt x="1144" y="1145"/>
                </a:cubicBezTo>
                <a:cubicBezTo>
                  <a:pt x="1114" y="1141"/>
                  <a:pt x="1083" y="1140"/>
                  <a:pt x="1052" y="1137"/>
                </a:cubicBezTo>
                <a:cubicBezTo>
                  <a:pt x="1021" y="1126"/>
                  <a:pt x="993" y="1118"/>
                  <a:pt x="960" y="1112"/>
                </a:cubicBezTo>
                <a:cubicBezTo>
                  <a:pt x="945" y="1097"/>
                  <a:pt x="924" y="1087"/>
                  <a:pt x="910" y="1070"/>
                </a:cubicBezTo>
                <a:cubicBezTo>
                  <a:pt x="897" y="1053"/>
                  <a:pt x="902" y="1024"/>
                  <a:pt x="885" y="1011"/>
                </a:cubicBezTo>
                <a:cubicBezTo>
                  <a:pt x="869" y="999"/>
                  <a:pt x="846" y="1001"/>
                  <a:pt x="827" y="995"/>
                </a:cubicBezTo>
                <a:cubicBezTo>
                  <a:pt x="802" y="978"/>
                  <a:pt x="780" y="955"/>
                  <a:pt x="752" y="945"/>
                </a:cubicBezTo>
                <a:cubicBezTo>
                  <a:pt x="728" y="937"/>
                  <a:pt x="722" y="936"/>
                  <a:pt x="702" y="920"/>
                </a:cubicBezTo>
                <a:cubicBezTo>
                  <a:pt x="693" y="912"/>
                  <a:pt x="687" y="900"/>
                  <a:pt x="676" y="895"/>
                </a:cubicBezTo>
                <a:cubicBezTo>
                  <a:pt x="658" y="888"/>
                  <a:pt x="637" y="889"/>
                  <a:pt x="618" y="886"/>
                </a:cubicBezTo>
                <a:cubicBezTo>
                  <a:pt x="601" y="880"/>
                  <a:pt x="582" y="879"/>
                  <a:pt x="568" y="869"/>
                </a:cubicBezTo>
                <a:cubicBezTo>
                  <a:pt x="529" y="841"/>
                  <a:pt x="595" y="793"/>
                  <a:pt x="618" y="778"/>
                </a:cubicBezTo>
                <a:cubicBezTo>
                  <a:pt x="681" y="798"/>
                  <a:pt x="713" y="792"/>
                  <a:pt x="785" y="786"/>
                </a:cubicBezTo>
                <a:cubicBezTo>
                  <a:pt x="810" y="761"/>
                  <a:pt x="824" y="744"/>
                  <a:pt x="835" y="711"/>
                </a:cubicBezTo>
                <a:cubicBezTo>
                  <a:pt x="777" y="671"/>
                  <a:pt x="796" y="694"/>
                  <a:pt x="768" y="652"/>
                </a:cubicBezTo>
                <a:cubicBezTo>
                  <a:pt x="744" y="577"/>
                  <a:pt x="793" y="702"/>
                  <a:pt x="685" y="636"/>
                </a:cubicBezTo>
                <a:cubicBezTo>
                  <a:pt x="671" y="627"/>
                  <a:pt x="690" y="603"/>
                  <a:pt x="693" y="586"/>
                </a:cubicBezTo>
                <a:cubicBezTo>
                  <a:pt x="704" y="589"/>
                  <a:pt x="717" y="601"/>
                  <a:pt x="727" y="594"/>
                </a:cubicBezTo>
                <a:cubicBezTo>
                  <a:pt x="734" y="589"/>
                  <a:pt x="724" y="575"/>
                  <a:pt x="718" y="569"/>
                </a:cubicBezTo>
                <a:cubicBezTo>
                  <a:pt x="704" y="555"/>
                  <a:pt x="687" y="541"/>
                  <a:pt x="668" y="536"/>
                </a:cubicBezTo>
                <a:cubicBezTo>
                  <a:pt x="619" y="523"/>
                  <a:pt x="646" y="529"/>
                  <a:pt x="585" y="519"/>
                </a:cubicBezTo>
                <a:cubicBezTo>
                  <a:pt x="549" y="531"/>
                  <a:pt x="521" y="549"/>
                  <a:pt x="484" y="561"/>
                </a:cubicBezTo>
                <a:cubicBezTo>
                  <a:pt x="476" y="564"/>
                  <a:pt x="459" y="569"/>
                  <a:pt x="459" y="569"/>
                </a:cubicBezTo>
                <a:cubicBezTo>
                  <a:pt x="438" y="566"/>
                  <a:pt x="399" y="565"/>
                  <a:pt x="376" y="552"/>
                </a:cubicBezTo>
                <a:cubicBezTo>
                  <a:pt x="295" y="507"/>
                  <a:pt x="355" y="528"/>
                  <a:pt x="301" y="511"/>
                </a:cubicBezTo>
                <a:cubicBezTo>
                  <a:pt x="285" y="500"/>
                  <a:pt x="266" y="497"/>
                  <a:pt x="251" y="485"/>
                </a:cubicBezTo>
                <a:cubicBezTo>
                  <a:pt x="234" y="471"/>
                  <a:pt x="224" y="450"/>
                  <a:pt x="209" y="435"/>
                </a:cubicBezTo>
                <a:cubicBezTo>
                  <a:pt x="196" y="393"/>
                  <a:pt x="208" y="391"/>
                  <a:pt x="242" y="369"/>
                </a:cubicBezTo>
                <a:cubicBezTo>
                  <a:pt x="248" y="361"/>
                  <a:pt x="261" y="354"/>
                  <a:pt x="259" y="344"/>
                </a:cubicBezTo>
                <a:cubicBezTo>
                  <a:pt x="253" y="314"/>
                  <a:pt x="212" y="332"/>
                  <a:pt x="201" y="335"/>
                </a:cubicBezTo>
                <a:cubicBezTo>
                  <a:pt x="184" y="332"/>
                  <a:pt x="167" y="332"/>
                  <a:pt x="151" y="327"/>
                </a:cubicBezTo>
                <a:cubicBezTo>
                  <a:pt x="120" y="317"/>
                  <a:pt x="112" y="268"/>
                  <a:pt x="75" y="243"/>
                </a:cubicBezTo>
                <a:cubicBezTo>
                  <a:pt x="70" y="235"/>
                  <a:pt x="65" y="226"/>
                  <a:pt x="59" y="218"/>
                </a:cubicBezTo>
                <a:cubicBezTo>
                  <a:pt x="52" y="209"/>
                  <a:pt x="30" y="204"/>
                  <a:pt x="34" y="193"/>
                </a:cubicBezTo>
                <a:cubicBezTo>
                  <a:pt x="39" y="179"/>
                  <a:pt x="90" y="177"/>
                  <a:pt x="75" y="177"/>
                </a:cubicBezTo>
                <a:cubicBezTo>
                  <a:pt x="58" y="177"/>
                  <a:pt x="25" y="193"/>
                  <a:pt x="25" y="193"/>
                </a:cubicBezTo>
                <a:cubicBezTo>
                  <a:pt x="17" y="185"/>
                  <a:pt x="0" y="180"/>
                  <a:pt x="0" y="168"/>
                </a:cubicBezTo>
                <a:cubicBezTo>
                  <a:pt x="0" y="159"/>
                  <a:pt x="16" y="177"/>
                  <a:pt x="25" y="177"/>
                </a:cubicBezTo>
                <a:cubicBezTo>
                  <a:pt x="32" y="177"/>
                  <a:pt x="74" y="163"/>
                  <a:pt x="84" y="160"/>
                </a:cubicBezTo>
                <a:cubicBezTo>
                  <a:pt x="117" y="127"/>
                  <a:pt x="108" y="104"/>
                  <a:pt x="151" y="118"/>
                </a:cubicBezTo>
                <a:cubicBezTo>
                  <a:pt x="156" y="126"/>
                  <a:pt x="167" y="143"/>
                  <a:pt x="167" y="143"/>
                </a:cubicBezTo>
                <a:cubicBezTo>
                  <a:pt x="85" y="81"/>
                  <a:pt x="187" y="128"/>
                  <a:pt x="217" y="135"/>
                </a:cubicBezTo>
                <a:cubicBezTo>
                  <a:pt x="234" y="146"/>
                  <a:pt x="250" y="157"/>
                  <a:pt x="267" y="168"/>
                </a:cubicBezTo>
                <a:cubicBezTo>
                  <a:pt x="275" y="174"/>
                  <a:pt x="292" y="185"/>
                  <a:pt x="292" y="185"/>
                </a:cubicBezTo>
                <a:cubicBezTo>
                  <a:pt x="301" y="179"/>
                  <a:pt x="311" y="176"/>
                  <a:pt x="318" y="168"/>
                </a:cubicBezTo>
                <a:cubicBezTo>
                  <a:pt x="331" y="153"/>
                  <a:pt x="332" y="124"/>
                  <a:pt x="351" y="118"/>
                </a:cubicBezTo>
                <a:cubicBezTo>
                  <a:pt x="384" y="107"/>
                  <a:pt x="368" y="113"/>
                  <a:pt x="401" y="101"/>
                </a:cubicBezTo>
                <a:cubicBezTo>
                  <a:pt x="411" y="111"/>
                  <a:pt x="439" y="147"/>
                  <a:pt x="459" y="143"/>
                </a:cubicBezTo>
                <a:cubicBezTo>
                  <a:pt x="469" y="141"/>
                  <a:pt x="468" y="124"/>
                  <a:pt x="476" y="118"/>
                </a:cubicBezTo>
                <a:cubicBezTo>
                  <a:pt x="483" y="113"/>
                  <a:pt x="493" y="113"/>
                  <a:pt x="501" y="110"/>
                </a:cubicBezTo>
                <a:cubicBezTo>
                  <a:pt x="558" y="148"/>
                  <a:pt x="532" y="136"/>
                  <a:pt x="576" y="152"/>
                </a:cubicBezTo>
                <a:cubicBezTo>
                  <a:pt x="611" y="128"/>
                  <a:pt x="625" y="99"/>
                  <a:pt x="668" y="85"/>
                </a:cubicBezTo>
                <a:cubicBezTo>
                  <a:pt x="728" y="104"/>
                  <a:pt x="704" y="91"/>
                  <a:pt x="743" y="118"/>
                </a:cubicBezTo>
                <a:cubicBezTo>
                  <a:pt x="776" y="107"/>
                  <a:pt x="790" y="97"/>
                  <a:pt x="810" y="68"/>
                </a:cubicBezTo>
                <a:cubicBezTo>
                  <a:pt x="830" y="6"/>
                  <a:pt x="936" y="14"/>
                  <a:pt x="985" y="10"/>
                </a:cubicBezTo>
                <a:cubicBezTo>
                  <a:pt x="993" y="7"/>
                  <a:pt x="1019" y="1"/>
                  <a:pt x="1010" y="1"/>
                </a:cubicBezTo>
                <a:cubicBezTo>
                  <a:pt x="996" y="1"/>
                  <a:pt x="959" y="0"/>
                  <a:pt x="969" y="10"/>
                </a:cubicBezTo>
                <a:cubicBezTo>
                  <a:pt x="983" y="24"/>
                  <a:pt x="1008" y="15"/>
                  <a:pt x="1027" y="18"/>
                </a:cubicBezTo>
                <a:cubicBezTo>
                  <a:pt x="1073" y="49"/>
                  <a:pt x="1102" y="67"/>
                  <a:pt x="1152" y="85"/>
                </a:cubicBezTo>
                <a:cubicBezTo>
                  <a:pt x="1206" y="73"/>
                  <a:pt x="1195" y="71"/>
                  <a:pt x="1261" y="85"/>
                </a:cubicBezTo>
                <a:cubicBezTo>
                  <a:pt x="1278" y="89"/>
                  <a:pt x="1311" y="101"/>
                  <a:pt x="1311" y="101"/>
                </a:cubicBezTo>
                <a:cubicBezTo>
                  <a:pt x="1369" y="82"/>
                  <a:pt x="1344" y="80"/>
                  <a:pt x="1386" y="93"/>
                </a:cubicBezTo>
                <a:cubicBezTo>
                  <a:pt x="1392" y="101"/>
                  <a:pt x="1398" y="109"/>
                  <a:pt x="1403" y="118"/>
                </a:cubicBezTo>
                <a:cubicBezTo>
                  <a:pt x="1416" y="144"/>
                  <a:pt x="1406" y="159"/>
                  <a:pt x="1419" y="118"/>
                </a:cubicBezTo>
                <a:cubicBezTo>
                  <a:pt x="1476" y="139"/>
                  <a:pt x="1419" y="143"/>
                  <a:pt x="1394" y="152"/>
                </a:cubicBezTo>
                <a:cubicBezTo>
                  <a:pt x="1385" y="161"/>
                  <a:pt x="1349" y="192"/>
                  <a:pt x="1353" y="210"/>
                </a:cubicBezTo>
                <a:cubicBezTo>
                  <a:pt x="1355" y="219"/>
                  <a:pt x="1370" y="216"/>
                  <a:pt x="1378" y="218"/>
                </a:cubicBezTo>
                <a:cubicBezTo>
                  <a:pt x="1392" y="221"/>
                  <a:pt x="1405" y="224"/>
                  <a:pt x="1419" y="227"/>
                </a:cubicBezTo>
                <a:cubicBezTo>
                  <a:pt x="1431" y="326"/>
                  <a:pt x="1415" y="303"/>
                  <a:pt x="1503" y="319"/>
                </a:cubicBezTo>
                <a:cubicBezTo>
                  <a:pt x="1517" y="363"/>
                  <a:pt x="1528" y="354"/>
                  <a:pt x="1570" y="344"/>
                </a:cubicBezTo>
                <a:cubicBezTo>
                  <a:pt x="1578" y="338"/>
                  <a:pt x="1585" y="328"/>
                  <a:pt x="1595" y="327"/>
                </a:cubicBezTo>
                <a:cubicBezTo>
                  <a:pt x="1646" y="321"/>
                  <a:pt x="1749" y="353"/>
                  <a:pt x="1803" y="360"/>
                </a:cubicBezTo>
                <a:cubicBezTo>
                  <a:pt x="1800" y="374"/>
                  <a:pt x="1802" y="390"/>
                  <a:pt x="1795" y="402"/>
                </a:cubicBezTo>
                <a:cubicBezTo>
                  <a:pt x="1782" y="425"/>
                  <a:pt x="1691" y="442"/>
                  <a:pt x="1662" y="460"/>
                </a:cubicBezTo>
                <a:cubicBezTo>
                  <a:pt x="1654" y="483"/>
                  <a:pt x="1649" y="520"/>
                  <a:pt x="1628" y="536"/>
                </a:cubicBezTo>
                <a:cubicBezTo>
                  <a:pt x="1603" y="555"/>
                  <a:pt x="1415" y="560"/>
                  <a:pt x="1403" y="561"/>
                </a:cubicBezTo>
                <a:cubicBezTo>
                  <a:pt x="1342" y="600"/>
                  <a:pt x="1405" y="673"/>
                  <a:pt x="1344" y="686"/>
                </a:cubicBezTo>
                <a:cubicBezTo>
                  <a:pt x="1314" y="692"/>
                  <a:pt x="1283" y="691"/>
                  <a:pt x="1252" y="694"/>
                </a:cubicBezTo>
                <a:cubicBezTo>
                  <a:pt x="1207" y="763"/>
                  <a:pt x="1212" y="751"/>
                  <a:pt x="1136" y="778"/>
                </a:cubicBezTo>
                <a:cubicBezTo>
                  <a:pt x="1127" y="859"/>
                  <a:pt x="1135" y="863"/>
                  <a:pt x="1077" y="903"/>
                </a:cubicBezTo>
                <a:cubicBezTo>
                  <a:pt x="1092" y="1016"/>
                  <a:pt x="1077" y="934"/>
                  <a:pt x="1094" y="995"/>
                </a:cubicBezTo>
                <a:cubicBezTo>
                  <a:pt x="1097" y="1006"/>
                  <a:pt x="1093" y="1021"/>
                  <a:pt x="1102" y="1028"/>
                </a:cubicBezTo>
                <a:cubicBezTo>
                  <a:pt x="1116" y="1038"/>
                  <a:pt x="1135" y="1033"/>
                  <a:pt x="1152" y="1036"/>
                </a:cubicBezTo>
                <a:cubicBezTo>
                  <a:pt x="1188" y="1061"/>
                  <a:pt x="1212" y="1101"/>
                  <a:pt x="1252" y="1120"/>
                </a:cubicBezTo>
                <a:cubicBezTo>
                  <a:pt x="1268" y="1128"/>
                  <a:pt x="1286" y="1131"/>
                  <a:pt x="1303" y="1137"/>
                </a:cubicBezTo>
                <a:cubicBezTo>
                  <a:pt x="1330" y="1164"/>
                  <a:pt x="1328" y="1150"/>
                  <a:pt x="1328" y="1170"/>
                </a:cubicBezTo>
                <a:close/>
              </a:path>
            </a:pathLst>
          </a:custGeom>
          <a:solidFill>
            <a:srgbClr val="00CCFF"/>
          </a:solidFill>
          <a:ln w="9525">
            <a:solidFill>
              <a:schemeClr val="tx1"/>
            </a:solidFill>
            <a:round/>
          </a:ln>
        </p:spPr>
        <p:txBody>
          <a:bodyPr/>
          <a:lstStyle/>
          <a:p>
            <a:endParaRPr lang="en-US"/>
          </a:p>
        </p:txBody>
      </p:sp>
      <p:sp>
        <p:nvSpPr>
          <p:cNvPr id="4" name="Freeform 12"/>
          <p:cNvSpPr/>
          <p:nvPr/>
        </p:nvSpPr>
        <p:spPr bwMode="auto">
          <a:xfrm>
            <a:off x="3352800" y="2438400"/>
            <a:ext cx="2209800" cy="2243137"/>
          </a:xfrm>
          <a:custGeom>
            <a:avLst/>
            <a:gdLst>
              <a:gd name="T0" fmla="*/ 0 w 1248"/>
              <a:gd name="T1" fmla="*/ 0 h 1461"/>
              <a:gd name="T2" fmla="*/ 42 w 1248"/>
              <a:gd name="T3" fmla="*/ 83 h 1461"/>
              <a:gd name="T4" fmla="*/ 101 w 1248"/>
              <a:gd name="T5" fmla="*/ 108 h 1461"/>
              <a:gd name="T6" fmla="*/ 134 w 1248"/>
              <a:gd name="T7" fmla="*/ 150 h 1461"/>
              <a:gd name="T8" fmla="*/ 268 w 1248"/>
              <a:gd name="T9" fmla="*/ 200 h 1461"/>
              <a:gd name="T10" fmla="*/ 318 w 1248"/>
              <a:gd name="T11" fmla="*/ 275 h 1461"/>
              <a:gd name="T12" fmla="*/ 334 w 1248"/>
              <a:gd name="T13" fmla="*/ 326 h 1461"/>
              <a:gd name="T14" fmla="*/ 343 w 1248"/>
              <a:gd name="T15" fmla="*/ 351 h 1461"/>
              <a:gd name="T16" fmla="*/ 368 w 1248"/>
              <a:gd name="T17" fmla="*/ 359 h 1461"/>
              <a:gd name="T18" fmla="*/ 443 w 1248"/>
              <a:gd name="T19" fmla="*/ 376 h 1461"/>
              <a:gd name="T20" fmla="*/ 460 w 1248"/>
              <a:gd name="T21" fmla="*/ 401 h 1461"/>
              <a:gd name="T22" fmla="*/ 526 w 1248"/>
              <a:gd name="T23" fmla="*/ 409 h 1461"/>
              <a:gd name="T24" fmla="*/ 585 w 1248"/>
              <a:gd name="T25" fmla="*/ 451 h 1461"/>
              <a:gd name="T26" fmla="*/ 535 w 1248"/>
              <a:gd name="T27" fmla="*/ 459 h 1461"/>
              <a:gd name="T28" fmla="*/ 510 w 1248"/>
              <a:gd name="T29" fmla="*/ 467 h 1461"/>
              <a:gd name="T30" fmla="*/ 593 w 1248"/>
              <a:gd name="T31" fmla="*/ 551 h 1461"/>
              <a:gd name="T32" fmla="*/ 702 w 1248"/>
              <a:gd name="T33" fmla="*/ 584 h 1461"/>
              <a:gd name="T34" fmla="*/ 894 w 1248"/>
              <a:gd name="T35" fmla="*/ 668 h 1461"/>
              <a:gd name="T36" fmla="*/ 927 w 1248"/>
              <a:gd name="T37" fmla="*/ 785 h 1461"/>
              <a:gd name="T38" fmla="*/ 1011 w 1248"/>
              <a:gd name="T39" fmla="*/ 1119 h 1461"/>
              <a:gd name="T40" fmla="*/ 977 w 1248"/>
              <a:gd name="T41" fmla="*/ 1286 h 1461"/>
              <a:gd name="T42" fmla="*/ 1002 w 1248"/>
              <a:gd name="T43" fmla="*/ 1452 h 1461"/>
              <a:gd name="T44" fmla="*/ 1027 w 1248"/>
              <a:gd name="T45" fmla="*/ 1461 h 1461"/>
              <a:gd name="T46" fmla="*/ 1111 w 1248"/>
              <a:gd name="T47" fmla="*/ 1394 h 1461"/>
              <a:gd name="T48" fmla="*/ 1144 w 1248"/>
              <a:gd name="T49" fmla="*/ 1210 h 1461"/>
              <a:gd name="T50" fmla="*/ 1169 w 1248"/>
              <a:gd name="T51" fmla="*/ 1227 h 1461"/>
              <a:gd name="T52" fmla="*/ 1177 w 1248"/>
              <a:gd name="T53" fmla="*/ 1169 h 1461"/>
              <a:gd name="T54" fmla="*/ 1186 w 1248"/>
              <a:gd name="T55" fmla="*/ 1144 h 1461"/>
              <a:gd name="T56" fmla="*/ 1177 w 1248"/>
              <a:gd name="T57" fmla="*/ 1052 h 1461"/>
              <a:gd name="T58" fmla="*/ 1152 w 1248"/>
              <a:gd name="T59" fmla="*/ 943 h 1461"/>
              <a:gd name="T60" fmla="*/ 1111 w 1248"/>
              <a:gd name="T61" fmla="*/ 768 h 1461"/>
              <a:gd name="T62" fmla="*/ 1036 w 1248"/>
              <a:gd name="T63" fmla="*/ 609 h 1461"/>
              <a:gd name="T64" fmla="*/ 1027 w 1248"/>
              <a:gd name="T65" fmla="*/ 576 h 1461"/>
              <a:gd name="T66" fmla="*/ 994 w 1248"/>
              <a:gd name="T67" fmla="*/ 568 h 1461"/>
              <a:gd name="T68" fmla="*/ 935 w 1248"/>
              <a:gd name="T69" fmla="*/ 526 h 1461"/>
              <a:gd name="T70" fmla="*/ 910 w 1248"/>
              <a:gd name="T71" fmla="*/ 509 h 1461"/>
              <a:gd name="T72" fmla="*/ 869 w 1248"/>
              <a:gd name="T73" fmla="*/ 467 h 1461"/>
              <a:gd name="T74" fmla="*/ 819 w 1248"/>
              <a:gd name="T75" fmla="*/ 451 h 1461"/>
              <a:gd name="T76" fmla="*/ 777 w 1248"/>
              <a:gd name="T77" fmla="*/ 417 h 1461"/>
              <a:gd name="T78" fmla="*/ 760 w 1248"/>
              <a:gd name="T79" fmla="*/ 392 h 1461"/>
              <a:gd name="T80" fmla="*/ 735 w 1248"/>
              <a:gd name="T81" fmla="*/ 376 h 1461"/>
              <a:gd name="T82" fmla="*/ 668 w 1248"/>
              <a:gd name="T83" fmla="*/ 317 h 1461"/>
              <a:gd name="T84" fmla="*/ 643 w 1248"/>
              <a:gd name="T85" fmla="*/ 300 h 1461"/>
              <a:gd name="T86" fmla="*/ 618 w 1248"/>
              <a:gd name="T87" fmla="*/ 284 h 1461"/>
              <a:gd name="T88" fmla="*/ 485 w 1248"/>
              <a:gd name="T89" fmla="*/ 234 h 1461"/>
              <a:gd name="T90" fmla="*/ 451 w 1248"/>
              <a:gd name="T91" fmla="*/ 200 h 1461"/>
              <a:gd name="T92" fmla="*/ 393 w 1248"/>
              <a:gd name="T93" fmla="*/ 167 h 1461"/>
              <a:gd name="T94" fmla="*/ 268 w 1248"/>
              <a:gd name="T95" fmla="*/ 67 h 1461"/>
              <a:gd name="T96" fmla="*/ 259 w 1248"/>
              <a:gd name="T97" fmla="*/ 33 h 1461"/>
              <a:gd name="T98" fmla="*/ 226 w 1248"/>
              <a:gd name="T99" fmla="*/ 25 h 1461"/>
              <a:gd name="T100" fmla="*/ 151 w 1248"/>
              <a:gd name="T101" fmla="*/ 17 h 1461"/>
              <a:gd name="T102" fmla="*/ 101 w 1248"/>
              <a:gd name="T103" fmla="*/ 8 h 1461"/>
              <a:gd name="T104" fmla="*/ 0 w 1248"/>
              <a:gd name="T105" fmla="*/ 0 h 1461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w 1248"/>
              <a:gd name="T160" fmla="*/ 0 h 1461"/>
              <a:gd name="T161" fmla="*/ 1248 w 1248"/>
              <a:gd name="T162" fmla="*/ 1461 h 1461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T159" t="T160" r="T161" b="T162"/>
            <a:pathLst>
              <a:path w="1248" h="1461">
                <a:moveTo>
                  <a:pt x="0" y="0"/>
                </a:moveTo>
                <a:cubicBezTo>
                  <a:pt x="43" y="43"/>
                  <a:pt x="18" y="46"/>
                  <a:pt x="42" y="83"/>
                </a:cubicBezTo>
                <a:cubicBezTo>
                  <a:pt x="54" y="101"/>
                  <a:pt x="83" y="104"/>
                  <a:pt x="101" y="108"/>
                </a:cubicBezTo>
                <a:cubicBezTo>
                  <a:pt x="173" y="157"/>
                  <a:pt x="88" y="92"/>
                  <a:pt x="134" y="150"/>
                </a:cubicBezTo>
                <a:cubicBezTo>
                  <a:pt x="160" y="183"/>
                  <a:pt x="231" y="188"/>
                  <a:pt x="268" y="200"/>
                </a:cubicBezTo>
                <a:cubicBezTo>
                  <a:pt x="278" y="232"/>
                  <a:pt x="300" y="248"/>
                  <a:pt x="318" y="275"/>
                </a:cubicBezTo>
                <a:cubicBezTo>
                  <a:pt x="323" y="292"/>
                  <a:pt x="328" y="309"/>
                  <a:pt x="334" y="326"/>
                </a:cubicBezTo>
                <a:cubicBezTo>
                  <a:pt x="337" y="334"/>
                  <a:pt x="337" y="345"/>
                  <a:pt x="343" y="351"/>
                </a:cubicBezTo>
                <a:cubicBezTo>
                  <a:pt x="349" y="357"/>
                  <a:pt x="360" y="356"/>
                  <a:pt x="368" y="359"/>
                </a:cubicBezTo>
                <a:cubicBezTo>
                  <a:pt x="465" y="334"/>
                  <a:pt x="420" y="322"/>
                  <a:pt x="443" y="376"/>
                </a:cubicBezTo>
                <a:cubicBezTo>
                  <a:pt x="447" y="385"/>
                  <a:pt x="451" y="397"/>
                  <a:pt x="460" y="401"/>
                </a:cubicBezTo>
                <a:cubicBezTo>
                  <a:pt x="481" y="409"/>
                  <a:pt x="504" y="406"/>
                  <a:pt x="526" y="409"/>
                </a:cubicBezTo>
                <a:cubicBezTo>
                  <a:pt x="563" y="421"/>
                  <a:pt x="571" y="413"/>
                  <a:pt x="585" y="451"/>
                </a:cubicBezTo>
                <a:cubicBezTo>
                  <a:pt x="568" y="454"/>
                  <a:pt x="552" y="455"/>
                  <a:pt x="535" y="459"/>
                </a:cubicBezTo>
                <a:cubicBezTo>
                  <a:pt x="526" y="461"/>
                  <a:pt x="513" y="459"/>
                  <a:pt x="510" y="467"/>
                </a:cubicBezTo>
                <a:cubicBezTo>
                  <a:pt x="491" y="524"/>
                  <a:pt x="557" y="542"/>
                  <a:pt x="593" y="551"/>
                </a:cubicBezTo>
                <a:cubicBezTo>
                  <a:pt x="628" y="575"/>
                  <a:pt x="659" y="577"/>
                  <a:pt x="702" y="584"/>
                </a:cubicBezTo>
                <a:cubicBezTo>
                  <a:pt x="764" y="616"/>
                  <a:pt x="828" y="644"/>
                  <a:pt x="894" y="668"/>
                </a:cubicBezTo>
                <a:cubicBezTo>
                  <a:pt x="907" y="708"/>
                  <a:pt x="919" y="744"/>
                  <a:pt x="927" y="785"/>
                </a:cubicBezTo>
                <a:cubicBezTo>
                  <a:pt x="898" y="906"/>
                  <a:pt x="982" y="1008"/>
                  <a:pt x="1011" y="1119"/>
                </a:cubicBezTo>
                <a:cubicBezTo>
                  <a:pt x="1002" y="1175"/>
                  <a:pt x="990" y="1231"/>
                  <a:pt x="977" y="1286"/>
                </a:cubicBezTo>
                <a:cubicBezTo>
                  <a:pt x="985" y="1325"/>
                  <a:pt x="973" y="1422"/>
                  <a:pt x="1002" y="1452"/>
                </a:cubicBezTo>
                <a:cubicBezTo>
                  <a:pt x="1008" y="1458"/>
                  <a:pt x="1019" y="1458"/>
                  <a:pt x="1027" y="1461"/>
                </a:cubicBezTo>
                <a:cubicBezTo>
                  <a:pt x="1069" y="1399"/>
                  <a:pt x="1048" y="1414"/>
                  <a:pt x="1111" y="1394"/>
                </a:cubicBezTo>
                <a:cubicBezTo>
                  <a:pt x="1145" y="1342"/>
                  <a:pt x="1144" y="1210"/>
                  <a:pt x="1144" y="1210"/>
                </a:cubicBezTo>
                <a:cubicBezTo>
                  <a:pt x="1152" y="1216"/>
                  <a:pt x="1159" y="1229"/>
                  <a:pt x="1169" y="1227"/>
                </a:cubicBezTo>
                <a:cubicBezTo>
                  <a:pt x="1198" y="1221"/>
                  <a:pt x="1182" y="1179"/>
                  <a:pt x="1177" y="1169"/>
                </a:cubicBezTo>
                <a:cubicBezTo>
                  <a:pt x="1156" y="1129"/>
                  <a:pt x="1129" y="1129"/>
                  <a:pt x="1186" y="1144"/>
                </a:cubicBezTo>
                <a:cubicBezTo>
                  <a:pt x="1248" y="1122"/>
                  <a:pt x="1207" y="1081"/>
                  <a:pt x="1177" y="1052"/>
                </a:cubicBezTo>
                <a:cubicBezTo>
                  <a:pt x="1171" y="1010"/>
                  <a:pt x="1166" y="982"/>
                  <a:pt x="1152" y="943"/>
                </a:cubicBezTo>
                <a:cubicBezTo>
                  <a:pt x="1145" y="883"/>
                  <a:pt x="1137" y="822"/>
                  <a:pt x="1111" y="768"/>
                </a:cubicBezTo>
                <a:cubicBezTo>
                  <a:pt x="1100" y="708"/>
                  <a:pt x="1080" y="653"/>
                  <a:pt x="1036" y="609"/>
                </a:cubicBezTo>
                <a:cubicBezTo>
                  <a:pt x="1033" y="598"/>
                  <a:pt x="1035" y="584"/>
                  <a:pt x="1027" y="576"/>
                </a:cubicBezTo>
                <a:cubicBezTo>
                  <a:pt x="1019" y="568"/>
                  <a:pt x="1004" y="573"/>
                  <a:pt x="994" y="568"/>
                </a:cubicBezTo>
                <a:cubicBezTo>
                  <a:pt x="973" y="556"/>
                  <a:pt x="955" y="540"/>
                  <a:pt x="935" y="526"/>
                </a:cubicBezTo>
                <a:cubicBezTo>
                  <a:pt x="927" y="520"/>
                  <a:pt x="910" y="509"/>
                  <a:pt x="910" y="509"/>
                </a:cubicBezTo>
                <a:cubicBezTo>
                  <a:pt x="896" y="486"/>
                  <a:pt x="895" y="478"/>
                  <a:pt x="869" y="467"/>
                </a:cubicBezTo>
                <a:cubicBezTo>
                  <a:pt x="853" y="460"/>
                  <a:pt x="819" y="451"/>
                  <a:pt x="819" y="451"/>
                </a:cubicBezTo>
                <a:cubicBezTo>
                  <a:pt x="770" y="379"/>
                  <a:pt x="835" y="464"/>
                  <a:pt x="777" y="417"/>
                </a:cubicBezTo>
                <a:cubicBezTo>
                  <a:pt x="769" y="411"/>
                  <a:pt x="767" y="399"/>
                  <a:pt x="760" y="392"/>
                </a:cubicBezTo>
                <a:cubicBezTo>
                  <a:pt x="753" y="385"/>
                  <a:pt x="743" y="381"/>
                  <a:pt x="735" y="376"/>
                </a:cubicBezTo>
                <a:cubicBezTo>
                  <a:pt x="707" y="334"/>
                  <a:pt x="726" y="357"/>
                  <a:pt x="668" y="317"/>
                </a:cubicBezTo>
                <a:cubicBezTo>
                  <a:pt x="660" y="311"/>
                  <a:pt x="651" y="306"/>
                  <a:pt x="643" y="300"/>
                </a:cubicBezTo>
                <a:cubicBezTo>
                  <a:pt x="635" y="295"/>
                  <a:pt x="618" y="284"/>
                  <a:pt x="618" y="284"/>
                </a:cubicBezTo>
                <a:cubicBezTo>
                  <a:pt x="581" y="229"/>
                  <a:pt x="538" y="268"/>
                  <a:pt x="485" y="234"/>
                </a:cubicBezTo>
                <a:cubicBezTo>
                  <a:pt x="468" y="187"/>
                  <a:pt x="489" y="226"/>
                  <a:pt x="451" y="200"/>
                </a:cubicBezTo>
                <a:cubicBezTo>
                  <a:pt x="394" y="161"/>
                  <a:pt x="461" y="183"/>
                  <a:pt x="393" y="167"/>
                </a:cubicBezTo>
                <a:cubicBezTo>
                  <a:pt x="349" y="137"/>
                  <a:pt x="313" y="96"/>
                  <a:pt x="268" y="67"/>
                </a:cubicBezTo>
                <a:cubicBezTo>
                  <a:pt x="265" y="56"/>
                  <a:pt x="267" y="41"/>
                  <a:pt x="259" y="33"/>
                </a:cubicBezTo>
                <a:cubicBezTo>
                  <a:pt x="251" y="25"/>
                  <a:pt x="237" y="27"/>
                  <a:pt x="226" y="25"/>
                </a:cubicBezTo>
                <a:cubicBezTo>
                  <a:pt x="201" y="21"/>
                  <a:pt x="176" y="20"/>
                  <a:pt x="151" y="17"/>
                </a:cubicBezTo>
                <a:cubicBezTo>
                  <a:pt x="134" y="15"/>
                  <a:pt x="118" y="11"/>
                  <a:pt x="101" y="8"/>
                </a:cubicBezTo>
                <a:cubicBezTo>
                  <a:pt x="3" y="18"/>
                  <a:pt x="23" y="44"/>
                  <a:pt x="0" y="0"/>
                </a:cubicBezTo>
                <a:close/>
              </a:path>
            </a:pathLst>
          </a:custGeom>
          <a:solidFill>
            <a:srgbClr val="FFFF00"/>
          </a:solidFill>
          <a:ln w="9525">
            <a:solidFill>
              <a:schemeClr val="tx1"/>
            </a:solidFill>
            <a:round/>
          </a:ln>
        </p:spPr>
        <p:txBody>
          <a:bodyPr/>
          <a:lstStyle/>
          <a:p>
            <a:endParaRPr lang="en-US"/>
          </a:p>
        </p:txBody>
      </p:sp>
      <p:sp>
        <p:nvSpPr>
          <p:cNvPr id="5" name="Freeform 13"/>
          <p:cNvSpPr/>
          <p:nvPr/>
        </p:nvSpPr>
        <p:spPr bwMode="auto">
          <a:xfrm>
            <a:off x="2667000" y="3276600"/>
            <a:ext cx="2438400" cy="2303462"/>
          </a:xfrm>
          <a:custGeom>
            <a:avLst/>
            <a:gdLst>
              <a:gd name="T0" fmla="*/ 960 w 1370"/>
              <a:gd name="T1" fmla="*/ 75 h 1451"/>
              <a:gd name="T2" fmla="*/ 994 w 1370"/>
              <a:gd name="T3" fmla="*/ 108 h 1451"/>
              <a:gd name="T4" fmla="*/ 919 w 1370"/>
              <a:gd name="T5" fmla="*/ 234 h 1451"/>
              <a:gd name="T6" fmla="*/ 994 w 1370"/>
              <a:gd name="T7" fmla="*/ 409 h 1451"/>
              <a:gd name="T8" fmla="*/ 985 w 1370"/>
              <a:gd name="T9" fmla="*/ 459 h 1451"/>
              <a:gd name="T10" fmla="*/ 977 w 1370"/>
              <a:gd name="T11" fmla="*/ 626 h 1451"/>
              <a:gd name="T12" fmla="*/ 793 w 1370"/>
              <a:gd name="T13" fmla="*/ 701 h 1451"/>
              <a:gd name="T14" fmla="*/ 593 w 1370"/>
              <a:gd name="T15" fmla="*/ 760 h 1451"/>
              <a:gd name="T16" fmla="*/ 543 w 1370"/>
              <a:gd name="T17" fmla="*/ 751 h 1451"/>
              <a:gd name="T18" fmla="*/ 443 w 1370"/>
              <a:gd name="T19" fmla="*/ 810 h 1451"/>
              <a:gd name="T20" fmla="*/ 518 w 1370"/>
              <a:gd name="T21" fmla="*/ 902 h 1451"/>
              <a:gd name="T22" fmla="*/ 576 w 1370"/>
              <a:gd name="T23" fmla="*/ 943 h 1451"/>
              <a:gd name="T24" fmla="*/ 384 w 1370"/>
              <a:gd name="T25" fmla="*/ 918 h 1451"/>
              <a:gd name="T26" fmla="*/ 418 w 1370"/>
              <a:gd name="T27" fmla="*/ 952 h 1451"/>
              <a:gd name="T28" fmla="*/ 343 w 1370"/>
              <a:gd name="T29" fmla="*/ 927 h 1451"/>
              <a:gd name="T30" fmla="*/ 293 w 1370"/>
              <a:gd name="T31" fmla="*/ 943 h 1451"/>
              <a:gd name="T32" fmla="*/ 184 w 1370"/>
              <a:gd name="T33" fmla="*/ 943 h 1451"/>
              <a:gd name="T34" fmla="*/ 42 w 1370"/>
              <a:gd name="T35" fmla="*/ 1094 h 1451"/>
              <a:gd name="T36" fmla="*/ 142 w 1370"/>
              <a:gd name="T37" fmla="*/ 1185 h 1451"/>
              <a:gd name="T38" fmla="*/ 126 w 1370"/>
              <a:gd name="T39" fmla="*/ 1394 h 1451"/>
              <a:gd name="T40" fmla="*/ 209 w 1370"/>
              <a:gd name="T41" fmla="*/ 1436 h 1451"/>
              <a:gd name="T42" fmla="*/ 343 w 1370"/>
              <a:gd name="T43" fmla="*/ 1352 h 1451"/>
              <a:gd name="T44" fmla="*/ 543 w 1370"/>
              <a:gd name="T45" fmla="*/ 1302 h 1451"/>
              <a:gd name="T46" fmla="*/ 693 w 1370"/>
              <a:gd name="T47" fmla="*/ 1219 h 1451"/>
              <a:gd name="T48" fmla="*/ 743 w 1370"/>
              <a:gd name="T49" fmla="*/ 1135 h 1451"/>
              <a:gd name="T50" fmla="*/ 727 w 1370"/>
              <a:gd name="T51" fmla="*/ 1035 h 1451"/>
              <a:gd name="T52" fmla="*/ 752 w 1370"/>
              <a:gd name="T53" fmla="*/ 1035 h 1451"/>
              <a:gd name="T54" fmla="*/ 902 w 1370"/>
              <a:gd name="T55" fmla="*/ 1077 h 1451"/>
              <a:gd name="T56" fmla="*/ 1203 w 1370"/>
              <a:gd name="T57" fmla="*/ 977 h 1451"/>
              <a:gd name="T58" fmla="*/ 1344 w 1370"/>
              <a:gd name="T59" fmla="*/ 810 h 1451"/>
              <a:gd name="T60" fmla="*/ 1336 w 1370"/>
              <a:gd name="T61" fmla="*/ 451 h 1451"/>
              <a:gd name="T62" fmla="*/ 1177 w 1370"/>
              <a:gd name="T63" fmla="*/ 42 h 1451"/>
              <a:gd name="T64" fmla="*/ 1027 w 1370"/>
              <a:gd name="T65" fmla="*/ 8 h 1451"/>
              <a:gd name="T66" fmla="*/ 1027 w 1370"/>
              <a:gd name="T67" fmla="*/ 8 h 1451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1370"/>
              <a:gd name="T103" fmla="*/ 0 h 1451"/>
              <a:gd name="T104" fmla="*/ 1370 w 1370"/>
              <a:gd name="T105" fmla="*/ 1451 h 1451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1370" h="1451">
                <a:moveTo>
                  <a:pt x="1027" y="8"/>
                </a:moveTo>
                <a:cubicBezTo>
                  <a:pt x="1007" y="72"/>
                  <a:pt x="1036" y="63"/>
                  <a:pt x="960" y="75"/>
                </a:cubicBezTo>
                <a:cubicBezTo>
                  <a:pt x="963" y="83"/>
                  <a:pt x="963" y="94"/>
                  <a:pt x="969" y="100"/>
                </a:cubicBezTo>
                <a:cubicBezTo>
                  <a:pt x="975" y="106"/>
                  <a:pt x="989" y="101"/>
                  <a:pt x="994" y="108"/>
                </a:cubicBezTo>
                <a:cubicBezTo>
                  <a:pt x="1001" y="117"/>
                  <a:pt x="999" y="131"/>
                  <a:pt x="1002" y="142"/>
                </a:cubicBezTo>
                <a:cubicBezTo>
                  <a:pt x="964" y="180"/>
                  <a:pt x="952" y="184"/>
                  <a:pt x="919" y="234"/>
                </a:cubicBezTo>
                <a:cubicBezTo>
                  <a:pt x="913" y="242"/>
                  <a:pt x="902" y="259"/>
                  <a:pt x="902" y="259"/>
                </a:cubicBezTo>
                <a:cubicBezTo>
                  <a:pt x="911" y="296"/>
                  <a:pt x="959" y="385"/>
                  <a:pt x="994" y="409"/>
                </a:cubicBezTo>
                <a:cubicBezTo>
                  <a:pt x="1000" y="417"/>
                  <a:pt x="1013" y="424"/>
                  <a:pt x="1011" y="434"/>
                </a:cubicBezTo>
                <a:cubicBezTo>
                  <a:pt x="1009" y="446"/>
                  <a:pt x="993" y="450"/>
                  <a:pt x="985" y="459"/>
                </a:cubicBezTo>
                <a:cubicBezTo>
                  <a:pt x="979" y="467"/>
                  <a:pt x="974" y="476"/>
                  <a:pt x="969" y="484"/>
                </a:cubicBezTo>
                <a:cubicBezTo>
                  <a:pt x="973" y="509"/>
                  <a:pt x="997" y="609"/>
                  <a:pt x="977" y="626"/>
                </a:cubicBezTo>
                <a:cubicBezTo>
                  <a:pt x="955" y="644"/>
                  <a:pt x="922" y="637"/>
                  <a:pt x="894" y="643"/>
                </a:cubicBezTo>
                <a:cubicBezTo>
                  <a:pt x="862" y="675"/>
                  <a:pt x="836" y="688"/>
                  <a:pt x="793" y="701"/>
                </a:cubicBezTo>
                <a:cubicBezTo>
                  <a:pt x="744" y="685"/>
                  <a:pt x="692" y="710"/>
                  <a:pt x="643" y="718"/>
                </a:cubicBezTo>
                <a:cubicBezTo>
                  <a:pt x="631" y="755"/>
                  <a:pt x="636" y="774"/>
                  <a:pt x="593" y="760"/>
                </a:cubicBezTo>
                <a:cubicBezTo>
                  <a:pt x="585" y="754"/>
                  <a:pt x="578" y="745"/>
                  <a:pt x="568" y="743"/>
                </a:cubicBezTo>
                <a:cubicBezTo>
                  <a:pt x="559" y="741"/>
                  <a:pt x="551" y="749"/>
                  <a:pt x="543" y="751"/>
                </a:cubicBezTo>
                <a:cubicBezTo>
                  <a:pt x="512" y="760"/>
                  <a:pt x="481" y="766"/>
                  <a:pt x="451" y="776"/>
                </a:cubicBezTo>
                <a:cubicBezTo>
                  <a:pt x="448" y="787"/>
                  <a:pt x="439" y="799"/>
                  <a:pt x="443" y="810"/>
                </a:cubicBezTo>
                <a:cubicBezTo>
                  <a:pt x="463" y="869"/>
                  <a:pt x="482" y="783"/>
                  <a:pt x="460" y="851"/>
                </a:cubicBezTo>
                <a:cubicBezTo>
                  <a:pt x="472" y="914"/>
                  <a:pt x="453" y="886"/>
                  <a:pt x="518" y="902"/>
                </a:cubicBezTo>
                <a:cubicBezTo>
                  <a:pt x="535" y="906"/>
                  <a:pt x="568" y="918"/>
                  <a:pt x="568" y="918"/>
                </a:cubicBezTo>
                <a:cubicBezTo>
                  <a:pt x="571" y="926"/>
                  <a:pt x="584" y="939"/>
                  <a:pt x="576" y="943"/>
                </a:cubicBezTo>
                <a:cubicBezTo>
                  <a:pt x="531" y="970"/>
                  <a:pt x="456" y="944"/>
                  <a:pt x="409" y="935"/>
                </a:cubicBezTo>
                <a:cubicBezTo>
                  <a:pt x="401" y="929"/>
                  <a:pt x="384" y="928"/>
                  <a:pt x="384" y="918"/>
                </a:cubicBezTo>
                <a:cubicBezTo>
                  <a:pt x="384" y="899"/>
                  <a:pt x="417" y="912"/>
                  <a:pt x="435" y="918"/>
                </a:cubicBezTo>
                <a:cubicBezTo>
                  <a:pt x="438" y="926"/>
                  <a:pt x="459" y="966"/>
                  <a:pt x="418" y="952"/>
                </a:cubicBezTo>
                <a:cubicBezTo>
                  <a:pt x="399" y="946"/>
                  <a:pt x="368" y="918"/>
                  <a:pt x="368" y="918"/>
                </a:cubicBezTo>
                <a:cubicBezTo>
                  <a:pt x="360" y="921"/>
                  <a:pt x="350" y="922"/>
                  <a:pt x="343" y="927"/>
                </a:cubicBezTo>
                <a:cubicBezTo>
                  <a:pt x="333" y="934"/>
                  <a:pt x="329" y="948"/>
                  <a:pt x="318" y="952"/>
                </a:cubicBezTo>
                <a:cubicBezTo>
                  <a:pt x="310" y="955"/>
                  <a:pt x="302" y="945"/>
                  <a:pt x="293" y="943"/>
                </a:cubicBezTo>
                <a:cubicBezTo>
                  <a:pt x="282" y="940"/>
                  <a:pt x="270" y="938"/>
                  <a:pt x="259" y="935"/>
                </a:cubicBezTo>
                <a:cubicBezTo>
                  <a:pt x="223" y="908"/>
                  <a:pt x="202" y="887"/>
                  <a:pt x="184" y="943"/>
                </a:cubicBezTo>
                <a:cubicBezTo>
                  <a:pt x="214" y="1038"/>
                  <a:pt x="38" y="1024"/>
                  <a:pt x="0" y="1027"/>
                </a:cubicBezTo>
                <a:cubicBezTo>
                  <a:pt x="12" y="1060"/>
                  <a:pt x="12" y="1073"/>
                  <a:pt x="42" y="1094"/>
                </a:cubicBezTo>
                <a:cubicBezTo>
                  <a:pt x="109" y="1070"/>
                  <a:pt x="143" y="1117"/>
                  <a:pt x="201" y="1135"/>
                </a:cubicBezTo>
                <a:cubicBezTo>
                  <a:pt x="189" y="1168"/>
                  <a:pt x="175" y="1174"/>
                  <a:pt x="142" y="1185"/>
                </a:cubicBezTo>
                <a:cubicBezTo>
                  <a:pt x="121" y="1250"/>
                  <a:pt x="117" y="1320"/>
                  <a:pt x="101" y="1386"/>
                </a:cubicBezTo>
                <a:cubicBezTo>
                  <a:pt x="109" y="1389"/>
                  <a:pt x="122" y="1386"/>
                  <a:pt x="126" y="1394"/>
                </a:cubicBezTo>
                <a:cubicBezTo>
                  <a:pt x="136" y="1414"/>
                  <a:pt x="85" y="1441"/>
                  <a:pt x="101" y="1444"/>
                </a:cubicBezTo>
                <a:cubicBezTo>
                  <a:pt x="136" y="1451"/>
                  <a:pt x="173" y="1439"/>
                  <a:pt x="209" y="1436"/>
                </a:cubicBezTo>
                <a:cubicBezTo>
                  <a:pt x="244" y="1412"/>
                  <a:pt x="273" y="1385"/>
                  <a:pt x="309" y="1361"/>
                </a:cubicBezTo>
                <a:cubicBezTo>
                  <a:pt x="319" y="1355"/>
                  <a:pt x="332" y="1355"/>
                  <a:pt x="343" y="1352"/>
                </a:cubicBezTo>
                <a:cubicBezTo>
                  <a:pt x="360" y="1347"/>
                  <a:pt x="393" y="1336"/>
                  <a:pt x="393" y="1336"/>
                </a:cubicBezTo>
                <a:cubicBezTo>
                  <a:pt x="438" y="1305"/>
                  <a:pt x="488" y="1308"/>
                  <a:pt x="543" y="1302"/>
                </a:cubicBezTo>
                <a:cubicBezTo>
                  <a:pt x="565" y="1269"/>
                  <a:pt x="555" y="1256"/>
                  <a:pt x="593" y="1244"/>
                </a:cubicBezTo>
                <a:cubicBezTo>
                  <a:pt x="640" y="1255"/>
                  <a:pt x="664" y="1264"/>
                  <a:pt x="693" y="1219"/>
                </a:cubicBezTo>
                <a:cubicBezTo>
                  <a:pt x="678" y="1173"/>
                  <a:pt x="682" y="1212"/>
                  <a:pt x="710" y="1177"/>
                </a:cubicBezTo>
                <a:cubicBezTo>
                  <a:pt x="756" y="1119"/>
                  <a:pt x="671" y="1184"/>
                  <a:pt x="743" y="1135"/>
                </a:cubicBezTo>
                <a:cubicBezTo>
                  <a:pt x="755" y="1100"/>
                  <a:pt x="755" y="1120"/>
                  <a:pt x="743" y="1085"/>
                </a:cubicBezTo>
                <a:cubicBezTo>
                  <a:pt x="737" y="1068"/>
                  <a:pt x="727" y="1035"/>
                  <a:pt x="727" y="1035"/>
                </a:cubicBezTo>
                <a:cubicBezTo>
                  <a:pt x="730" y="1027"/>
                  <a:pt x="726" y="1010"/>
                  <a:pt x="735" y="1010"/>
                </a:cubicBezTo>
                <a:cubicBezTo>
                  <a:pt x="745" y="1010"/>
                  <a:pt x="745" y="1028"/>
                  <a:pt x="752" y="1035"/>
                </a:cubicBezTo>
                <a:cubicBezTo>
                  <a:pt x="759" y="1042"/>
                  <a:pt x="768" y="1047"/>
                  <a:pt x="777" y="1052"/>
                </a:cubicBezTo>
                <a:cubicBezTo>
                  <a:pt x="813" y="1070"/>
                  <a:pt x="864" y="1071"/>
                  <a:pt x="902" y="1077"/>
                </a:cubicBezTo>
                <a:cubicBezTo>
                  <a:pt x="976" y="1064"/>
                  <a:pt x="974" y="1052"/>
                  <a:pt x="1061" y="1043"/>
                </a:cubicBezTo>
                <a:cubicBezTo>
                  <a:pt x="1079" y="970"/>
                  <a:pt x="1124" y="989"/>
                  <a:pt x="1203" y="977"/>
                </a:cubicBezTo>
                <a:cubicBezTo>
                  <a:pt x="1221" y="921"/>
                  <a:pt x="1276" y="925"/>
                  <a:pt x="1328" y="918"/>
                </a:cubicBezTo>
                <a:cubicBezTo>
                  <a:pt x="1370" y="855"/>
                  <a:pt x="1369" y="878"/>
                  <a:pt x="1344" y="810"/>
                </a:cubicBezTo>
                <a:cubicBezTo>
                  <a:pt x="1349" y="708"/>
                  <a:pt x="1343" y="658"/>
                  <a:pt x="1369" y="576"/>
                </a:cubicBezTo>
                <a:cubicBezTo>
                  <a:pt x="1362" y="531"/>
                  <a:pt x="1350" y="494"/>
                  <a:pt x="1336" y="451"/>
                </a:cubicBezTo>
                <a:cubicBezTo>
                  <a:pt x="1330" y="392"/>
                  <a:pt x="1329" y="337"/>
                  <a:pt x="1303" y="284"/>
                </a:cubicBezTo>
                <a:cubicBezTo>
                  <a:pt x="1294" y="179"/>
                  <a:pt x="1292" y="77"/>
                  <a:pt x="1177" y="42"/>
                </a:cubicBezTo>
                <a:cubicBezTo>
                  <a:pt x="1138" y="15"/>
                  <a:pt x="1097" y="14"/>
                  <a:pt x="1052" y="0"/>
                </a:cubicBezTo>
                <a:cubicBezTo>
                  <a:pt x="1044" y="3"/>
                  <a:pt x="1034" y="3"/>
                  <a:pt x="1027" y="8"/>
                </a:cubicBezTo>
                <a:cubicBezTo>
                  <a:pt x="1019" y="14"/>
                  <a:pt x="1011" y="33"/>
                  <a:pt x="1011" y="33"/>
                </a:cubicBezTo>
                <a:cubicBezTo>
                  <a:pt x="1011" y="33"/>
                  <a:pt x="1022" y="16"/>
                  <a:pt x="1027" y="8"/>
                </a:cubicBezTo>
                <a:close/>
              </a:path>
            </a:pathLst>
          </a:custGeom>
          <a:solidFill>
            <a:srgbClr val="FF9900"/>
          </a:solidFill>
          <a:ln w="9525">
            <a:solidFill>
              <a:schemeClr val="tx1"/>
            </a:solidFill>
            <a:round/>
          </a:ln>
        </p:spPr>
        <p:txBody>
          <a:bodyPr/>
          <a:lstStyle/>
          <a:p>
            <a:endParaRPr lang="en-US"/>
          </a:p>
        </p:txBody>
      </p:sp>
      <p:sp>
        <p:nvSpPr>
          <p:cNvPr id="6" name="AutoShape 14"/>
          <p:cNvSpPr>
            <a:spLocks noChangeArrowheads="1"/>
          </p:cNvSpPr>
          <p:nvPr/>
        </p:nvSpPr>
        <p:spPr bwMode="auto">
          <a:xfrm>
            <a:off x="4800600" y="838200"/>
            <a:ext cx="3352800" cy="838200"/>
          </a:xfrm>
          <a:prstGeom prst="wedgeRectCallout">
            <a:avLst>
              <a:gd name="adj1" fmla="val -93540"/>
              <a:gd name="adj2" fmla="val 9038"/>
            </a:avLst>
          </a:prstGeom>
          <a:gradFill rotWithShape="1">
            <a:gsLst>
              <a:gs pos="0">
                <a:srgbClr val="C9B5E8"/>
              </a:gs>
              <a:gs pos="35001">
                <a:srgbClr val="D9CBEE"/>
              </a:gs>
              <a:gs pos="100000">
                <a:srgbClr val="F0EAF9"/>
              </a:gs>
            </a:gsLst>
            <a:lin ang="16200000" scaled="1"/>
          </a:gradFill>
          <a:ln w="9525" algn="ctr">
            <a:solidFill>
              <a:schemeClr val="tx1"/>
            </a:solidFill>
            <a:miter lim="800000"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/>
          <a:lstStyle/>
          <a:p>
            <a:pPr algn="ctr" eaLnBrk="0" hangingPunct="0">
              <a:defRPr/>
            </a:pPr>
            <a:r>
              <a:rPr lang="en-US" sz="24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Miền khí hậu </a:t>
            </a:r>
            <a:r>
              <a:rPr lang="en-US" sz="2400" b="1" i="1">
                <a:latin typeface="Times New Roman" panose="02020603050405020304" pitchFamily="18" charset="0"/>
              </a:rPr>
              <a:t>p</a:t>
            </a:r>
            <a:r>
              <a:rPr lang="en-US" sz="24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hía Bắc</a:t>
            </a:r>
          </a:p>
        </p:txBody>
      </p:sp>
      <p:sp>
        <p:nvSpPr>
          <p:cNvPr id="7" name="AutoShape 14"/>
          <p:cNvSpPr>
            <a:spLocks noChangeArrowheads="1"/>
          </p:cNvSpPr>
          <p:nvPr/>
        </p:nvSpPr>
        <p:spPr bwMode="auto">
          <a:xfrm>
            <a:off x="5715000" y="2514600"/>
            <a:ext cx="3429000" cy="838200"/>
          </a:xfrm>
          <a:prstGeom prst="wedgeRectCallout">
            <a:avLst>
              <a:gd name="adj1" fmla="val -78833"/>
              <a:gd name="adj2" fmla="val 29655"/>
            </a:avLst>
          </a:prstGeom>
          <a:gradFill rotWithShape="1">
            <a:gsLst>
              <a:gs pos="0">
                <a:srgbClr val="C9B5E8"/>
              </a:gs>
              <a:gs pos="35001">
                <a:srgbClr val="D9CBEE"/>
              </a:gs>
              <a:gs pos="100000">
                <a:srgbClr val="F0EAF9"/>
              </a:gs>
            </a:gsLst>
            <a:lin ang="16200000" scaled="1"/>
          </a:gradFill>
          <a:ln w="9525" algn="ctr">
            <a:solidFill>
              <a:schemeClr val="tx1"/>
            </a:solidFill>
            <a:miter lim="800000"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/>
          <a:lstStyle/>
          <a:p>
            <a:pPr algn="ctr" eaLnBrk="0" hangingPunct="0">
              <a:defRPr/>
            </a:pPr>
            <a:r>
              <a:rPr lang="en-US" sz="24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 khí hậu </a:t>
            </a:r>
            <a:r>
              <a:rPr lang="en-US" sz="2400" b="1" i="1">
                <a:latin typeface="Times New Roman" panose="02020603050405020304" pitchFamily="18" charset="0"/>
              </a:rPr>
              <a:t>Đông Trường Sơn</a:t>
            </a:r>
            <a:endParaRPr lang="en-US" sz="2400" b="1" i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AutoShape 14"/>
          <p:cNvSpPr>
            <a:spLocks noChangeArrowheads="1"/>
          </p:cNvSpPr>
          <p:nvPr/>
        </p:nvSpPr>
        <p:spPr bwMode="auto">
          <a:xfrm>
            <a:off x="5334000" y="4191000"/>
            <a:ext cx="3429000" cy="838200"/>
          </a:xfrm>
          <a:prstGeom prst="wedgeRectCallout">
            <a:avLst>
              <a:gd name="adj1" fmla="val -83575"/>
              <a:gd name="adj2" fmla="val 3663"/>
            </a:avLst>
          </a:prstGeom>
          <a:gradFill rotWithShape="1">
            <a:gsLst>
              <a:gs pos="0">
                <a:srgbClr val="C9B5E8"/>
              </a:gs>
              <a:gs pos="35001">
                <a:srgbClr val="D9CBEE"/>
              </a:gs>
              <a:gs pos="100000">
                <a:srgbClr val="F0EAF9"/>
              </a:gs>
            </a:gsLst>
            <a:lin ang="16200000" scaled="1"/>
          </a:gradFill>
          <a:ln w="9525" algn="ctr">
            <a:solidFill>
              <a:schemeClr val="tx1"/>
            </a:solidFill>
            <a:miter lim="800000"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/>
          <a:lstStyle/>
          <a:p>
            <a:pPr algn="ctr" eaLnBrk="0" hangingPunct="0">
              <a:defRPr/>
            </a:pPr>
            <a:r>
              <a:rPr lang="en-US" sz="24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Miền khí hậu </a:t>
            </a:r>
            <a:r>
              <a:rPr lang="en-US" sz="2400" b="1" i="1">
                <a:latin typeface="Times New Roman" panose="02020603050405020304" pitchFamily="18" charset="0"/>
              </a:rPr>
              <a:t>p</a:t>
            </a:r>
            <a:r>
              <a:rPr lang="en-US" sz="24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hía Nam</a:t>
            </a:r>
          </a:p>
        </p:txBody>
      </p:sp>
      <p:sp>
        <p:nvSpPr>
          <p:cNvPr id="10" name="AutoShape 14"/>
          <p:cNvSpPr>
            <a:spLocks noChangeArrowheads="1"/>
          </p:cNvSpPr>
          <p:nvPr/>
        </p:nvSpPr>
        <p:spPr bwMode="auto">
          <a:xfrm>
            <a:off x="5029200" y="5410200"/>
            <a:ext cx="3276600" cy="838200"/>
          </a:xfrm>
          <a:prstGeom prst="wedgeRectCallout">
            <a:avLst>
              <a:gd name="adj1" fmla="val -62021"/>
              <a:gd name="adj2" fmla="val -6746"/>
            </a:avLst>
          </a:prstGeom>
          <a:gradFill rotWithShape="1">
            <a:gsLst>
              <a:gs pos="0">
                <a:srgbClr val="C9B5E8"/>
              </a:gs>
              <a:gs pos="35001">
                <a:srgbClr val="D9CBEE"/>
              </a:gs>
              <a:gs pos="100000">
                <a:srgbClr val="F0EAF9"/>
              </a:gs>
            </a:gsLst>
            <a:lin ang="16200000" scaled="1"/>
          </a:gradFill>
          <a:ln w="9525" algn="ctr">
            <a:solidFill>
              <a:schemeClr val="tx1"/>
            </a:solidFill>
            <a:miter lim="800000"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/>
          <a:lstStyle/>
          <a:p>
            <a:pPr algn="ctr" eaLnBrk="0" hangingPunct="0">
              <a:defRPr/>
            </a:pPr>
            <a:r>
              <a:rPr lang="en-US" sz="24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 khí hậu Biển Đông</a:t>
            </a:r>
          </a:p>
        </p:txBody>
      </p:sp>
      <p:pic>
        <p:nvPicPr>
          <p:cNvPr id="12" name="Picture 45" descr="Qua dia cau qua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8382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9" grpId="0" animBg="1"/>
      <p:bldP spid="1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object 2"/>
          <p:cNvSpPr/>
          <p:nvPr/>
        </p:nvSpPr>
        <p:spPr>
          <a:xfrm>
            <a:off x="7804150" y="1068388"/>
            <a:ext cx="657225" cy="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562507" y="0"/>
              </a:cxn>
            </a:cxnLst>
            <a:rect l="0" t="0" r="0" b="0"/>
            <a:pathLst>
              <a:path w="767715">
                <a:moveTo>
                  <a:pt x="0" y="0"/>
                </a:moveTo>
                <a:lnTo>
                  <a:pt x="767537" y="0"/>
                </a:lnTo>
              </a:path>
            </a:pathLst>
          </a:custGeom>
          <a:noFill/>
          <a:ln w="10096" cap="flat" cmpd="sng">
            <a:solidFill>
              <a:srgbClr val="CDE1D8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7411" name="object 3"/>
          <p:cNvSpPr/>
          <p:nvPr/>
        </p:nvSpPr>
        <p:spPr>
          <a:xfrm>
            <a:off x="7912100" y="1136650"/>
            <a:ext cx="549275" cy="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470306" y="0"/>
              </a:cxn>
            </a:cxnLst>
            <a:rect l="0" t="0" r="0" b="0"/>
            <a:pathLst>
              <a:path w="641350">
                <a:moveTo>
                  <a:pt x="0" y="0"/>
                </a:moveTo>
                <a:lnTo>
                  <a:pt x="641197" y="0"/>
                </a:lnTo>
              </a:path>
            </a:pathLst>
          </a:custGeom>
          <a:noFill/>
          <a:ln w="10109" cap="flat" cmpd="sng">
            <a:solidFill>
              <a:srgbClr val="CDE1D8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7412" name="object 4"/>
          <p:cNvSpPr/>
          <p:nvPr/>
        </p:nvSpPr>
        <p:spPr>
          <a:xfrm>
            <a:off x="8062913" y="1204913"/>
            <a:ext cx="398462" cy="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341204" y="0"/>
              </a:cxn>
            </a:cxnLst>
            <a:rect l="0" t="0" r="0" b="0"/>
            <a:pathLst>
              <a:path w="464820">
                <a:moveTo>
                  <a:pt x="0" y="0"/>
                </a:moveTo>
                <a:lnTo>
                  <a:pt x="464311" y="0"/>
                </a:lnTo>
              </a:path>
            </a:pathLst>
          </a:custGeom>
          <a:noFill/>
          <a:ln w="10109" cap="flat" cmpd="sng">
            <a:solidFill>
              <a:srgbClr val="CDE1D8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7413" name="object 5"/>
          <p:cNvSpPr/>
          <p:nvPr/>
        </p:nvSpPr>
        <p:spPr>
          <a:xfrm flipV="1">
            <a:off x="4997450" y="6383338"/>
            <a:ext cx="3463925" cy="363537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318916" y="0"/>
              </a:cxn>
              <a:cxn ang="0">
                <a:pos x="1318916" y="579087"/>
              </a:cxn>
              <a:cxn ang="0">
                <a:pos x="0" y="579087"/>
              </a:cxn>
              <a:cxn ang="0">
                <a:pos x="0" y="0"/>
              </a:cxn>
            </a:cxnLst>
            <a:rect l="0" t="0" r="0" b="0"/>
            <a:pathLst>
              <a:path w="9097010" h="227965">
                <a:moveTo>
                  <a:pt x="0" y="0"/>
                </a:moveTo>
                <a:lnTo>
                  <a:pt x="9096565" y="0"/>
                </a:lnTo>
                <a:lnTo>
                  <a:pt x="9096565" y="227413"/>
                </a:lnTo>
                <a:lnTo>
                  <a:pt x="0" y="227413"/>
                </a:lnTo>
                <a:lnTo>
                  <a:pt x="0" y="0"/>
                </a:lnTo>
                <a:close/>
              </a:path>
            </a:pathLst>
          </a:custGeom>
          <a:solidFill>
            <a:srgbClr val="DDDDDD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7414" name="object 6"/>
          <p:cNvSpPr/>
          <p:nvPr/>
        </p:nvSpPr>
        <p:spPr>
          <a:xfrm>
            <a:off x="8147050" y="334963"/>
            <a:ext cx="314325" cy="285750"/>
          </a:xfrm>
          <a:custGeom>
            <a:avLst/>
            <a:gdLst/>
            <a:ahLst/>
            <a:cxnLst>
              <a:cxn ang="0">
                <a:pos x="267788" y="0"/>
              </a:cxn>
              <a:cxn ang="0">
                <a:pos x="0" y="0"/>
              </a:cxn>
              <a:cxn ang="0">
                <a:pos x="2444" y="34996"/>
              </a:cxn>
              <a:cxn ang="0">
                <a:pos x="9565" y="68562"/>
              </a:cxn>
              <a:cxn ang="0">
                <a:pos x="21046" y="100388"/>
              </a:cxn>
              <a:cxn ang="0">
                <a:pos x="36563" y="130167"/>
              </a:cxn>
              <a:cxn ang="0">
                <a:pos x="55802" y="157596"/>
              </a:cxn>
              <a:cxn ang="0">
                <a:pos x="78440" y="182363"/>
              </a:cxn>
              <a:cxn ang="0">
                <a:pos x="104158" y="204163"/>
              </a:cxn>
              <a:cxn ang="0">
                <a:pos x="132640" y="222688"/>
              </a:cxn>
              <a:cxn ang="0">
                <a:pos x="163564" y="237631"/>
              </a:cxn>
              <a:cxn ang="0">
                <a:pos x="196614" y="248685"/>
              </a:cxn>
              <a:cxn ang="0">
                <a:pos x="231467" y="255542"/>
              </a:cxn>
              <a:cxn ang="0">
                <a:pos x="267806" y="257897"/>
              </a:cxn>
              <a:cxn ang="0">
                <a:pos x="267788" y="0"/>
              </a:cxn>
            </a:cxnLst>
            <a:rect l="0" t="0" r="0" b="0"/>
            <a:pathLst>
              <a:path w="368300" h="316230">
                <a:moveTo>
                  <a:pt x="367652" y="0"/>
                </a:moveTo>
                <a:lnTo>
                  <a:pt x="0" y="0"/>
                </a:lnTo>
                <a:lnTo>
                  <a:pt x="3356" y="42860"/>
                </a:lnTo>
                <a:lnTo>
                  <a:pt x="13133" y="83968"/>
                </a:lnTo>
                <a:lnTo>
                  <a:pt x="28894" y="122946"/>
                </a:lnTo>
                <a:lnTo>
                  <a:pt x="50199" y="159418"/>
                </a:lnTo>
                <a:lnTo>
                  <a:pt x="76611" y="193009"/>
                </a:lnTo>
                <a:lnTo>
                  <a:pt x="107691" y="223342"/>
                </a:lnTo>
                <a:lnTo>
                  <a:pt x="143001" y="250040"/>
                </a:lnTo>
                <a:lnTo>
                  <a:pt x="182104" y="272728"/>
                </a:lnTo>
                <a:lnTo>
                  <a:pt x="224561" y="291029"/>
                </a:lnTo>
                <a:lnTo>
                  <a:pt x="269935" y="304567"/>
                </a:lnTo>
                <a:lnTo>
                  <a:pt x="317786" y="312965"/>
                </a:lnTo>
                <a:lnTo>
                  <a:pt x="367677" y="315849"/>
                </a:lnTo>
                <a:lnTo>
                  <a:pt x="367652" y="0"/>
                </a:lnTo>
                <a:close/>
              </a:path>
            </a:pathLst>
          </a:custGeom>
          <a:solidFill>
            <a:srgbClr val="CDE1D8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7" name="object 7"/>
          <p:cNvSpPr txBox="1"/>
          <p:nvPr/>
        </p:nvSpPr>
        <p:spPr>
          <a:xfrm>
            <a:off x="0" y="2687955"/>
            <a:ext cx="4845050" cy="3714750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10018" rIns="0" bIns="0">
            <a:spAutoFit/>
          </a:bodyPr>
          <a:lstStyle/>
          <a:p>
            <a:pPr marL="192405" indent="-192405" defTabSz="914400">
              <a:lnSpc>
                <a:spcPct val="101000"/>
              </a:lnSpc>
              <a:spcBef>
                <a:spcPts val="75"/>
              </a:spcBef>
              <a:buChar char="-"/>
              <a:tabLst>
                <a:tab pos="192405" algn="l"/>
              </a:tabLst>
            </a:pPr>
            <a:r>
              <a:rPr lang="vi-VN" sz="3200" i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sz="3200" i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sz="32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Miền khí hậu  phía Bắc</a:t>
            </a:r>
            <a:endParaRPr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92405" indent="-192405" defTabSz="914400">
              <a:lnSpc>
                <a:spcPct val="101000"/>
              </a:lnSpc>
              <a:spcBef>
                <a:spcPts val="590"/>
              </a:spcBef>
              <a:tabLst>
                <a:tab pos="192405" algn="l"/>
              </a:tabLst>
            </a:pPr>
            <a:r>
              <a:rPr sz="32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sz="3200" i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i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sz="3200" i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</a:t>
            </a:r>
            <a:r>
              <a:rPr sz="32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Miền khí hậu  Đông Trường Sơn</a:t>
            </a:r>
            <a:endParaRPr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92405" indent="-192405" defTabSz="914400">
              <a:lnSpc>
                <a:spcPct val="101000"/>
              </a:lnSpc>
              <a:spcBef>
                <a:spcPts val="590"/>
              </a:spcBef>
              <a:buChar char="-"/>
              <a:tabLst>
                <a:tab pos="192405" algn="l"/>
              </a:tabLst>
            </a:pPr>
            <a:r>
              <a:rPr lang="vi-VN" sz="3200" i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sz="3200" i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r>
              <a:rPr sz="32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Miền khí hậu  phía Nam</a:t>
            </a:r>
            <a:r>
              <a:rPr lang="vi-VN" sz="32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và khí hậu biển Đông</a:t>
            </a:r>
            <a:endParaRPr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92405" indent="-192405" defTabSz="914400">
              <a:lnSpc>
                <a:spcPct val="101000"/>
              </a:lnSpc>
              <a:spcBef>
                <a:spcPts val="590"/>
              </a:spcBef>
              <a:buChar char="-"/>
              <a:tabLst>
                <a:tab pos="192405" algn="l"/>
              </a:tabLst>
            </a:pPr>
            <a:endParaRPr sz="32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416" name="object 8"/>
          <p:cNvSpPr/>
          <p:nvPr/>
        </p:nvSpPr>
        <p:spPr>
          <a:xfrm>
            <a:off x="7499350" y="334963"/>
            <a:ext cx="962025" cy="1019175"/>
          </a:xfrm>
          <a:prstGeom prst="rect">
            <a:avLst/>
          </a:prstGeom>
          <a:blipFill rotWithShape="1">
            <a:blip r:embed="rId2"/>
            <a:stretch>
              <a:fillRect/>
            </a:stretch>
          </a:blipFill>
          <a:ln w="9525">
            <a:noFill/>
          </a:ln>
        </p:spPr>
        <p:txBody>
          <a:bodyPr lIns="0" tIns="0" rIns="0" bIns="0"/>
          <a:lstStyle/>
          <a:p>
            <a:endParaRPr dirty="0">
              <a:latin typeface=".VnArial Narrow" panose="020B7200000000000000" pitchFamily="34" charset="0"/>
            </a:endParaRPr>
          </a:p>
        </p:txBody>
      </p:sp>
      <p:sp>
        <p:nvSpPr>
          <p:cNvPr id="17417" name="object 9"/>
          <p:cNvSpPr/>
          <p:nvPr/>
        </p:nvSpPr>
        <p:spPr>
          <a:xfrm>
            <a:off x="4997450" y="598805"/>
            <a:ext cx="3999230" cy="5803900"/>
          </a:xfrm>
          <a:prstGeom prst="rect">
            <a:avLst/>
          </a:prstGeom>
          <a:blipFill rotWithShape="1">
            <a:blip r:embed="rId3"/>
            <a:stretch>
              <a:fillRect/>
            </a:stretch>
          </a:blipFill>
          <a:ln w="9525">
            <a:noFill/>
          </a:ln>
        </p:spPr>
        <p:txBody>
          <a:bodyPr lIns="0" tIns="0" rIns="0" bIns="0"/>
          <a:lstStyle/>
          <a:p>
            <a:endParaRPr dirty="0">
              <a:latin typeface=".VnArial Narrow" panose="020B7200000000000000" pitchFamily="34" charset="0"/>
            </a:endParaRPr>
          </a:p>
        </p:txBody>
      </p:sp>
      <p:sp>
        <p:nvSpPr>
          <p:cNvPr id="17418" name="object 21"/>
          <p:cNvSpPr/>
          <p:nvPr/>
        </p:nvSpPr>
        <p:spPr>
          <a:xfrm>
            <a:off x="6153150" y="3101975"/>
            <a:ext cx="1239838" cy="1403350"/>
          </a:xfrm>
          <a:custGeom>
            <a:avLst/>
            <a:gdLst/>
            <a:ahLst/>
            <a:cxnLst>
              <a:cxn ang="0">
                <a:pos x="228020" y="0"/>
              </a:cxn>
              <a:cxn ang="0">
                <a:pos x="0" y="130649"/>
              </a:cxn>
              <a:cxn ang="0">
                <a:pos x="833142" y="1079307"/>
              </a:cxn>
              <a:cxn ang="0">
                <a:pos x="842797" y="1073775"/>
              </a:cxn>
              <a:cxn ang="0">
                <a:pos x="836790" y="1073775"/>
              </a:cxn>
              <a:cxn ang="0">
                <a:pos x="831951" y="1073114"/>
              </a:cxn>
              <a:cxn ang="0">
                <a:pos x="834784" y="1071491"/>
              </a:cxn>
              <a:cxn ang="0">
                <a:pos x="11109" y="133603"/>
              </a:cxn>
              <a:cxn ang="0">
                <a:pos x="6849" y="133603"/>
              </a:cxn>
              <a:cxn ang="0">
                <a:pos x="7676" y="129695"/>
              </a:cxn>
              <a:cxn ang="0">
                <a:pos x="13669" y="129695"/>
              </a:cxn>
              <a:cxn ang="0">
                <a:pos x="226378" y="7817"/>
              </a:cxn>
              <a:cxn ang="0">
                <a:pos x="224372" y="5532"/>
              </a:cxn>
              <a:cxn ang="0">
                <a:pos x="232878" y="5532"/>
              </a:cxn>
              <a:cxn ang="0">
                <a:pos x="228020" y="0"/>
              </a:cxn>
              <a:cxn ang="0">
                <a:pos x="834784" y="1071491"/>
              </a:cxn>
              <a:cxn ang="0">
                <a:pos x="831951" y="1073114"/>
              </a:cxn>
              <a:cxn ang="0">
                <a:pos x="836790" y="1073775"/>
              </a:cxn>
              <a:cxn ang="0">
                <a:pos x="834784" y="1071491"/>
              </a:cxn>
              <a:cxn ang="0">
                <a:pos x="1051479" y="947327"/>
              </a:cxn>
              <a:cxn ang="0">
                <a:pos x="834784" y="1071491"/>
              </a:cxn>
              <a:cxn ang="0">
                <a:pos x="836790" y="1073775"/>
              </a:cxn>
              <a:cxn ang="0">
                <a:pos x="842797" y="1073775"/>
              </a:cxn>
              <a:cxn ang="0">
                <a:pos x="1059496" y="949612"/>
              </a:cxn>
              <a:cxn ang="0">
                <a:pos x="1053486" y="949612"/>
              </a:cxn>
              <a:cxn ang="0">
                <a:pos x="1051479" y="947327"/>
              </a:cxn>
              <a:cxn ang="0">
                <a:pos x="1054313" y="945704"/>
              </a:cxn>
              <a:cxn ang="0">
                <a:pos x="1051479" y="947327"/>
              </a:cxn>
              <a:cxn ang="0">
                <a:pos x="1053486" y="949612"/>
              </a:cxn>
              <a:cxn ang="0">
                <a:pos x="1054313" y="945704"/>
              </a:cxn>
              <a:cxn ang="0">
                <a:pos x="1058569" y="945704"/>
              </a:cxn>
              <a:cxn ang="0">
                <a:pos x="1054313" y="945704"/>
              </a:cxn>
              <a:cxn ang="0">
                <a:pos x="1053486" y="949612"/>
              </a:cxn>
              <a:cxn ang="0">
                <a:pos x="1059496" y="949612"/>
              </a:cxn>
              <a:cxn ang="0">
                <a:pos x="1061162" y="948658"/>
              </a:cxn>
              <a:cxn ang="0">
                <a:pos x="1058569" y="945704"/>
              </a:cxn>
              <a:cxn ang="0">
                <a:pos x="232878" y="5532"/>
              </a:cxn>
              <a:cxn ang="0">
                <a:pos x="224372" y="5532"/>
              </a:cxn>
              <a:cxn ang="0">
                <a:pos x="229211" y="6193"/>
              </a:cxn>
              <a:cxn ang="0">
                <a:pos x="226378" y="7817"/>
              </a:cxn>
              <a:cxn ang="0">
                <a:pos x="1051479" y="947327"/>
              </a:cxn>
              <a:cxn ang="0">
                <a:pos x="1054313" y="945704"/>
              </a:cxn>
              <a:cxn ang="0">
                <a:pos x="1058569" y="945704"/>
              </a:cxn>
              <a:cxn ang="0">
                <a:pos x="232878" y="5532"/>
              </a:cxn>
              <a:cxn ang="0">
                <a:pos x="7676" y="129695"/>
              </a:cxn>
              <a:cxn ang="0">
                <a:pos x="6849" y="133603"/>
              </a:cxn>
              <a:cxn ang="0">
                <a:pos x="9683" y="131980"/>
              </a:cxn>
              <a:cxn ang="0">
                <a:pos x="7676" y="129695"/>
              </a:cxn>
              <a:cxn ang="0">
                <a:pos x="9683" y="131980"/>
              </a:cxn>
              <a:cxn ang="0">
                <a:pos x="6849" y="133603"/>
              </a:cxn>
              <a:cxn ang="0">
                <a:pos x="11109" y="133603"/>
              </a:cxn>
              <a:cxn ang="0">
                <a:pos x="9683" y="131980"/>
              </a:cxn>
              <a:cxn ang="0">
                <a:pos x="13669" y="129695"/>
              </a:cxn>
              <a:cxn ang="0">
                <a:pos x="7676" y="129695"/>
              </a:cxn>
              <a:cxn ang="0">
                <a:pos x="9683" y="131980"/>
              </a:cxn>
              <a:cxn ang="0">
                <a:pos x="13669" y="129695"/>
              </a:cxn>
              <a:cxn ang="0">
                <a:pos x="224372" y="5532"/>
              </a:cxn>
              <a:cxn ang="0">
                <a:pos x="226378" y="7817"/>
              </a:cxn>
              <a:cxn ang="0">
                <a:pos x="229211" y="6193"/>
              </a:cxn>
              <a:cxn ang="0">
                <a:pos x="224372" y="5532"/>
              </a:cxn>
            </a:cxnLst>
            <a:rect l="0" t="0" r="0" b="0"/>
            <a:pathLst>
              <a:path w="1448434" h="1823720">
                <a:moveTo>
                  <a:pt x="311200" y="0"/>
                </a:moveTo>
                <a:lnTo>
                  <a:pt x="0" y="220751"/>
                </a:lnTo>
                <a:lnTo>
                  <a:pt x="1137069" y="1823643"/>
                </a:lnTo>
                <a:lnTo>
                  <a:pt x="1150246" y="1814296"/>
                </a:lnTo>
                <a:lnTo>
                  <a:pt x="1142047" y="1814296"/>
                </a:lnTo>
                <a:lnTo>
                  <a:pt x="1135443" y="1813179"/>
                </a:lnTo>
                <a:lnTo>
                  <a:pt x="1139309" y="1810436"/>
                </a:lnTo>
                <a:lnTo>
                  <a:pt x="15162" y="225742"/>
                </a:lnTo>
                <a:lnTo>
                  <a:pt x="9347" y="225742"/>
                </a:lnTo>
                <a:lnTo>
                  <a:pt x="10477" y="219138"/>
                </a:lnTo>
                <a:lnTo>
                  <a:pt x="18656" y="219138"/>
                </a:lnTo>
                <a:lnTo>
                  <a:pt x="308960" y="13207"/>
                </a:lnTo>
                <a:lnTo>
                  <a:pt x="306222" y="9347"/>
                </a:lnTo>
                <a:lnTo>
                  <a:pt x="317831" y="9347"/>
                </a:lnTo>
                <a:lnTo>
                  <a:pt x="311200" y="0"/>
                </a:lnTo>
                <a:close/>
              </a:path>
              <a:path w="1448434" h="1823720">
                <a:moveTo>
                  <a:pt x="1139309" y="1810436"/>
                </a:moveTo>
                <a:lnTo>
                  <a:pt x="1135443" y="1813179"/>
                </a:lnTo>
                <a:lnTo>
                  <a:pt x="1142047" y="1814296"/>
                </a:lnTo>
                <a:lnTo>
                  <a:pt x="1139309" y="1810436"/>
                </a:lnTo>
                <a:close/>
              </a:path>
              <a:path w="1448434" h="1823720">
                <a:moveTo>
                  <a:pt x="1435054" y="1600645"/>
                </a:moveTo>
                <a:lnTo>
                  <a:pt x="1139309" y="1810436"/>
                </a:lnTo>
                <a:lnTo>
                  <a:pt x="1142047" y="1814296"/>
                </a:lnTo>
                <a:lnTo>
                  <a:pt x="1150246" y="1814296"/>
                </a:lnTo>
                <a:lnTo>
                  <a:pt x="1445996" y="1604505"/>
                </a:lnTo>
                <a:lnTo>
                  <a:pt x="1437792" y="1604505"/>
                </a:lnTo>
                <a:lnTo>
                  <a:pt x="1435054" y="1600645"/>
                </a:lnTo>
                <a:close/>
              </a:path>
              <a:path w="1448434" h="1823720">
                <a:moveTo>
                  <a:pt x="1438922" y="1597901"/>
                </a:moveTo>
                <a:lnTo>
                  <a:pt x="1435054" y="1600645"/>
                </a:lnTo>
                <a:lnTo>
                  <a:pt x="1437792" y="1604505"/>
                </a:lnTo>
                <a:lnTo>
                  <a:pt x="1438922" y="1597901"/>
                </a:lnTo>
                <a:close/>
              </a:path>
              <a:path w="1448434" h="1823720">
                <a:moveTo>
                  <a:pt x="1444729" y="1597901"/>
                </a:moveTo>
                <a:lnTo>
                  <a:pt x="1438922" y="1597901"/>
                </a:lnTo>
                <a:lnTo>
                  <a:pt x="1437792" y="1604505"/>
                </a:lnTo>
                <a:lnTo>
                  <a:pt x="1445996" y="1604505"/>
                </a:lnTo>
                <a:lnTo>
                  <a:pt x="1448269" y="1602892"/>
                </a:lnTo>
                <a:lnTo>
                  <a:pt x="1444729" y="1597901"/>
                </a:lnTo>
                <a:close/>
              </a:path>
              <a:path w="1448434" h="1823720">
                <a:moveTo>
                  <a:pt x="317831" y="9347"/>
                </a:moveTo>
                <a:lnTo>
                  <a:pt x="306222" y="9347"/>
                </a:lnTo>
                <a:lnTo>
                  <a:pt x="312826" y="10464"/>
                </a:lnTo>
                <a:lnTo>
                  <a:pt x="308960" y="13207"/>
                </a:lnTo>
                <a:lnTo>
                  <a:pt x="1435054" y="1600645"/>
                </a:lnTo>
                <a:lnTo>
                  <a:pt x="1438922" y="1597901"/>
                </a:lnTo>
                <a:lnTo>
                  <a:pt x="1444729" y="1597901"/>
                </a:lnTo>
                <a:lnTo>
                  <a:pt x="317831" y="9347"/>
                </a:lnTo>
                <a:close/>
              </a:path>
              <a:path w="1448434" h="1823720">
                <a:moveTo>
                  <a:pt x="10477" y="219138"/>
                </a:moveTo>
                <a:lnTo>
                  <a:pt x="9347" y="225742"/>
                </a:lnTo>
                <a:lnTo>
                  <a:pt x="13215" y="222998"/>
                </a:lnTo>
                <a:lnTo>
                  <a:pt x="10477" y="219138"/>
                </a:lnTo>
                <a:close/>
              </a:path>
              <a:path w="1448434" h="1823720">
                <a:moveTo>
                  <a:pt x="13215" y="222998"/>
                </a:moveTo>
                <a:lnTo>
                  <a:pt x="9347" y="225742"/>
                </a:lnTo>
                <a:lnTo>
                  <a:pt x="15162" y="225742"/>
                </a:lnTo>
                <a:lnTo>
                  <a:pt x="13215" y="222998"/>
                </a:lnTo>
                <a:close/>
              </a:path>
              <a:path w="1448434" h="1823720">
                <a:moveTo>
                  <a:pt x="18656" y="219138"/>
                </a:moveTo>
                <a:lnTo>
                  <a:pt x="10477" y="219138"/>
                </a:lnTo>
                <a:lnTo>
                  <a:pt x="13215" y="222998"/>
                </a:lnTo>
                <a:lnTo>
                  <a:pt x="18656" y="219138"/>
                </a:lnTo>
                <a:close/>
              </a:path>
              <a:path w="1448434" h="1823720">
                <a:moveTo>
                  <a:pt x="306222" y="9347"/>
                </a:moveTo>
                <a:lnTo>
                  <a:pt x="308960" y="13207"/>
                </a:lnTo>
                <a:lnTo>
                  <a:pt x="312826" y="10464"/>
                </a:lnTo>
                <a:lnTo>
                  <a:pt x="306222" y="9347"/>
                </a:lnTo>
                <a:close/>
              </a:path>
            </a:pathLst>
          </a:custGeom>
          <a:solidFill>
            <a:srgbClr val="FFE2A8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7419" name="WordArt 4"/>
          <p:cNvSpPr>
            <a:spLocks noTextEdit="1"/>
          </p:cNvSpPr>
          <p:nvPr/>
        </p:nvSpPr>
        <p:spPr>
          <a:xfrm>
            <a:off x="990600" y="0"/>
            <a:ext cx="7391400" cy="5048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fontScale="92500" lnSpcReduction="20000"/>
          </a:bodyPr>
          <a:lstStyle/>
          <a:p>
            <a:pPr algn="ctr" eaLnBrk="0" hangingPunct="0"/>
            <a:r>
              <a:rPr lang="en-US" sz="3600" b="1">
                <a:solidFill>
                  <a:srgbClr val="FF0066"/>
                </a:solidFill>
                <a:effectLst>
                  <a:outerShdw dist="35921" dir="2699999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Bài 31: Đặc điểm khí hậu Việt Nam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28600" y="838200"/>
            <a:ext cx="4549775" cy="135318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32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 “ hoàn thành bức tranh kiến thức”</a:t>
            </a:r>
            <a:r>
              <a:rPr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422" name="TextBox 24"/>
          <p:cNvSpPr txBox="1"/>
          <p:nvPr/>
        </p:nvSpPr>
        <p:spPr>
          <a:xfrm>
            <a:off x="4997450" y="6378575"/>
            <a:ext cx="4419600" cy="3683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Lược đồ khí hậu Việt Nam</a:t>
            </a:r>
            <a:endParaRPr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oup 64"/>
          <p:cNvGraphicFramePr>
            <a:graphicFrameLocks noGrp="1"/>
          </p:cNvGraphicFramePr>
          <p:nvPr/>
        </p:nvGraphicFramePr>
        <p:xfrm>
          <a:off x="0" y="1295400"/>
          <a:ext cx="9144000" cy="4973523"/>
        </p:xfrm>
        <a:graphic>
          <a:graphicData uri="http://schemas.openxmlformats.org/drawingml/2006/table">
            <a:tbl>
              <a:tblPr/>
              <a:tblGrid>
                <a:gridCol w="35646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7939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73379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</a:rPr>
                        <a:t>Miền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</a:rPr>
                        <a:t>khí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</a:rPr>
                        <a:t>hậu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Đặc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điểm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khí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hậu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65204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hlinkClick r:id=""/>
                        </a:rPr>
                        <a:t>1- </a:t>
                      </a:r>
                      <a:r>
                        <a:rPr kumimoji="0" 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hlinkClick r:id=""/>
                        </a:rPr>
                        <a:t>Phía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hlinkClick r:id="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hlinkClick r:id=""/>
                        </a:rPr>
                        <a:t>Bắc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defRPr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(</a:t>
                      </a:r>
                      <a:r>
                        <a:rPr kumimoji="0" 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Từ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kumimoji="0" 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dãy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kumimoji="0" 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Bạch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kumimoji="0" 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Mã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(16</a:t>
                      </a:r>
                      <a:r>
                        <a:rPr kumimoji="0" lang="en-US" sz="18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o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B ) </a:t>
                      </a:r>
                      <a:r>
                        <a:rPr kumimoji="0" 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trở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kumimoji="0" 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ra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)</a:t>
                      </a:r>
                    </a:p>
                  </a:txBody>
                  <a:tcPr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</a:rPr>
                        <a:t>Mùa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</a:rPr>
                        <a:t>đông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</a:rPr>
                        <a:t>lạnh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</a:rPr>
                        <a:t>, </a:t>
                      </a:r>
                      <a:r>
                        <a:rPr kumimoji="0" 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</a:rPr>
                        <a:t>ít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</a:rPr>
                        <a:t>mưa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</a:rPr>
                        <a:t>. </a:t>
                      </a:r>
                      <a:r>
                        <a:rPr kumimoji="0" 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</a:rPr>
                        <a:t>Nửa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</a:rPr>
                        <a:t>cuối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</a:rPr>
                        <a:t>mùa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</a:rPr>
                        <a:t>đông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</a:rPr>
                        <a:t>có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</a:rPr>
                        <a:t>mưa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</a:rPr>
                        <a:t>phùn.Mùa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</a:rPr>
                        <a:t>hạ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</a:rPr>
                        <a:t>nóng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</a:rPr>
                        <a:t>, </a:t>
                      </a:r>
                      <a:r>
                        <a:rPr kumimoji="0" 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</a:rPr>
                        <a:t>mưa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</a:rPr>
                        <a:t>nhiều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13716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defRPr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2- </a:t>
                      </a:r>
                      <a:r>
                        <a:rPr kumimoji="0" 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hlinkClick r:id=""/>
                        </a:rPr>
                        <a:t>Phía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hlinkClick r:id=""/>
                        </a:rPr>
                        <a:t> Nam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defRPr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(</a:t>
                      </a:r>
                      <a:r>
                        <a:rPr kumimoji="0" 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Từ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kumimoji="0" lang="vi-VN" alt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dãy </a:t>
                      </a:r>
                      <a:r>
                        <a:rPr kumimoji="0" 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Bạch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kumimoji="0" 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Mã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kumimoji="0" 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trở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kumimoji="0" 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vào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Nam)</a:t>
                      </a:r>
                    </a:p>
                  </a:txBody>
                  <a:tcPr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defRPr/>
                      </a:pPr>
                      <a:r>
                        <a:rPr kumimoji="0" 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</a:rPr>
                        <a:t>Khí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</a:rPr>
                        <a:t>hậu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</a:rPr>
                        <a:t>cận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</a:rPr>
                        <a:t>xích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</a:rPr>
                        <a:t>đạo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</a:rPr>
                        <a:t>, </a:t>
                      </a:r>
                      <a:r>
                        <a:rPr kumimoji="0" lang="vi-VN" alt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</a:rPr>
                        <a:t>nhiệt độ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</a:rPr>
                        <a:t>quanh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</a:rPr>
                        <a:t>năm</a:t>
                      </a:r>
                      <a:r>
                        <a:rPr kumimoji="0" lang="vi-VN" alt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</a:rPr>
                        <a:t> cao, với một mưa và một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</a:rPr>
                        <a:t>mùa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</a:rPr>
                        <a:t>khô</a:t>
                      </a:r>
                      <a:r>
                        <a:rPr kumimoji="0" lang="vi-VN" alt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</a:rPr>
                        <a:t> tương phản sâu sắc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50067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defRPr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 3- </a:t>
                      </a:r>
                      <a:r>
                        <a:rPr kumimoji="0" lang="en-US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Đông</a:t>
                      </a: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Trường</a:t>
                      </a: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Sơn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defRPr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(</a:t>
                      </a:r>
                      <a:r>
                        <a:rPr kumimoji="0" 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Từ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kumimoji="0" 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Hoành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kumimoji="0" 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Sơn</a:t>
                      </a:r>
                      <a:r>
                        <a:rPr lang="en-US" sz="1800" b="1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sym typeface="+mn-ea"/>
                        </a:rPr>
                        <a:t>(1</a:t>
                      </a:r>
                      <a:r>
                        <a:rPr lang="vi-VN" altLang="en-US" sz="1800" b="1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sym typeface="+mn-ea"/>
                        </a:rPr>
                        <a:t>8</a:t>
                      </a:r>
                      <a:r>
                        <a:rPr lang="en-US" sz="1800" b="1" baseline="30000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sym typeface="+mn-ea"/>
                        </a:rPr>
                        <a:t>o</a:t>
                      </a:r>
                      <a:r>
                        <a:rPr lang="en-US" sz="1800" b="1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sym typeface="+mn-ea"/>
                        </a:rPr>
                        <a:t>B )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kumimoji="0" 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đến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kumimoji="0" 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Mũi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kumimoji="0" 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Dinh</a:t>
                      </a:r>
                      <a:r>
                        <a:rPr lang="en-US" sz="1800" b="1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sym typeface="+mn-ea"/>
                        </a:rPr>
                        <a:t>(1</a:t>
                      </a:r>
                      <a:r>
                        <a:rPr lang="vi-VN" altLang="en-US" sz="1800" b="1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sym typeface="+mn-ea"/>
                        </a:rPr>
                        <a:t>1</a:t>
                      </a:r>
                      <a:r>
                        <a:rPr lang="en-US" sz="1800" b="1" baseline="30000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sym typeface="+mn-ea"/>
                        </a:rPr>
                        <a:t>o</a:t>
                      </a:r>
                      <a:r>
                        <a:rPr lang="en-US" sz="1800" b="1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sym typeface="+mn-ea"/>
                        </a:rPr>
                        <a:t>B )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defRPr/>
                      </a:pPr>
                      <a:r>
                        <a:rPr kumimoji="0" lang="vi-VN" alt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</a:rPr>
                        <a:t>Mùa hạ nóng, khô</a:t>
                      </a:r>
                      <a:endParaRPr kumimoji="0" lang="en-US" sz="2400" b="1" i="0" u="none" strike="noStrike" cap="none" normalizeH="0" baseline="0" dirty="0" err="1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defRPr/>
                      </a:pPr>
                      <a:r>
                        <a:rPr kumimoji="0" 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</a:rPr>
                        <a:t>Mùa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</a:rPr>
                        <a:t>mưa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</a:rPr>
                        <a:t>lệch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</a:rPr>
                        <a:t>hẳn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</a:rPr>
                        <a:t>về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</a:rPr>
                        <a:t>thu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</a:rPr>
                        <a:t>đông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06859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defRPr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4- </a:t>
                      </a:r>
                      <a:r>
                        <a:rPr kumimoji="0" 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hlinkClick r:id=""/>
                        </a:rPr>
                        <a:t>Biển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hlinkClick r:id="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hlinkClick r:id=""/>
                        </a:rPr>
                        <a:t>Đông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defRPr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    (</a:t>
                      </a:r>
                      <a:r>
                        <a:rPr kumimoji="0" 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Vùng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kumimoji="0" 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biển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kumimoji="0" 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Việt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Nam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Times New Roman" panose="02020603050405020304" pitchFamily="18" charset="0"/>
                        </a:rPr>
                        <a:t>)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</a:rPr>
                        <a:t>Mang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</a:rPr>
                        <a:t>tính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</a:rPr>
                        <a:t>chất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</a:rPr>
                        <a:t>gió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</a:rPr>
                        <a:t>mùa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</a:rPr>
                        <a:t>nhiệt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</a:rPr>
                        <a:t>đới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</a:rPr>
                        <a:t>hải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</a:rPr>
                        <a:t>dương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0" y="0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32 -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31 : ĐẶC ĐIỂM KHÍ HẬU VIỆT NAM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45" descr="Qua dia cau qua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8382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 Box 2"/>
          <p:cNvSpPr txBox="1"/>
          <p:nvPr/>
        </p:nvSpPr>
        <p:spPr>
          <a:xfrm>
            <a:off x="1981200" y="609600"/>
            <a:ext cx="415671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Bức tranh kiến thức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8" descr="180274730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48200" y="0"/>
            <a:ext cx="4495800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4" descr="20121121-144445-1-nguoiduatin-thoitiet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4648200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8" name="Picture 2" descr="Kết quả hình ảnh cho hình ảnh mưa rào miền bắc việt nam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3514725"/>
            <a:ext cx="4800600" cy="3343275"/>
          </a:xfrm>
          <a:prstGeom prst="rect">
            <a:avLst/>
          </a:prstGeom>
          <a:noFill/>
        </p:spPr>
      </p:pic>
      <p:pic>
        <p:nvPicPr>
          <p:cNvPr id="4100" name="Picture 4" descr="Kết quả hình ảnh cho hình ảnh mưa rào miền bắc việt nam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648200" y="3505200"/>
            <a:ext cx="4495800" cy="335280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2514600" y="3048000"/>
            <a:ext cx="43434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MIỀN KHÍ HẬU PHÍA BẮC</a:t>
            </a:r>
            <a:endParaRPr lang="en-US"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581400" y="0"/>
            <a:ext cx="2286000" cy="461665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MÙA ĐÔNG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276600" y="6396335"/>
            <a:ext cx="2667000" cy="461665"/>
          </a:xfrm>
          <a:prstGeom prst="rect">
            <a:avLst/>
          </a:prstGeom>
          <a:solidFill>
            <a:srgbClr val="FF66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MÙA HẠ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ight Arrow 11">
            <a:hlinkClick r:id="rId6" action="ppaction://hlinksldjump"/>
          </p:cNvPr>
          <p:cNvSpPr/>
          <p:nvPr/>
        </p:nvSpPr>
        <p:spPr>
          <a:xfrm>
            <a:off x="533400" y="5943600"/>
            <a:ext cx="9144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6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9" dur="2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1" descr="e3fef_5b295-kho-han-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45720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Hình ảnh có liên quan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59969400" y="7543800"/>
            <a:ext cx="15240000" cy="3581400"/>
          </a:xfrm>
          <a:prstGeom prst="rect">
            <a:avLst/>
          </a:prstGeom>
          <a:noFill/>
        </p:spPr>
      </p:pic>
      <p:pic>
        <p:nvPicPr>
          <p:cNvPr id="1028" name="Picture 4" descr="Hình ảnh có liên quan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0" y="0"/>
            <a:ext cx="4572000" cy="3429000"/>
          </a:xfrm>
          <a:prstGeom prst="rect">
            <a:avLst/>
          </a:prstGeom>
          <a:noFill/>
        </p:spPr>
      </p:pic>
      <p:pic>
        <p:nvPicPr>
          <p:cNvPr id="1030" name="Picture 6" descr="Kết quả hình ảnh cho hình ảnh MÙA MƯA miền NAM việt nam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3352800"/>
            <a:ext cx="4724400" cy="35052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514600" y="3048000"/>
            <a:ext cx="43434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MIỀN KHÍ HẬU PHÍA NAM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31" descr="hang%20tram%201809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648200" y="3505200"/>
            <a:ext cx="449580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3200400" y="6400800"/>
            <a:ext cx="3124200" cy="4572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MÙA MƯA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352800" y="0"/>
            <a:ext cx="27432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MÙA KHÔ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ight Arrow 10">
            <a:hlinkClick r:id="rId7" action="ppaction://hlinksldjump"/>
          </p:cNvPr>
          <p:cNvSpPr/>
          <p:nvPr/>
        </p:nvSpPr>
        <p:spPr>
          <a:xfrm>
            <a:off x="685800" y="5715000"/>
            <a:ext cx="914400" cy="381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  <p:bldP spid="1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/>
          </p:nvPr>
        </p:nvPicPr>
        <p:blipFill>
          <a:blip r:embed="rId2"/>
          <a:stretch>
            <a:fillRect/>
          </a:stretch>
        </p:blipFill>
        <p:spPr>
          <a:xfrm>
            <a:off x="2297430" y="16510"/>
            <a:ext cx="5144135" cy="6876415"/>
          </a:xfrm>
          <a:prstGeom prst="rect">
            <a:avLst/>
          </a:prstGeom>
        </p:spPr>
      </p:pic>
    </p:spTree>
  </p:cSld>
  <p:clrMapOvr>
    <a:masterClrMapping/>
  </p:clrMapOvr>
  <p:transition spd="med">
    <p:strips dir="rd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Hình ảnh có liên qua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381500" cy="3429000"/>
          </a:xfrm>
          <a:prstGeom prst="rect">
            <a:avLst/>
          </a:prstGeom>
          <a:noFill/>
        </p:spPr>
      </p:pic>
      <p:pic>
        <p:nvPicPr>
          <p:cNvPr id="36868" name="Picture 4" descr="Kết quả hình ảnh cho hình ảnh SA P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19600" y="0"/>
            <a:ext cx="4724400" cy="3429000"/>
          </a:xfrm>
          <a:prstGeom prst="rect">
            <a:avLst/>
          </a:prstGeom>
          <a:noFill/>
        </p:spPr>
      </p:pic>
      <p:pic>
        <p:nvPicPr>
          <p:cNvPr id="36870" name="Picture 6" descr="Kết quả hình ảnh cho hình ảnh ĐÀ LẠT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3429000"/>
            <a:ext cx="4495800" cy="3429000"/>
          </a:xfrm>
          <a:prstGeom prst="rect">
            <a:avLst/>
          </a:prstGeom>
          <a:noFill/>
        </p:spPr>
      </p:pic>
      <p:pic>
        <p:nvPicPr>
          <p:cNvPr id="36872" name="Picture 8" descr="Kết quả hình ảnh cho hình ảnh tam đảo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495800" y="3429000"/>
            <a:ext cx="4648200" cy="3429001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4343400" y="0"/>
            <a:ext cx="16002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SAPA</a:t>
            </a:r>
            <a:endParaRPr lang="en-US"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0"/>
            <a:ext cx="16002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SAPA</a:t>
            </a:r>
            <a:endParaRPr lang="en-US"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6396335"/>
            <a:ext cx="16002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ĐÀ LẠT</a:t>
            </a:r>
            <a:endParaRPr lang="en-US"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315200" y="6396335"/>
            <a:ext cx="18288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TAM ĐẢO</a:t>
            </a:r>
            <a:endParaRPr lang="en-US"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828800" y="3200400"/>
            <a:ext cx="55626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KHÍ HẬU PHÂN HÓA THEO ĐỘ CAO</a:t>
            </a:r>
            <a:endParaRPr lang="en-US"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68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68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68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68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9" dur="500"/>
                                        <p:tgtEl>
                                          <p:spTgt spid="368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68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68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5"/>
          <p:cNvSpPr txBox="1"/>
          <p:nvPr/>
        </p:nvSpPr>
        <p:spPr>
          <a:xfrm>
            <a:off x="210820" y="228600"/>
            <a:ext cx="872172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36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36</a:t>
            </a:r>
          </a:p>
          <a:p>
            <a:pPr algn="ctr"/>
            <a:r>
              <a:rPr lang="vi-VN" alt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31. ĐẶC ĐIỂM KHÍ HẬU VIỆT NAM</a:t>
            </a:r>
          </a:p>
        </p:txBody>
      </p:sp>
      <p:sp>
        <p:nvSpPr>
          <p:cNvPr id="4" name="Text Box 3"/>
          <p:cNvSpPr txBox="1"/>
          <p:nvPr/>
        </p:nvSpPr>
        <p:spPr>
          <a:xfrm>
            <a:off x="457200" y="1600200"/>
            <a:ext cx="680148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3600" b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Tính chất nhiệt đới gió mùa ẩm.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533400" y="2362200"/>
            <a:ext cx="75431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3600" b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Tính đa dạng và thất thường.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838200" y="2895600"/>
            <a:ext cx="45840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360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Tính đa dạng</a:t>
            </a:r>
          </a:p>
        </p:txBody>
      </p:sp>
      <p:sp>
        <p:nvSpPr>
          <p:cNvPr id="2" name="Text Box 1"/>
          <p:cNvSpPr txBox="1"/>
          <p:nvPr/>
        </p:nvSpPr>
        <p:spPr>
          <a:xfrm>
            <a:off x="367030" y="3540760"/>
            <a:ext cx="8362315" cy="2306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36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Phân hóa theo không gian thành các vùng, miền khí hậu khác </a:t>
            </a:r>
            <a:r>
              <a:rPr lang="vi-VN" altLang="en-US" sz="360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360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....</a:t>
            </a:r>
            <a:endParaRPr lang="vi-VN" altLang="en-US" sz="3600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altLang="en-US" sz="36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Phân hóa theo mùa</a:t>
            </a:r>
          </a:p>
          <a:p>
            <a:r>
              <a:rPr lang="vi-VN" altLang="en-US" sz="36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Phân hóa theo đai cao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8" descr="180274730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495800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2" descr="raining-4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3352800"/>
            <a:ext cx="4572000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4" name="Picture 2" descr="Kết quả hình ảnh cho hình ảnh BÃO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3352800"/>
            <a:ext cx="4800600" cy="3505200"/>
          </a:xfrm>
          <a:prstGeom prst="rect">
            <a:avLst/>
          </a:prstGeom>
          <a:noFill/>
        </p:spPr>
      </p:pic>
      <p:pic>
        <p:nvPicPr>
          <p:cNvPr id="38916" name="Picture 4" descr="Kết quả hình ảnh cho hình ảnh sương muối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495800" y="0"/>
            <a:ext cx="4648200" cy="3295651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6396335"/>
            <a:ext cx="1600200" cy="461665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BÃO</a:t>
            </a:r>
            <a:endParaRPr lang="en-US"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495800" y="1"/>
            <a:ext cx="2133600" cy="4308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SƯƠNG MUỐI</a:t>
            </a:r>
            <a:endParaRPr lang="en-US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371600" y="0"/>
            <a:ext cx="1600200" cy="461665"/>
          </a:xfrm>
          <a:prstGeom prst="rect">
            <a:avLst/>
          </a:prstGeom>
          <a:solidFill>
            <a:schemeClr val="bg2">
              <a:lumMod val="2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RÉT</a:t>
            </a:r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543800" y="6396335"/>
            <a:ext cx="1600200" cy="46166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828800" y="3048000"/>
            <a:ext cx="63246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KHÍ HẬU CÓ SỰ THẤT THƯỜNG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89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89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89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89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tlatvn - Khí hậu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-74257"/>
            <a:ext cx="7162800" cy="8235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985100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5"/>
          <p:cNvSpPr txBox="1"/>
          <p:nvPr/>
        </p:nvSpPr>
        <p:spPr>
          <a:xfrm>
            <a:off x="210820" y="228600"/>
            <a:ext cx="872172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</a:t>
            </a:r>
            <a:r>
              <a:rPr lang="vi-VN" alt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alt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31. ĐẶC ĐIỂM KHÍ HẬU VIỆT NAM</a:t>
            </a:r>
          </a:p>
        </p:txBody>
      </p:sp>
      <p:sp>
        <p:nvSpPr>
          <p:cNvPr id="4" name="Text Box 3"/>
          <p:cNvSpPr txBox="1"/>
          <p:nvPr/>
        </p:nvSpPr>
        <p:spPr>
          <a:xfrm>
            <a:off x="76200" y="1572260"/>
            <a:ext cx="76962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36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Tính chất nhiệt đới gió mùa ẩm.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76200" y="2362200"/>
            <a:ext cx="75431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3600" b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Tính đa dạng và thất thường.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381000" y="2895600"/>
            <a:ext cx="45840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36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Tính đa dạng</a:t>
            </a:r>
          </a:p>
        </p:txBody>
      </p:sp>
      <p:sp>
        <p:nvSpPr>
          <p:cNvPr id="3" name="Text Box 2"/>
          <p:cNvSpPr txBox="1"/>
          <p:nvPr/>
        </p:nvSpPr>
        <p:spPr>
          <a:xfrm>
            <a:off x="533400" y="3554615"/>
            <a:ext cx="8679180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36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Tính thất thường.</a:t>
            </a:r>
          </a:p>
          <a:p>
            <a:r>
              <a:rPr lang="vi-VN" altLang="en-US" sz="36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Có năm rét sớm, có năm rét muộn; năm mưa lớn, năm khô hạn; năm nhiều bão, năm ít bão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32- BÀI 31: ĐẶC ĐIỂM KHÍ HẬU VIỆT NAM</a:t>
            </a:r>
            <a:endParaRPr lang="en-US" sz="2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457200"/>
            <a:ext cx="481016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TÍNH CHẤT NHIỆT ĐỚI GIÓ MÙA ẨM</a:t>
            </a:r>
            <a:endParaRPr lang="en-US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838200"/>
            <a:ext cx="4572000" cy="460375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0">
              <a:buNone/>
            </a:pPr>
            <a:r>
              <a:rPr lang="vi-VN" alt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2. Tính đa dạng và thất thường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13" descr="Ban do Khi hau Viet Nam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48201" y="457201"/>
            <a:ext cx="4495800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AutoShape 27"/>
          <p:cNvSpPr>
            <a:spLocks noChangeArrowheads="1"/>
          </p:cNvSpPr>
          <p:nvPr/>
        </p:nvSpPr>
        <p:spPr bwMode="auto">
          <a:xfrm rot="19578596">
            <a:off x="5308600" y="2425700"/>
            <a:ext cx="762000" cy="215900"/>
          </a:xfrm>
          <a:prstGeom prst="rightArrow">
            <a:avLst>
              <a:gd name="adj1" fmla="val 50000"/>
              <a:gd name="adj2" fmla="val 88235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9" name="AutoShape 17"/>
          <p:cNvSpPr>
            <a:spLocks noChangeArrowheads="1"/>
          </p:cNvSpPr>
          <p:nvPr/>
        </p:nvSpPr>
        <p:spPr bwMode="auto">
          <a:xfrm rot="19578596">
            <a:off x="5575300" y="3302000"/>
            <a:ext cx="762000" cy="215900"/>
          </a:xfrm>
          <a:prstGeom prst="rightArrow">
            <a:avLst>
              <a:gd name="adj1" fmla="val 50000"/>
              <a:gd name="adj2" fmla="val 88235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0" name="AutoShape 18"/>
          <p:cNvSpPr>
            <a:spLocks noChangeArrowheads="1"/>
          </p:cNvSpPr>
          <p:nvPr/>
        </p:nvSpPr>
        <p:spPr bwMode="auto">
          <a:xfrm rot="19508732">
            <a:off x="5943600" y="4292600"/>
            <a:ext cx="762000" cy="215900"/>
          </a:xfrm>
          <a:prstGeom prst="rightArrow">
            <a:avLst>
              <a:gd name="adj1" fmla="val 50000"/>
              <a:gd name="adj2" fmla="val 88235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2" name="AutoShape 19"/>
          <p:cNvSpPr>
            <a:spLocks noChangeArrowheads="1"/>
          </p:cNvSpPr>
          <p:nvPr/>
        </p:nvSpPr>
        <p:spPr bwMode="auto">
          <a:xfrm rot="19306997">
            <a:off x="6197600" y="4914900"/>
            <a:ext cx="762000" cy="215900"/>
          </a:xfrm>
          <a:prstGeom prst="rightArrow">
            <a:avLst>
              <a:gd name="adj1" fmla="val 50000"/>
              <a:gd name="adj2" fmla="val 88235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3" name="Rectangle 26"/>
          <p:cNvSpPr>
            <a:spLocks noChangeArrowheads="1"/>
          </p:cNvSpPr>
          <p:nvPr/>
        </p:nvSpPr>
        <p:spPr bwMode="auto">
          <a:xfrm rot="19465099">
            <a:off x="4619625" y="4037013"/>
            <a:ext cx="1963738" cy="342900"/>
          </a:xfrm>
          <a:prstGeom prst="rect">
            <a:avLst/>
          </a:prstGeom>
          <a:solidFill>
            <a:srgbClr val="CCFFFF"/>
          </a:solidFill>
          <a:ln w="9525">
            <a:solidFill>
              <a:srgbClr val="000000"/>
            </a:solidFill>
            <a:miter lim="800000"/>
          </a:ln>
          <a:effectLst/>
        </p:spPr>
        <p:txBody>
          <a:bodyPr wrap="none" anchor="ctr"/>
          <a:lstStyle/>
          <a:p>
            <a:pPr algn="ctr"/>
            <a:r>
              <a:rPr lang="en-US" sz="2000" b="1">
                <a:solidFill>
                  <a:schemeClr val="tx2"/>
                </a:solidFill>
              </a:rPr>
              <a:t>Gió mùa mùa hạ</a:t>
            </a:r>
          </a:p>
        </p:txBody>
      </p:sp>
      <p:sp>
        <p:nvSpPr>
          <p:cNvPr id="14" name="AutoShape 21"/>
          <p:cNvSpPr>
            <a:spLocks noChangeArrowheads="1"/>
          </p:cNvSpPr>
          <p:nvPr/>
        </p:nvSpPr>
        <p:spPr bwMode="auto">
          <a:xfrm rot="19642068">
            <a:off x="7317112" y="806280"/>
            <a:ext cx="800100" cy="241300"/>
          </a:xfrm>
          <a:prstGeom prst="leftArrow">
            <a:avLst>
              <a:gd name="adj1" fmla="val 50000"/>
              <a:gd name="adj2" fmla="val 82895"/>
            </a:avLst>
          </a:prstGeom>
          <a:solidFill>
            <a:srgbClr val="0000FF"/>
          </a:solidFill>
          <a:ln w="9525">
            <a:solidFill>
              <a:srgbClr val="0000FF"/>
            </a:solidFill>
            <a:miter lim="800000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" name="AutoShape 22"/>
          <p:cNvSpPr>
            <a:spLocks noChangeArrowheads="1"/>
          </p:cNvSpPr>
          <p:nvPr/>
        </p:nvSpPr>
        <p:spPr bwMode="auto">
          <a:xfrm rot="19726436">
            <a:off x="7624591" y="1561514"/>
            <a:ext cx="800100" cy="241300"/>
          </a:xfrm>
          <a:prstGeom prst="leftArrow">
            <a:avLst>
              <a:gd name="adj1" fmla="val 50000"/>
              <a:gd name="adj2" fmla="val 82895"/>
            </a:avLst>
          </a:prstGeom>
          <a:solidFill>
            <a:srgbClr val="0000FF"/>
          </a:solidFill>
          <a:ln w="9525">
            <a:solidFill>
              <a:srgbClr val="0000FF"/>
            </a:solidFill>
            <a:miter lim="800000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6" name="AutoShape 28"/>
          <p:cNvSpPr>
            <a:spLocks noChangeArrowheads="1"/>
          </p:cNvSpPr>
          <p:nvPr/>
        </p:nvSpPr>
        <p:spPr bwMode="auto">
          <a:xfrm rot="19726436">
            <a:off x="8081791" y="1561514"/>
            <a:ext cx="800100" cy="241300"/>
          </a:xfrm>
          <a:prstGeom prst="leftArrow">
            <a:avLst>
              <a:gd name="adj1" fmla="val 50000"/>
              <a:gd name="adj2" fmla="val 82895"/>
            </a:avLst>
          </a:prstGeom>
          <a:solidFill>
            <a:srgbClr val="0000FF"/>
          </a:solidFill>
          <a:ln w="9525">
            <a:solidFill>
              <a:srgbClr val="0000FF"/>
            </a:solidFill>
            <a:miter lim="800000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7" name="Rectangle 25"/>
          <p:cNvSpPr>
            <a:spLocks noChangeArrowheads="1"/>
          </p:cNvSpPr>
          <p:nvPr/>
        </p:nvSpPr>
        <p:spPr bwMode="auto">
          <a:xfrm rot="19724302">
            <a:off x="6454611" y="1422174"/>
            <a:ext cx="2346551" cy="342900"/>
          </a:xfrm>
          <a:prstGeom prst="rect">
            <a:avLst/>
          </a:prstGeom>
          <a:solidFill>
            <a:srgbClr val="CCFFFF"/>
          </a:solidFill>
          <a:ln w="9525">
            <a:solidFill>
              <a:srgbClr val="000000"/>
            </a:solidFill>
            <a:miter lim="800000"/>
          </a:ln>
          <a:effectLst/>
        </p:spPr>
        <p:txBody>
          <a:bodyPr wrap="none" anchor="ctr"/>
          <a:lstStyle/>
          <a:p>
            <a:pPr algn="ctr"/>
            <a:r>
              <a:rPr lang="en-US" sz="2000" b="1" dirty="0" err="1">
                <a:solidFill>
                  <a:schemeClr val="tx2"/>
                </a:solidFill>
              </a:rPr>
              <a:t>Gió</a:t>
            </a:r>
            <a:r>
              <a:rPr lang="en-US" sz="2000" b="1" dirty="0">
                <a:solidFill>
                  <a:schemeClr val="tx2"/>
                </a:solidFill>
              </a:rPr>
              <a:t> </a:t>
            </a:r>
            <a:r>
              <a:rPr lang="en-US" sz="2000" b="1" dirty="0" err="1">
                <a:solidFill>
                  <a:schemeClr val="tx2"/>
                </a:solidFill>
              </a:rPr>
              <a:t>mùa</a:t>
            </a:r>
            <a:r>
              <a:rPr lang="en-US" sz="2000" b="1" dirty="0">
                <a:solidFill>
                  <a:schemeClr val="tx2"/>
                </a:solidFill>
              </a:rPr>
              <a:t> </a:t>
            </a:r>
            <a:r>
              <a:rPr lang="en-US" sz="2000" b="1" dirty="0" err="1">
                <a:solidFill>
                  <a:schemeClr val="tx2"/>
                </a:solidFill>
              </a:rPr>
              <a:t>mùa</a:t>
            </a:r>
            <a:r>
              <a:rPr lang="en-US" sz="2000" b="1" dirty="0">
                <a:solidFill>
                  <a:schemeClr val="tx2"/>
                </a:solidFill>
              </a:rPr>
              <a:t> </a:t>
            </a:r>
            <a:r>
              <a:rPr lang="en-US" sz="2000" b="1" dirty="0" err="1">
                <a:solidFill>
                  <a:schemeClr val="tx2"/>
                </a:solidFill>
              </a:rPr>
              <a:t>đông</a:t>
            </a:r>
            <a:endParaRPr lang="en-US" sz="2000" b="1" dirty="0">
              <a:solidFill>
                <a:schemeClr val="tx2"/>
              </a:solidFill>
            </a:endParaRPr>
          </a:p>
        </p:txBody>
      </p:sp>
      <p:pic>
        <p:nvPicPr>
          <p:cNvPr id="21" name="Picture 45" descr="Qua dia cau qua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8382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Cloud Callout 1"/>
          <p:cNvSpPr/>
          <p:nvPr/>
        </p:nvSpPr>
        <p:spPr>
          <a:xfrm>
            <a:off x="-142240" y="1981200"/>
            <a:ext cx="4951730" cy="2997835"/>
          </a:xfrm>
          <a:prstGeom prst="cloudCallout">
            <a:avLst/>
          </a:prstGeom>
          <a:solidFill>
            <a:schemeClr val="bg2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altLang="en-US" sz="3200">
                <a:solidFill>
                  <a:srgbClr val="FF0000"/>
                </a:solidFill>
              </a:rPr>
              <a:t>Nguyên nhân nào  làm cho khí hậu nước ta đa dạng và thất thường?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56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6111 0.05 L -4.44444E-6 -2.96296E-6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00" y="-250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56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10834 0.08704 L 4.44444E-6 -7.40741E-7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00" y="-4400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56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12222 0.0963 L 0.06667 -0.08518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400" y="-910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56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125 0.10833 L 0.07917 -0.09537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00" y="-10200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35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 -2.59259E-6 L -0.08333 0.06852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00" y="3400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5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3.33333E-6 8.51064E-7 L -0.0875 0.06475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00" y="3200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35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3958 -0.07308 L -0.21458 0.08441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00" y="7900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8" grpId="1" bldLvl="0" animBg="1"/>
      <p:bldP spid="9" grpId="0" bldLvl="0" animBg="1"/>
      <p:bldP spid="9" grpId="1" bldLvl="0" animBg="1"/>
      <p:bldP spid="10" grpId="0" bldLvl="0" animBg="1"/>
      <p:bldP spid="10" grpId="1" bldLvl="0" animBg="1"/>
      <p:bldP spid="12" grpId="0" bldLvl="0" animBg="1"/>
      <p:bldP spid="12" grpId="1" bldLvl="0" animBg="1"/>
      <p:bldP spid="13" grpId="0" bldLvl="0" animBg="1"/>
      <p:bldP spid="14" grpId="0" bldLvl="0" animBg="1"/>
      <p:bldP spid="14" grpId="1" bldLvl="0" animBg="1"/>
      <p:bldP spid="15" grpId="0" bldLvl="0" animBg="1"/>
      <p:bldP spid="15" grpId="1" bldLvl="0" animBg="1"/>
      <p:bldP spid="16" grpId="0" bldLvl="0" animBg="1"/>
      <p:bldP spid="16" grpId="1" bldLvl="0" animBg="1"/>
      <p:bldP spid="17" grpId="0" bldLvl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21"/>
          <p:cNvSpPr>
            <a:spLocks noChangeArrowheads="1"/>
          </p:cNvSpPr>
          <p:nvPr/>
        </p:nvSpPr>
        <p:spPr bwMode="auto">
          <a:xfrm>
            <a:off x="3200400" y="838200"/>
            <a:ext cx="2819400" cy="431800"/>
          </a:xfrm>
          <a:prstGeom prst="rect">
            <a:avLst/>
          </a:prstGeom>
          <a:solidFill>
            <a:srgbClr val="FFFF99"/>
          </a:solidFill>
          <a:ln w="28575">
            <a:solidFill>
              <a:srgbClr val="000066"/>
            </a:solidFill>
            <a:miter lim="800000"/>
          </a:ln>
        </p:spPr>
        <p:txBody>
          <a:bodyPr wrap="none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Ninô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(El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nino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4876800"/>
            <a:ext cx="85344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Tx/>
              <a:buChar char="-"/>
            </a:pPr>
            <a:r>
              <a:rPr lang="en-US" sz="240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 tượng nóng lên khác thường của nước biển ở vành đai xích đạo. Chu kì: 8 - 11 năm, hoặc từ 2 – 3 năm </a:t>
            </a:r>
          </a:p>
          <a:p>
            <a:pPr>
              <a:buFontTx/>
              <a:buChar char="-"/>
            </a:pPr>
            <a:r>
              <a:rPr lang="en-US" sz="240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Thường xảy ra thiên tai như mưa lớn, lũ lụt ở vùng này, hạn hán, cháy rừng ở vùng khác</a:t>
            </a:r>
            <a:endParaRPr lang="en-US" sz="24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3048000" y="1524000"/>
            <a:ext cx="2044700" cy="431800"/>
          </a:xfrm>
          <a:prstGeom prst="rect">
            <a:avLst/>
          </a:prstGeom>
          <a:solidFill>
            <a:srgbClr val="FFFF99"/>
          </a:solidFill>
          <a:ln w="28575">
            <a:solidFill>
              <a:srgbClr val="000066"/>
            </a:solidFill>
            <a:miter lim="800000"/>
          </a:ln>
        </p:spPr>
        <p:txBody>
          <a:bodyPr wrap="none" anchor="ctr"/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 Nina</a:t>
            </a:r>
          </a:p>
        </p:txBody>
      </p:sp>
      <p:sp>
        <p:nvSpPr>
          <p:cNvPr id="6" name="Rectangle 5"/>
          <p:cNvSpPr/>
          <p:nvPr/>
        </p:nvSpPr>
        <p:spPr>
          <a:xfrm>
            <a:off x="76200" y="5181421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Là hiện tượng làm cho gió mùa Châu Á, Đông Úc mạnh hơn, thúc đẩy sự phát triển của các cơn bão</a:t>
            </a:r>
          </a:p>
          <a:p>
            <a:r>
              <a:rPr lang="en-US" sz="240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Nhiệt độ nước biển lạnh đi một cách bất thường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1. Gui-Em-O-Cuoi-Song-Hong-1)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09600" y="1447800"/>
            <a:ext cx="1431925" cy="1121410"/>
          </a:xfrm>
          <a:prstGeom prst="rect">
            <a:avLst/>
          </a:prstGeom>
        </p:spPr>
      </p:pic>
      <p:pic>
        <p:nvPicPr>
          <p:cNvPr id="5" name="2. Goi-Nho-Que-Huong-Ha-Van (mp3cut.net)">
            <a:hlinkClick r:id="" action="ppaction://media"/>
          </p:cNvPr>
          <p:cNvPicPr/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429000" y="1296035"/>
            <a:ext cx="1578610" cy="1273175"/>
          </a:xfrm>
          <a:prstGeom prst="rect">
            <a:avLst/>
          </a:prstGeom>
        </p:spPr>
      </p:pic>
      <p:pic>
        <p:nvPicPr>
          <p:cNvPr id="6" name="3. Soi-Nho-Soi-Thuong-Thu-Hien (mp3cut.net)">
            <a:hlinkClick r:id="" action="ppaction://media"/>
          </p:cNvPr>
          <p:cNvPicPr/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705600" y="1371600"/>
            <a:ext cx="1510665" cy="10052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37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40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9" dur="1473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9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2" dur="1645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3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>
                <p:cTn id="14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>
                <p:cTn id="15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s 4097"/>
          <p:cNvSpPr/>
          <p:nvPr/>
        </p:nvSpPr>
        <p:spPr>
          <a:xfrm>
            <a:off x="1219200" y="914400"/>
            <a:ext cx="762000" cy="6858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099" name="Rectangles 4098"/>
          <p:cNvSpPr/>
          <p:nvPr/>
        </p:nvSpPr>
        <p:spPr>
          <a:xfrm>
            <a:off x="1981200" y="914400"/>
            <a:ext cx="685800" cy="6858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100" name="Rectangles 4099"/>
          <p:cNvSpPr/>
          <p:nvPr/>
        </p:nvSpPr>
        <p:spPr>
          <a:xfrm>
            <a:off x="2667000" y="914400"/>
            <a:ext cx="685800" cy="6858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101" name="Rectangles 4100"/>
          <p:cNvSpPr/>
          <p:nvPr/>
        </p:nvSpPr>
        <p:spPr>
          <a:xfrm>
            <a:off x="3352800" y="914400"/>
            <a:ext cx="762000" cy="6858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102" name="Rectangles 4101"/>
          <p:cNvSpPr/>
          <p:nvPr/>
        </p:nvSpPr>
        <p:spPr>
          <a:xfrm>
            <a:off x="4114800" y="914400"/>
            <a:ext cx="685800" cy="6858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103" name="Rectangles 4102"/>
          <p:cNvSpPr/>
          <p:nvPr/>
        </p:nvSpPr>
        <p:spPr>
          <a:xfrm>
            <a:off x="4800600" y="914400"/>
            <a:ext cx="685800" cy="6858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104" name="Rectangles 4103"/>
          <p:cNvSpPr/>
          <p:nvPr/>
        </p:nvSpPr>
        <p:spPr>
          <a:xfrm>
            <a:off x="5486400" y="914400"/>
            <a:ext cx="685800" cy="6858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105" name="Rectangles 4104"/>
          <p:cNvSpPr/>
          <p:nvPr/>
        </p:nvSpPr>
        <p:spPr>
          <a:xfrm>
            <a:off x="6172200" y="914400"/>
            <a:ext cx="685800" cy="6858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106" name="Sun 4105"/>
          <p:cNvSpPr/>
          <p:nvPr/>
        </p:nvSpPr>
        <p:spPr>
          <a:xfrm>
            <a:off x="558800" y="990600"/>
            <a:ext cx="609600" cy="609600"/>
          </a:xfrm>
          <a:prstGeom prst="sun">
            <a:avLst>
              <a:gd name="adj" fmla="val 25000"/>
            </a:avLst>
          </a:prstGeom>
          <a:solidFill>
            <a:srgbClr val="FFFF00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/>
            <a:r>
              <a:t>1</a:t>
            </a:r>
          </a:p>
        </p:txBody>
      </p:sp>
      <p:sp>
        <p:nvSpPr>
          <p:cNvPr id="4107" name="Text Box 4106"/>
          <p:cNvSpPr txBox="1"/>
          <p:nvPr/>
        </p:nvSpPr>
        <p:spPr>
          <a:xfrm>
            <a:off x="76200" y="5410200"/>
            <a:ext cx="8820150" cy="457200"/>
          </a:xfrm>
          <a:prstGeom prst="rect">
            <a:avLst/>
          </a:prstGeom>
          <a:solidFill>
            <a:schemeClr val="tx1"/>
          </a:solidFill>
          <a:ln w="9525">
            <a:noFill/>
          </a:ln>
        </p:spPr>
        <p:txBody>
          <a:bodyPr wrap="none" anchor="t" anchorCtr="0">
            <a:spAutoFit/>
          </a:bodyPr>
          <a:lstStyle/>
          <a:p>
            <a:pPr algn="ctr" eaLnBrk="0" hangingPunct="0"/>
            <a:r>
              <a:rPr sz="2400" b="1" dirty="0" err="1">
                <a:solidFill>
                  <a:srgbClr val="FF0000"/>
                </a:solidFill>
              </a:rPr>
              <a:t>Đây</a:t>
            </a:r>
            <a:r>
              <a:rPr sz="2400" b="1">
                <a:solidFill>
                  <a:srgbClr val="FF0000"/>
                </a:solidFill>
              </a:rPr>
              <a:t> </a:t>
            </a:r>
            <a:r>
              <a:rPr sz="2400" b="1" dirty="0" err="1">
                <a:solidFill>
                  <a:srgbClr val="FF0000"/>
                </a:solidFill>
              </a:rPr>
              <a:t>là</a:t>
            </a:r>
            <a:r>
              <a:rPr sz="2400" b="1">
                <a:solidFill>
                  <a:srgbClr val="FF0000"/>
                </a:solidFill>
              </a:rPr>
              <a:t> </a:t>
            </a:r>
            <a:r>
              <a:rPr sz="2400" b="1" dirty="0" err="1">
                <a:solidFill>
                  <a:srgbClr val="FF0000"/>
                </a:solidFill>
              </a:rPr>
              <a:t>một</a:t>
            </a:r>
            <a:r>
              <a:rPr sz="2400" b="1">
                <a:solidFill>
                  <a:srgbClr val="FF0000"/>
                </a:solidFill>
              </a:rPr>
              <a:t> </a:t>
            </a:r>
            <a:r>
              <a:rPr sz="2400" b="1" dirty="0" err="1">
                <a:solidFill>
                  <a:srgbClr val="FF0000"/>
                </a:solidFill>
              </a:rPr>
              <a:t>dãy</a:t>
            </a:r>
            <a:r>
              <a:rPr sz="2400" b="1">
                <a:solidFill>
                  <a:srgbClr val="FF0000"/>
                </a:solidFill>
              </a:rPr>
              <a:t> </a:t>
            </a:r>
            <a:r>
              <a:rPr sz="2400" b="1" dirty="0" err="1">
                <a:solidFill>
                  <a:srgbClr val="FF0000"/>
                </a:solidFill>
              </a:rPr>
              <a:t>núi</a:t>
            </a:r>
            <a:r>
              <a:rPr sz="2400" b="1">
                <a:solidFill>
                  <a:srgbClr val="FF0000"/>
                </a:solidFill>
              </a:rPr>
              <a:t> </a:t>
            </a:r>
            <a:r>
              <a:rPr sz="2400" b="1" dirty="0" err="1">
                <a:solidFill>
                  <a:srgbClr val="FF0000"/>
                </a:solidFill>
              </a:rPr>
              <a:t>tạo</a:t>
            </a:r>
            <a:r>
              <a:rPr sz="2400" b="1">
                <a:solidFill>
                  <a:srgbClr val="FF0000"/>
                </a:solidFill>
              </a:rPr>
              <a:t> </a:t>
            </a:r>
            <a:r>
              <a:rPr sz="2400" b="1" dirty="0" err="1">
                <a:solidFill>
                  <a:srgbClr val="FF0000"/>
                </a:solidFill>
              </a:rPr>
              <a:t>nên</a:t>
            </a:r>
            <a:r>
              <a:rPr sz="2400" b="1">
                <a:solidFill>
                  <a:srgbClr val="FF0000"/>
                </a:solidFill>
              </a:rPr>
              <a:t> </a:t>
            </a:r>
            <a:r>
              <a:rPr sz="2400" b="1" dirty="0" err="1">
                <a:solidFill>
                  <a:srgbClr val="FF0000"/>
                </a:solidFill>
              </a:rPr>
              <a:t>hiệu</a:t>
            </a:r>
            <a:r>
              <a:rPr sz="2400" b="1">
                <a:solidFill>
                  <a:srgbClr val="FF0000"/>
                </a:solidFill>
              </a:rPr>
              <a:t> </a:t>
            </a:r>
            <a:r>
              <a:rPr sz="2400" b="1" dirty="0" err="1">
                <a:solidFill>
                  <a:srgbClr val="FF0000"/>
                </a:solidFill>
              </a:rPr>
              <a:t>ứng</a:t>
            </a:r>
            <a:r>
              <a:rPr sz="2400" b="1">
                <a:solidFill>
                  <a:srgbClr val="FF0000"/>
                </a:solidFill>
              </a:rPr>
              <a:t> “ </a:t>
            </a:r>
            <a:r>
              <a:rPr sz="2400" b="1" dirty="0" err="1">
                <a:solidFill>
                  <a:srgbClr val="FF0000"/>
                </a:solidFill>
              </a:rPr>
              <a:t>Phơn</a:t>
            </a:r>
            <a:r>
              <a:rPr sz="2400" b="1">
                <a:solidFill>
                  <a:srgbClr val="FF0000"/>
                </a:solidFill>
              </a:rPr>
              <a:t>” ở </a:t>
            </a:r>
            <a:r>
              <a:rPr sz="2400" b="1" dirty="0" err="1">
                <a:solidFill>
                  <a:srgbClr val="FF0000"/>
                </a:solidFill>
              </a:rPr>
              <a:t>miền</a:t>
            </a:r>
            <a:r>
              <a:rPr sz="2400" b="1">
                <a:solidFill>
                  <a:srgbClr val="FF0000"/>
                </a:solidFill>
              </a:rPr>
              <a:t> </a:t>
            </a:r>
            <a:r>
              <a:rPr sz="2400" b="1" dirty="0" err="1">
                <a:solidFill>
                  <a:srgbClr val="FF0000"/>
                </a:solidFill>
              </a:rPr>
              <a:t>Trung</a:t>
            </a:r>
            <a:r>
              <a:rPr sz="2400" b="1">
                <a:solidFill>
                  <a:schemeClr val="accent1"/>
                </a:solidFill>
              </a:rPr>
              <a:t>.</a:t>
            </a:r>
          </a:p>
        </p:txBody>
      </p:sp>
      <p:sp>
        <p:nvSpPr>
          <p:cNvPr id="4108" name="Rectangles 4107"/>
          <p:cNvSpPr/>
          <p:nvPr/>
        </p:nvSpPr>
        <p:spPr>
          <a:xfrm>
            <a:off x="1981200" y="1600200"/>
            <a:ext cx="685800" cy="6096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109" name="Rectangles 4108"/>
          <p:cNvSpPr/>
          <p:nvPr/>
        </p:nvSpPr>
        <p:spPr>
          <a:xfrm>
            <a:off x="2667000" y="1600200"/>
            <a:ext cx="685800" cy="6096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110" name="Rectangles 4109"/>
          <p:cNvSpPr/>
          <p:nvPr/>
        </p:nvSpPr>
        <p:spPr>
          <a:xfrm>
            <a:off x="3352800" y="1600200"/>
            <a:ext cx="685800" cy="6096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111" name="Rectangles 4110"/>
          <p:cNvSpPr/>
          <p:nvPr/>
        </p:nvSpPr>
        <p:spPr>
          <a:xfrm>
            <a:off x="4038600" y="1600200"/>
            <a:ext cx="685800" cy="6096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112" name="Rectangles 4111"/>
          <p:cNvSpPr/>
          <p:nvPr/>
        </p:nvSpPr>
        <p:spPr>
          <a:xfrm>
            <a:off x="4724400" y="1600200"/>
            <a:ext cx="685800" cy="6096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113" name="Rectangles 4112"/>
          <p:cNvSpPr/>
          <p:nvPr/>
        </p:nvSpPr>
        <p:spPr>
          <a:xfrm>
            <a:off x="5410200" y="1600200"/>
            <a:ext cx="685800" cy="6096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115" name="Rectangles 4114"/>
          <p:cNvSpPr/>
          <p:nvPr/>
        </p:nvSpPr>
        <p:spPr>
          <a:xfrm>
            <a:off x="2667000" y="2209800"/>
            <a:ext cx="685800" cy="6096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116" name="Rectangles 4115"/>
          <p:cNvSpPr/>
          <p:nvPr/>
        </p:nvSpPr>
        <p:spPr>
          <a:xfrm>
            <a:off x="3352800" y="2209800"/>
            <a:ext cx="685800" cy="6096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117" name="Rectangles 4116"/>
          <p:cNvSpPr/>
          <p:nvPr/>
        </p:nvSpPr>
        <p:spPr>
          <a:xfrm>
            <a:off x="4038600" y="2209800"/>
            <a:ext cx="685800" cy="6096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118" name="Rectangles 4117"/>
          <p:cNvSpPr/>
          <p:nvPr/>
        </p:nvSpPr>
        <p:spPr>
          <a:xfrm>
            <a:off x="4724400" y="2209800"/>
            <a:ext cx="685800" cy="6096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119" name="Rectangles 4118"/>
          <p:cNvSpPr/>
          <p:nvPr/>
        </p:nvSpPr>
        <p:spPr>
          <a:xfrm>
            <a:off x="5410200" y="2209800"/>
            <a:ext cx="685800" cy="6096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120" name="Rectangles 4119"/>
          <p:cNvSpPr/>
          <p:nvPr/>
        </p:nvSpPr>
        <p:spPr>
          <a:xfrm>
            <a:off x="6096000" y="2209800"/>
            <a:ext cx="685800" cy="6096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123" name="Rectangles 4122"/>
          <p:cNvSpPr/>
          <p:nvPr/>
        </p:nvSpPr>
        <p:spPr>
          <a:xfrm>
            <a:off x="3352800" y="2819400"/>
            <a:ext cx="685800" cy="6096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124" name="Rectangles 4123"/>
          <p:cNvSpPr/>
          <p:nvPr/>
        </p:nvSpPr>
        <p:spPr>
          <a:xfrm>
            <a:off x="4038600" y="2819400"/>
            <a:ext cx="685800" cy="6096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125" name="Rectangles 4124"/>
          <p:cNvSpPr/>
          <p:nvPr/>
        </p:nvSpPr>
        <p:spPr>
          <a:xfrm>
            <a:off x="4724400" y="2819400"/>
            <a:ext cx="685800" cy="6096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127" name="Rectangles 4126"/>
          <p:cNvSpPr/>
          <p:nvPr/>
        </p:nvSpPr>
        <p:spPr>
          <a:xfrm>
            <a:off x="6096000" y="2819400"/>
            <a:ext cx="685800" cy="6096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128" name="Rectangles 4127"/>
          <p:cNvSpPr/>
          <p:nvPr/>
        </p:nvSpPr>
        <p:spPr>
          <a:xfrm>
            <a:off x="1295400" y="2819400"/>
            <a:ext cx="685800" cy="6096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129" name="Rectangles 4128"/>
          <p:cNvSpPr/>
          <p:nvPr/>
        </p:nvSpPr>
        <p:spPr>
          <a:xfrm>
            <a:off x="1981200" y="3429000"/>
            <a:ext cx="685800" cy="6096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130" name="Rectangles 4129"/>
          <p:cNvSpPr/>
          <p:nvPr/>
        </p:nvSpPr>
        <p:spPr>
          <a:xfrm>
            <a:off x="2667000" y="3429000"/>
            <a:ext cx="685800" cy="6096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131" name="Rectangles 4130"/>
          <p:cNvSpPr/>
          <p:nvPr/>
        </p:nvSpPr>
        <p:spPr>
          <a:xfrm>
            <a:off x="3352800" y="3429000"/>
            <a:ext cx="685800" cy="6096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132" name="Rectangles 4131"/>
          <p:cNvSpPr/>
          <p:nvPr/>
        </p:nvSpPr>
        <p:spPr>
          <a:xfrm>
            <a:off x="4038600" y="3429000"/>
            <a:ext cx="685800" cy="6096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133" name="Rectangles 4132"/>
          <p:cNvSpPr/>
          <p:nvPr/>
        </p:nvSpPr>
        <p:spPr>
          <a:xfrm>
            <a:off x="4724400" y="3429000"/>
            <a:ext cx="685800" cy="6096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134" name="Rectangles 4133"/>
          <p:cNvSpPr/>
          <p:nvPr/>
        </p:nvSpPr>
        <p:spPr>
          <a:xfrm>
            <a:off x="5410200" y="3429000"/>
            <a:ext cx="685800" cy="6096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135" name="Rectangles 4134"/>
          <p:cNvSpPr/>
          <p:nvPr/>
        </p:nvSpPr>
        <p:spPr>
          <a:xfrm>
            <a:off x="1981200" y="4038600"/>
            <a:ext cx="685800" cy="6096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136" name="Rectangles 4135"/>
          <p:cNvSpPr/>
          <p:nvPr/>
        </p:nvSpPr>
        <p:spPr>
          <a:xfrm>
            <a:off x="2667000" y="4038600"/>
            <a:ext cx="685800" cy="6096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137" name="Rectangles 4136"/>
          <p:cNvSpPr/>
          <p:nvPr/>
        </p:nvSpPr>
        <p:spPr>
          <a:xfrm>
            <a:off x="3352800" y="4038600"/>
            <a:ext cx="685800" cy="6096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138" name="Rectangles 4137"/>
          <p:cNvSpPr/>
          <p:nvPr/>
        </p:nvSpPr>
        <p:spPr>
          <a:xfrm>
            <a:off x="4038600" y="4038600"/>
            <a:ext cx="685800" cy="6096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139" name="Rectangles 4138"/>
          <p:cNvSpPr/>
          <p:nvPr/>
        </p:nvSpPr>
        <p:spPr>
          <a:xfrm>
            <a:off x="4724400" y="4038600"/>
            <a:ext cx="685800" cy="6096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140" name="Rectangles 4139"/>
          <p:cNvSpPr/>
          <p:nvPr/>
        </p:nvSpPr>
        <p:spPr>
          <a:xfrm>
            <a:off x="5410200" y="4038600"/>
            <a:ext cx="685800" cy="6096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142" name="Rectangles 4141"/>
          <p:cNvSpPr/>
          <p:nvPr/>
        </p:nvSpPr>
        <p:spPr>
          <a:xfrm>
            <a:off x="1295400" y="4038600"/>
            <a:ext cx="685800" cy="6096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grpSp>
        <p:nvGrpSpPr>
          <p:cNvPr id="4143" name="Group 4142"/>
          <p:cNvGrpSpPr/>
          <p:nvPr/>
        </p:nvGrpSpPr>
        <p:grpSpPr>
          <a:xfrm>
            <a:off x="2133600" y="1752600"/>
            <a:ext cx="3962400" cy="457200"/>
            <a:chOff x="1296" y="2976"/>
            <a:chExt cx="2496" cy="288"/>
          </a:xfrm>
        </p:grpSpPr>
        <p:sp>
          <p:nvSpPr>
            <p:cNvPr id="4144" name="Text Box 4143"/>
            <p:cNvSpPr txBox="1"/>
            <p:nvPr/>
          </p:nvSpPr>
          <p:spPr>
            <a:xfrm>
              <a:off x="1296" y="2976"/>
              <a:ext cx="336" cy="288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sz="2400" b="1">
                  <a:latin typeface="Times New Roman" panose="02020603050405020304" pitchFamily="18" charset="0"/>
                </a:rPr>
                <a:t>E</a:t>
              </a:r>
            </a:p>
          </p:txBody>
        </p:sp>
        <p:sp>
          <p:nvSpPr>
            <p:cNvPr id="4145" name="Text Box 4144"/>
            <p:cNvSpPr txBox="1"/>
            <p:nvPr/>
          </p:nvSpPr>
          <p:spPr>
            <a:xfrm>
              <a:off x="1728" y="2976"/>
              <a:ext cx="336" cy="288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sz="2400" b="1">
                  <a:latin typeface=".VnTimeH" panose="020B7200000000000000" pitchFamily="34" charset="0"/>
                </a:rPr>
                <a:t>N</a:t>
              </a:r>
            </a:p>
          </p:txBody>
        </p:sp>
        <p:sp>
          <p:nvSpPr>
            <p:cNvPr id="4146" name="Text Box 4145"/>
            <p:cNvSpPr txBox="1"/>
            <p:nvPr/>
          </p:nvSpPr>
          <p:spPr>
            <a:xfrm>
              <a:off x="2208" y="2976"/>
              <a:ext cx="336" cy="288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sz="2400" b="1">
                  <a:solidFill>
                    <a:srgbClr val="FF0000"/>
                  </a:solidFill>
                  <a:latin typeface=".VnTimeH" panose="020B7200000000000000" pitchFamily="34" charset="0"/>
                </a:rPr>
                <a:t>N</a:t>
              </a:r>
            </a:p>
          </p:txBody>
        </p:sp>
        <p:sp>
          <p:nvSpPr>
            <p:cNvPr id="4147" name="Text Box 4146"/>
            <p:cNvSpPr txBox="1"/>
            <p:nvPr/>
          </p:nvSpPr>
          <p:spPr>
            <a:xfrm>
              <a:off x="2640" y="2976"/>
              <a:ext cx="336" cy="288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sz="2400" b="1"/>
                <a:t>I</a:t>
              </a:r>
            </a:p>
          </p:txBody>
        </p:sp>
        <p:sp>
          <p:nvSpPr>
            <p:cNvPr id="4148" name="Text Box 4147"/>
            <p:cNvSpPr txBox="1"/>
            <p:nvPr/>
          </p:nvSpPr>
          <p:spPr>
            <a:xfrm>
              <a:off x="3024" y="2976"/>
              <a:ext cx="336" cy="288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sz="2400" b="1">
                  <a:latin typeface="Times New Roman" panose="02020603050405020304" pitchFamily="18" charset="0"/>
                </a:rPr>
                <a:t>N</a:t>
              </a:r>
            </a:p>
          </p:txBody>
        </p:sp>
        <p:sp>
          <p:nvSpPr>
            <p:cNvPr id="4149" name="Text Box 4148"/>
            <p:cNvSpPr txBox="1"/>
            <p:nvPr/>
          </p:nvSpPr>
          <p:spPr>
            <a:xfrm>
              <a:off x="3456" y="2976"/>
              <a:ext cx="336" cy="288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sz="2400" b="1">
                  <a:solidFill>
                    <a:srgbClr val="FF0000"/>
                  </a:solidFill>
                  <a:latin typeface="Times New Roman" panose="02020603050405020304" pitchFamily="18" charset="0"/>
                </a:rPr>
                <a:t>Ô</a:t>
              </a:r>
            </a:p>
          </p:txBody>
        </p:sp>
      </p:grpSp>
      <p:sp>
        <p:nvSpPr>
          <p:cNvPr id="4150" name="Text Box 4149"/>
          <p:cNvSpPr txBox="1"/>
          <p:nvPr/>
        </p:nvSpPr>
        <p:spPr>
          <a:xfrm>
            <a:off x="76200" y="5410200"/>
            <a:ext cx="8458200" cy="822325"/>
          </a:xfrm>
          <a:prstGeom prst="rect">
            <a:avLst/>
          </a:prstGeom>
          <a:solidFill>
            <a:schemeClr val="tx1"/>
          </a:solidFill>
          <a:ln w="9525">
            <a:noFill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sz="2400" dirty="0" err="1">
                <a:solidFill>
                  <a:srgbClr val="FF0000"/>
                </a:solidFill>
              </a:rPr>
              <a:t>Đây</a:t>
            </a:r>
            <a:r>
              <a:rPr sz="2400">
                <a:solidFill>
                  <a:srgbClr val="FF0000"/>
                </a:solidFill>
              </a:rPr>
              <a:t> </a:t>
            </a:r>
            <a:r>
              <a:rPr sz="2400" dirty="0" err="1">
                <a:solidFill>
                  <a:srgbClr val="FF0000"/>
                </a:solidFill>
              </a:rPr>
              <a:t>là</a:t>
            </a:r>
            <a:r>
              <a:rPr sz="2400">
                <a:solidFill>
                  <a:srgbClr val="FF0000"/>
                </a:solidFill>
              </a:rPr>
              <a:t> </a:t>
            </a:r>
            <a:r>
              <a:rPr sz="2400" dirty="0" err="1">
                <a:solidFill>
                  <a:srgbClr val="FF0000"/>
                </a:solidFill>
              </a:rPr>
              <a:t>hiện</a:t>
            </a:r>
            <a:r>
              <a:rPr sz="2400">
                <a:solidFill>
                  <a:srgbClr val="FF0000"/>
                </a:solidFill>
              </a:rPr>
              <a:t> </a:t>
            </a:r>
            <a:r>
              <a:rPr sz="2400" dirty="0" err="1">
                <a:solidFill>
                  <a:srgbClr val="FF0000"/>
                </a:solidFill>
              </a:rPr>
              <a:t>tượng</a:t>
            </a:r>
            <a:r>
              <a:rPr sz="2400">
                <a:solidFill>
                  <a:srgbClr val="FF0000"/>
                </a:solidFill>
              </a:rPr>
              <a:t> </a:t>
            </a:r>
            <a:r>
              <a:rPr sz="2400" dirty="0" err="1">
                <a:solidFill>
                  <a:srgbClr val="FF0000"/>
                </a:solidFill>
              </a:rPr>
              <a:t>nhiễu</a:t>
            </a:r>
            <a:r>
              <a:rPr sz="2400">
                <a:solidFill>
                  <a:srgbClr val="FF0000"/>
                </a:solidFill>
              </a:rPr>
              <a:t> </a:t>
            </a:r>
            <a:r>
              <a:rPr sz="2400" dirty="0" err="1">
                <a:solidFill>
                  <a:srgbClr val="FF0000"/>
                </a:solidFill>
              </a:rPr>
              <a:t>loạn</a:t>
            </a:r>
            <a:r>
              <a:rPr sz="2400">
                <a:solidFill>
                  <a:srgbClr val="FF0000"/>
                </a:solidFill>
              </a:rPr>
              <a:t> </a:t>
            </a:r>
            <a:r>
              <a:rPr sz="2400" dirty="0" err="1">
                <a:solidFill>
                  <a:srgbClr val="FF0000"/>
                </a:solidFill>
              </a:rPr>
              <a:t>khí</a:t>
            </a:r>
            <a:r>
              <a:rPr sz="2400">
                <a:solidFill>
                  <a:srgbClr val="FF0000"/>
                </a:solidFill>
              </a:rPr>
              <a:t> </a:t>
            </a:r>
            <a:r>
              <a:rPr sz="2400" dirty="0" err="1">
                <a:solidFill>
                  <a:srgbClr val="FF0000"/>
                </a:solidFill>
              </a:rPr>
              <a:t>tượng</a:t>
            </a:r>
            <a:r>
              <a:rPr sz="2400">
                <a:solidFill>
                  <a:srgbClr val="FF0000"/>
                </a:solidFill>
              </a:rPr>
              <a:t> </a:t>
            </a:r>
            <a:r>
              <a:rPr sz="2400" dirty="0" err="1">
                <a:solidFill>
                  <a:srgbClr val="FF0000"/>
                </a:solidFill>
              </a:rPr>
              <a:t>toàn</a:t>
            </a:r>
            <a:r>
              <a:rPr sz="2400">
                <a:solidFill>
                  <a:srgbClr val="FF0000"/>
                </a:solidFill>
              </a:rPr>
              <a:t> </a:t>
            </a:r>
            <a:r>
              <a:rPr sz="2400" dirty="0" err="1">
                <a:solidFill>
                  <a:srgbClr val="FF0000"/>
                </a:solidFill>
              </a:rPr>
              <a:t>cầu</a:t>
            </a:r>
            <a:r>
              <a:rPr sz="2400">
                <a:solidFill>
                  <a:srgbClr val="FF0000"/>
                </a:solidFill>
              </a:rPr>
              <a:t> </a:t>
            </a:r>
            <a:r>
              <a:rPr sz="2400" dirty="0" err="1">
                <a:solidFill>
                  <a:srgbClr val="FF0000"/>
                </a:solidFill>
              </a:rPr>
              <a:t>trái</a:t>
            </a:r>
            <a:r>
              <a:rPr sz="2400">
                <a:solidFill>
                  <a:srgbClr val="FF0000"/>
                </a:solidFill>
              </a:rPr>
              <a:t> </a:t>
            </a:r>
            <a:r>
              <a:rPr sz="2400" dirty="0" err="1">
                <a:solidFill>
                  <a:srgbClr val="FF0000"/>
                </a:solidFill>
              </a:rPr>
              <a:t>ngược</a:t>
            </a:r>
            <a:r>
              <a:rPr sz="2400">
                <a:solidFill>
                  <a:srgbClr val="FF0000"/>
                </a:solidFill>
              </a:rPr>
              <a:t> </a:t>
            </a:r>
            <a:r>
              <a:rPr sz="2400" dirty="0" err="1">
                <a:solidFill>
                  <a:srgbClr val="FF0000"/>
                </a:solidFill>
              </a:rPr>
              <a:t>với</a:t>
            </a:r>
            <a:r>
              <a:rPr sz="2400">
                <a:solidFill>
                  <a:srgbClr val="FF0000"/>
                </a:solidFill>
              </a:rPr>
              <a:t> La </a:t>
            </a:r>
            <a:r>
              <a:rPr sz="2400" dirty="0" err="1">
                <a:solidFill>
                  <a:srgbClr val="FF0000"/>
                </a:solidFill>
              </a:rPr>
              <a:t>Lina</a:t>
            </a:r>
            <a:r>
              <a:rPr sz="240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4151" name="Sun 4150"/>
          <p:cNvSpPr/>
          <p:nvPr/>
        </p:nvSpPr>
        <p:spPr>
          <a:xfrm>
            <a:off x="914400" y="1676400"/>
            <a:ext cx="762000" cy="533400"/>
          </a:xfrm>
          <a:prstGeom prst="sun">
            <a:avLst>
              <a:gd name="adj" fmla="val 25000"/>
            </a:avLst>
          </a:prstGeom>
          <a:solidFill>
            <a:srgbClr val="FF0000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/>
            <a:r>
              <a:t>2</a:t>
            </a:r>
          </a:p>
        </p:txBody>
      </p:sp>
      <p:grpSp>
        <p:nvGrpSpPr>
          <p:cNvPr id="4152" name="Group 4151"/>
          <p:cNvGrpSpPr/>
          <p:nvPr/>
        </p:nvGrpSpPr>
        <p:grpSpPr>
          <a:xfrm>
            <a:off x="2057400" y="2286000"/>
            <a:ext cx="4597400" cy="482600"/>
            <a:chOff x="1320" y="2968"/>
            <a:chExt cx="2896" cy="304"/>
          </a:xfrm>
        </p:grpSpPr>
        <p:sp>
          <p:nvSpPr>
            <p:cNvPr id="4153" name="Text Box 4152"/>
            <p:cNvSpPr txBox="1"/>
            <p:nvPr/>
          </p:nvSpPr>
          <p:spPr>
            <a:xfrm>
              <a:off x="3880" y="2984"/>
              <a:ext cx="336" cy="288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sz="2400" b="1">
                  <a:latin typeface=".VnTimeH" panose="020B7200000000000000" pitchFamily="34" charset="0"/>
                </a:rPr>
                <a:t>M</a:t>
              </a:r>
            </a:p>
          </p:txBody>
        </p:sp>
        <p:sp>
          <p:nvSpPr>
            <p:cNvPr id="4154" name="Text Box 4153"/>
            <p:cNvSpPr txBox="1"/>
            <p:nvPr/>
          </p:nvSpPr>
          <p:spPr>
            <a:xfrm>
              <a:off x="3440" y="2976"/>
              <a:ext cx="336" cy="288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sz="2400" b="1">
                  <a:latin typeface=".VnTimeH" panose="020B7200000000000000" pitchFamily="34" charset="0"/>
                </a:rPr>
                <a:t>a</a:t>
              </a:r>
            </a:p>
          </p:txBody>
        </p:sp>
        <p:sp>
          <p:nvSpPr>
            <p:cNvPr id="4155" name="Text Box 4154"/>
            <p:cNvSpPr txBox="1"/>
            <p:nvPr/>
          </p:nvSpPr>
          <p:spPr>
            <a:xfrm>
              <a:off x="2560" y="2976"/>
              <a:ext cx="336" cy="288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sz="2400" b="1">
                  <a:solidFill>
                    <a:srgbClr val="FF0000"/>
                  </a:solidFill>
                  <a:latin typeface=".VnTimeH" panose="020B7200000000000000" pitchFamily="34" charset="0"/>
                </a:rPr>
                <a:t>Y</a:t>
              </a:r>
            </a:p>
          </p:txBody>
        </p:sp>
        <p:sp>
          <p:nvSpPr>
            <p:cNvPr id="4156" name="Text Box 4155"/>
            <p:cNvSpPr txBox="1"/>
            <p:nvPr/>
          </p:nvSpPr>
          <p:spPr>
            <a:xfrm>
              <a:off x="3000" y="2968"/>
              <a:ext cx="336" cy="288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sz="2400" b="1">
                  <a:latin typeface=".VnTimeH" panose="020B7200000000000000" pitchFamily="34" charset="0"/>
                </a:rPr>
                <a:t>N</a:t>
              </a:r>
            </a:p>
          </p:txBody>
        </p:sp>
        <p:sp>
          <p:nvSpPr>
            <p:cNvPr id="4157" name="Text Box 4156"/>
            <p:cNvSpPr txBox="1"/>
            <p:nvPr/>
          </p:nvSpPr>
          <p:spPr>
            <a:xfrm>
              <a:off x="2176" y="2976"/>
              <a:ext cx="336" cy="288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sz="2400" b="1">
                  <a:solidFill>
                    <a:srgbClr val="FF0000"/>
                  </a:solidFill>
                  <a:latin typeface="Times New Roman" panose="02020603050405020304" pitchFamily="18" charset="0"/>
                </a:rPr>
                <a:t>Â</a:t>
              </a:r>
            </a:p>
          </p:txBody>
        </p:sp>
        <p:sp>
          <p:nvSpPr>
            <p:cNvPr id="4158" name="Text Box 4157"/>
            <p:cNvSpPr txBox="1"/>
            <p:nvPr/>
          </p:nvSpPr>
          <p:spPr>
            <a:xfrm>
              <a:off x="1728" y="2976"/>
              <a:ext cx="336" cy="288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sz="2400" b="1">
                  <a:latin typeface=".VnTimeH" panose="020B7200000000000000" pitchFamily="34" charset="0"/>
                </a:rPr>
                <a:t>T</a:t>
              </a:r>
            </a:p>
          </p:txBody>
        </p:sp>
        <p:sp>
          <p:nvSpPr>
            <p:cNvPr id="4159" name="Text Box 4158"/>
            <p:cNvSpPr txBox="1"/>
            <p:nvPr/>
          </p:nvSpPr>
          <p:spPr>
            <a:xfrm>
              <a:off x="1320" y="2976"/>
              <a:ext cx="336" cy="288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endParaRPr sz="2400" b="1" dirty="0">
                <a:latin typeface=".VnTimeH" panose="020B7200000000000000" pitchFamily="34" charset="0"/>
              </a:endParaRPr>
            </a:p>
          </p:txBody>
        </p:sp>
      </p:grpSp>
      <p:grpSp>
        <p:nvGrpSpPr>
          <p:cNvPr id="4160" name="Group 4159"/>
          <p:cNvGrpSpPr/>
          <p:nvPr/>
        </p:nvGrpSpPr>
        <p:grpSpPr>
          <a:xfrm>
            <a:off x="2133600" y="3505200"/>
            <a:ext cx="3898900" cy="469900"/>
            <a:chOff x="1320" y="2968"/>
            <a:chExt cx="2456" cy="296"/>
          </a:xfrm>
        </p:grpSpPr>
        <p:sp>
          <p:nvSpPr>
            <p:cNvPr id="4161" name="Text Box 4160"/>
            <p:cNvSpPr txBox="1"/>
            <p:nvPr/>
          </p:nvSpPr>
          <p:spPr>
            <a:xfrm>
              <a:off x="3440" y="2976"/>
              <a:ext cx="336" cy="288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sz="2400" b="1">
                  <a:latin typeface="Times New Roman" panose="02020603050405020304" pitchFamily="18" charset="0"/>
                </a:rPr>
                <a:t>Ã</a:t>
              </a:r>
            </a:p>
          </p:txBody>
        </p:sp>
        <p:sp>
          <p:nvSpPr>
            <p:cNvPr id="4162" name="Text Box 4161"/>
            <p:cNvSpPr txBox="1"/>
            <p:nvPr/>
          </p:nvSpPr>
          <p:spPr>
            <a:xfrm>
              <a:off x="2560" y="2976"/>
              <a:ext cx="336" cy="288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sz="2400" b="1">
                  <a:latin typeface="Times New Roman" panose="02020603050405020304" pitchFamily="18" charset="0"/>
                </a:rPr>
                <a:t>H</a:t>
              </a:r>
            </a:p>
          </p:txBody>
        </p:sp>
        <p:sp>
          <p:nvSpPr>
            <p:cNvPr id="4163" name="Text Box 4162"/>
            <p:cNvSpPr txBox="1"/>
            <p:nvPr/>
          </p:nvSpPr>
          <p:spPr>
            <a:xfrm>
              <a:off x="3000" y="2968"/>
              <a:ext cx="336" cy="288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sz="2400" b="1">
                  <a:latin typeface=".VnTimeH" panose="020B7200000000000000" pitchFamily="34" charset="0"/>
                </a:rPr>
                <a:t>M</a:t>
              </a:r>
            </a:p>
          </p:txBody>
        </p:sp>
        <p:sp>
          <p:nvSpPr>
            <p:cNvPr id="4164" name="Text Box 4163"/>
            <p:cNvSpPr txBox="1"/>
            <p:nvPr/>
          </p:nvSpPr>
          <p:spPr>
            <a:xfrm>
              <a:off x="2176" y="2976"/>
              <a:ext cx="336" cy="288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sz="2400" b="1">
                  <a:latin typeface=".VnTimeH" panose="020B7200000000000000" pitchFamily="34" charset="0"/>
                </a:rPr>
                <a:t>C</a:t>
              </a:r>
            </a:p>
          </p:txBody>
        </p:sp>
        <p:sp>
          <p:nvSpPr>
            <p:cNvPr id="4165" name="Text Box 4164"/>
            <p:cNvSpPr txBox="1"/>
            <p:nvPr/>
          </p:nvSpPr>
          <p:spPr>
            <a:xfrm>
              <a:off x="1728" y="2976"/>
              <a:ext cx="336" cy="288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sz="2400" b="1">
                  <a:solidFill>
                    <a:schemeClr val="tx1"/>
                  </a:solidFill>
                  <a:latin typeface=".VnTimeH" panose="020B7200000000000000" pitchFamily="34" charset="0"/>
                </a:rPr>
                <a:t>Ạ</a:t>
              </a:r>
            </a:p>
          </p:txBody>
        </p:sp>
        <p:sp>
          <p:nvSpPr>
            <p:cNvPr id="4166" name="Text Box 4165"/>
            <p:cNvSpPr txBox="1"/>
            <p:nvPr/>
          </p:nvSpPr>
          <p:spPr>
            <a:xfrm>
              <a:off x="1320" y="2976"/>
              <a:ext cx="336" cy="288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sz="2400" b="1">
                  <a:latin typeface=".VnTimeH" panose="020B7200000000000000" pitchFamily="34" charset="0"/>
                </a:rPr>
                <a:t>B</a:t>
              </a:r>
            </a:p>
          </p:txBody>
        </p:sp>
      </p:grpSp>
      <p:grpSp>
        <p:nvGrpSpPr>
          <p:cNvPr id="4167" name="Group 4166"/>
          <p:cNvGrpSpPr/>
          <p:nvPr/>
        </p:nvGrpSpPr>
        <p:grpSpPr>
          <a:xfrm>
            <a:off x="1371600" y="2895600"/>
            <a:ext cx="5346700" cy="482600"/>
            <a:chOff x="848" y="2968"/>
            <a:chExt cx="3368" cy="304"/>
          </a:xfrm>
        </p:grpSpPr>
        <p:sp>
          <p:nvSpPr>
            <p:cNvPr id="4168" name="Text Box 4167"/>
            <p:cNvSpPr txBox="1"/>
            <p:nvPr/>
          </p:nvSpPr>
          <p:spPr>
            <a:xfrm>
              <a:off x="3880" y="2984"/>
              <a:ext cx="336" cy="288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sz="2400" b="1">
                  <a:latin typeface=".VnTimeH" panose="020B7200000000000000" pitchFamily="34" charset="0"/>
                </a:rPr>
                <a:t>n</a:t>
              </a:r>
            </a:p>
          </p:txBody>
        </p:sp>
        <p:sp>
          <p:nvSpPr>
            <p:cNvPr id="4169" name="Text Box 4168"/>
            <p:cNvSpPr txBox="1"/>
            <p:nvPr/>
          </p:nvSpPr>
          <p:spPr>
            <a:xfrm>
              <a:off x="3440" y="2976"/>
              <a:ext cx="336" cy="288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endParaRPr sz="2400" b="1" dirty="0">
                <a:latin typeface=".VnTimeH" panose="020B7200000000000000" pitchFamily="34" charset="0"/>
              </a:endParaRPr>
            </a:p>
          </p:txBody>
        </p:sp>
        <p:sp>
          <p:nvSpPr>
            <p:cNvPr id="4170" name="Text Box 4169"/>
            <p:cNvSpPr txBox="1"/>
            <p:nvPr/>
          </p:nvSpPr>
          <p:spPr>
            <a:xfrm>
              <a:off x="2560" y="2976"/>
              <a:ext cx="336" cy="288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sz="2400" b="1">
                  <a:latin typeface=".VnTimeH" panose="020B7200000000000000" pitchFamily="34" charset="0"/>
                </a:rPr>
                <a:t>I</a:t>
              </a:r>
            </a:p>
          </p:txBody>
        </p:sp>
        <p:sp>
          <p:nvSpPr>
            <p:cNvPr id="4171" name="Text Box 4170"/>
            <p:cNvSpPr txBox="1"/>
            <p:nvPr/>
          </p:nvSpPr>
          <p:spPr>
            <a:xfrm>
              <a:off x="3000" y="2968"/>
              <a:ext cx="336" cy="288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sz="2400" b="1">
                  <a:solidFill>
                    <a:schemeClr val="tx1"/>
                  </a:solidFill>
                  <a:latin typeface="Times New Roman" panose="02020603050405020304" pitchFamily="18" charset="0"/>
                </a:rPr>
                <a:t>Ó</a:t>
              </a:r>
            </a:p>
          </p:txBody>
        </p:sp>
        <p:sp>
          <p:nvSpPr>
            <p:cNvPr id="4172" name="Text Box 4171"/>
            <p:cNvSpPr txBox="1"/>
            <p:nvPr/>
          </p:nvSpPr>
          <p:spPr>
            <a:xfrm>
              <a:off x="2176" y="2976"/>
              <a:ext cx="336" cy="288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sz="2400" b="1">
                  <a:solidFill>
                    <a:srgbClr val="FF0000"/>
                  </a:solidFill>
                  <a:latin typeface=".VnTimeH" panose="020B7200000000000000" pitchFamily="34" charset="0"/>
                </a:rPr>
                <a:t>G</a:t>
              </a:r>
            </a:p>
          </p:txBody>
        </p:sp>
        <p:sp>
          <p:nvSpPr>
            <p:cNvPr id="4173" name="Text Box 4172"/>
            <p:cNvSpPr txBox="1"/>
            <p:nvPr/>
          </p:nvSpPr>
          <p:spPr>
            <a:xfrm>
              <a:off x="1728" y="2976"/>
              <a:ext cx="336" cy="288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endParaRPr sz="2400" b="1" dirty="0">
                <a:latin typeface=".VnTimeH" panose="020B7200000000000000" pitchFamily="34" charset="0"/>
              </a:endParaRPr>
            </a:p>
          </p:txBody>
        </p:sp>
        <p:sp>
          <p:nvSpPr>
            <p:cNvPr id="4174" name="Text Box 4173"/>
            <p:cNvSpPr txBox="1"/>
            <p:nvPr/>
          </p:nvSpPr>
          <p:spPr>
            <a:xfrm>
              <a:off x="1320" y="2976"/>
              <a:ext cx="336" cy="288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endParaRPr sz="2400" b="1" dirty="0">
                <a:latin typeface=".VnTimeH" panose="020B7200000000000000" pitchFamily="34" charset="0"/>
              </a:endParaRPr>
            </a:p>
          </p:txBody>
        </p:sp>
        <p:sp>
          <p:nvSpPr>
            <p:cNvPr id="4175" name="Text Box 4174"/>
            <p:cNvSpPr txBox="1"/>
            <p:nvPr/>
          </p:nvSpPr>
          <p:spPr>
            <a:xfrm>
              <a:off x="848" y="2976"/>
              <a:ext cx="336" cy="288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sz="2400" b="1">
                  <a:latin typeface=".VnTimeH" panose="020B7200000000000000" pitchFamily="34" charset="0"/>
                </a:rPr>
                <a:t>e</a:t>
              </a:r>
            </a:p>
          </p:txBody>
        </p:sp>
      </p:grpSp>
      <p:sp>
        <p:nvSpPr>
          <p:cNvPr id="4185" name="Sun 4184"/>
          <p:cNvSpPr/>
          <p:nvPr/>
        </p:nvSpPr>
        <p:spPr>
          <a:xfrm>
            <a:off x="647700" y="4114800"/>
            <a:ext cx="609600" cy="533400"/>
          </a:xfrm>
          <a:prstGeom prst="sun">
            <a:avLst>
              <a:gd name="adj" fmla="val 25000"/>
            </a:avLst>
          </a:prstGeom>
          <a:solidFill>
            <a:srgbClr val="0000FF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/>
            <a:r>
              <a:t>6</a:t>
            </a:r>
          </a:p>
        </p:txBody>
      </p:sp>
      <p:sp>
        <p:nvSpPr>
          <p:cNvPr id="4186" name="Sun 4185"/>
          <p:cNvSpPr/>
          <p:nvPr/>
        </p:nvSpPr>
        <p:spPr>
          <a:xfrm>
            <a:off x="850900" y="2286000"/>
            <a:ext cx="609600" cy="533400"/>
          </a:xfrm>
          <a:prstGeom prst="sun">
            <a:avLst>
              <a:gd name="adj" fmla="val 25000"/>
            </a:avLst>
          </a:prstGeom>
          <a:solidFill>
            <a:srgbClr val="FF33CC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/>
            <a:r>
              <a:t>3</a:t>
            </a:r>
          </a:p>
        </p:txBody>
      </p:sp>
      <p:sp>
        <p:nvSpPr>
          <p:cNvPr id="4187" name="Sun 4186"/>
          <p:cNvSpPr/>
          <p:nvPr/>
        </p:nvSpPr>
        <p:spPr>
          <a:xfrm>
            <a:off x="1143000" y="3429000"/>
            <a:ext cx="609600" cy="533400"/>
          </a:xfrm>
          <a:prstGeom prst="sun">
            <a:avLst>
              <a:gd name="adj" fmla="val 25000"/>
            </a:avLst>
          </a:prstGeom>
          <a:solidFill>
            <a:srgbClr val="F6A8A8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/>
            <a:r>
              <a:t>5</a:t>
            </a:r>
          </a:p>
        </p:txBody>
      </p:sp>
      <p:sp>
        <p:nvSpPr>
          <p:cNvPr id="4188" name="Sun 4187"/>
          <p:cNvSpPr/>
          <p:nvPr/>
        </p:nvSpPr>
        <p:spPr>
          <a:xfrm>
            <a:off x="736600" y="2882900"/>
            <a:ext cx="609600" cy="533400"/>
          </a:xfrm>
          <a:prstGeom prst="sun">
            <a:avLst>
              <a:gd name="adj" fmla="val 25000"/>
            </a:avLst>
          </a:prstGeom>
          <a:solidFill>
            <a:srgbClr val="CCCC00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/>
            <a:r>
              <a:t>4</a:t>
            </a:r>
          </a:p>
        </p:txBody>
      </p:sp>
      <p:sp>
        <p:nvSpPr>
          <p:cNvPr id="4189" name="Text Box 4188"/>
          <p:cNvSpPr txBox="1"/>
          <p:nvPr/>
        </p:nvSpPr>
        <p:spPr>
          <a:xfrm>
            <a:off x="990600" y="5592445"/>
            <a:ext cx="7906385" cy="460375"/>
          </a:xfrm>
          <a:prstGeom prst="rect">
            <a:avLst/>
          </a:prstGeom>
          <a:solidFill>
            <a:schemeClr val="tx1"/>
          </a:solidFill>
          <a:ln w="9525">
            <a:noFill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b="1">
                <a:solidFill>
                  <a:srgbClr val="009900"/>
                </a:solidFill>
                <a:latin typeface=".VnTimeH" panose="020B7200000000000000" pitchFamily="34" charset="0"/>
              </a:rPr>
              <a:t> </a:t>
            </a:r>
            <a:r>
              <a:rPr sz="2400" b="1" dirty="0" err="1">
                <a:solidFill>
                  <a:srgbClr val="FF0000"/>
                </a:solidFill>
              </a:rPr>
              <a:t>Gió</a:t>
            </a:r>
            <a:r>
              <a:rPr sz="2400" b="1">
                <a:solidFill>
                  <a:srgbClr val="FF0000"/>
                </a:solidFill>
              </a:rPr>
              <a:t> </a:t>
            </a:r>
            <a:r>
              <a:rPr sz="2400" b="1" dirty="0" err="1">
                <a:solidFill>
                  <a:srgbClr val="FF0000"/>
                </a:solidFill>
              </a:rPr>
              <a:t>mùa</a:t>
            </a:r>
            <a:r>
              <a:rPr sz="2400" b="1">
                <a:solidFill>
                  <a:srgbClr val="FF0000"/>
                </a:solidFill>
              </a:rPr>
              <a:t> </a:t>
            </a:r>
            <a:r>
              <a:rPr sz="2400" b="1" dirty="0" err="1">
                <a:solidFill>
                  <a:srgbClr val="FF0000"/>
                </a:solidFill>
              </a:rPr>
              <a:t>hạ</a:t>
            </a:r>
            <a:r>
              <a:rPr sz="2400" b="1">
                <a:solidFill>
                  <a:srgbClr val="FF0000"/>
                </a:solidFill>
              </a:rPr>
              <a:t> ở </a:t>
            </a:r>
            <a:r>
              <a:rPr sz="2400" b="1" dirty="0" err="1">
                <a:solidFill>
                  <a:srgbClr val="FF0000"/>
                </a:solidFill>
              </a:rPr>
              <a:t>nước</a:t>
            </a:r>
            <a:r>
              <a:rPr sz="2400" b="1">
                <a:solidFill>
                  <a:srgbClr val="FF0000"/>
                </a:solidFill>
              </a:rPr>
              <a:t> </a:t>
            </a:r>
            <a:r>
              <a:rPr sz="2400" b="1" dirty="0" err="1">
                <a:solidFill>
                  <a:srgbClr val="FF0000"/>
                </a:solidFill>
              </a:rPr>
              <a:t>ta</a:t>
            </a:r>
            <a:r>
              <a:rPr sz="2400" b="1">
                <a:solidFill>
                  <a:srgbClr val="FF0000"/>
                </a:solidFill>
              </a:rPr>
              <a:t> </a:t>
            </a:r>
            <a:r>
              <a:rPr sz="2400" b="1" dirty="0" err="1">
                <a:solidFill>
                  <a:srgbClr val="FF0000"/>
                </a:solidFill>
              </a:rPr>
              <a:t>thổi</a:t>
            </a:r>
            <a:r>
              <a:rPr sz="2400" b="1">
                <a:solidFill>
                  <a:srgbClr val="FF0000"/>
                </a:solidFill>
              </a:rPr>
              <a:t> </a:t>
            </a:r>
            <a:r>
              <a:rPr sz="2400" b="1" dirty="0" err="1">
                <a:solidFill>
                  <a:srgbClr val="FF0000"/>
                </a:solidFill>
              </a:rPr>
              <a:t>theo</a:t>
            </a:r>
            <a:r>
              <a:rPr sz="2400" b="1">
                <a:solidFill>
                  <a:srgbClr val="FF0000"/>
                </a:solidFill>
              </a:rPr>
              <a:t> </a:t>
            </a:r>
            <a:r>
              <a:rPr sz="2400" b="1" dirty="0" err="1">
                <a:solidFill>
                  <a:srgbClr val="FF0000"/>
                </a:solidFill>
              </a:rPr>
              <a:t>hướng</a:t>
            </a:r>
            <a:r>
              <a:rPr sz="2400" b="1">
                <a:solidFill>
                  <a:srgbClr val="FF0000"/>
                </a:solidFill>
              </a:rPr>
              <a:t> </a:t>
            </a:r>
            <a:r>
              <a:rPr sz="2400" b="1" dirty="0" err="1">
                <a:solidFill>
                  <a:srgbClr val="FF0000"/>
                </a:solidFill>
              </a:rPr>
              <a:t>này</a:t>
            </a:r>
            <a:r>
              <a:rPr sz="2400" b="1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4190" name="Text Box 4189"/>
          <p:cNvSpPr txBox="1"/>
          <p:nvPr/>
        </p:nvSpPr>
        <p:spPr>
          <a:xfrm>
            <a:off x="685800" y="5775960"/>
            <a:ext cx="8077200" cy="519113"/>
          </a:xfrm>
          <a:prstGeom prst="rect">
            <a:avLst/>
          </a:prstGeom>
          <a:solidFill>
            <a:schemeClr val="tx1"/>
          </a:solidFill>
          <a:ln w="9525">
            <a:noFill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sz="2800" b="1" dirty="0" err="1">
                <a:solidFill>
                  <a:srgbClr val="FF0000"/>
                </a:solidFill>
              </a:rPr>
              <a:t>Đây</a:t>
            </a:r>
            <a:r>
              <a:rPr sz="2800" b="1">
                <a:solidFill>
                  <a:srgbClr val="FF0000"/>
                </a:solidFill>
              </a:rPr>
              <a:t> </a:t>
            </a:r>
            <a:r>
              <a:rPr sz="2800" b="1" dirty="0" err="1">
                <a:solidFill>
                  <a:srgbClr val="FF0000"/>
                </a:solidFill>
              </a:rPr>
              <a:t>là</a:t>
            </a:r>
            <a:r>
              <a:rPr sz="2800" b="1">
                <a:solidFill>
                  <a:srgbClr val="FF0000"/>
                </a:solidFill>
              </a:rPr>
              <a:t> </a:t>
            </a:r>
            <a:r>
              <a:rPr sz="2800" b="1" dirty="0" err="1">
                <a:solidFill>
                  <a:srgbClr val="FF0000"/>
                </a:solidFill>
              </a:rPr>
              <a:t>từ</a:t>
            </a:r>
            <a:r>
              <a:rPr sz="2800" b="1">
                <a:solidFill>
                  <a:srgbClr val="FF0000"/>
                </a:solidFill>
              </a:rPr>
              <a:t> </a:t>
            </a:r>
            <a:r>
              <a:rPr sz="2800" b="1" dirty="0" err="1">
                <a:solidFill>
                  <a:srgbClr val="FF0000"/>
                </a:solidFill>
              </a:rPr>
              <a:t>chỉ</a:t>
            </a:r>
            <a:r>
              <a:rPr sz="2800" b="1">
                <a:solidFill>
                  <a:srgbClr val="FF0000"/>
                </a:solidFill>
              </a:rPr>
              <a:t> </a:t>
            </a:r>
            <a:r>
              <a:rPr sz="2800" b="1" dirty="0" err="1">
                <a:solidFill>
                  <a:srgbClr val="FF0000"/>
                </a:solidFill>
              </a:rPr>
              <a:t>sự</a:t>
            </a:r>
            <a:r>
              <a:rPr sz="2800" b="1">
                <a:solidFill>
                  <a:srgbClr val="FF0000"/>
                </a:solidFill>
              </a:rPr>
              <a:t> </a:t>
            </a:r>
            <a:r>
              <a:rPr sz="2800" b="1" dirty="0" err="1">
                <a:solidFill>
                  <a:srgbClr val="FF0000"/>
                </a:solidFill>
              </a:rPr>
              <a:t>chuyển</a:t>
            </a:r>
            <a:r>
              <a:rPr sz="2800" b="1">
                <a:solidFill>
                  <a:srgbClr val="FF0000"/>
                </a:solidFill>
              </a:rPr>
              <a:t> </a:t>
            </a:r>
            <a:r>
              <a:rPr sz="2800" b="1" dirty="0" err="1">
                <a:solidFill>
                  <a:srgbClr val="FF0000"/>
                </a:solidFill>
              </a:rPr>
              <a:t>động</a:t>
            </a:r>
            <a:r>
              <a:rPr sz="2800" b="1">
                <a:solidFill>
                  <a:srgbClr val="FF0000"/>
                </a:solidFill>
              </a:rPr>
              <a:t> </a:t>
            </a:r>
            <a:r>
              <a:rPr sz="2800" b="1" dirty="0" err="1">
                <a:solidFill>
                  <a:srgbClr val="FF0000"/>
                </a:solidFill>
              </a:rPr>
              <a:t>của</a:t>
            </a:r>
            <a:r>
              <a:rPr sz="2800" b="1">
                <a:solidFill>
                  <a:srgbClr val="FF0000"/>
                </a:solidFill>
              </a:rPr>
              <a:t> </a:t>
            </a:r>
            <a:r>
              <a:rPr sz="2800" b="1" dirty="0" err="1">
                <a:solidFill>
                  <a:srgbClr val="FF0000"/>
                </a:solidFill>
              </a:rPr>
              <a:t>không</a:t>
            </a:r>
            <a:r>
              <a:rPr sz="2800" b="1">
                <a:solidFill>
                  <a:srgbClr val="FF0000"/>
                </a:solidFill>
              </a:rPr>
              <a:t> </a:t>
            </a:r>
            <a:r>
              <a:rPr sz="2800" b="1" dirty="0" err="1">
                <a:solidFill>
                  <a:srgbClr val="FF0000"/>
                </a:solidFill>
              </a:rPr>
              <a:t>khí</a:t>
            </a:r>
            <a:r>
              <a:rPr sz="2800" b="1">
                <a:solidFill>
                  <a:srgbClr val="FF0000"/>
                </a:solidFill>
              </a:rPr>
              <a:t>.</a:t>
            </a:r>
            <a:endParaRPr sz="2800" b="1">
              <a:solidFill>
                <a:srgbClr val="FF0000"/>
              </a:solidFill>
              <a:latin typeface=".VnTimeH" panose="020B7200000000000000" pitchFamily="34" charset="0"/>
            </a:endParaRPr>
          </a:p>
        </p:txBody>
      </p:sp>
      <p:sp>
        <p:nvSpPr>
          <p:cNvPr id="4191" name="Text Box 4190"/>
          <p:cNvSpPr txBox="1"/>
          <p:nvPr/>
        </p:nvSpPr>
        <p:spPr>
          <a:xfrm>
            <a:off x="1066800" y="5130800"/>
            <a:ext cx="8227060" cy="138366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>
                <a:solidFill>
                  <a:schemeClr val="tx1"/>
                </a:solidFill>
                <a:latin typeface=".VnTimeH" panose="020B7200000000000000" pitchFamily="34" charset="0"/>
              </a:rPr>
              <a:t> </a:t>
            </a:r>
            <a:r>
              <a:rPr sz="2800" b="1" dirty="0" err="1">
                <a:solidFill>
                  <a:schemeClr val="tx1"/>
                </a:solidFill>
              </a:rPr>
              <a:t>Đây</a:t>
            </a:r>
            <a:r>
              <a:rPr sz="2800" b="1">
                <a:solidFill>
                  <a:schemeClr val="tx1"/>
                </a:solidFill>
              </a:rPr>
              <a:t> </a:t>
            </a:r>
            <a:r>
              <a:rPr sz="2800" b="1" dirty="0" err="1">
                <a:solidFill>
                  <a:schemeClr val="tx1"/>
                </a:solidFill>
              </a:rPr>
              <a:t>là</a:t>
            </a:r>
            <a:r>
              <a:rPr sz="2800" b="1">
                <a:solidFill>
                  <a:schemeClr val="tx1"/>
                </a:solidFill>
              </a:rPr>
              <a:t> </a:t>
            </a:r>
            <a:r>
              <a:rPr sz="2800" b="1" dirty="0" err="1">
                <a:solidFill>
                  <a:schemeClr val="tx1"/>
                </a:solidFill>
              </a:rPr>
              <a:t>kiểu</a:t>
            </a:r>
            <a:r>
              <a:rPr sz="2800" b="1">
                <a:solidFill>
                  <a:schemeClr val="tx1"/>
                </a:solidFill>
              </a:rPr>
              <a:t> </a:t>
            </a:r>
            <a:r>
              <a:rPr sz="2800" b="1" dirty="0" err="1">
                <a:solidFill>
                  <a:schemeClr val="tx1"/>
                </a:solidFill>
              </a:rPr>
              <a:t>khí</a:t>
            </a:r>
            <a:r>
              <a:rPr sz="2800" b="1">
                <a:solidFill>
                  <a:schemeClr val="tx1"/>
                </a:solidFill>
              </a:rPr>
              <a:t> </a:t>
            </a:r>
            <a:r>
              <a:rPr sz="2800" b="1" dirty="0" err="1">
                <a:solidFill>
                  <a:schemeClr val="tx1"/>
                </a:solidFill>
              </a:rPr>
              <a:t>hậu</a:t>
            </a:r>
            <a:r>
              <a:rPr sz="2800" b="1">
                <a:solidFill>
                  <a:schemeClr val="tx1"/>
                </a:solidFill>
              </a:rPr>
              <a:t> </a:t>
            </a:r>
            <a:r>
              <a:rPr sz="2800" b="1" dirty="0" err="1">
                <a:solidFill>
                  <a:schemeClr val="tx1"/>
                </a:solidFill>
              </a:rPr>
              <a:t>có</a:t>
            </a:r>
            <a:r>
              <a:rPr sz="2800" b="1">
                <a:solidFill>
                  <a:schemeClr val="tx1"/>
                </a:solidFill>
              </a:rPr>
              <a:t> </a:t>
            </a:r>
            <a:r>
              <a:rPr sz="2800" b="1" dirty="0" err="1">
                <a:solidFill>
                  <a:schemeClr val="tx1"/>
                </a:solidFill>
              </a:rPr>
              <a:t>đặc</a:t>
            </a:r>
            <a:r>
              <a:rPr sz="2800" b="1">
                <a:solidFill>
                  <a:schemeClr val="tx1"/>
                </a:solidFill>
              </a:rPr>
              <a:t> </a:t>
            </a:r>
            <a:r>
              <a:rPr sz="2800" b="1" dirty="0" err="1">
                <a:solidFill>
                  <a:schemeClr val="tx1"/>
                </a:solidFill>
              </a:rPr>
              <a:t>điểm</a:t>
            </a:r>
            <a:r>
              <a:rPr sz="2800" b="1">
                <a:solidFill>
                  <a:schemeClr val="tx1"/>
                </a:solidFill>
              </a:rPr>
              <a:t> “ </a:t>
            </a:r>
            <a:r>
              <a:rPr sz="2800" b="1" dirty="0" err="1">
                <a:solidFill>
                  <a:schemeClr val="tx1"/>
                </a:solidFill>
              </a:rPr>
              <a:t>nhiệt</a:t>
            </a:r>
            <a:r>
              <a:rPr sz="2800" b="1">
                <a:solidFill>
                  <a:schemeClr val="tx1"/>
                </a:solidFill>
              </a:rPr>
              <a:t> </a:t>
            </a:r>
            <a:r>
              <a:rPr sz="2800" b="1" dirty="0" err="1">
                <a:solidFill>
                  <a:schemeClr val="tx1"/>
                </a:solidFill>
              </a:rPr>
              <a:t>độ</a:t>
            </a:r>
            <a:r>
              <a:rPr sz="2800" b="1">
                <a:solidFill>
                  <a:schemeClr val="tx1"/>
                </a:solidFill>
              </a:rPr>
              <a:t> </a:t>
            </a:r>
            <a:r>
              <a:rPr sz="2800" b="1" dirty="0" err="1">
                <a:solidFill>
                  <a:schemeClr val="tx1"/>
                </a:solidFill>
              </a:rPr>
              <a:t>quanh</a:t>
            </a:r>
            <a:r>
              <a:rPr sz="2800" b="1">
                <a:solidFill>
                  <a:schemeClr val="tx1"/>
                </a:solidFill>
              </a:rPr>
              <a:t> </a:t>
            </a:r>
            <a:r>
              <a:rPr sz="2800" b="1" dirty="0" err="1">
                <a:solidFill>
                  <a:schemeClr val="tx1"/>
                </a:solidFill>
              </a:rPr>
              <a:t>năm</a:t>
            </a:r>
            <a:r>
              <a:rPr sz="2800" b="1">
                <a:solidFill>
                  <a:schemeClr val="tx1"/>
                </a:solidFill>
              </a:rPr>
              <a:t> </a:t>
            </a:r>
            <a:r>
              <a:rPr sz="2800" b="1" dirty="0" err="1">
                <a:solidFill>
                  <a:schemeClr val="tx1"/>
                </a:solidFill>
              </a:rPr>
              <a:t>cao</a:t>
            </a:r>
            <a:r>
              <a:rPr sz="2800" b="1">
                <a:solidFill>
                  <a:schemeClr val="tx1"/>
                </a:solidFill>
              </a:rPr>
              <a:t>, </a:t>
            </a:r>
            <a:r>
              <a:rPr sz="2800" b="1" dirty="0" err="1">
                <a:solidFill>
                  <a:schemeClr val="tx1"/>
                </a:solidFill>
              </a:rPr>
              <a:t>có</a:t>
            </a:r>
            <a:r>
              <a:rPr sz="2800" b="1">
                <a:solidFill>
                  <a:schemeClr val="tx1"/>
                </a:solidFill>
              </a:rPr>
              <a:t> </a:t>
            </a:r>
            <a:r>
              <a:rPr sz="2800" b="1" dirty="0" err="1">
                <a:solidFill>
                  <a:schemeClr val="tx1"/>
                </a:solidFill>
              </a:rPr>
              <a:t>một</a:t>
            </a:r>
            <a:r>
              <a:rPr sz="2800" b="1">
                <a:solidFill>
                  <a:schemeClr val="tx1"/>
                </a:solidFill>
              </a:rPr>
              <a:t> </a:t>
            </a:r>
            <a:r>
              <a:rPr sz="2800" b="1" dirty="0" err="1">
                <a:solidFill>
                  <a:schemeClr val="tx1"/>
                </a:solidFill>
              </a:rPr>
              <a:t>mùa</a:t>
            </a:r>
            <a:r>
              <a:rPr sz="2800" b="1">
                <a:solidFill>
                  <a:schemeClr val="tx1"/>
                </a:solidFill>
              </a:rPr>
              <a:t> </a:t>
            </a:r>
            <a:r>
              <a:rPr sz="2800" b="1" dirty="0" err="1">
                <a:solidFill>
                  <a:schemeClr val="tx1"/>
                </a:solidFill>
              </a:rPr>
              <a:t>khô</a:t>
            </a:r>
            <a:r>
              <a:rPr sz="2800" b="1">
                <a:solidFill>
                  <a:schemeClr val="tx1"/>
                </a:solidFill>
              </a:rPr>
              <a:t> </a:t>
            </a:r>
            <a:r>
              <a:rPr sz="2800" b="1" dirty="0" err="1">
                <a:solidFill>
                  <a:schemeClr val="tx1"/>
                </a:solidFill>
              </a:rPr>
              <a:t>và</a:t>
            </a:r>
            <a:r>
              <a:rPr sz="2800" b="1">
                <a:solidFill>
                  <a:schemeClr val="tx1"/>
                </a:solidFill>
              </a:rPr>
              <a:t> </a:t>
            </a:r>
            <a:r>
              <a:rPr sz="2800" b="1" dirty="0" err="1">
                <a:solidFill>
                  <a:schemeClr val="tx1"/>
                </a:solidFill>
              </a:rPr>
              <a:t>mùa</a:t>
            </a:r>
            <a:r>
              <a:rPr sz="2800" b="1">
                <a:solidFill>
                  <a:schemeClr val="tx1"/>
                </a:solidFill>
              </a:rPr>
              <a:t> </a:t>
            </a:r>
            <a:r>
              <a:rPr sz="2800" b="1" dirty="0" err="1">
                <a:solidFill>
                  <a:schemeClr val="tx1"/>
                </a:solidFill>
              </a:rPr>
              <a:t>mưa</a:t>
            </a:r>
            <a:r>
              <a:rPr sz="2800" b="1">
                <a:solidFill>
                  <a:schemeClr val="tx1"/>
                </a:solidFill>
              </a:rPr>
              <a:t> </a:t>
            </a:r>
            <a:r>
              <a:rPr sz="2800" b="1" dirty="0" err="1">
                <a:solidFill>
                  <a:schemeClr val="tx1"/>
                </a:solidFill>
              </a:rPr>
              <a:t>tương</a:t>
            </a:r>
            <a:r>
              <a:rPr sz="2800" b="1">
                <a:solidFill>
                  <a:schemeClr val="tx1"/>
                </a:solidFill>
              </a:rPr>
              <a:t> </a:t>
            </a:r>
            <a:r>
              <a:rPr sz="2800" b="1" dirty="0" err="1">
                <a:solidFill>
                  <a:schemeClr val="tx1"/>
                </a:solidFill>
              </a:rPr>
              <a:t>phản</a:t>
            </a:r>
            <a:r>
              <a:rPr sz="2800" b="1">
                <a:solidFill>
                  <a:schemeClr val="tx1"/>
                </a:solidFill>
              </a:rPr>
              <a:t> </a:t>
            </a:r>
            <a:r>
              <a:rPr sz="2800" b="1" dirty="0" err="1">
                <a:solidFill>
                  <a:schemeClr val="tx1"/>
                </a:solidFill>
              </a:rPr>
              <a:t>sâu</a:t>
            </a:r>
            <a:r>
              <a:rPr sz="2800" b="1">
                <a:solidFill>
                  <a:schemeClr val="tx1"/>
                </a:solidFill>
              </a:rPr>
              <a:t> </a:t>
            </a:r>
            <a:r>
              <a:rPr sz="2800" b="1" dirty="0" err="1">
                <a:solidFill>
                  <a:schemeClr val="tx1"/>
                </a:solidFill>
              </a:rPr>
              <a:t>sắc</a:t>
            </a:r>
            <a:r>
              <a:rPr sz="2800" b="1">
                <a:solidFill>
                  <a:schemeClr val="tx1"/>
                </a:solidFill>
              </a:rPr>
              <a:t>”.</a:t>
            </a:r>
          </a:p>
        </p:txBody>
      </p:sp>
      <p:sp>
        <p:nvSpPr>
          <p:cNvPr id="4192" name="Rectangles 4191"/>
          <p:cNvSpPr/>
          <p:nvPr/>
        </p:nvSpPr>
        <p:spPr>
          <a:xfrm>
            <a:off x="6858000" y="914400"/>
            <a:ext cx="685800" cy="6858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grpSp>
        <p:nvGrpSpPr>
          <p:cNvPr id="4193" name="Group 4192"/>
          <p:cNvGrpSpPr/>
          <p:nvPr/>
        </p:nvGrpSpPr>
        <p:grpSpPr>
          <a:xfrm>
            <a:off x="1524000" y="990600"/>
            <a:ext cx="6019800" cy="457200"/>
            <a:chOff x="864" y="480"/>
            <a:chExt cx="3792" cy="288"/>
          </a:xfrm>
        </p:grpSpPr>
        <p:sp>
          <p:nvSpPr>
            <p:cNvPr id="4194" name="Text Box 4193"/>
            <p:cNvSpPr txBox="1"/>
            <p:nvPr/>
          </p:nvSpPr>
          <p:spPr>
            <a:xfrm>
              <a:off x="1296" y="480"/>
              <a:ext cx="336" cy="288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sz="2400" b="1">
                  <a:latin typeface=".VnTimeH" panose="020B7200000000000000" pitchFamily="34" charset="0"/>
                </a:rPr>
                <a:t>R</a:t>
              </a:r>
            </a:p>
          </p:txBody>
        </p:sp>
        <p:sp>
          <p:nvSpPr>
            <p:cNvPr id="4195" name="Text Box 4194"/>
            <p:cNvSpPr txBox="1"/>
            <p:nvPr/>
          </p:nvSpPr>
          <p:spPr>
            <a:xfrm>
              <a:off x="864" y="480"/>
              <a:ext cx="336" cy="288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sz="2400" b="1">
                  <a:solidFill>
                    <a:srgbClr val="FF0000"/>
                  </a:solidFill>
                  <a:latin typeface=".VnTimeH" panose="020B7200000000000000" pitchFamily="34" charset="0"/>
                </a:rPr>
                <a:t>T</a:t>
              </a:r>
            </a:p>
          </p:txBody>
        </p:sp>
        <p:sp>
          <p:nvSpPr>
            <p:cNvPr id="4196" name="Text Box 4195"/>
            <p:cNvSpPr txBox="1"/>
            <p:nvPr/>
          </p:nvSpPr>
          <p:spPr>
            <a:xfrm>
              <a:off x="1728" y="480"/>
              <a:ext cx="336" cy="288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sz="2400" b="1">
                  <a:latin typeface="Times New Roman" panose="02020603050405020304" pitchFamily="18" charset="0"/>
                </a:rPr>
                <a:t>Ư</a:t>
              </a:r>
            </a:p>
          </p:txBody>
        </p:sp>
        <p:sp>
          <p:nvSpPr>
            <p:cNvPr id="4197" name="Text Box 4196"/>
            <p:cNvSpPr txBox="1"/>
            <p:nvPr/>
          </p:nvSpPr>
          <p:spPr>
            <a:xfrm>
              <a:off x="2592" y="480"/>
              <a:ext cx="336" cy="288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sz="2400" b="1">
                  <a:latin typeface=".VnTimeH" panose="020B7200000000000000" pitchFamily="34" charset="0"/>
                </a:rPr>
                <a:t>N</a:t>
              </a:r>
            </a:p>
          </p:txBody>
        </p:sp>
        <p:sp>
          <p:nvSpPr>
            <p:cNvPr id="4198" name="Text Box 4197"/>
            <p:cNvSpPr txBox="1"/>
            <p:nvPr/>
          </p:nvSpPr>
          <p:spPr>
            <a:xfrm>
              <a:off x="2160" y="480"/>
              <a:ext cx="336" cy="288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sz="2400" b="1">
                  <a:latin typeface="Times New Roman" panose="02020603050405020304" pitchFamily="18" charset="0"/>
                </a:rPr>
                <a:t>Ờ</a:t>
              </a:r>
            </a:p>
          </p:txBody>
        </p:sp>
        <p:sp>
          <p:nvSpPr>
            <p:cNvPr id="4199" name="Text Box 4198"/>
            <p:cNvSpPr txBox="1"/>
            <p:nvPr/>
          </p:nvSpPr>
          <p:spPr>
            <a:xfrm>
              <a:off x="3024" y="480"/>
              <a:ext cx="336" cy="288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sz="2400" b="1">
                  <a:solidFill>
                    <a:schemeClr val="tx1"/>
                  </a:solidFill>
                  <a:latin typeface=".VnTimeH" panose="020B7200000000000000" pitchFamily="34" charset="0"/>
                </a:rPr>
                <a:t>G</a:t>
              </a:r>
            </a:p>
          </p:txBody>
        </p:sp>
        <p:sp>
          <p:nvSpPr>
            <p:cNvPr id="4200" name="Text Box 4199"/>
            <p:cNvSpPr txBox="1"/>
            <p:nvPr/>
          </p:nvSpPr>
          <p:spPr>
            <a:xfrm>
              <a:off x="3504" y="480"/>
              <a:ext cx="336" cy="288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sz="2400" b="1">
                  <a:latin typeface=".VnTimeH" panose="020B7200000000000000" pitchFamily="34" charset="0"/>
                </a:rPr>
                <a:t>S</a:t>
              </a:r>
            </a:p>
          </p:txBody>
        </p:sp>
        <p:sp>
          <p:nvSpPr>
            <p:cNvPr id="4201" name="Text Box 4200"/>
            <p:cNvSpPr txBox="1"/>
            <p:nvPr/>
          </p:nvSpPr>
          <p:spPr>
            <a:xfrm>
              <a:off x="3936" y="480"/>
              <a:ext cx="336" cy="288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sz="2400" b="1">
                  <a:latin typeface="Times New Roman" panose="02020603050405020304" pitchFamily="18" charset="0"/>
                </a:rPr>
                <a:t>Ơ</a:t>
              </a:r>
            </a:p>
          </p:txBody>
        </p:sp>
        <p:sp>
          <p:nvSpPr>
            <p:cNvPr id="4202" name="Text Box 4201"/>
            <p:cNvSpPr txBox="1"/>
            <p:nvPr/>
          </p:nvSpPr>
          <p:spPr>
            <a:xfrm>
              <a:off x="4320" y="480"/>
              <a:ext cx="336" cy="288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sz="2400" b="1">
                  <a:latin typeface=".VnTimeH" panose="020B7200000000000000" pitchFamily="34" charset="0"/>
                </a:rPr>
                <a:t>N</a:t>
              </a:r>
            </a:p>
          </p:txBody>
        </p:sp>
      </p:grpSp>
      <p:sp>
        <p:nvSpPr>
          <p:cNvPr id="4203" name="Rectangles 4202"/>
          <p:cNvSpPr/>
          <p:nvPr/>
        </p:nvSpPr>
        <p:spPr>
          <a:xfrm>
            <a:off x="1295400" y="2819400"/>
            <a:ext cx="685800" cy="6096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chemeClr val="bg1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204" name="Rectangles 4203"/>
          <p:cNvSpPr/>
          <p:nvPr/>
        </p:nvSpPr>
        <p:spPr>
          <a:xfrm>
            <a:off x="6096000" y="2819400"/>
            <a:ext cx="685800" cy="6096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chemeClr val="bg1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212" name="Text Box 4211"/>
          <p:cNvSpPr txBox="1"/>
          <p:nvPr/>
        </p:nvSpPr>
        <p:spPr>
          <a:xfrm>
            <a:off x="685800" y="5257800"/>
            <a:ext cx="7549515" cy="829945"/>
          </a:xfrm>
          <a:prstGeom prst="rect">
            <a:avLst/>
          </a:prstGeom>
          <a:solidFill>
            <a:schemeClr val="tx1"/>
          </a:solidFill>
          <a:ln w="9525">
            <a:noFill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Dãy</a:t>
            </a:r>
            <a:r>
              <a:rPr sz="2400" b="1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núi</a:t>
            </a:r>
            <a:r>
              <a:rPr sz="2400" b="1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phân</a:t>
            </a:r>
            <a:r>
              <a:rPr sz="2400" b="1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chia</a:t>
            </a:r>
            <a:r>
              <a:rPr sz="2400" b="1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nư</a:t>
            </a:r>
            <a:r>
              <a:rPr sz="2200" dirty="0" err="1">
                <a:solidFill>
                  <a:srgbClr val="0000FF"/>
                </a:solidFill>
                <a:latin typeface=".VnTime" panose="020B7200000000000000" pitchFamily="34" charset="0"/>
              </a:rPr>
              <a:t>ớ</a:t>
            </a:r>
            <a:r>
              <a:rPr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</a:t>
            </a:r>
            <a:r>
              <a:rPr sz="2400" b="1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ta</a:t>
            </a:r>
            <a:r>
              <a:rPr sz="2400" b="1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thành</a:t>
            </a:r>
            <a:r>
              <a:rPr sz="2400" b="1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hai</a:t>
            </a:r>
            <a:r>
              <a:rPr sz="2400" b="1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mi</a:t>
            </a:r>
            <a:r>
              <a:rPr sz="2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ề</a:t>
            </a:r>
            <a:r>
              <a:rPr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</a:t>
            </a:r>
            <a:r>
              <a:rPr sz="2400" b="1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khí</a:t>
            </a:r>
            <a:r>
              <a:rPr sz="2400" b="1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hậu</a:t>
            </a:r>
            <a:r>
              <a:rPr sz="2400" b="1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Bắc</a:t>
            </a:r>
            <a:r>
              <a:rPr sz="2400" b="1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và</a:t>
            </a:r>
            <a:r>
              <a:rPr sz="2400" b="1">
                <a:solidFill>
                  <a:srgbClr val="0000FF"/>
                </a:solidFill>
                <a:latin typeface="Times New Roman" panose="02020603050405020304" pitchFamily="18" charset="0"/>
              </a:rPr>
              <a:t> Nam</a:t>
            </a:r>
          </a:p>
        </p:txBody>
      </p:sp>
      <p:sp>
        <p:nvSpPr>
          <p:cNvPr id="4223" name="Rectangles 4222"/>
          <p:cNvSpPr/>
          <p:nvPr/>
        </p:nvSpPr>
        <p:spPr>
          <a:xfrm>
            <a:off x="7391400" y="4038600"/>
            <a:ext cx="685800" cy="6096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221" name="Rectangles 4220"/>
          <p:cNvSpPr/>
          <p:nvPr/>
        </p:nvSpPr>
        <p:spPr>
          <a:xfrm>
            <a:off x="6705600" y="4038600"/>
            <a:ext cx="685800" cy="6096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141" name="Rectangles 4140"/>
          <p:cNvSpPr/>
          <p:nvPr/>
        </p:nvSpPr>
        <p:spPr>
          <a:xfrm>
            <a:off x="6108700" y="4038600"/>
            <a:ext cx="685800" cy="6096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grpSp>
        <p:nvGrpSpPr>
          <p:cNvPr id="4227" name="Group 4226"/>
          <p:cNvGrpSpPr/>
          <p:nvPr/>
        </p:nvGrpSpPr>
        <p:grpSpPr>
          <a:xfrm>
            <a:off x="1295400" y="4089400"/>
            <a:ext cx="6553200" cy="498475"/>
            <a:chOff x="816" y="2576"/>
            <a:chExt cx="4128" cy="314"/>
          </a:xfrm>
        </p:grpSpPr>
        <p:sp>
          <p:nvSpPr>
            <p:cNvPr id="4178" name="Text Box 4177"/>
            <p:cNvSpPr txBox="1"/>
            <p:nvPr/>
          </p:nvSpPr>
          <p:spPr>
            <a:xfrm>
              <a:off x="3408" y="2600"/>
              <a:ext cx="336" cy="288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sz="2400" b="1">
                  <a:latin typeface="Times New Roman" panose="02020603050405020304" pitchFamily="18" charset="0"/>
                </a:rPr>
                <a:t>H</a:t>
              </a:r>
            </a:p>
          </p:txBody>
        </p:sp>
        <p:sp>
          <p:nvSpPr>
            <p:cNvPr id="4179" name="Text Box 4178"/>
            <p:cNvSpPr txBox="1"/>
            <p:nvPr/>
          </p:nvSpPr>
          <p:spPr>
            <a:xfrm>
              <a:off x="2528" y="2600"/>
              <a:ext cx="336" cy="288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sz="2400" b="1">
                  <a:latin typeface=".VnTimeH" panose="020B7200000000000000" pitchFamily="34" charset="0"/>
                </a:rPr>
                <a:t>Í</a:t>
              </a:r>
            </a:p>
          </p:txBody>
        </p:sp>
        <p:sp>
          <p:nvSpPr>
            <p:cNvPr id="4180" name="Text Box 4179"/>
            <p:cNvSpPr txBox="1"/>
            <p:nvPr/>
          </p:nvSpPr>
          <p:spPr>
            <a:xfrm>
              <a:off x="2968" y="2592"/>
              <a:ext cx="336" cy="288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sz="2400" b="1">
                  <a:latin typeface=".VnTimeH" panose="020B7200000000000000" pitchFamily="34" charset="0"/>
                </a:rPr>
                <a:t>C</a:t>
              </a:r>
            </a:p>
          </p:txBody>
        </p:sp>
        <p:sp>
          <p:nvSpPr>
            <p:cNvPr id="4181" name="Text Box 4180"/>
            <p:cNvSpPr txBox="1"/>
            <p:nvPr/>
          </p:nvSpPr>
          <p:spPr>
            <a:xfrm>
              <a:off x="2144" y="2600"/>
              <a:ext cx="336" cy="288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sz="2400" b="1">
                  <a:latin typeface=".VnTimeH" panose="020B7200000000000000" pitchFamily="34" charset="0"/>
                </a:rPr>
                <a:t>x</a:t>
              </a:r>
            </a:p>
          </p:txBody>
        </p:sp>
        <p:sp>
          <p:nvSpPr>
            <p:cNvPr id="4182" name="Text Box 4181"/>
            <p:cNvSpPr txBox="1"/>
            <p:nvPr/>
          </p:nvSpPr>
          <p:spPr>
            <a:xfrm>
              <a:off x="1696" y="2600"/>
              <a:ext cx="336" cy="288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sz="2400" b="1">
                  <a:latin typeface=".VnTimeH" panose="020B7200000000000000" pitchFamily="34" charset="0"/>
                </a:rPr>
                <a:t>n</a:t>
              </a:r>
            </a:p>
          </p:txBody>
        </p:sp>
        <p:sp>
          <p:nvSpPr>
            <p:cNvPr id="4183" name="Text Box 4182"/>
            <p:cNvSpPr txBox="1"/>
            <p:nvPr/>
          </p:nvSpPr>
          <p:spPr>
            <a:xfrm>
              <a:off x="1288" y="2600"/>
              <a:ext cx="336" cy="288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sz="2400" b="1">
                  <a:latin typeface="Times New Roman" panose="02020603050405020304" pitchFamily="18" charset="0"/>
                </a:rPr>
                <a:t>Ậ</a:t>
              </a:r>
            </a:p>
          </p:txBody>
        </p:sp>
        <p:sp>
          <p:nvSpPr>
            <p:cNvPr id="4184" name="Text Box 4183"/>
            <p:cNvSpPr txBox="1"/>
            <p:nvPr/>
          </p:nvSpPr>
          <p:spPr>
            <a:xfrm>
              <a:off x="816" y="2600"/>
              <a:ext cx="336" cy="288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sz="2400" b="1">
                  <a:latin typeface=".VnTimeH" panose="020B7200000000000000" pitchFamily="34" charset="0"/>
                </a:rPr>
                <a:t>C</a:t>
              </a:r>
            </a:p>
          </p:txBody>
        </p:sp>
        <p:sp>
          <p:nvSpPr>
            <p:cNvPr id="4224" name="Text Box 4223"/>
            <p:cNvSpPr txBox="1"/>
            <p:nvPr/>
          </p:nvSpPr>
          <p:spPr>
            <a:xfrm>
              <a:off x="4704" y="2592"/>
              <a:ext cx="240" cy="298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sz="2500" b="1">
                  <a:latin typeface="Times New Roman" panose="02020603050405020304" pitchFamily="18" charset="0"/>
                </a:rPr>
                <a:t>O</a:t>
              </a:r>
            </a:p>
          </p:txBody>
        </p:sp>
        <p:sp>
          <p:nvSpPr>
            <p:cNvPr id="4222" name="Text Box 4221"/>
            <p:cNvSpPr txBox="1"/>
            <p:nvPr/>
          </p:nvSpPr>
          <p:spPr>
            <a:xfrm>
              <a:off x="4296" y="2576"/>
              <a:ext cx="240" cy="298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sz="2500" b="1">
                  <a:latin typeface="Times New Roman" panose="02020603050405020304" pitchFamily="18" charset="0"/>
                </a:rPr>
                <a:t>Ạ</a:t>
              </a:r>
            </a:p>
          </p:txBody>
        </p:sp>
        <p:sp>
          <p:nvSpPr>
            <p:cNvPr id="4177" name="Text Box 4176"/>
            <p:cNvSpPr txBox="1"/>
            <p:nvPr/>
          </p:nvSpPr>
          <p:spPr>
            <a:xfrm>
              <a:off x="3936" y="2592"/>
              <a:ext cx="336" cy="288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sz="2400" b="1">
                  <a:solidFill>
                    <a:srgbClr val="FF0000"/>
                  </a:solidFill>
                  <a:latin typeface="Times New Roman" panose="02020603050405020304" pitchFamily="18" charset="0"/>
                </a:rPr>
                <a:t>Đ</a:t>
              </a:r>
            </a:p>
          </p:txBody>
        </p:sp>
      </p:grpSp>
      <p:sp>
        <p:nvSpPr>
          <p:cNvPr id="4229" name="Text Box 4228"/>
          <p:cNvSpPr txBox="1"/>
          <p:nvPr/>
        </p:nvSpPr>
        <p:spPr>
          <a:xfrm>
            <a:off x="5410200" y="4838700"/>
            <a:ext cx="533400" cy="4572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sz="2400" b="1">
                <a:solidFill>
                  <a:srgbClr val="FF0000"/>
                </a:solidFill>
                <a:latin typeface="Times New Roman" panose="02020603050405020304" pitchFamily="18" charset="0"/>
              </a:rPr>
              <a:t>O</a:t>
            </a:r>
          </a:p>
        </p:txBody>
      </p:sp>
      <p:sp>
        <p:nvSpPr>
          <p:cNvPr id="4230" name="Text Box 4229"/>
          <p:cNvSpPr txBox="1"/>
          <p:nvPr/>
        </p:nvSpPr>
        <p:spPr>
          <a:xfrm>
            <a:off x="4013200" y="4838700"/>
            <a:ext cx="533400" cy="4572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sz="2400" b="1">
                <a:solidFill>
                  <a:srgbClr val="FF0000"/>
                </a:solidFill>
                <a:latin typeface=".VnTimeH" panose="020B7200000000000000" pitchFamily="34" charset="0"/>
              </a:rPr>
              <a:t>n</a:t>
            </a:r>
          </a:p>
        </p:txBody>
      </p:sp>
      <p:sp>
        <p:nvSpPr>
          <p:cNvPr id="4231" name="Text Box 4230"/>
          <p:cNvSpPr txBox="1"/>
          <p:nvPr/>
        </p:nvSpPr>
        <p:spPr>
          <a:xfrm>
            <a:off x="4711700" y="4826000"/>
            <a:ext cx="533400" cy="4572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sz="2400" b="1">
                <a:solidFill>
                  <a:srgbClr val="FF0000"/>
                </a:solidFill>
                <a:latin typeface=".VnTimeH" panose="020B7200000000000000" pitchFamily="34" charset="0"/>
              </a:rPr>
              <a:t>y</a:t>
            </a:r>
          </a:p>
        </p:txBody>
      </p:sp>
      <p:sp>
        <p:nvSpPr>
          <p:cNvPr id="4232" name="Text Box 4231"/>
          <p:cNvSpPr txBox="1"/>
          <p:nvPr/>
        </p:nvSpPr>
        <p:spPr>
          <a:xfrm>
            <a:off x="3403600" y="4838700"/>
            <a:ext cx="533400" cy="4572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sz="2400" b="1">
                <a:solidFill>
                  <a:srgbClr val="FF0000"/>
                </a:solidFill>
                <a:latin typeface=".VnTimeH" panose="020B7200000000000000" pitchFamily="34" charset="0"/>
              </a:rPr>
              <a:t>g</a:t>
            </a:r>
          </a:p>
        </p:txBody>
      </p:sp>
      <p:sp>
        <p:nvSpPr>
          <p:cNvPr id="4233" name="Text Box 4232"/>
          <p:cNvSpPr txBox="1"/>
          <p:nvPr/>
        </p:nvSpPr>
        <p:spPr>
          <a:xfrm>
            <a:off x="2692400" y="4838700"/>
            <a:ext cx="533400" cy="4572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sz="2400" b="1">
                <a:solidFill>
                  <a:srgbClr val="FF0000"/>
                </a:solidFill>
                <a:latin typeface=".VnTimeH" panose="020B7200000000000000" pitchFamily="34" charset="0"/>
              </a:rPr>
              <a:t>t</a:t>
            </a:r>
          </a:p>
        </p:txBody>
      </p:sp>
      <p:sp>
        <p:nvSpPr>
          <p:cNvPr id="4237" name="Text Box 4236"/>
          <p:cNvSpPr txBox="1"/>
          <p:nvPr/>
        </p:nvSpPr>
        <p:spPr>
          <a:xfrm>
            <a:off x="6578600" y="4813300"/>
            <a:ext cx="381000" cy="4730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sz="2500" b="1">
                <a:solidFill>
                  <a:srgbClr val="FF0000"/>
                </a:solidFill>
                <a:latin typeface="Times New Roman" panose="02020603050405020304" pitchFamily="18" charset="0"/>
              </a:rPr>
              <a:t>Đ</a:t>
            </a:r>
          </a:p>
        </p:txBody>
      </p:sp>
      <p:sp>
        <p:nvSpPr>
          <p:cNvPr id="4238" name="Text Box 4237"/>
          <p:cNvSpPr txBox="1"/>
          <p:nvPr/>
        </p:nvSpPr>
        <p:spPr>
          <a:xfrm>
            <a:off x="5981700" y="4826000"/>
            <a:ext cx="533400" cy="4572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sz="2400" b="1">
                <a:solidFill>
                  <a:srgbClr val="FF0000"/>
                </a:solidFill>
                <a:latin typeface="Times New Roman" panose="02020603050405020304" pitchFamily="18" charset="0"/>
              </a:rPr>
              <a:t>A</a:t>
            </a:r>
          </a:p>
        </p:txBody>
      </p:sp>
      <p:sp>
        <p:nvSpPr>
          <p:cNvPr id="4245" name="Text Box 4244"/>
          <p:cNvSpPr txBox="1"/>
          <p:nvPr/>
        </p:nvSpPr>
        <p:spPr>
          <a:xfrm>
            <a:off x="8213725" y="798513"/>
            <a:ext cx="320675" cy="36671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endParaRPr dirty="0"/>
          </a:p>
        </p:txBody>
      </p:sp>
      <p:sp>
        <p:nvSpPr>
          <p:cNvPr id="4258" name="Flowchart: Magnetic Disk 4257"/>
          <p:cNvSpPr/>
          <p:nvPr/>
        </p:nvSpPr>
        <p:spPr>
          <a:xfrm>
            <a:off x="533400" y="4724400"/>
            <a:ext cx="1371600" cy="533400"/>
          </a:xfrm>
          <a:prstGeom prst="flowChartMagneticDisk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/>
            <a:r>
              <a:t>CHÌA KHÓA</a:t>
            </a:r>
          </a:p>
        </p:txBody>
      </p:sp>
      <p:sp>
        <p:nvSpPr>
          <p:cNvPr id="4259" name="Text Box 4258"/>
          <p:cNvSpPr txBox="1"/>
          <p:nvPr/>
        </p:nvSpPr>
        <p:spPr>
          <a:xfrm>
            <a:off x="2514600" y="4673600"/>
            <a:ext cx="5029200" cy="64135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/>
            <a:r>
              <a:rPr sz="3600" b="1">
                <a:solidFill>
                  <a:srgbClr val="FF0000"/>
                </a:solidFill>
              </a:rPr>
              <a:t>Đ Ô N G      T Â Y</a:t>
            </a:r>
          </a:p>
        </p:txBody>
      </p:sp>
      <p:sp>
        <p:nvSpPr>
          <p:cNvPr id="4260" name="Text Box 4259"/>
          <p:cNvSpPr txBox="1"/>
          <p:nvPr/>
        </p:nvSpPr>
        <p:spPr>
          <a:xfrm>
            <a:off x="585470" y="5410200"/>
            <a:ext cx="6881813" cy="946150"/>
          </a:xfrm>
          <a:prstGeom prst="rect">
            <a:avLst/>
          </a:prstGeom>
          <a:solidFill>
            <a:schemeClr val="tx2"/>
          </a:solidFill>
          <a:ln w="9525">
            <a:noFill/>
          </a:ln>
        </p:spPr>
        <p:txBody>
          <a:bodyPr wrap="none" anchor="t" anchorCtr="0">
            <a:spAutoFit/>
          </a:bodyPr>
          <a:lstStyle/>
          <a:p>
            <a:pPr algn="ctr"/>
            <a:r>
              <a:rPr sz="2800" dirty="0" err="1">
                <a:solidFill>
                  <a:schemeClr val="bg1"/>
                </a:solidFill>
              </a:rPr>
              <a:t>Dãy</a:t>
            </a:r>
            <a:r>
              <a:rPr sz="2800">
                <a:solidFill>
                  <a:schemeClr val="bg1"/>
                </a:solidFill>
              </a:rPr>
              <a:t> </a:t>
            </a:r>
            <a:r>
              <a:rPr sz="2800" dirty="0" err="1">
                <a:solidFill>
                  <a:schemeClr val="bg1"/>
                </a:solidFill>
              </a:rPr>
              <a:t>Trường</a:t>
            </a:r>
            <a:r>
              <a:rPr sz="2800">
                <a:solidFill>
                  <a:schemeClr val="bg1"/>
                </a:solidFill>
              </a:rPr>
              <a:t> </a:t>
            </a:r>
            <a:r>
              <a:rPr sz="2800" dirty="0" err="1">
                <a:solidFill>
                  <a:schemeClr val="bg1"/>
                </a:solidFill>
              </a:rPr>
              <a:t>sơn</a:t>
            </a:r>
            <a:r>
              <a:rPr sz="2800">
                <a:solidFill>
                  <a:schemeClr val="bg1"/>
                </a:solidFill>
              </a:rPr>
              <a:t> </a:t>
            </a:r>
            <a:r>
              <a:rPr sz="2800" dirty="0" err="1">
                <a:solidFill>
                  <a:schemeClr val="bg1"/>
                </a:solidFill>
              </a:rPr>
              <a:t>làm</a:t>
            </a:r>
            <a:r>
              <a:rPr sz="2800">
                <a:solidFill>
                  <a:schemeClr val="bg1"/>
                </a:solidFill>
              </a:rPr>
              <a:t> </a:t>
            </a:r>
            <a:r>
              <a:rPr sz="2800" dirty="0" err="1">
                <a:solidFill>
                  <a:schemeClr val="bg1"/>
                </a:solidFill>
              </a:rPr>
              <a:t>cho</a:t>
            </a:r>
            <a:r>
              <a:rPr sz="2800">
                <a:solidFill>
                  <a:schemeClr val="bg1"/>
                </a:solidFill>
              </a:rPr>
              <a:t> </a:t>
            </a:r>
            <a:r>
              <a:rPr sz="2800" dirty="0" err="1">
                <a:solidFill>
                  <a:schemeClr val="bg1"/>
                </a:solidFill>
              </a:rPr>
              <a:t>khí</a:t>
            </a:r>
            <a:r>
              <a:rPr sz="2800">
                <a:solidFill>
                  <a:schemeClr val="bg1"/>
                </a:solidFill>
              </a:rPr>
              <a:t> </a:t>
            </a:r>
            <a:r>
              <a:rPr sz="2800" dirty="0" err="1">
                <a:solidFill>
                  <a:schemeClr val="bg1"/>
                </a:solidFill>
              </a:rPr>
              <a:t>hậu</a:t>
            </a:r>
            <a:r>
              <a:rPr sz="2800">
                <a:solidFill>
                  <a:schemeClr val="bg1"/>
                </a:solidFill>
              </a:rPr>
              <a:t> </a:t>
            </a:r>
            <a:r>
              <a:rPr sz="2800" dirty="0" err="1">
                <a:solidFill>
                  <a:schemeClr val="bg1"/>
                </a:solidFill>
              </a:rPr>
              <a:t>nước</a:t>
            </a:r>
            <a:r>
              <a:rPr sz="2800">
                <a:solidFill>
                  <a:schemeClr val="bg1"/>
                </a:solidFill>
              </a:rPr>
              <a:t> </a:t>
            </a:r>
            <a:r>
              <a:rPr sz="2800" dirty="0" err="1">
                <a:solidFill>
                  <a:schemeClr val="bg1"/>
                </a:solidFill>
              </a:rPr>
              <a:t>ta</a:t>
            </a:r>
            <a:r>
              <a:rPr sz="2800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sz="2800" dirty="0" err="1">
                <a:solidFill>
                  <a:schemeClr val="bg1"/>
                </a:solidFill>
              </a:rPr>
              <a:t>phân</a:t>
            </a:r>
            <a:r>
              <a:rPr sz="2800">
                <a:solidFill>
                  <a:schemeClr val="bg1"/>
                </a:solidFill>
              </a:rPr>
              <a:t> </a:t>
            </a:r>
            <a:r>
              <a:rPr sz="2800" dirty="0" err="1">
                <a:solidFill>
                  <a:schemeClr val="bg1"/>
                </a:solidFill>
              </a:rPr>
              <a:t>hóa</a:t>
            </a:r>
            <a:r>
              <a:rPr sz="2800">
                <a:solidFill>
                  <a:schemeClr val="bg1"/>
                </a:solidFill>
              </a:rPr>
              <a:t> </a:t>
            </a:r>
            <a:r>
              <a:rPr sz="2800" dirty="0" err="1">
                <a:solidFill>
                  <a:schemeClr val="bg1"/>
                </a:solidFill>
              </a:rPr>
              <a:t>chủ</a:t>
            </a:r>
            <a:r>
              <a:rPr sz="2800">
                <a:solidFill>
                  <a:schemeClr val="bg1"/>
                </a:solidFill>
              </a:rPr>
              <a:t> </a:t>
            </a:r>
            <a:r>
              <a:rPr sz="2800" dirty="0" err="1">
                <a:solidFill>
                  <a:schemeClr val="bg1"/>
                </a:solidFill>
              </a:rPr>
              <a:t>yếu</a:t>
            </a:r>
            <a:r>
              <a:rPr sz="2800">
                <a:solidFill>
                  <a:schemeClr val="bg1"/>
                </a:solidFill>
              </a:rPr>
              <a:t> </a:t>
            </a:r>
            <a:r>
              <a:rPr sz="2800" dirty="0" err="1">
                <a:solidFill>
                  <a:schemeClr val="bg1"/>
                </a:solidFill>
              </a:rPr>
              <a:t>theo</a:t>
            </a:r>
            <a:r>
              <a:rPr sz="2800">
                <a:solidFill>
                  <a:schemeClr val="bg1"/>
                </a:solidFill>
              </a:rPr>
              <a:t> </a:t>
            </a:r>
            <a:r>
              <a:rPr sz="2800" dirty="0" err="1">
                <a:solidFill>
                  <a:schemeClr val="bg1"/>
                </a:solidFill>
              </a:rPr>
              <a:t>chiều</a:t>
            </a:r>
            <a:r>
              <a:rPr sz="2800">
                <a:solidFill>
                  <a:schemeClr val="bg1"/>
                </a:solidFill>
              </a:rPr>
              <a:t> </a:t>
            </a:r>
            <a:r>
              <a:rPr sz="2800" dirty="0" err="1">
                <a:solidFill>
                  <a:schemeClr val="bg1"/>
                </a:solidFill>
              </a:rPr>
              <a:t>này</a:t>
            </a:r>
            <a:endParaRPr sz="2800">
              <a:solidFill>
                <a:schemeClr val="bg1"/>
              </a:solidFill>
            </a:endParaRPr>
          </a:p>
        </p:txBody>
      </p:sp>
      <p:sp>
        <p:nvSpPr>
          <p:cNvPr id="5" name="Rectangles 4"/>
          <p:cNvSpPr/>
          <p:nvPr/>
        </p:nvSpPr>
        <p:spPr>
          <a:xfrm>
            <a:off x="1923415" y="152400"/>
            <a:ext cx="5296535" cy="64516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vi-VN" altLang="en-US" sz="3600" b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 CHƠI GIẢI Ô CHỮ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1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4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4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4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4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4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4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500" tmFilter="0,0; .5, 0; 1, 1"/>
                                        <p:tgtEl>
                                          <p:spTgt spid="4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299"/>
                            </p:stCondLst>
                            <p:childTnLst>
                              <p:par>
                                <p:cTn id="27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9" dur="2000"/>
                                        <p:tgtEl>
                                          <p:spTgt spid="4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299"/>
                            </p:stCondLst>
                            <p:childTnLst>
                              <p:par>
                                <p:cTn id="31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4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799"/>
                            </p:stCondLst>
                            <p:childTnLst>
                              <p:par>
                                <p:cTn id="3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4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0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1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49" dur="2000"/>
                                        <p:tgtEl>
                                          <p:spTgt spid="4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41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4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4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4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4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500" tmFilter="0,0; .5, 0; 1, 1"/>
                                        <p:tgtEl>
                                          <p:spTgt spid="41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000"/>
                            </p:stCondLst>
                            <p:childTnLst>
                              <p:par>
                                <p:cTn id="58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0" dur="500"/>
                                        <p:tgtEl>
                                          <p:spTgt spid="4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51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41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6" dur="500"/>
                                        <p:tgtEl>
                                          <p:spTgt spid="4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1" dur="2000"/>
                                        <p:tgtEl>
                                          <p:spTgt spid="4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4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41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41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41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41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 tmFilter="0,0; .5, 0; 1, 1"/>
                                        <p:tgtEl>
                                          <p:spTgt spid="41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549"/>
                            </p:stCondLst>
                            <p:childTnLst>
                              <p:par>
                                <p:cTn id="80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2" dur="500"/>
                                        <p:tgtEl>
                                          <p:spTgt spid="4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86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41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8" dur="500"/>
                                        <p:tgtEl>
                                          <p:spTgt spid="4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93" dur="2000"/>
                                        <p:tgtEl>
                                          <p:spTgt spid="4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95" dur="500"/>
                                        <p:tgtEl>
                                          <p:spTgt spid="41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000"/>
                            </p:stCondLst>
                            <p:childTnLst>
                              <p:par>
                                <p:cTn id="98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0" dur="500"/>
                                        <p:tgtEl>
                                          <p:spTgt spid="4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88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41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6" dur="500"/>
                                        <p:tgtEl>
                                          <p:spTgt spid="4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0" dur="500"/>
                                        <p:tgtEl>
                                          <p:spTgt spid="42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4" dur="2000"/>
                                        <p:tgtEl>
                                          <p:spTgt spid="4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500"/>
                            </p:stCondLst>
                            <p:childTnLst>
                              <p:par>
                                <p:cTn id="116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8" dur="500"/>
                                        <p:tgtEl>
                                          <p:spTgt spid="4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87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41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3" presetClass="entr" presetSubtype="1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4" dur="500"/>
                                        <p:tgtEl>
                                          <p:spTgt spid="4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9" dur="500"/>
                                        <p:tgtEl>
                                          <p:spTgt spid="4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500"/>
                            </p:stCondLst>
                            <p:childTnLst>
                              <p:par>
                                <p:cTn id="131" presetID="3" presetClass="exit" presetSubtype="10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32" dur="500"/>
                                        <p:tgtEl>
                                          <p:spTgt spid="41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1000"/>
                            </p:stCondLst>
                            <p:childTnLst>
                              <p:par>
                                <p:cTn id="13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7" dur="500"/>
                                        <p:tgtEl>
                                          <p:spTgt spid="4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85"/>
                  </p:tgtEl>
                </p:cond>
              </p:nextCondLst>
            </p:seq>
            <p:seq concurrent="1" nextAc="seek">
              <p:cTn id="138" restart="whenNotActive" fill="hold" evtFilter="cancelBubble" nodeType="interactiveSeq">
                <p:stCondLst>
                  <p:cond evt="onClick" delay="0">
                    <p:tgtEl>
                      <p:spTgt spid="42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" fill="hold">
                      <p:stCondLst>
                        <p:cond delay="0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3" dur="500"/>
                                        <p:tgtEl>
                                          <p:spTgt spid="4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42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,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42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,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1000" fill="hold"/>
                                        <p:tgtEl>
                                          <p:spTgt spid="425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90,000000"/>
                                          </p:val>
                                        </p:tav>
                                        <p:tav tm="100000">
                                          <p:val>
                                            <p:strVal val="0,00000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1" dur="1000"/>
                                        <p:tgtEl>
                                          <p:spTgt spid="4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58"/>
                  </p:tgtEl>
                </p:cond>
              </p:nextCondLst>
            </p:seq>
          </p:childTnLst>
        </p:cTn>
      </p:par>
    </p:tnLst>
    <p:bldLst>
      <p:bldP spid="4107" grpId="1" bldLvl="0" animBg="1"/>
      <p:bldP spid="4107" grpId="2" bldLvl="0" animBg="1"/>
      <p:bldP spid="4150" grpId="0" bldLvl="0" animBg="1"/>
      <p:bldP spid="4150" grpId="1" bldLvl="0" animBg="1"/>
      <p:bldP spid="4189" grpId="0" bldLvl="0" animBg="1"/>
      <p:bldP spid="4189" grpId="1" bldLvl="0" animBg="1"/>
      <p:bldP spid="4190" grpId="0" bldLvl="0" animBg="1"/>
      <p:bldP spid="4190" grpId="1" bldLvl="0" animBg="1"/>
      <p:bldP spid="4191" grpId="3" bldLvl="0" animBg="1"/>
      <p:bldP spid="4191" grpId="4" bldLvl="0" animBg="1"/>
      <p:bldP spid="4212" grpId="0" bldLvl="0" animBg="1"/>
      <p:bldP spid="4212" grpId="1" bldLvl="0" animBg="1"/>
      <p:bldP spid="4229" grpId="0"/>
      <p:bldP spid="4230" grpId="0"/>
      <p:bldP spid="4231" grpId="0"/>
      <p:bldP spid="4232" grpId="0"/>
      <p:bldP spid="4233" grpId="0"/>
      <p:bldP spid="4237" grpId="0"/>
      <p:bldP spid="4238" grpId="0"/>
      <p:bldP spid="4259" grpId="0" bldLvl="0" animBg="1"/>
      <p:bldP spid="4260" grpId="0" bldLvl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Rectangle 4"/>
          <p:cNvSpPr/>
          <p:nvPr/>
        </p:nvSpPr>
        <p:spPr>
          <a:xfrm>
            <a:off x="381000" y="914400"/>
            <a:ext cx="8458200" cy="618553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vi-VN" sz="36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sz="36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</a:t>
            </a:r>
            <a:r>
              <a:rPr sz="3600" b="0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sz="36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 th</a:t>
            </a:r>
            <a:r>
              <a:rPr sz="3600" b="0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sz="36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 sơ đồ tư duy về b</a:t>
            </a:r>
            <a:r>
              <a:rPr sz="3600" b="0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sz="36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 học hôm nay</a:t>
            </a:r>
            <a:r>
              <a:rPr lang="vi-VN" altLang="x-none" sz="36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sz="36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+ Tìm hiểu những câu tục ngữ ca dao về thời tiết khí hậu Việt Nam.</a:t>
            </a:r>
            <a:endParaRPr sz="3600" b="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vi-VN" altLang="x-none" sz="36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+ Tìm hiểu những ảnh hưởng của thời tiết khí hậu đến đời sống v</a:t>
            </a:r>
            <a:r>
              <a:rPr lang="vi-VN" altLang="x-none" sz="3600" dirty="0"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à</a:t>
            </a:r>
            <a:r>
              <a:rPr lang="vi-VN" altLang="x-none" sz="36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sản xuất.</a:t>
            </a:r>
          </a:p>
          <a:p>
            <a:r>
              <a:rPr lang="vi-VN" altLang="x-none" sz="36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+ Sưu tầm tranh ảnh về phong cảnh hoặc nét văn hóa, sinh hoạt của người dân ở các miền khí hậu của nước ta</a:t>
            </a:r>
            <a:endParaRPr lang="vi-VN" altLang="x-none" sz="36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36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Tìm hiểu các mùa khí hậu ở nước ta</a:t>
            </a:r>
            <a:r>
              <a:rPr sz="36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endParaRPr sz="3600" b="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0724" name="Rectangle 5"/>
          <p:cNvSpPr/>
          <p:nvPr/>
        </p:nvSpPr>
        <p:spPr>
          <a:xfrm>
            <a:off x="381000" y="228600"/>
            <a:ext cx="3486785" cy="52197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TÌM TÒI MỞ RỘNG</a:t>
            </a:r>
            <a:endParaRPr sz="2800" b="1" u="sng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5"/>
          <p:cNvSpPr txBox="1"/>
          <p:nvPr/>
        </p:nvSpPr>
        <p:spPr>
          <a:xfrm>
            <a:off x="152400" y="152400"/>
            <a:ext cx="872172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</a:t>
            </a:r>
            <a:r>
              <a:rPr lang="vi-VN" alt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6 - </a:t>
            </a:r>
            <a:r>
              <a:rPr lang="vi-VN" alt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3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vi-VN" alt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36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alt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 ĐIỂM KHÍ HẬU VIỆT NAM</a:t>
            </a:r>
          </a:p>
        </p:txBody>
      </p:sp>
      <p:sp>
        <p:nvSpPr>
          <p:cNvPr id="9" name="Text Box 8"/>
          <p:cNvSpPr txBox="1"/>
          <p:nvPr/>
        </p:nvSpPr>
        <p:spPr>
          <a:xfrm>
            <a:off x="762000" y="2590800"/>
            <a:ext cx="2317750" cy="5835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vi-VN" altLang="en-US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a. </a:t>
            </a:r>
            <a:r>
              <a:rPr lang="vi-VN" altLang="en-US" sz="32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Tí- nh </a:t>
            </a:r>
            <a:r>
              <a:rPr lang="vi-VN" altLang="en-US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nhiệt đớ</a:t>
            </a:r>
            <a:r>
              <a:rPr lang="vi-VN" altLang="en-US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i</a:t>
            </a:r>
            <a:endParaRPr lang="en-US"/>
          </a:p>
        </p:txBody>
      </p:sp>
      <p:sp>
        <p:nvSpPr>
          <p:cNvPr id="11" name="Text Box 10"/>
          <p:cNvSpPr txBox="1"/>
          <p:nvPr/>
        </p:nvSpPr>
        <p:spPr>
          <a:xfrm>
            <a:off x="492760" y="1636395"/>
            <a:ext cx="719518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3600" b="1">
                <a:solidFill>
                  <a:schemeClr val="accent1"/>
                </a:solidFill>
              </a:rPr>
              <a:t>1. Tính chất nhiệt đới gió mùa ẩm </a:t>
            </a:r>
          </a:p>
        </p:txBody>
      </p:sp>
      <p:sp>
        <p:nvSpPr>
          <p:cNvPr id="13" name="Text Box 12"/>
          <p:cNvSpPr txBox="1"/>
          <p:nvPr/>
        </p:nvSpPr>
        <p:spPr>
          <a:xfrm>
            <a:off x="685800" y="2514600"/>
            <a:ext cx="531050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3200">
                <a:solidFill>
                  <a:schemeClr val="accent1">
                    <a:lumMod val="75000"/>
                  </a:schemeClr>
                </a:solidFill>
              </a:rPr>
              <a:t>- Tính nhiệt đới</a:t>
            </a:r>
          </a:p>
        </p:txBody>
      </p:sp>
      <p:sp>
        <p:nvSpPr>
          <p:cNvPr id="14" name="Text Box 13"/>
          <p:cNvSpPr txBox="1"/>
          <p:nvPr/>
        </p:nvSpPr>
        <p:spPr>
          <a:xfrm>
            <a:off x="722630" y="3362960"/>
            <a:ext cx="392557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3200">
                <a:solidFill>
                  <a:schemeClr val="accent1">
                    <a:lumMod val="75000"/>
                  </a:schemeClr>
                </a:solidFill>
              </a:rPr>
              <a:t>- Tính gió mùa</a:t>
            </a:r>
          </a:p>
        </p:txBody>
      </p:sp>
      <p:sp>
        <p:nvSpPr>
          <p:cNvPr id="15" name="Text Box 14"/>
          <p:cNvSpPr txBox="1"/>
          <p:nvPr/>
        </p:nvSpPr>
        <p:spPr>
          <a:xfrm>
            <a:off x="762000" y="4114800"/>
            <a:ext cx="392557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3200">
                <a:solidFill>
                  <a:schemeClr val="accent1">
                    <a:lumMod val="75000"/>
                  </a:schemeClr>
                </a:solidFill>
              </a:rPr>
              <a:t>- Tính ẩm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11" grpId="0"/>
      <p:bldP spid="11" grpId="1"/>
      <p:bldP spid="13" grpId="0"/>
      <p:bldP spid="13" grpId="1"/>
      <p:bldP spid="14" grpId="0"/>
      <p:bldP spid="14" grpId="1"/>
      <p:bldP spid="15" grpId="0"/>
      <p:bldP spid="15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loud Callout 4"/>
          <p:cNvSpPr/>
          <p:nvPr/>
        </p:nvSpPr>
        <p:spPr>
          <a:xfrm>
            <a:off x="222885" y="76200"/>
            <a:ext cx="8340090" cy="1619885"/>
          </a:xfrm>
          <a:prstGeom prst="cloudCallout">
            <a:avLst/>
          </a:prstGeom>
          <a:solidFill>
            <a:schemeClr val="bg2">
              <a:lumMod val="9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altLang="en-US" sz="36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 luận nhóm( 3 phút)</a:t>
            </a:r>
          </a:p>
        </p:txBody>
      </p:sp>
      <p:sp>
        <p:nvSpPr>
          <p:cNvPr id="6" name="Text Box 5"/>
          <p:cNvSpPr txBox="1"/>
          <p:nvPr/>
        </p:nvSpPr>
        <p:spPr>
          <a:xfrm>
            <a:off x="121920" y="1905000"/>
            <a:ext cx="8921115" cy="43999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2800" b="1" u="sng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 1</a:t>
            </a:r>
            <a:r>
              <a:rPr lang="vi-VN" altLang="en-US" sz="2800" u="sng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vi-VN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Trình bày tính chất nhiệt đới của khí hậu nước ta? quan sát bảng 31.1 cho biết những tháng nào nhiệt giảm dần từ Nam ra Bắc?</a:t>
            </a:r>
          </a:p>
          <a:p>
            <a:endParaRPr lang="vi-VN" alt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altLang="en-US" sz="2800" b="1" u="sng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 2</a:t>
            </a:r>
            <a:r>
              <a:rPr lang="vi-VN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vi-VN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Nước ta nằm trong vùng hoạt động của loại gió nào? Vì sao hai loại gió đó có đặc tính trái ngược nhau?</a:t>
            </a:r>
          </a:p>
          <a:p>
            <a:endParaRPr lang="vi-VN" alt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altLang="en-US" sz="2800" b="1" u="sng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 3</a:t>
            </a:r>
            <a:r>
              <a:rPr lang="vi-VN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: Nhận xét sự phân bố lượng mưa và độ ẩm của nước ta? Tại sao ở một số địa điểm như Bắc Quang, Hoàng Liên Sơn, Huế, Quảng Nam lại có lượng mưa rất lớn?</a:t>
            </a:r>
          </a:p>
        </p:txBody>
      </p:sp>
    </p:spTree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243" name="Picture 3" descr="viet nam 2"/>
          <p:cNvPicPr>
            <a:picLocks noGrp="1" noChangeAspect="1"/>
          </p:cNvPicPr>
          <p:nvPr>
            <p:ph idx="1"/>
          </p:nvPr>
        </p:nvPicPr>
        <p:blipFill>
          <a:blip r:embed="rId2">
            <a:lum bright="-28000" contrast="48000"/>
          </a:blip>
          <a:srcRect/>
          <a:stretch>
            <a:fillRect/>
          </a:stretch>
        </p:blipFill>
        <p:spPr>
          <a:xfrm>
            <a:off x="152400" y="185420"/>
            <a:ext cx="3968115" cy="6443980"/>
          </a:xfrm>
          <a:ln w="19050">
            <a:solidFill>
              <a:srgbClr val="0000FF">
                <a:alpha val="100000"/>
              </a:srgbClr>
            </a:solidFill>
            <a:miter lim="800000"/>
            <a:headEnd/>
            <a:tailEnd/>
          </a:ln>
        </p:spPr>
      </p:pic>
      <p:sp>
        <p:nvSpPr>
          <p:cNvPr id="13316" name="Rectangle 5"/>
          <p:cNvSpPr/>
          <p:nvPr/>
        </p:nvSpPr>
        <p:spPr>
          <a:xfrm>
            <a:off x="6781800" y="990600"/>
            <a:ext cx="1600200" cy="1066800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/>
          <a:lstStyle/>
          <a:p>
            <a:pPr eaLnBrk="1" hangingPunct="1"/>
            <a:endParaRPr>
              <a:latin typeface="Times New Roman" panose="02020603050405020304" pitchFamily="18" charset="0"/>
            </a:endParaRPr>
          </a:p>
        </p:txBody>
      </p:sp>
      <p:sp>
        <p:nvSpPr>
          <p:cNvPr id="13317" name="Rectangle 8"/>
          <p:cNvSpPr/>
          <p:nvPr/>
        </p:nvSpPr>
        <p:spPr>
          <a:xfrm>
            <a:off x="5410200" y="1752600"/>
            <a:ext cx="1219200" cy="914400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/>
          <a:lstStyle/>
          <a:p>
            <a:pPr algn="ctr" eaLnBrk="1" hangingPunct="1"/>
            <a:endParaRPr sz="1800">
              <a:latin typeface="Times New Roman" panose="02020603050405020304" pitchFamily="18" charset="0"/>
            </a:endParaRPr>
          </a:p>
        </p:txBody>
      </p:sp>
      <p:sp>
        <p:nvSpPr>
          <p:cNvPr id="138261" name="Rectangle 21"/>
          <p:cNvSpPr/>
          <p:nvPr/>
        </p:nvSpPr>
        <p:spPr>
          <a:xfrm>
            <a:off x="533400" y="0"/>
            <a:ext cx="1295400" cy="484188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eaLnBrk="1" hangingPunct="1"/>
            <a:r>
              <a:rPr sz="2400">
                <a:solidFill>
                  <a:srgbClr val="FF0000"/>
                </a:solidFill>
                <a:latin typeface="Times New Roman" panose="02020603050405020304" pitchFamily="18" charset="0"/>
              </a:rPr>
              <a:t>23</a:t>
            </a:r>
            <a:r>
              <a:rPr sz="2400" baseline="30000">
                <a:solidFill>
                  <a:srgbClr val="FF0000"/>
                </a:solidFill>
                <a:latin typeface="Times New Roman" panose="02020603050405020304" pitchFamily="18" charset="0"/>
              </a:rPr>
              <a:t>0</a:t>
            </a:r>
            <a:r>
              <a:rPr sz="2400">
                <a:solidFill>
                  <a:srgbClr val="FF0000"/>
                </a:solidFill>
                <a:latin typeface="Times New Roman" panose="02020603050405020304" pitchFamily="18" charset="0"/>
              </a:rPr>
              <a:t>23’B</a:t>
            </a:r>
            <a:endParaRPr sz="440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38263" name="Rectangle 23"/>
          <p:cNvSpPr/>
          <p:nvPr/>
        </p:nvSpPr>
        <p:spPr>
          <a:xfrm>
            <a:off x="381000" y="6019483"/>
            <a:ext cx="1066800" cy="484187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eaLnBrk="1" hangingPunct="1"/>
            <a:r>
              <a:rPr sz="2400">
                <a:solidFill>
                  <a:srgbClr val="FF0000"/>
                </a:solidFill>
                <a:latin typeface="Times New Roman" panose="02020603050405020304" pitchFamily="18" charset="0"/>
              </a:rPr>
              <a:t>8</a:t>
            </a:r>
            <a:r>
              <a:rPr sz="2400" baseline="30000">
                <a:solidFill>
                  <a:srgbClr val="FF0000"/>
                </a:solidFill>
                <a:latin typeface="Times New Roman" panose="02020603050405020304" pitchFamily="18" charset="0"/>
              </a:rPr>
              <a:t>0</a:t>
            </a:r>
            <a:r>
              <a:rPr sz="2400">
                <a:solidFill>
                  <a:srgbClr val="FF0000"/>
                </a:solidFill>
                <a:latin typeface="Times New Roman" panose="02020603050405020304" pitchFamily="18" charset="0"/>
              </a:rPr>
              <a:t>34’B</a:t>
            </a:r>
            <a:endParaRPr sz="440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3325" name="Picture 11" descr="H58Cac_doi_khi_hau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3400" y="76200"/>
            <a:ext cx="4680585" cy="662114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3326" name="Freeform 4"/>
          <p:cNvSpPr/>
          <p:nvPr/>
        </p:nvSpPr>
        <p:spPr>
          <a:xfrm rot="388648">
            <a:off x="7112000" y="2376805"/>
            <a:ext cx="287655" cy="468630"/>
          </a:xfrm>
          <a:custGeom>
            <a:avLst/>
            <a:gdLst>
              <a:gd name="txL" fmla="*/ 0 w 875665"/>
              <a:gd name="txT" fmla="*/ 0 h 1225550"/>
              <a:gd name="txR" fmla="*/ 875665 w 875665"/>
              <a:gd name="txB" fmla="*/ 1225550 h 1225550"/>
            </a:gdLst>
            <a:ahLst/>
            <a:cxnLst>
              <a:cxn ang="0">
                <a:pos x="20428" y="54111"/>
              </a:cxn>
              <a:cxn ang="0">
                <a:pos x="28599" y="64302"/>
              </a:cxn>
              <a:cxn ang="0">
                <a:pos x="42607" y="81773"/>
              </a:cxn>
              <a:cxn ang="0">
                <a:pos x="65953" y="74493"/>
              </a:cxn>
              <a:cxn ang="0">
                <a:pos x="85798" y="86140"/>
              </a:cxn>
              <a:cxn ang="0">
                <a:pos x="90467" y="100699"/>
              </a:cxn>
              <a:cxn ang="0">
                <a:pos x="93969" y="119626"/>
              </a:cxn>
              <a:cxn ang="0">
                <a:pos x="70623" y="118170"/>
              </a:cxn>
              <a:cxn ang="0">
                <a:pos x="65953" y="129817"/>
              </a:cxn>
              <a:cxn ang="0">
                <a:pos x="110311" y="153111"/>
              </a:cxn>
              <a:cxn ang="0">
                <a:pos x="127821" y="169126"/>
              </a:cxn>
              <a:cxn ang="0">
                <a:pos x="161673" y="205523"/>
              </a:cxn>
              <a:cxn ang="0">
                <a:pos x="194358" y="231730"/>
              </a:cxn>
              <a:cxn ang="0">
                <a:pos x="203697" y="253568"/>
              </a:cxn>
              <a:cxn ang="0">
                <a:pos x="199027" y="282686"/>
              </a:cxn>
              <a:cxn ang="0">
                <a:pos x="209533" y="310348"/>
              </a:cxn>
              <a:cxn ang="0">
                <a:pos x="210700" y="335098"/>
              </a:cxn>
              <a:cxn ang="0">
                <a:pos x="200195" y="348201"/>
              </a:cxn>
              <a:cxn ang="0">
                <a:pos x="175681" y="358392"/>
              </a:cxn>
              <a:cxn ang="0">
                <a:pos x="165175" y="364216"/>
              </a:cxn>
              <a:cxn ang="0">
                <a:pos x="160506" y="377319"/>
              </a:cxn>
              <a:cxn ang="0">
                <a:pos x="169844" y="393334"/>
              </a:cxn>
              <a:cxn ang="0">
                <a:pos x="141829" y="390422"/>
              </a:cxn>
              <a:cxn ang="0">
                <a:pos x="137160" y="400613"/>
              </a:cxn>
              <a:cxn ang="0">
                <a:pos x="140662" y="416628"/>
              </a:cxn>
              <a:cxn ang="0">
                <a:pos x="137160" y="461760"/>
              </a:cxn>
              <a:cxn ang="0">
                <a:pos x="154669" y="448657"/>
              </a:cxn>
              <a:cxn ang="0">
                <a:pos x="173346" y="439922"/>
              </a:cxn>
              <a:cxn ang="0">
                <a:pos x="186187" y="435554"/>
              </a:cxn>
              <a:cxn ang="0">
                <a:pos x="197860" y="402069"/>
              </a:cxn>
              <a:cxn ang="0">
                <a:pos x="211868" y="404981"/>
              </a:cxn>
              <a:cxn ang="0">
                <a:pos x="258560" y="377319"/>
              </a:cxn>
              <a:cxn ang="0">
                <a:pos x="266732" y="330730"/>
              </a:cxn>
              <a:cxn ang="0">
                <a:pos x="244553" y="253568"/>
              </a:cxn>
              <a:cxn ang="0">
                <a:pos x="213035" y="222994"/>
              </a:cxn>
              <a:cxn ang="0">
                <a:pos x="158171" y="179317"/>
              </a:cxn>
              <a:cxn ang="0">
                <a:pos x="121984" y="137097"/>
              </a:cxn>
              <a:cxn ang="0">
                <a:pos x="124319" y="110890"/>
              </a:cxn>
              <a:cxn ang="0">
                <a:pos x="147665" y="77405"/>
              </a:cxn>
              <a:cxn ang="0">
                <a:pos x="181518" y="59934"/>
              </a:cxn>
              <a:cxn ang="0">
                <a:pos x="159339" y="54111"/>
              </a:cxn>
              <a:cxn ang="0">
                <a:pos x="138327" y="45375"/>
              </a:cxn>
              <a:cxn ang="0">
                <a:pos x="137160" y="16257"/>
              </a:cxn>
              <a:cxn ang="0">
                <a:pos x="112646" y="16257"/>
              </a:cxn>
              <a:cxn ang="0">
                <a:pos x="89300" y="243"/>
              </a:cxn>
              <a:cxn ang="0">
                <a:pos x="77626" y="19169"/>
              </a:cxn>
              <a:cxn ang="0">
                <a:pos x="56615" y="16257"/>
              </a:cxn>
              <a:cxn ang="0">
                <a:pos x="41440" y="19169"/>
              </a:cxn>
              <a:cxn ang="0">
                <a:pos x="34436" y="19169"/>
              </a:cxn>
              <a:cxn ang="0">
                <a:pos x="584" y="33728"/>
              </a:cxn>
            </a:cxnLst>
            <a:rect l="txL" t="txT" r="txR" b="txB"/>
            <a:pathLst>
              <a:path w="875665" h="1225550">
                <a:moveTo>
                  <a:pt x="1905" y="88265"/>
                </a:moveTo>
                <a:cubicBezTo>
                  <a:pt x="0" y="99060"/>
                  <a:pt x="51435" y="133985"/>
                  <a:pt x="66675" y="141605"/>
                </a:cubicBezTo>
                <a:cubicBezTo>
                  <a:pt x="81915" y="149225"/>
                  <a:pt x="88900" y="129540"/>
                  <a:pt x="93345" y="133985"/>
                </a:cubicBezTo>
                <a:lnTo>
                  <a:pt x="93345" y="168275"/>
                </a:lnTo>
                <a:cubicBezTo>
                  <a:pt x="93345" y="179070"/>
                  <a:pt x="85725" y="191135"/>
                  <a:pt x="93345" y="198755"/>
                </a:cubicBezTo>
                <a:cubicBezTo>
                  <a:pt x="100965" y="206375"/>
                  <a:pt x="124460" y="209550"/>
                  <a:pt x="139065" y="213995"/>
                </a:cubicBezTo>
                <a:cubicBezTo>
                  <a:pt x="153670" y="218440"/>
                  <a:pt x="168275" y="228600"/>
                  <a:pt x="180975" y="225425"/>
                </a:cubicBezTo>
                <a:cubicBezTo>
                  <a:pt x="193675" y="222250"/>
                  <a:pt x="203200" y="194945"/>
                  <a:pt x="215265" y="194945"/>
                </a:cubicBezTo>
                <a:cubicBezTo>
                  <a:pt x="227330" y="194945"/>
                  <a:pt x="242570" y="220345"/>
                  <a:pt x="253365" y="225425"/>
                </a:cubicBezTo>
                <a:cubicBezTo>
                  <a:pt x="264160" y="230505"/>
                  <a:pt x="280035" y="221615"/>
                  <a:pt x="280035" y="225425"/>
                </a:cubicBezTo>
                <a:cubicBezTo>
                  <a:pt x="280035" y="229235"/>
                  <a:pt x="250825" y="241935"/>
                  <a:pt x="253365" y="248285"/>
                </a:cubicBezTo>
                <a:cubicBezTo>
                  <a:pt x="255905" y="254635"/>
                  <a:pt x="284480" y="260350"/>
                  <a:pt x="295275" y="263525"/>
                </a:cubicBezTo>
                <a:cubicBezTo>
                  <a:pt x="306070" y="266700"/>
                  <a:pt x="316230" y="259080"/>
                  <a:pt x="318135" y="267335"/>
                </a:cubicBezTo>
                <a:cubicBezTo>
                  <a:pt x="320040" y="275590"/>
                  <a:pt x="314960" y="306070"/>
                  <a:pt x="306705" y="313055"/>
                </a:cubicBezTo>
                <a:cubicBezTo>
                  <a:pt x="298450" y="320040"/>
                  <a:pt x="281305" y="309880"/>
                  <a:pt x="268605" y="309245"/>
                </a:cubicBezTo>
                <a:cubicBezTo>
                  <a:pt x="255905" y="308610"/>
                  <a:pt x="236220" y="305435"/>
                  <a:pt x="230505" y="309245"/>
                </a:cubicBezTo>
                <a:cubicBezTo>
                  <a:pt x="224790" y="313055"/>
                  <a:pt x="236855" y="327025"/>
                  <a:pt x="234315" y="332105"/>
                </a:cubicBezTo>
                <a:cubicBezTo>
                  <a:pt x="231775" y="337185"/>
                  <a:pt x="210185" y="335915"/>
                  <a:pt x="215265" y="339725"/>
                </a:cubicBezTo>
                <a:cubicBezTo>
                  <a:pt x="220345" y="343535"/>
                  <a:pt x="240665" y="344805"/>
                  <a:pt x="264795" y="354965"/>
                </a:cubicBezTo>
                <a:cubicBezTo>
                  <a:pt x="288925" y="365125"/>
                  <a:pt x="343535" y="389890"/>
                  <a:pt x="360045" y="400685"/>
                </a:cubicBezTo>
                <a:cubicBezTo>
                  <a:pt x="376555" y="411480"/>
                  <a:pt x="354330" y="412750"/>
                  <a:pt x="363855" y="419735"/>
                </a:cubicBezTo>
                <a:cubicBezTo>
                  <a:pt x="373380" y="426720"/>
                  <a:pt x="405765" y="431800"/>
                  <a:pt x="417195" y="442595"/>
                </a:cubicBezTo>
                <a:cubicBezTo>
                  <a:pt x="428625" y="453390"/>
                  <a:pt x="414020" y="468630"/>
                  <a:pt x="432435" y="484505"/>
                </a:cubicBezTo>
                <a:cubicBezTo>
                  <a:pt x="450850" y="500380"/>
                  <a:pt x="506730" y="523240"/>
                  <a:pt x="527685" y="537845"/>
                </a:cubicBezTo>
                <a:cubicBezTo>
                  <a:pt x="548640" y="552450"/>
                  <a:pt x="540385" y="560705"/>
                  <a:pt x="558165" y="572135"/>
                </a:cubicBezTo>
                <a:cubicBezTo>
                  <a:pt x="575945" y="583565"/>
                  <a:pt x="626110" y="598170"/>
                  <a:pt x="634365" y="606425"/>
                </a:cubicBezTo>
                <a:cubicBezTo>
                  <a:pt x="642620" y="614680"/>
                  <a:pt x="602615" y="612140"/>
                  <a:pt x="607695" y="621665"/>
                </a:cubicBezTo>
                <a:cubicBezTo>
                  <a:pt x="612775" y="631190"/>
                  <a:pt x="657860" y="654050"/>
                  <a:pt x="664845" y="663575"/>
                </a:cubicBezTo>
                <a:cubicBezTo>
                  <a:pt x="671830" y="673100"/>
                  <a:pt x="652145" y="666115"/>
                  <a:pt x="649605" y="678815"/>
                </a:cubicBezTo>
                <a:cubicBezTo>
                  <a:pt x="647065" y="691515"/>
                  <a:pt x="648970" y="724535"/>
                  <a:pt x="649605" y="739775"/>
                </a:cubicBezTo>
                <a:cubicBezTo>
                  <a:pt x="650240" y="755015"/>
                  <a:pt x="647700" y="758190"/>
                  <a:pt x="653415" y="770255"/>
                </a:cubicBezTo>
                <a:cubicBezTo>
                  <a:pt x="659130" y="782320"/>
                  <a:pt x="680720" y="798830"/>
                  <a:pt x="683895" y="812165"/>
                </a:cubicBezTo>
                <a:cubicBezTo>
                  <a:pt x="687070" y="825500"/>
                  <a:pt x="671830" y="839470"/>
                  <a:pt x="672465" y="850265"/>
                </a:cubicBezTo>
                <a:cubicBezTo>
                  <a:pt x="673100" y="861060"/>
                  <a:pt x="686435" y="866775"/>
                  <a:pt x="687705" y="876935"/>
                </a:cubicBezTo>
                <a:cubicBezTo>
                  <a:pt x="688975" y="887095"/>
                  <a:pt x="685800" y="905510"/>
                  <a:pt x="680085" y="911225"/>
                </a:cubicBezTo>
                <a:cubicBezTo>
                  <a:pt x="674370" y="916940"/>
                  <a:pt x="663575" y="908685"/>
                  <a:pt x="653415" y="911225"/>
                </a:cubicBezTo>
                <a:cubicBezTo>
                  <a:pt x="643255" y="913765"/>
                  <a:pt x="632460" y="922020"/>
                  <a:pt x="619125" y="926465"/>
                </a:cubicBezTo>
                <a:cubicBezTo>
                  <a:pt x="605790" y="930910"/>
                  <a:pt x="581025" y="932815"/>
                  <a:pt x="573405" y="937895"/>
                </a:cubicBezTo>
                <a:cubicBezTo>
                  <a:pt x="565785" y="942975"/>
                  <a:pt x="579120" y="954405"/>
                  <a:pt x="573405" y="956945"/>
                </a:cubicBezTo>
                <a:cubicBezTo>
                  <a:pt x="567690" y="959485"/>
                  <a:pt x="549275" y="952500"/>
                  <a:pt x="539115" y="953135"/>
                </a:cubicBezTo>
                <a:cubicBezTo>
                  <a:pt x="528955" y="953770"/>
                  <a:pt x="514985" y="955040"/>
                  <a:pt x="512445" y="960755"/>
                </a:cubicBezTo>
                <a:cubicBezTo>
                  <a:pt x="509905" y="966470"/>
                  <a:pt x="516255" y="977900"/>
                  <a:pt x="523875" y="987425"/>
                </a:cubicBezTo>
                <a:cubicBezTo>
                  <a:pt x="531495" y="996950"/>
                  <a:pt x="553085" y="1010920"/>
                  <a:pt x="558165" y="1017905"/>
                </a:cubicBezTo>
                <a:cubicBezTo>
                  <a:pt x="563245" y="1024890"/>
                  <a:pt x="562610" y="1031240"/>
                  <a:pt x="554355" y="1029335"/>
                </a:cubicBezTo>
                <a:cubicBezTo>
                  <a:pt x="546100" y="1027430"/>
                  <a:pt x="523875" y="1007745"/>
                  <a:pt x="508635" y="1006475"/>
                </a:cubicBezTo>
                <a:cubicBezTo>
                  <a:pt x="493395" y="1005205"/>
                  <a:pt x="474345" y="1019175"/>
                  <a:pt x="462915" y="1021715"/>
                </a:cubicBezTo>
                <a:cubicBezTo>
                  <a:pt x="451485" y="1024255"/>
                  <a:pt x="442595" y="1017270"/>
                  <a:pt x="440055" y="1021715"/>
                </a:cubicBezTo>
                <a:cubicBezTo>
                  <a:pt x="437515" y="1026160"/>
                  <a:pt x="456565" y="1042035"/>
                  <a:pt x="447675" y="1048385"/>
                </a:cubicBezTo>
                <a:cubicBezTo>
                  <a:pt x="438785" y="1054735"/>
                  <a:pt x="384810" y="1052830"/>
                  <a:pt x="386715" y="1059815"/>
                </a:cubicBezTo>
                <a:cubicBezTo>
                  <a:pt x="388620" y="1066800"/>
                  <a:pt x="448945" y="1081405"/>
                  <a:pt x="459105" y="1090295"/>
                </a:cubicBezTo>
                <a:cubicBezTo>
                  <a:pt x="469265" y="1099185"/>
                  <a:pt x="449580" y="1093470"/>
                  <a:pt x="447675" y="1113155"/>
                </a:cubicBezTo>
                <a:cubicBezTo>
                  <a:pt x="445770" y="1132840"/>
                  <a:pt x="447040" y="1191260"/>
                  <a:pt x="447675" y="1208405"/>
                </a:cubicBezTo>
                <a:cubicBezTo>
                  <a:pt x="448310" y="1225550"/>
                  <a:pt x="441960" y="1221740"/>
                  <a:pt x="451485" y="1216025"/>
                </a:cubicBezTo>
                <a:cubicBezTo>
                  <a:pt x="461010" y="1210310"/>
                  <a:pt x="492760" y="1183005"/>
                  <a:pt x="504825" y="1174115"/>
                </a:cubicBezTo>
                <a:cubicBezTo>
                  <a:pt x="516890" y="1165225"/>
                  <a:pt x="513715" y="1166495"/>
                  <a:pt x="523875" y="1162685"/>
                </a:cubicBezTo>
                <a:cubicBezTo>
                  <a:pt x="534035" y="1158875"/>
                  <a:pt x="556895" y="1157605"/>
                  <a:pt x="565785" y="1151255"/>
                </a:cubicBezTo>
                <a:cubicBezTo>
                  <a:pt x="574675" y="1144905"/>
                  <a:pt x="570230" y="1126490"/>
                  <a:pt x="577215" y="1124585"/>
                </a:cubicBezTo>
                <a:cubicBezTo>
                  <a:pt x="584200" y="1122680"/>
                  <a:pt x="600075" y="1151255"/>
                  <a:pt x="607695" y="1139825"/>
                </a:cubicBezTo>
                <a:cubicBezTo>
                  <a:pt x="615315" y="1128395"/>
                  <a:pt x="616585" y="1070610"/>
                  <a:pt x="622935" y="1056005"/>
                </a:cubicBezTo>
                <a:cubicBezTo>
                  <a:pt x="629285" y="1041400"/>
                  <a:pt x="638810" y="1048385"/>
                  <a:pt x="645795" y="1052195"/>
                </a:cubicBezTo>
                <a:cubicBezTo>
                  <a:pt x="652780" y="1056005"/>
                  <a:pt x="657225" y="1077595"/>
                  <a:pt x="664845" y="1078865"/>
                </a:cubicBezTo>
                <a:cubicBezTo>
                  <a:pt x="672465" y="1080135"/>
                  <a:pt x="670560" y="1069975"/>
                  <a:pt x="691515" y="1059815"/>
                </a:cubicBezTo>
                <a:cubicBezTo>
                  <a:pt x="712470" y="1049655"/>
                  <a:pt x="765175" y="1029970"/>
                  <a:pt x="790575" y="1017905"/>
                </a:cubicBezTo>
                <a:cubicBezTo>
                  <a:pt x="815975" y="1005840"/>
                  <a:pt x="832485" y="1001395"/>
                  <a:pt x="843915" y="987425"/>
                </a:cubicBezTo>
                <a:cubicBezTo>
                  <a:pt x="855345" y="973455"/>
                  <a:pt x="854710" y="954405"/>
                  <a:pt x="859155" y="934085"/>
                </a:cubicBezTo>
                <a:cubicBezTo>
                  <a:pt x="863600" y="913765"/>
                  <a:pt x="875665" y="896620"/>
                  <a:pt x="870585" y="865505"/>
                </a:cubicBezTo>
                <a:cubicBezTo>
                  <a:pt x="865505" y="834390"/>
                  <a:pt x="840740" y="781050"/>
                  <a:pt x="828675" y="747395"/>
                </a:cubicBezTo>
                <a:cubicBezTo>
                  <a:pt x="816610" y="713740"/>
                  <a:pt x="819150" y="685800"/>
                  <a:pt x="798195" y="663575"/>
                </a:cubicBezTo>
                <a:cubicBezTo>
                  <a:pt x="777240" y="641350"/>
                  <a:pt x="720090" y="627380"/>
                  <a:pt x="702945" y="614045"/>
                </a:cubicBezTo>
                <a:cubicBezTo>
                  <a:pt x="685800" y="600710"/>
                  <a:pt x="712470" y="596265"/>
                  <a:pt x="695325" y="583565"/>
                </a:cubicBezTo>
                <a:cubicBezTo>
                  <a:pt x="678180" y="570865"/>
                  <a:pt x="629920" y="556895"/>
                  <a:pt x="600075" y="537845"/>
                </a:cubicBezTo>
                <a:cubicBezTo>
                  <a:pt x="570230" y="518795"/>
                  <a:pt x="533400" y="487045"/>
                  <a:pt x="516255" y="469265"/>
                </a:cubicBezTo>
                <a:cubicBezTo>
                  <a:pt x="499110" y="451485"/>
                  <a:pt x="516890" y="449580"/>
                  <a:pt x="497205" y="431165"/>
                </a:cubicBezTo>
                <a:cubicBezTo>
                  <a:pt x="477520" y="412750"/>
                  <a:pt x="411480" y="374650"/>
                  <a:pt x="398145" y="358775"/>
                </a:cubicBezTo>
                <a:cubicBezTo>
                  <a:pt x="384810" y="342900"/>
                  <a:pt x="415925" y="347345"/>
                  <a:pt x="417195" y="335915"/>
                </a:cubicBezTo>
                <a:cubicBezTo>
                  <a:pt x="418465" y="324485"/>
                  <a:pt x="396240" y="304165"/>
                  <a:pt x="405765" y="290195"/>
                </a:cubicBezTo>
                <a:cubicBezTo>
                  <a:pt x="415290" y="276225"/>
                  <a:pt x="461645" y="266700"/>
                  <a:pt x="474345" y="252095"/>
                </a:cubicBezTo>
                <a:cubicBezTo>
                  <a:pt x="487045" y="237490"/>
                  <a:pt x="474345" y="210185"/>
                  <a:pt x="481965" y="202565"/>
                </a:cubicBezTo>
                <a:cubicBezTo>
                  <a:pt x="489585" y="194945"/>
                  <a:pt x="501650" y="213995"/>
                  <a:pt x="520065" y="206375"/>
                </a:cubicBezTo>
                <a:cubicBezTo>
                  <a:pt x="538480" y="198755"/>
                  <a:pt x="586105" y="167640"/>
                  <a:pt x="592455" y="156845"/>
                </a:cubicBezTo>
                <a:cubicBezTo>
                  <a:pt x="598805" y="146050"/>
                  <a:pt x="570230" y="144145"/>
                  <a:pt x="558165" y="141605"/>
                </a:cubicBezTo>
                <a:cubicBezTo>
                  <a:pt x="546100" y="139065"/>
                  <a:pt x="533400" y="145415"/>
                  <a:pt x="520065" y="141605"/>
                </a:cubicBezTo>
                <a:cubicBezTo>
                  <a:pt x="506730" y="137795"/>
                  <a:pt x="489585" y="122555"/>
                  <a:pt x="478155" y="118745"/>
                </a:cubicBezTo>
                <a:cubicBezTo>
                  <a:pt x="466725" y="114935"/>
                  <a:pt x="459105" y="125095"/>
                  <a:pt x="451485" y="118745"/>
                </a:cubicBezTo>
                <a:cubicBezTo>
                  <a:pt x="443865" y="112395"/>
                  <a:pt x="433070" y="93345"/>
                  <a:pt x="432435" y="80645"/>
                </a:cubicBezTo>
                <a:cubicBezTo>
                  <a:pt x="431800" y="67945"/>
                  <a:pt x="448945" y="48895"/>
                  <a:pt x="447675" y="42545"/>
                </a:cubicBezTo>
                <a:cubicBezTo>
                  <a:pt x="446405" y="36195"/>
                  <a:pt x="424815" y="42545"/>
                  <a:pt x="424815" y="42545"/>
                </a:cubicBezTo>
                <a:cubicBezTo>
                  <a:pt x="411480" y="42545"/>
                  <a:pt x="382905" y="46355"/>
                  <a:pt x="367665" y="42545"/>
                </a:cubicBezTo>
                <a:cubicBezTo>
                  <a:pt x="352425" y="38735"/>
                  <a:pt x="346075" y="26670"/>
                  <a:pt x="333375" y="19685"/>
                </a:cubicBezTo>
                <a:cubicBezTo>
                  <a:pt x="320675" y="12700"/>
                  <a:pt x="305435" y="0"/>
                  <a:pt x="291465" y="635"/>
                </a:cubicBezTo>
                <a:cubicBezTo>
                  <a:pt x="277495" y="1270"/>
                  <a:pt x="255905" y="15240"/>
                  <a:pt x="249555" y="23495"/>
                </a:cubicBezTo>
                <a:cubicBezTo>
                  <a:pt x="243205" y="31750"/>
                  <a:pt x="260985" y="43815"/>
                  <a:pt x="253365" y="50165"/>
                </a:cubicBezTo>
                <a:cubicBezTo>
                  <a:pt x="245745" y="56515"/>
                  <a:pt x="215265" y="62865"/>
                  <a:pt x="203835" y="61595"/>
                </a:cubicBezTo>
                <a:cubicBezTo>
                  <a:pt x="192405" y="60325"/>
                  <a:pt x="190500" y="40005"/>
                  <a:pt x="184785" y="42545"/>
                </a:cubicBezTo>
                <a:cubicBezTo>
                  <a:pt x="179070" y="45085"/>
                  <a:pt x="177800" y="75565"/>
                  <a:pt x="169545" y="76835"/>
                </a:cubicBezTo>
                <a:cubicBezTo>
                  <a:pt x="161290" y="78105"/>
                  <a:pt x="141605" y="51435"/>
                  <a:pt x="135255" y="50165"/>
                </a:cubicBezTo>
                <a:cubicBezTo>
                  <a:pt x="128905" y="48895"/>
                  <a:pt x="135255" y="69215"/>
                  <a:pt x="131445" y="69215"/>
                </a:cubicBezTo>
                <a:cubicBezTo>
                  <a:pt x="127635" y="69215"/>
                  <a:pt x="121285" y="48895"/>
                  <a:pt x="112395" y="50165"/>
                </a:cubicBezTo>
                <a:cubicBezTo>
                  <a:pt x="103505" y="51435"/>
                  <a:pt x="92075" y="76200"/>
                  <a:pt x="78105" y="76835"/>
                </a:cubicBezTo>
                <a:cubicBezTo>
                  <a:pt x="64135" y="77470"/>
                  <a:pt x="3810" y="77470"/>
                  <a:pt x="1905" y="88265"/>
                </a:cubicBezTo>
                <a:close/>
              </a:path>
            </a:pathLst>
          </a:custGeom>
          <a:solidFill>
            <a:srgbClr val="FFFF00">
              <a:alpha val="100000"/>
            </a:srgbClr>
          </a:solidFill>
          <a:ln w="9525"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6409" name="Text Box 25"/>
          <p:cNvSpPr txBox="1"/>
          <p:nvPr/>
        </p:nvSpPr>
        <p:spPr>
          <a:xfrm>
            <a:off x="4899025" y="2057400"/>
            <a:ext cx="1730375" cy="3968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b="1" i="1" err="1">
                <a:latin typeface="Times New Roman" panose="02020603050405020304" pitchFamily="18" charset="0"/>
              </a:rPr>
              <a:t>Chí</a:t>
            </a:r>
            <a:r>
              <a:rPr b="1" i="1">
                <a:latin typeface="Times New Roman" panose="02020603050405020304" pitchFamily="18" charset="0"/>
              </a:rPr>
              <a:t> </a:t>
            </a:r>
            <a:r>
              <a:rPr b="1" i="1" err="1">
                <a:latin typeface="Times New Roman" panose="02020603050405020304" pitchFamily="18" charset="0"/>
              </a:rPr>
              <a:t>tuyến</a:t>
            </a:r>
            <a:r>
              <a:rPr b="1" i="1">
                <a:latin typeface="Times New Roman" panose="02020603050405020304" pitchFamily="18" charset="0"/>
              </a:rPr>
              <a:t> </a:t>
            </a:r>
            <a:r>
              <a:rPr b="1" i="1" err="1">
                <a:latin typeface="Times New Roman" panose="02020603050405020304" pitchFamily="18" charset="0"/>
              </a:rPr>
              <a:t>Bắc</a:t>
            </a:r>
            <a:endParaRPr b="1" i="1">
              <a:latin typeface="Times New Roman" panose="02020603050405020304" pitchFamily="18" charset="0"/>
            </a:endParaRPr>
          </a:p>
        </p:txBody>
      </p:sp>
      <p:sp>
        <p:nvSpPr>
          <p:cNvPr id="16410" name="Text Box 26"/>
          <p:cNvSpPr txBox="1"/>
          <p:nvPr/>
        </p:nvSpPr>
        <p:spPr>
          <a:xfrm>
            <a:off x="4800600" y="3505200"/>
            <a:ext cx="2073275" cy="3968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b="1" i="1" err="1">
                <a:latin typeface="Times New Roman" panose="02020603050405020304" pitchFamily="18" charset="0"/>
              </a:rPr>
              <a:t>Chí</a:t>
            </a:r>
            <a:r>
              <a:rPr b="1" i="1">
                <a:latin typeface="Times New Roman" panose="02020603050405020304" pitchFamily="18" charset="0"/>
              </a:rPr>
              <a:t> </a:t>
            </a:r>
            <a:r>
              <a:rPr b="1" i="1" err="1">
                <a:latin typeface="Times New Roman" panose="02020603050405020304" pitchFamily="18" charset="0"/>
              </a:rPr>
              <a:t>tuyến</a:t>
            </a:r>
            <a:r>
              <a:rPr b="1" i="1">
                <a:latin typeface="Times New Roman" panose="02020603050405020304" pitchFamily="18" charset="0"/>
              </a:rPr>
              <a:t> Nam</a:t>
            </a:r>
          </a:p>
        </p:txBody>
      </p:sp>
    </p:spTree>
  </p:cSld>
  <p:clrMapOvr>
    <a:masterClrMapping/>
  </p:clrMapOvr>
  <p:transition spd="med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8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" dur="500"/>
                                        <p:tgtEl>
                                          <p:spTgt spid="138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3" dur="500"/>
                                        <p:tgtEl>
                                          <p:spTgt spid="138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8" dur="500"/>
                                        <p:tgtEl>
                                          <p:spTgt spid="13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13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164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16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8261" grpId="0"/>
      <p:bldP spid="138263" grpId="0"/>
      <p:bldP spid="16409" grpId="0"/>
      <p:bldP spid="164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95" name="Rectangle 23"/>
          <p:cNvSpPr>
            <a:spLocks noChangeArrowheads="1"/>
          </p:cNvSpPr>
          <p:nvPr/>
        </p:nvSpPr>
        <p:spPr bwMode="auto">
          <a:xfrm>
            <a:off x="0" y="0"/>
            <a:ext cx="91440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sng" strike="noStrike" kern="1200" cap="none" spc="0" normalizeH="0" baseline="0" noProof="0" smtClean="0">
                <a:ln>
                  <a:noFill/>
                </a:ln>
                <a:solidFill>
                  <a:srgbClr val="00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Bảng 31.1:</a:t>
            </a: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00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Nhiệt độ và lượng mưa các trạm khí tượng Hà Nội, Huế và TP Hồ Chí Minh</a:t>
            </a:r>
            <a:endParaRPr kumimoji="0" lang="en-US" sz="2400" b="1" i="0" u="sng" strike="noStrike" kern="1200" cap="none" spc="0" normalizeH="0" baseline="0" noProof="0" smtClean="0">
              <a:ln>
                <a:noFill/>
              </a:ln>
              <a:solidFill>
                <a:srgbClr val="000066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graphicFrame>
        <p:nvGraphicFramePr>
          <p:cNvPr id="21630" name="Content Placeholder 21629"/>
          <p:cNvGraphicFramePr>
            <a:graphicFrameLocks noGrp="1"/>
          </p:cNvGraphicFramePr>
          <p:nvPr>
            <p:ph/>
          </p:nvPr>
        </p:nvGraphicFramePr>
        <p:xfrm>
          <a:off x="0" y="889000"/>
          <a:ext cx="9080500" cy="4521201"/>
        </p:xfrm>
        <a:graphic>
          <a:graphicData uri="http://schemas.openxmlformats.org/drawingml/2006/table">
            <a:tbl>
              <a:tblPr/>
              <a:tblGrid>
                <a:gridCol w="838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413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3023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62230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</a:tblGrid>
              <a:tr h="579438">
                <a:tc gridSpan="2">
                  <a:txBody>
                    <a:bodyPr/>
                    <a:lstStyle>
                      <a:lvl1pPr marL="342900" lvl="0" indent="-3429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2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1pPr>
                      <a:lvl2pPr marL="742950" lvl="1" indent="-28575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24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2pPr>
                      <a:lvl3pPr marL="1143000" lvl="2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20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3pPr>
                      <a:lvl4pPr marL="1600200" lvl="3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4pPr>
                      <a:lvl5pPr marL="2057400" lvl="4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5pPr>
                    </a:lstStyle>
                    <a:p>
                      <a:pPr marL="0" lvl="0" indent="0" eaLnBrk="1" hangingPunct="1">
                        <a:buFont typeface="Wingdings" panose="05000000000000000000" pitchFamily="2" charset="2"/>
                        <a:buNone/>
                      </a:pPr>
                      <a:endParaRPr lang="en-US">
                        <a:effectLst>
                          <a:outerShdw blurRad="38100" dist="38100" dir="2700000">
                            <a:srgbClr val="C0C0C0"/>
                          </a:outerShdw>
                        </a:effectLst>
                      </a:endParaRPr>
                    </a:p>
                  </a:txBody>
                  <a:tcPr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342900" lvl="0" indent="-3429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2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1pPr>
                      <a:lvl2pPr marL="742950" lvl="1" indent="-28575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24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2pPr>
                      <a:lvl3pPr marL="1143000" lvl="2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20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3pPr>
                      <a:lvl4pPr marL="1600200" lvl="3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4pPr>
                      <a:lvl5pPr marL="2057400" lvl="4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spcBef>
                          <a:spcPct val="0"/>
                        </a:spcBef>
                        <a:buClrTx/>
                        <a:buSzTx/>
                        <a:buFontTx/>
                        <a:buNone/>
                      </a:pPr>
                      <a:r>
                        <a:rPr sz="14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2400" b="1">
                        <a:latin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2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1pPr>
                      <a:lvl2pPr marL="742950" lvl="1" indent="-28575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24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2pPr>
                      <a:lvl3pPr marL="1143000" lvl="2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20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3pPr>
                      <a:lvl4pPr marL="1600200" lvl="3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4pPr>
                      <a:lvl5pPr marL="2057400" lvl="4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spcBef>
                          <a:spcPct val="0"/>
                        </a:spcBef>
                        <a:buClrTx/>
                        <a:buSzTx/>
                        <a:buFontTx/>
                        <a:buNone/>
                      </a:pPr>
                      <a:r>
                        <a:rPr sz="14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2400" b="1">
                        <a:latin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2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1pPr>
                      <a:lvl2pPr marL="742950" lvl="1" indent="-28575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24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2pPr>
                      <a:lvl3pPr marL="1143000" lvl="2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20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3pPr>
                      <a:lvl4pPr marL="1600200" lvl="3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4pPr>
                      <a:lvl5pPr marL="2057400" lvl="4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spcBef>
                          <a:spcPct val="0"/>
                        </a:spcBef>
                        <a:buClrTx/>
                        <a:buSzTx/>
                        <a:buFontTx/>
                        <a:buNone/>
                      </a:pPr>
                      <a:r>
                        <a:rPr sz="14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2400" b="1">
                        <a:latin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2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1pPr>
                      <a:lvl2pPr marL="742950" lvl="1" indent="-28575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24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2pPr>
                      <a:lvl3pPr marL="1143000" lvl="2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20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3pPr>
                      <a:lvl4pPr marL="1600200" lvl="3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4pPr>
                      <a:lvl5pPr marL="2057400" lvl="4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spcBef>
                          <a:spcPct val="0"/>
                        </a:spcBef>
                        <a:buClrTx/>
                        <a:buSzTx/>
                        <a:buFontTx/>
                        <a:buNone/>
                      </a:pPr>
                      <a:r>
                        <a:rPr sz="14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2400" b="1">
                        <a:latin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2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1pPr>
                      <a:lvl2pPr marL="742950" lvl="1" indent="-28575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24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2pPr>
                      <a:lvl3pPr marL="1143000" lvl="2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20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3pPr>
                      <a:lvl4pPr marL="1600200" lvl="3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4pPr>
                      <a:lvl5pPr marL="2057400" lvl="4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spcBef>
                          <a:spcPct val="0"/>
                        </a:spcBef>
                        <a:buClrTx/>
                        <a:buSzTx/>
                        <a:buFontTx/>
                        <a:buNone/>
                      </a:pPr>
                      <a:r>
                        <a:rPr sz="14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sz="2400" b="1">
                        <a:latin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2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1pPr>
                      <a:lvl2pPr marL="742950" lvl="1" indent="-28575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24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2pPr>
                      <a:lvl3pPr marL="1143000" lvl="2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20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3pPr>
                      <a:lvl4pPr marL="1600200" lvl="3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4pPr>
                      <a:lvl5pPr marL="2057400" lvl="4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spcBef>
                          <a:spcPct val="0"/>
                        </a:spcBef>
                        <a:buClrTx/>
                        <a:buSzTx/>
                        <a:buFontTx/>
                        <a:buNone/>
                      </a:pPr>
                      <a:r>
                        <a:rPr sz="14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en-US" sz="2400" b="1">
                        <a:latin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2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1pPr>
                      <a:lvl2pPr marL="742950" lvl="1" indent="-28575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24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2pPr>
                      <a:lvl3pPr marL="1143000" lvl="2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20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3pPr>
                      <a:lvl4pPr marL="1600200" lvl="3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4pPr>
                      <a:lvl5pPr marL="2057400" lvl="4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spcBef>
                          <a:spcPct val="0"/>
                        </a:spcBef>
                        <a:buClrTx/>
                        <a:buSzTx/>
                        <a:buFontTx/>
                        <a:buNone/>
                      </a:pPr>
                      <a:r>
                        <a:rPr sz="14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en-US" sz="2400" b="1">
                        <a:latin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2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1pPr>
                      <a:lvl2pPr marL="742950" lvl="1" indent="-28575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24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2pPr>
                      <a:lvl3pPr marL="1143000" lvl="2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20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3pPr>
                      <a:lvl4pPr marL="1600200" lvl="3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4pPr>
                      <a:lvl5pPr marL="2057400" lvl="4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spcBef>
                          <a:spcPct val="0"/>
                        </a:spcBef>
                        <a:buClrTx/>
                        <a:buSzTx/>
                        <a:buFontTx/>
                        <a:buNone/>
                      </a:pPr>
                      <a:r>
                        <a:rPr sz="14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en-US" sz="2400" b="1">
                        <a:latin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2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1pPr>
                      <a:lvl2pPr marL="742950" lvl="1" indent="-28575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24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2pPr>
                      <a:lvl3pPr marL="1143000" lvl="2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20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3pPr>
                      <a:lvl4pPr marL="1600200" lvl="3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4pPr>
                      <a:lvl5pPr marL="2057400" lvl="4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spcBef>
                          <a:spcPct val="0"/>
                        </a:spcBef>
                        <a:buClrTx/>
                        <a:buSzTx/>
                        <a:buFontTx/>
                        <a:buNone/>
                      </a:pPr>
                      <a:r>
                        <a:rPr sz="14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en-US" sz="2400" b="1">
                        <a:latin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2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1pPr>
                      <a:lvl2pPr marL="742950" lvl="1" indent="-28575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24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2pPr>
                      <a:lvl3pPr marL="1143000" lvl="2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20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3pPr>
                      <a:lvl4pPr marL="1600200" lvl="3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4pPr>
                      <a:lvl5pPr marL="2057400" lvl="4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spcBef>
                          <a:spcPct val="0"/>
                        </a:spcBef>
                        <a:buClrTx/>
                        <a:buSzTx/>
                        <a:buFontTx/>
                        <a:buNone/>
                      </a:pPr>
                      <a:r>
                        <a:rPr sz="14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en-US" sz="2400" b="1">
                        <a:latin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2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1pPr>
                      <a:lvl2pPr marL="742950" lvl="1" indent="-28575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24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2pPr>
                      <a:lvl3pPr marL="1143000" lvl="2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20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3pPr>
                      <a:lvl4pPr marL="1600200" lvl="3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4pPr>
                      <a:lvl5pPr marL="2057400" lvl="4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spcBef>
                          <a:spcPct val="0"/>
                        </a:spcBef>
                        <a:buClrTx/>
                        <a:buSzTx/>
                        <a:buFontTx/>
                        <a:buNone/>
                      </a:pPr>
                      <a:r>
                        <a:rPr sz="14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en-US" sz="2400" b="1">
                        <a:latin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2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1pPr>
                      <a:lvl2pPr marL="742950" lvl="1" indent="-28575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24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2pPr>
                      <a:lvl3pPr marL="1143000" lvl="2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20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3pPr>
                      <a:lvl4pPr marL="1600200" lvl="3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4pPr>
                      <a:lvl5pPr marL="2057400" lvl="4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spcBef>
                          <a:spcPct val="0"/>
                        </a:spcBef>
                        <a:buClrTx/>
                        <a:buSzTx/>
                        <a:buFontTx/>
                        <a:buNone/>
                      </a:pPr>
                      <a:r>
                        <a:rPr sz="14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en-US" sz="2400" b="1">
                        <a:latin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68325">
                <a:tc rowSpan="2">
                  <a:txBody>
                    <a:bodyPr/>
                    <a:lstStyle>
                      <a:lvl1pPr marL="342900" lvl="0" indent="-3429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2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1pPr>
                      <a:lvl2pPr marL="742950" lvl="1" indent="-28575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24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2pPr>
                      <a:lvl3pPr marL="1143000" lvl="2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20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3pPr>
                      <a:lvl4pPr marL="1600200" lvl="3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4pPr>
                      <a:lvl5pPr marL="2057400" lvl="4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spcBef>
                          <a:spcPct val="0"/>
                        </a:spcBef>
                        <a:buClrTx/>
                        <a:buSzTx/>
                        <a:buFontTx/>
                        <a:buNone/>
                      </a:pPr>
                      <a:r>
                        <a:rPr sz="14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</a:t>
                      </a:r>
                    </a:p>
                    <a:p>
                      <a:pPr lvl="0" algn="ctr" eaLnBrk="1" hangingPunct="1">
                        <a:spcBef>
                          <a:spcPct val="0"/>
                        </a:spcBef>
                        <a:buClrTx/>
                        <a:buSzTx/>
                        <a:buFontTx/>
                        <a:buNone/>
                      </a:pPr>
                      <a:r>
                        <a:rPr sz="14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endParaRPr lang="en-US" sz="2400" b="1">
                        <a:latin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2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1pPr>
                      <a:lvl2pPr marL="742950" lvl="1" indent="-28575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24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2pPr>
                      <a:lvl3pPr marL="1143000" lvl="2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20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3pPr>
                      <a:lvl4pPr marL="1600200" lvl="3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4pPr>
                      <a:lvl5pPr marL="2057400" lvl="4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spcBef>
                          <a:spcPct val="0"/>
                        </a:spcBef>
                        <a:buClrTx/>
                        <a:buSzTx/>
                        <a:buFontTx/>
                        <a:buNone/>
                      </a:pPr>
                      <a:r>
                        <a:rPr sz="1400" b="1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Nhiệt</a:t>
                      </a:r>
                      <a:endParaRPr sz="1400" b="1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lvl="0" algn="ctr" eaLnBrk="1" hangingPunct="1">
                        <a:spcBef>
                          <a:spcPct val="0"/>
                        </a:spcBef>
                        <a:buClrTx/>
                        <a:buSzTx/>
                        <a:buFontTx/>
                        <a:buNone/>
                      </a:pPr>
                      <a:r>
                        <a:rPr sz="1400" b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độ(</a:t>
                      </a:r>
                      <a:r>
                        <a:rPr sz="1400" b="1" baseline="3000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r>
                        <a:rPr sz="1400" b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C)</a:t>
                      </a:r>
                      <a:endParaRPr lang="en-US" sz="1400" b="1" baseline="3000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2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1pPr>
                      <a:lvl2pPr marL="742950" lvl="1" indent="-28575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24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2pPr>
                      <a:lvl3pPr marL="1143000" lvl="2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20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3pPr>
                      <a:lvl4pPr marL="1600200" lvl="3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4pPr>
                      <a:lvl5pPr marL="2057400" lvl="4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spcBef>
                          <a:spcPct val="0"/>
                        </a:spcBef>
                        <a:buClrTx/>
                        <a:buSzTx/>
                        <a:buFontTx/>
                        <a:buNone/>
                      </a:pPr>
                      <a:r>
                        <a:rPr sz="1400" b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16,4</a:t>
                      </a:r>
                      <a:endParaRPr lang="en-US" sz="1400" b="1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2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1pPr>
                      <a:lvl2pPr marL="742950" lvl="1" indent="-28575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24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2pPr>
                      <a:lvl3pPr marL="1143000" lvl="2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20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3pPr>
                      <a:lvl4pPr marL="1600200" lvl="3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4pPr>
                      <a:lvl5pPr marL="2057400" lvl="4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spcBef>
                          <a:spcPct val="0"/>
                        </a:spcBef>
                        <a:buClrTx/>
                        <a:buSzTx/>
                        <a:buFontTx/>
                        <a:buNone/>
                      </a:pPr>
                      <a:r>
                        <a:rPr sz="1400" b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17,0</a:t>
                      </a:r>
                      <a:endParaRPr lang="en-US" sz="1400" b="1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2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1pPr>
                      <a:lvl2pPr marL="742950" lvl="1" indent="-28575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24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2pPr>
                      <a:lvl3pPr marL="1143000" lvl="2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20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3pPr>
                      <a:lvl4pPr marL="1600200" lvl="3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4pPr>
                      <a:lvl5pPr marL="2057400" lvl="4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spcBef>
                          <a:spcPct val="0"/>
                        </a:spcBef>
                        <a:buClrTx/>
                        <a:buSzTx/>
                        <a:buFontTx/>
                        <a:buNone/>
                      </a:pPr>
                      <a:r>
                        <a:rPr sz="1400" b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20,2</a:t>
                      </a:r>
                      <a:endParaRPr lang="en-US" sz="1400" b="1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2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1pPr>
                      <a:lvl2pPr marL="742950" lvl="1" indent="-28575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24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2pPr>
                      <a:lvl3pPr marL="1143000" lvl="2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20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3pPr>
                      <a:lvl4pPr marL="1600200" lvl="3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4pPr>
                      <a:lvl5pPr marL="2057400" lvl="4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spcBef>
                          <a:spcPct val="0"/>
                        </a:spcBef>
                        <a:buClrTx/>
                        <a:buSzTx/>
                        <a:buFontTx/>
                        <a:buNone/>
                      </a:pPr>
                      <a:r>
                        <a:rPr sz="1400" b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23,7</a:t>
                      </a:r>
                      <a:endParaRPr lang="en-US" sz="1400" b="1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2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1pPr>
                      <a:lvl2pPr marL="742950" lvl="1" indent="-28575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24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2pPr>
                      <a:lvl3pPr marL="1143000" lvl="2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20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3pPr>
                      <a:lvl4pPr marL="1600200" lvl="3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4pPr>
                      <a:lvl5pPr marL="2057400" lvl="4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spcBef>
                          <a:spcPct val="0"/>
                        </a:spcBef>
                        <a:buClrTx/>
                        <a:buSzTx/>
                        <a:buFontTx/>
                        <a:buNone/>
                      </a:pPr>
                      <a:r>
                        <a:rPr sz="1400" b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27,3</a:t>
                      </a:r>
                      <a:endParaRPr lang="en-US" sz="1400" b="1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2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1pPr>
                      <a:lvl2pPr marL="742950" lvl="1" indent="-28575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24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2pPr>
                      <a:lvl3pPr marL="1143000" lvl="2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20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3pPr>
                      <a:lvl4pPr marL="1600200" lvl="3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4pPr>
                      <a:lvl5pPr marL="2057400" lvl="4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spcBef>
                          <a:spcPct val="0"/>
                        </a:spcBef>
                        <a:buClrTx/>
                        <a:buSzTx/>
                        <a:buFontTx/>
                        <a:buNone/>
                      </a:pPr>
                      <a:r>
                        <a:rPr sz="1400" b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28,8</a:t>
                      </a:r>
                      <a:endParaRPr lang="en-US" sz="1400" b="1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2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1pPr>
                      <a:lvl2pPr marL="742950" lvl="1" indent="-28575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24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2pPr>
                      <a:lvl3pPr marL="1143000" lvl="2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20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3pPr>
                      <a:lvl4pPr marL="1600200" lvl="3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4pPr>
                      <a:lvl5pPr marL="2057400" lvl="4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spcBef>
                          <a:spcPct val="0"/>
                        </a:spcBef>
                        <a:buClrTx/>
                        <a:buSzTx/>
                        <a:buFontTx/>
                        <a:buNone/>
                      </a:pPr>
                      <a:r>
                        <a:rPr sz="1400" b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28,9</a:t>
                      </a:r>
                      <a:endParaRPr lang="en-US" sz="1400" b="1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2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1pPr>
                      <a:lvl2pPr marL="742950" lvl="1" indent="-28575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24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2pPr>
                      <a:lvl3pPr marL="1143000" lvl="2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20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3pPr>
                      <a:lvl4pPr marL="1600200" lvl="3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4pPr>
                      <a:lvl5pPr marL="2057400" lvl="4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spcBef>
                          <a:spcPct val="0"/>
                        </a:spcBef>
                        <a:buClrTx/>
                        <a:buSzTx/>
                        <a:buFontTx/>
                        <a:buNone/>
                      </a:pPr>
                      <a:r>
                        <a:rPr sz="1400" b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28,2</a:t>
                      </a:r>
                      <a:endParaRPr lang="en-US" sz="1400" b="1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2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1pPr>
                      <a:lvl2pPr marL="742950" lvl="1" indent="-28575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24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2pPr>
                      <a:lvl3pPr marL="1143000" lvl="2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20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3pPr>
                      <a:lvl4pPr marL="1600200" lvl="3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4pPr>
                      <a:lvl5pPr marL="2057400" lvl="4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spcBef>
                          <a:spcPct val="0"/>
                        </a:spcBef>
                        <a:buClrTx/>
                        <a:buSzTx/>
                        <a:buFontTx/>
                        <a:buNone/>
                      </a:pPr>
                      <a:r>
                        <a:rPr sz="1400" b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27,2</a:t>
                      </a:r>
                      <a:endParaRPr lang="en-US" sz="1400" b="1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2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1pPr>
                      <a:lvl2pPr marL="742950" lvl="1" indent="-28575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24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2pPr>
                      <a:lvl3pPr marL="1143000" lvl="2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20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3pPr>
                      <a:lvl4pPr marL="1600200" lvl="3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4pPr>
                      <a:lvl5pPr marL="2057400" lvl="4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spcBef>
                          <a:spcPct val="0"/>
                        </a:spcBef>
                        <a:buClrTx/>
                        <a:buSzTx/>
                        <a:buFontTx/>
                        <a:buNone/>
                      </a:pPr>
                      <a:r>
                        <a:rPr sz="1400" b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24,6</a:t>
                      </a:r>
                      <a:endParaRPr lang="en-US" sz="1400" b="1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2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1pPr>
                      <a:lvl2pPr marL="742950" lvl="1" indent="-28575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24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2pPr>
                      <a:lvl3pPr marL="1143000" lvl="2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20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3pPr>
                      <a:lvl4pPr marL="1600200" lvl="3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4pPr>
                      <a:lvl5pPr marL="2057400" lvl="4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spcBef>
                          <a:spcPct val="0"/>
                        </a:spcBef>
                        <a:buClrTx/>
                        <a:buSzTx/>
                        <a:buFontTx/>
                        <a:buNone/>
                      </a:pPr>
                      <a:r>
                        <a:rPr sz="1400" b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21,4</a:t>
                      </a:r>
                      <a:endParaRPr lang="en-US" sz="1400" b="1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2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1pPr>
                      <a:lvl2pPr marL="742950" lvl="1" indent="-28575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24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2pPr>
                      <a:lvl3pPr marL="1143000" lvl="2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20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3pPr>
                      <a:lvl4pPr marL="1600200" lvl="3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4pPr>
                      <a:lvl5pPr marL="2057400" lvl="4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spcBef>
                          <a:spcPct val="0"/>
                        </a:spcBef>
                        <a:buClrTx/>
                        <a:buSzTx/>
                        <a:buFontTx/>
                        <a:buNone/>
                      </a:pPr>
                      <a:r>
                        <a:rPr sz="1400" b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18,2</a:t>
                      </a:r>
                      <a:endParaRPr lang="en-US" sz="1400" b="1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2866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342900" lvl="0" indent="-3429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2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1pPr>
                      <a:lvl2pPr marL="742950" lvl="1" indent="-28575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24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2pPr>
                      <a:lvl3pPr marL="1143000" lvl="2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20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3pPr>
                      <a:lvl4pPr marL="1600200" lvl="3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4pPr>
                      <a:lvl5pPr marL="2057400" lvl="4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spcBef>
                          <a:spcPct val="0"/>
                        </a:spcBef>
                        <a:buClrTx/>
                        <a:buSzTx/>
                        <a:buFontTx/>
                        <a:buNone/>
                      </a:pPr>
                      <a:r>
                        <a:rPr sz="1400" b="1" err="1">
                          <a:solidFill>
                            <a:srgbClr val="0000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Lượng</a:t>
                      </a:r>
                      <a:endParaRPr sz="1400" b="1">
                        <a:solidFill>
                          <a:srgbClr val="000099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lvl="0" algn="ctr" eaLnBrk="1" hangingPunct="1">
                        <a:spcBef>
                          <a:spcPct val="0"/>
                        </a:spcBef>
                        <a:buClrTx/>
                        <a:buSzTx/>
                        <a:buFontTx/>
                        <a:buNone/>
                      </a:pPr>
                      <a:r>
                        <a:rPr sz="1400" b="1" err="1">
                          <a:solidFill>
                            <a:srgbClr val="0000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mưa</a:t>
                      </a:r>
                      <a:endParaRPr sz="1400" b="1">
                        <a:solidFill>
                          <a:srgbClr val="000099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lvl="0" algn="ctr" eaLnBrk="1" hangingPunct="1">
                        <a:spcBef>
                          <a:spcPct val="0"/>
                        </a:spcBef>
                        <a:buClrTx/>
                        <a:buSzTx/>
                        <a:buFontTx/>
                        <a:buNone/>
                      </a:pPr>
                      <a:r>
                        <a:rPr sz="1400" b="1">
                          <a:solidFill>
                            <a:srgbClr val="0000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(mm)</a:t>
                      </a:r>
                      <a:endParaRPr lang="en-US" sz="1400" b="1">
                        <a:solidFill>
                          <a:srgbClr val="000099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2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1pPr>
                      <a:lvl2pPr marL="742950" lvl="1" indent="-28575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24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2pPr>
                      <a:lvl3pPr marL="1143000" lvl="2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20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3pPr>
                      <a:lvl4pPr marL="1600200" lvl="3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4pPr>
                      <a:lvl5pPr marL="2057400" lvl="4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spcBef>
                          <a:spcPct val="0"/>
                        </a:spcBef>
                        <a:buClrTx/>
                        <a:buSzTx/>
                        <a:buFontTx/>
                        <a:buNone/>
                      </a:pPr>
                      <a:r>
                        <a:rPr sz="1400" b="1">
                          <a:solidFill>
                            <a:srgbClr val="0000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18,6</a:t>
                      </a:r>
                      <a:endParaRPr lang="en-US" sz="1400" b="1">
                        <a:solidFill>
                          <a:srgbClr val="000099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2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1pPr>
                      <a:lvl2pPr marL="742950" lvl="1" indent="-28575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24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2pPr>
                      <a:lvl3pPr marL="1143000" lvl="2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20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3pPr>
                      <a:lvl4pPr marL="1600200" lvl="3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4pPr>
                      <a:lvl5pPr marL="2057400" lvl="4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spcBef>
                          <a:spcPct val="0"/>
                        </a:spcBef>
                        <a:buClrTx/>
                        <a:buSzTx/>
                        <a:buFontTx/>
                        <a:buNone/>
                      </a:pPr>
                      <a:r>
                        <a:rPr sz="1400" b="1">
                          <a:solidFill>
                            <a:srgbClr val="0000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26,2</a:t>
                      </a:r>
                      <a:endParaRPr lang="en-US" sz="1400" b="1">
                        <a:solidFill>
                          <a:srgbClr val="000099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2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1pPr>
                      <a:lvl2pPr marL="742950" lvl="1" indent="-28575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24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2pPr>
                      <a:lvl3pPr marL="1143000" lvl="2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20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3pPr>
                      <a:lvl4pPr marL="1600200" lvl="3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4pPr>
                      <a:lvl5pPr marL="2057400" lvl="4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spcBef>
                          <a:spcPct val="0"/>
                        </a:spcBef>
                        <a:buClrTx/>
                        <a:buSzTx/>
                        <a:buFontTx/>
                        <a:buNone/>
                      </a:pPr>
                      <a:r>
                        <a:rPr sz="1400" b="1">
                          <a:solidFill>
                            <a:srgbClr val="0000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43,8</a:t>
                      </a:r>
                      <a:endParaRPr lang="en-US" sz="1400" b="1">
                        <a:solidFill>
                          <a:srgbClr val="000099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2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1pPr>
                      <a:lvl2pPr marL="742950" lvl="1" indent="-28575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24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2pPr>
                      <a:lvl3pPr marL="1143000" lvl="2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20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3pPr>
                      <a:lvl4pPr marL="1600200" lvl="3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4pPr>
                      <a:lvl5pPr marL="2057400" lvl="4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spcBef>
                          <a:spcPct val="0"/>
                        </a:spcBef>
                        <a:buClrTx/>
                        <a:buSzTx/>
                        <a:buFontTx/>
                        <a:buNone/>
                      </a:pPr>
                      <a:r>
                        <a:rPr sz="1400" b="1">
                          <a:solidFill>
                            <a:srgbClr val="0000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90,1</a:t>
                      </a:r>
                      <a:endParaRPr lang="en-US" sz="1400" b="1">
                        <a:solidFill>
                          <a:srgbClr val="000099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2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1pPr>
                      <a:lvl2pPr marL="742950" lvl="1" indent="-28575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24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2pPr>
                      <a:lvl3pPr marL="1143000" lvl="2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20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3pPr>
                      <a:lvl4pPr marL="1600200" lvl="3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4pPr>
                      <a:lvl5pPr marL="2057400" lvl="4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spcBef>
                          <a:spcPct val="0"/>
                        </a:spcBef>
                        <a:buClrTx/>
                        <a:buSzTx/>
                        <a:buFontTx/>
                        <a:buNone/>
                      </a:pPr>
                      <a:r>
                        <a:rPr sz="1400" b="1">
                          <a:solidFill>
                            <a:srgbClr val="0000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188,5</a:t>
                      </a:r>
                      <a:endParaRPr lang="en-US" sz="1400" b="1">
                        <a:solidFill>
                          <a:srgbClr val="000099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2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1pPr>
                      <a:lvl2pPr marL="742950" lvl="1" indent="-28575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24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2pPr>
                      <a:lvl3pPr marL="1143000" lvl="2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20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3pPr>
                      <a:lvl4pPr marL="1600200" lvl="3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4pPr>
                      <a:lvl5pPr marL="2057400" lvl="4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spcBef>
                          <a:spcPct val="0"/>
                        </a:spcBef>
                        <a:buClrTx/>
                        <a:buSzTx/>
                        <a:buFontTx/>
                        <a:buNone/>
                      </a:pPr>
                      <a:r>
                        <a:rPr sz="1400" b="1">
                          <a:solidFill>
                            <a:srgbClr val="0000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239,9</a:t>
                      </a:r>
                      <a:endParaRPr lang="en-US" sz="1400" b="1">
                        <a:solidFill>
                          <a:srgbClr val="000099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2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1pPr>
                      <a:lvl2pPr marL="742950" lvl="1" indent="-28575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24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2pPr>
                      <a:lvl3pPr marL="1143000" lvl="2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20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3pPr>
                      <a:lvl4pPr marL="1600200" lvl="3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4pPr>
                      <a:lvl5pPr marL="2057400" lvl="4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spcBef>
                          <a:spcPct val="0"/>
                        </a:spcBef>
                        <a:buClrTx/>
                        <a:buSzTx/>
                        <a:buFontTx/>
                        <a:buNone/>
                      </a:pPr>
                      <a:r>
                        <a:rPr sz="1400" b="1">
                          <a:solidFill>
                            <a:srgbClr val="0000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288,2</a:t>
                      </a:r>
                      <a:endParaRPr lang="en-US" sz="1400" b="1">
                        <a:solidFill>
                          <a:srgbClr val="000099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2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1pPr>
                      <a:lvl2pPr marL="742950" lvl="1" indent="-28575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24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2pPr>
                      <a:lvl3pPr marL="1143000" lvl="2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20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3pPr>
                      <a:lvl4pPr marL="1600200" lvl="3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4pPr>
                      <a:lvl5pPr marL="2057400" lvl="4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spcBef>
                          <a:spcPct val="0"/>
                        </a:spcBef>
                        <a:buClrTx/>
                        <a:buSzTx/>
                        <a:buFontTx/>
                        <a:buNone/>
                      </a:pPr>
                      <a:r>
                        <a:rPr sz="1400" b="1">
                          <a:solidFill>
                            <a:srgbClr val="0000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318,0</a:t>
                      </a:r>
                      <a:endParaRPr lang="en-US" sz="1400" b="1">
                        <a:solidFill>
                          <a:srgbClr val="000099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2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1pPr>
                      <a:lvl2pPr marL="742950" lvl="1" indent="-28575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24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2pPr>
                      <a:lvl3pPr marL="1143000" lvl="2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20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3pPr>
                      <a:lvl4pPr marL="1600200" lvl="3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4pPr>
                      <a:lvl5pPr marL="2057400" lvl="4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spcBef>
                          <a:spcPct val="0"/>
                        </a:spcBef>
                        <a:buClrTx/>
                        <a:buSzTx/>
                        <a:buFontTx/>
                        <a:buNone/>
                      </a:pPr>
                      <a:r>
                        <a:rPr sz="1400" b="1">
                          <a:solidFill>
                            <a:srgbClr val="0000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265,4</a:t>
                      </a:r>
                      <a:endParaRPr lang="en-US" sz="1400" b="1">
                        <a:solidFill>
                          <a:srgbClr val="000099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2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1pPr>
                      <a:lvl2pPr marL="742950" lvl="1" indent="-28575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24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2pPr>
                      <a:lvl3pPr marL="1143000" lvl="2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20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3pPr>
                      <a:lvl4pPr marL="1600200" lvl="3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4pPr>
                      <a:lvl5pPr marL="2057400" lvl="4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spcBef>
                          <a:spcPct val="0"/>
                        </a:spcBef>
                        <a:buClrTx/>
                        <a:buSzTx/>
                        <a:buFontTx/>
                        <a:buNone/>
                      </a:pPr>
                      <a:r>
                        <a:rPr sz="1400" b="1">
                          <a:solidFill>
                            <a:srgbClr val="0000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130,7</a:t>
                      </a:r>
                      <a:endParaRPr lang="en-US" sz="1400" b="1">
                        <a:solidFill>
                          <a:srgbClr val="000099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2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1pPr>
                      <a:lvl2pPr marL="742950" lvl="1" indent="-28575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24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2pPr>
                      <a:lvl3pPr marL="1143000" lvl="2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20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3pPr>
                      <a:lvl4pPr marL="1600200" lvl="3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4pPr>
                      <a:lvl5pPr marL="2057400" lvl="4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spcBef>
                          <a:spcPct val="0"/>
                        </a:spcBef>
                        <a:buClrTx/>
                        <a:buSzTx/>
                        <a:buFontTx/>
                        <a:buNone/>
                      </a:pPr>
                      <a:r>
                        <a:rPr sz="1400" b="1">
                          <a:solidFill>
                            <a:srgbClr val="0000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43,4</a:t>
                      </a:r>
                      <a:endParaRPr lang="en-US" sz="1400" b="1">
                        <a:solidFill>
                          <a:srgbClr val="000099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2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1pPr>
                      <a:lvl2pPr marL="742950" lvl="1" indent="-28575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24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2pPr>
                      <a:lvl3pPr marL="1143000" lvl="2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20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3pPr>
                      <a:lvl4pPr marL="1600200" lvl="3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4pPr>
                      <a:lvl5pPr marL="2057400" lvl="4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spcBef>
                          <a:spcPct val="0"/>
                        </a:spcBef>
                        <a:buClrTx/>
                        <a:buSzTx/>
                        <a:buFontTx/>
                        <a:buNone/>
                      </a:pPr>
                      <a:r>
                        <a:rPr sz="1400" b="1">
                          <a:solidFill>
                            <a:srgbClr val="0000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23,4</a:t>
                      </a:r>
                      <a:endParaRPr lang="en-US" sz="1400" b="1">
                        <a:solidFill>
                          <a:srgbClr val="000099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77850">
                <a:tc rowSpan="2">
                  <a:txBody>
                    <a:bodyPr/>
                    <a:lstStyle>
                      <a:lvl1pPr marL="342900" lvl="0" indent="-3429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2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1pPr>
                      <a:lvl2pPr marL="742950" lvl="1" indent="-28575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24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2pPr>
                      <a:lvl3pPr marL="1143000" lvl="2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20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3pPr>
                      <a:lvl4pPr marL="1600200" lvl="3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4pPr>
                      <a:lvl5pPr marL="2057400" lvl="4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spcBef>
                          <a:spcPct val="0"/>
                        </a:spcBef>
                        <a:buClrTx/>
                        <a:buSzTx/>
                        <a:buFontTx/>
                        <a:buNone/>
                      </a:pPr>
                      <a:r>
                        <a:rPr sz="14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HUẾ</a:t>
                      </a:r>
                      <a:endParaRPr lang="en-US" sz="2400" b="1">
                        <a:latin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2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1pPr>
                      <a:lvl2pPr marL="742950" lvl="1" indent="-28575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24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2pPr>
                      <a:lvl3pPr marL="1143000" lvl="2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20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3pPr>
                      <a:lvl4pPr marL="1600200" lvl="3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4pPr>
                      <a:lvl5pPr marL="2057400" lvl="4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spcBef>
                          <a:spcPct val="0"/>
                        </a:spcBef>
                        <a:buClrTx/>
                        <a:buSzTx/>
                        <a:buFontTx/>
                        <a:buNone/>
                      </a:pPr>
                      <a:r>
                        <a:rPr sz="1400" b="1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Nhiệt</a:t>
                      </a:r>
                      <a:endParaRPr sz="1400" b="1">
                        <a:solidFill>
                          <a:srgbClr val="000066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lvl="0" algn="ctr" eaLnBrk="1" hangingPunct="1">
                        <a:spcBef>
                          <a:spcPct val="0"/>
                        </a:spcBef>
                        <a:buClrTx/>
                        <a:buSzTx/>
                        <a:buFontTx/>
                        <a:buNone/>
                      </a:pPr>
                      <a:r>
                        <a:rPr sz="1400" b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độ(</a:t>
                      </a:r>
                      <a:r>
                        <a:rPr sz="1400" b="1" baseline="3000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r>
                        <a:rPr sz="1400" b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C)</a:t>
                      </a:r>
                      <a:endParaRPr lang="en-US" sz="1400" b="1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2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1pPr>
                      <a:lvl2pPr marL="742950" lvl="1" indent="-28575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24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2pPr>
                      <a:lvl3pPr marL="1143000" lvl="2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20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3pPr>
                      <a:lvl4pPr marL="1600200" lvl="3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4pPr>
                      <a:lvl5pPr marL="2057400" lvl="4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spcBef>
                          <a:spcPct val="0"/>
                        </a:spcBef>
                        <a:buClrTx/>
                        <a:buSzTx/>
                        <a:buFontTx/>
                        <a:buNone/>
                      </a:pPr>
                      <a:r>
                        <a:rPr sz="1400" b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20,0</a:t>
                      </a:r>
                      <a:endParaRPr lang="en-US" sz="1400" b="1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2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1pPr>
                      <a:lvl2pPr marL="742950" lvl="1" indent="-28575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24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2pPr>
                      <a:lvl3pPr marL="1143000" lvl="2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20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3pPr>
                      <a:lvl4pPr marL="1600200" lvl="3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4pPr>
                      <a:lvl5pPr marL="2057400" lvl="4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spcBef>
                          <a:spcPct val="0"/>
                        </a:spcBef>
                        <a:buClrTx/>
                        <a:buSzTx/>
                        <a:buFontTx/>
                        <a:buNone/>
                      </a:pPr>
                      <a:r>
                        <a:rPr sz="1400" b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20,9</a:t>
                      </a:r>
                      <a:endParaRPr lang="en-US" sz="1400" b="1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2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1pPr>
                      <a:lvl2pPr marL="742950" lvl="1" indent="-28575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24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2pPr>
                      <a:lvl3pPr marL="1143000" lvl="2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20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3pPr>
                      <a:lvl4pPr marL="1600200" lvl="3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4pPr>
                      <a:lvl5pPr marL="2057400" lvl="4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spcBef>
                          <a:spcPct val="0"/>
                        </a:spcBef>
                        <a:buClrTx/>
                        <a:buSzTx/>
                        <a:buFontTx/>
                        <a:buNone/>
                      </a:pPr>
                      <a:r>
                        <a:rPr sz="1400" b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23,1</a:t>
                      </a:r>
                      <a:endParaRPr lang="en-US" sz="1400" b="1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2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1pPr>
                      <a:lvl2pPr marL="742950" lvl="1" indent="-28575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24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2pPr>
                      <a:lvl3pPr marL="1143000" lvl="2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20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3pPr>
                      <a:lvl4pPr marL="1600200" lvl="3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4pPr>
                      <a:lvl5pPr marL="2057400" lvl="4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spcBef>
                          <a:spcPct val="0"/>
                        </a:spcBef>
                        <a:buClrTx/>
                        <a:buSzTx/>
                        <a:buFontTx/>
                        <a:buNone/>
                      </a:pPr>
                      <a:r>
                        <a:rPr sz="1400" b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26,0</a:t>
                      </a:r>
                      <a:endParaRPr lang="en-US" sz="1400" b="1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2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1pPr>
                      <a:lvl2pPr marL="742950" lvl="1" indent="-28575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24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2pPr>
                      <a:lvl3pPr marL="1143000" lvl="2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20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3pPr>
                      <a:lvl4pPr marL="1600200" lvl="3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4pPr>
                      <a:lvl5pPr marL="2057400" lvl="4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spcBef>
                          <a:spcPct val="0"/>
                        </a:spcBef>
                        <a:buClrTx/>
                        <a:buSzTx/>
                        <a:buFontTx/>
                        <a:buNone/>
                      </a:pPr>
                      <a:r>
                        <a:rPr sz="1400" b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28,3</a:t>
                      </a:r>
                      <a:endParaRPr lang="en-US" sz="1400" b="1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2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1pPr>
                      <a:lvl2pPr marL="742950" lvl="1" indent="-28575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24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2pPr>
                      <a:lvl3pPr marL="1143000" lvl="2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20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3pPr>
                      <a:lvl4pPr marL="1600200" lvl="3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4pPr>
                      <a:lvl5pPr marL="2057400" lvl="4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spcBef>
                          <a:spcPct val="0"/>
                        </a:spcBef>
                        <a:buClrTx/>
                        <a:buSzTx/>
                        <a:buFontTx/>
                        <a:buNone/>
                      </a:pPr>
                      <a:r>
                        <a:rPr sz="1400" b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29,3</a:t>
                      </a:r>
                      <a:endParaRPr lang="en-US" sz="1400" b="1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2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1pPr>
                      <a:lvl2pPr marL="742950" lvl="1" indent="-28575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24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2pPr>
                      <a:lvl3pPr marL="1143000" lvl="2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20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3pPr>
                      <a:lvl4pPr marL="1600200" lvl="3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4pPr>
                      <a:lvl5pPr marL="2057400" lvl="4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spcBef>
                          <a:spcPct val="0"/>
                        </a:spcBef>
                        <a:buClrTx/>
                        <a:buSzTx/>
                        <a:buFontTx/>
                        <a:buNone/>
                      </a:pPr>
                      <a:r>
                        <a:rPr sz="1400" b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29,4</a:t>
                      </a:r>
                      <a:endParaRPr lang="en-US" sz="1400" b="1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2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1pPr>
                      <a:lvl2pPr marL="742950" lvl="1" indent="-28575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24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2pPr>
                      <a:lvl3pPr marL="1143000" lvl="2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20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3pPr>
                      <a:lvl4pPr marL="1600200" lvl="3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4pPr>
                      <a:lvl5pPr marL="2057400" lvl="4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spcBef>
                          <a:spcPct val="0"/>
                        </a:spcBef>
                        <a:buClrTx/>
                        <a:buSzTx/>
                        <a:buFontTx/>
                        <a:buNone/>
                      </a:pPr>
                      <a:r>
                        <a:rPr sz="1400" b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28,9</a:t>
                      </a:r>
                      <a:endParaRPr lang="en-US" sz="1400" b="1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2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1pPr>
                      <a:lvl2pPr marL="742950" lvl="1" indent="-28575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24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2pPr>
                      <a:lvl3pPr marL="1143000" lvl="2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20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3pPr>
                      <a:lvl4pPr marL="1600200" lvl="3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4pPr>
                      <a:lvl5pPr marL="2057400" lvl="4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spcBef>
                          <a:spcPct val="0"/>
                        </a:spcBef>
                        <a:buClrTx/>
                        <a:buSzTx/>
                        <a:buFontTx/>
                        <a:buNone/>
                      </a:pPr>
                      <a:r>
                        <a:rPr sz="1400" b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27,1</a:t>
                      </a:r>
                      <a:endParaRPr lang="en-US" sz="1400" b="1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2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1pPr>
                      <a:lvl2pPr marL="742950" lvl="1" indent="-28575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24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2pPr>
                      <a:lvl3pPr marL="1143000" lvl="2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20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3pPr>
                      <a:lvl4pPr marL="1600200" lvl="3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4pPr>
                      <a:lvl5pPr marL="2057400" lvl="4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spcBef>
                          <a:spcPct val="0"/>
                        </a:spcBef>
                        <a:buClrTx/>
                        <a:buSzTx/>
                        <a:buFontTx/>
                        <a:buNone/>
                      </a:pPr>
                      <a:r>
                        <a:rPr sz="1400" b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25,1</a:t>
                      </a:r>
                      <a:endParaRPr lang="en-US" sz="1400" b="1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2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1pPr>
                      <a:lvl2pPr marL="742950" lvl="1" indent="-28575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24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2pPr>
                      <a:lvl3pPr marL="1143000" lvl="2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20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3pPr>
                      <a:lvl4pPr marL="1600200" lvl="3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4pPr>
                      <a:lvl5pPr marL="2057400" lvl="4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spcBef>
                          <a:spcPct val="0"/>
                        </a:spcBef>
                        <a:buClrTx/>
                        <a:buSzTx/>
                        <a:buFontTx/>
                        <a:buNone/>
                      </a:pPr>
                      <a:r>
                        <a:rPr sz="1400" b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23,1</a:t>
                      </a:r>
                      <a:endParaRPr lang="en-US" sz="1400" b="1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2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1pPr>
                      <a:lvl2pPr marL="742950" lvl="1" indent="-28575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24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2pPr>
                      <a:lvl3pPr marL="1143000" lvl="2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20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3pPr>
                      <a:lvl4pPr marL="1600200" lvl="3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4pPr>
                      <a:lvl5pPr marL="2057400" lvl="4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spcBef>
                          <a:spcPct val="0"/>
                        </a:spcBef>
                        <a:buClrTx/>
                        <a:buSzTx/>
                        <a:buFontTx/>
                        <a:buNone/>
                      </a:pPr>
                      <a:r>
                        <a:rPr sz="1400" b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20,8</a:t>
                      </a:r>
                      <a:endParaRPr lang="en-US" sz="1400" b="1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1438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342900" lvl="0" indent="-3429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2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1pPr>
                      <a:lvl2pPr marL="742950" lvl="1" indent="-28575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24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2pPr>
                      <a:lvl3pPr marL="1143000" lvl="2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20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3pPr>
                      <a:lvl4pPr marL="1600200" lvl="3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4pPr>
                      <a:lvl5pPr marL="2057400" lvl="4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spcBef>
                          <a:spcPct val="0"/>
                        </a:spcBef>
                        <a:buClrTx/>
                        <a:buSzTx/>
                        <a:buFontTx/>
                        <a:buNone/>
                      </a:pPr>
                      <a:r>
                        <a:rPr sz="1400" b="1" err="1">
                          <a:solidFill>
                            <a:srgbClr val="0000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Lượng</a:t>
                      </a:r>
                      <a:endParaRPr sz="1400" b="1">
                        <a:solidFill>
                          <a:srgbClr val="000099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lvl="0" algn="ctr" eaLnBrk="1" hangingPunct="1">
                        <a:spcBef>
                          <a:spcPct val="0"/>
                        </a:spcBef>
                        <a:buClrTx/>
                        <a:buSzTx/>
                        <a:buFontTx/>
                        <a:buNone/>
                      </a:pPr>
                      <a:r>
                        <a:rPr sz="1400" b="1" err="1">
                          <a:solidFill>
                            <a:srgbClr val="0000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mưa</a:t>
                      </a:r>
                      <a:endParaRPr sz="1400" b="1">
                        <a:solidFill>
                          <a:srgbClr val="000099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lvl="0" algn="ctr" eaLnBrk="1" hangingPunct="1">
                        <a:spcBef>
                          <a:spcPct val="0"/>
                        </a:spcBef>
                        <a:buClrTx/>
                        <a:buSzTx/>
                        <a:buFontTx/>
                        <a:buNone/>
                      </a:pPr>
                      <a:r>
                        <a:rPr sz="1400" b="1">
                          <a:solidFill>
                            <a:srgbClr val="0000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(mm)</a:t>
                      </a:r>
                      <a:endParaRPr lang="en-US" sz="1400" b="1">
                        <a:solidFill>
                          <a:srgbClr val="000099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2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1pPr>
                      <a:lvl2pPr marL="742950" lvl="1" indent="-28575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24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2pPr>
                      <a:lvl3pPr marL="1143000" lvl="2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20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3pPr>
                      <a:lvl4pPr marL="1600200" lvl="3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4pPr>
                      <a:lvl5pPr marL="2057400" lvl="4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spcBef>
                          <a:spcPct val="0"/>
                        </a:spcBef>
                        <a:buClrTx/>
                        <a:buSzTx/>
                        <a:buFontTx/>
                        <a:buNone/>
                      </a:pPr>
                      <a:r>
                        <a:rPr sz="1400" b="1">
                          <a:solidFill>
                            <a:srgbClr val="0000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161,3</a:t>
                      </a:r>
                      <a:endParaRPr lang="en-US" sz="1400" b="1">
                        <a:solidFill>
                          <a:srgbClr val="000099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2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1pPr>
                      <a:lvl2pPr marL="742950" lvl="1" indent="-28575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24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2pPr>
                      <a:lvl3pPr marL="1143000" lvl="2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20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3pPr>
                      <a:lvl4pPr marL="1600200" lvl="3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4pPr>
                      <a:lvl5pPr marL="2057400" lvl="4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spcBef>
                          <a:spcPct val="0"/>
                        </a:spcBef>
                        <a:buClrTx/>
                        <a:buSzTx/>
                        <a:buFontTx/>
                        <a:buNone/>
                      </a:pPr>
                      <a:r>
                        <a:rPr sz="1400" b="1">
                          <a:solidFill>
                            <a:srgbClr val="0000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62,6</a:t>
                      </a:r>
                      <a:endParaRPr lang="en-US" sz="1400" b="1">
                        <a:solidFill>
                          <a:srgbClr val="000099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2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1pPr>
                      <a:lvl2pPr marL="742950" lvl="1" indent="-28575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24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2pPr>
                      <a:lvl3pPr marL="1143000" lvl="2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20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3pPr>
                      <a:lvl4pPr marL="1600200" lvl="3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4pPr>
                      <a:lvl5pPr marL="2057400" lvl="4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spcBef>
                          <a:spcPct val="0"/>
                        </a:spcBef>
                        <a:buClrTx/>
                        <a:buSzTx/>
                        <a:buFontTx/>
                        <a:buNone/>
                      </a:pPr>
                      <a:r>
                        <a:rPr sz="1400" b="1">
                          <a:solidFill>
                            <a:srgbClr val="0000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47,1</a:t>
                      </a:r>
                      <a:endParaRPr lang="en-US" sz="1400" b="1">
                        <a:solidFill>
                          <a:srgbClr val="000099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2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1pPr>
                      <a:lvl2pPr marL="742950" lvl="1" indent="-28575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24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2pPr>
                      <a:lvl3pPr marL="1143000" lvl="2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20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3pPr>
                      <a:lvl4pPr marL="1600200" lvl="3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4pPr>
                      <a:lvl5pPr marL="2057400" lvl="4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spcBef>
                          <a:spcPct val="0"/>
                        </a:spcBef>
                        <a:buClrTx/>
                        <a:buSzTx/>
                        <a:buFontTx/>
                        <a:buNone/>
                      </a:pPr>
                      <a:r>
                        <a:rPr sz="1400" b="1">
                          <a:solidFill>
                            <a:srgbClr val="0000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51,6</a:t>
                      </a:r>
                      <a:endParaRPr lang="en-US" sz="1400" b="1">
                        <a:solidFill>
                          <a:srgbClr val="000099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2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1pPr>
                      <a:lvl2pPr marL="742950" lvl="1" indent="-28575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24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2pPr>
                      <a:lvl3pPr marL="1143000" lvl="2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20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3pPr>
                      <a:lvl4pPr marL="1600200" lvl="3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4pPr>
                      <a:lvl5pPr marL="2057400" lvl="4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spcBef>
                          <a:spcPct val="0"/>
                        </a:spcBef>
                        <a:buClrTx/>
                        <a:buSzTx/>
                        <a:buFontTx/>
                        <a:buNone/>
                      </a:pPr>
                      <a:r>
                        <a:rPr sz="1400" b="1">
                          <a:solidFill>
                            <a:srgbClr val="0000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82,1</a:t>
                      </a:r>
                      <a:endParaRPr lang="en-US" sz="1400" b="1">
                        <a:solidFill>
                          <a:srgbClr val="000099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2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1pPr>
                      <a:lvl2pPr marL="742950" lvl="1" indent="-28575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24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2pPr>
                      <a:lvl3pPr marL="1143000" lvl="2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20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3pPr>
                      <a:lvl4pPr marL="1600200" lvl="3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4pPr>
                      <a:lvl5pPr marL="2057400" lvl="4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spcBef>
                          <a:spcPct val="0"/>
                        </a:spcBef>
                        <a:buClrTx/>
                        <a:buSzTx/>
                        <a:buFontTx/>
                        <a:buNone/>
                      </a:pPr>
                      <a:r>
                        <a:rPr sz="1400" b="1">
                          <a:solidFill>
                            <a:srgbClr val="0000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116,7</a:t>
                      </a:r>
                      <a:endParaRPr lang="en-US" sz="1400" b="1">
                        <a:solidFill>
                          <a:srgbClr val="000099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2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1pPr>
                      <a:lvl2pPr marL="742950" lvl="1" indent="-28575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24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2pPr>
                      <a:lvl3pPr marL="1143000" lvl="2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20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3pPr>
                      <a:lvl4pPr marL="1600200" lvl="3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4pPr>
                      <a:lvl5pPr marL="2057400" lvl="4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spcBef>
                          <a:spcPct val="0"/>
                        </a:spcBef>
                        <a:buClrTx/>
                        <a:buSzTx/>
                        <a:buFontTx/>
                        <a:buNone/>
                      </a:pPr>
                      <a:r>
                        <a:rPr sz="1400" b="1">
                          <a:solidFill>
                            <a:srgbClr val="0000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95,3</a:t>
                      </a:r>
                      <a:endParaRPr lang="en-US" sz="1400" b="1">
                        <a:solidFill>
                          <a:srgbClr val="000099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2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1pPr>
                      <a:lvl2pPr marL="742950" lvl="1" indent="-28575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24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2pPr>
                      <a:lvl3pPr marL="1143000" lvl="2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20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3pPr>
                      <a:lvl4pPr marL="1600200" lvl="3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4pPr>
                      <a:lvl5pPr marL="2057400" lvl="4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spcBef>
                          <a:spcPct val="0"/>
                        </a:spcBef>
                        <a:buClrTx/>
                        <a:buSzTx/>
                        <a:buFontTx/>
                        <a:buNone/>
                      </a:pPr>
                      <a:r>
                        <a:rPr sz="1400" b="1">
                          <a:solidFill>
                            <a:srgbClr val="0000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104,0</a:t>
                      </a:r>
                      <a:endParaRPr lang="en-US" sz="1400" b="1">
                        <a:solidFill>
                          <a:srgbClr val="000099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2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1pPr>
                      <a:lvl2pPr marL="742950" lvl="1" indent="-28575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24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2pPr>
                      <a:lvl3pPr marL="1143000" lvl="2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20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3pPr>
                      <a:lvl4pPr marL="1600200" lvl="3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4pPr>
                      <a:lvl5pPr marL="2057400" lvl="4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spcBef>
                          <a:spcPct val="0"/>
                        </a:spcBef>
                        <a:buClrTx/>
                        <a:buSzTx/>
                        <a:buFontTx/>
                        <a:buNone/>
                      </a:pPr>
                      <a:r>
                        <a:rPr sz="1400" b="1">
                          <a:solidFill>
                            <a:srgbClr val="0000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473,4</a:t>
                      </a:r>
                      <a:endParaRPr lang="en-US" sz="1400" b="1">
                        <a:solidFill>
                          <a:srgbClr val="000099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2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1pPr>
                      <a:lvl2pPr marL="742950" lvl="1" indent="-28575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24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2pPr>
                      <a:lvl3pPr marL="1143000" lvl="2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20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3pPr>
                      <a:lvl4pPr marL="1600200" lvl="3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4pPr>
                      <a:lvl5pPr marL="2057400" lvl="4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spcBef>
                          <a:spcPct val="0"/>
                        </a:spcBef>
                        <a:buClrTx/>
                        <a:buSzTx/>
                        <a:buFontTx/>
                        <a:buNone/>
                      </a:pPr>
                      <a:r>
                        <a:rPr sz="1400" b="1">
                          <a:solidFill>
                            <a:srgbClr val="0000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795,6</a:t>
                      </a:r>
                      <a:endParaRPr lang="en-US" sz="1400" b="1">
                        <a:solidFill>
                          <a:srgbClr val="000099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2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1pPr>
                      <a:lvl2pPr marL="742950" lvl="1" indent="-28575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24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2pPr>
                      <a:lvl3pPr marL="1143000" lvl="2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20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3pPr>
                      <a:lvl4pPr marL="1600200" lvl="3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4pPr>
                      <a:lvl5pPr marL="2057400" lvl="4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spcBef>
                          <a:spcPct val="0"/>
                        </a:spcBef>
                        <a:buClrTx/>
                        <a:buSzTx/>
                        <a:buFontTx/>
                        <a:buNone/>
                      </a:pPr>
                      <a:r>
                        <a:rPr sz="1400" b="1">
                          <a:solidFill>
                            <a:srgbClr val="0000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580,6</a:t>
                      </a:r>
                      <a:endParaRPr lang="en-US" sz="1400" b="1">
                        <a:solidFill>
                          <a:srgbClr val="000099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2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1pPr>
                      <a:lvl2pPr marL="742950" lvl="1" indent="-28575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24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2pPr>
                      <a:lvl3pPr marL="1143000" lvl="2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20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3pPr>
                      <a:lvl4pPr marL="1600200" lvl="3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4pPr>
                      <a:lvl5pPr marL="2057400" lvl="4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spcBef>
                          <a:spcPct val="0"/>
                        </a:spcBef>
                        <a:buClrTx/>
                        <a:buSzTx/>
                        <a:buFontTx/>
                        <a:buNone/>
                      </a:pPr>
                      <a:r>
                        <a:rPr sz="1400" b="1">
                          <a:solidFill>
                            <a:srgbClr val="0000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297,4</a:t>
                      </a:r>
                      <a:endParaRPr lang="en-US" sz="1400" b="1">
                        <a:solidFill>
                          <a:srgbClr val="000099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15937">
                <a:tc rowSpan="2">
                  <a:txBody>
                    <a:bodyPr/>
                    <a:lstStyle>
                      <a:lvl1pPr marL="342900" lvl="0" indent="-3429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2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1pPr>
                      <a:lvl2pPr marL="742950" lvl="1" indent="-28575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24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2pPr>
                      <a:lvl3pPr marL="1143000" lvl="2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20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3pPr>
                      <a:lvl4pPr marL="1600200" lvl="3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4pPr>
                      <a:lvl5pPr marL="2057400" lvl="4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spcBef>
                          <a:spcPct val="0"/>
                        </a:spcBef>
                        <a:buClrTx/>
                        <a:buSzTx/>
                        <a:buFontTx/>
                        <a:buNone/>
                      </a:pPr>
                      <a:r>
                        <a:rPr sz="14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TP</a:t>
                      </a:r>
                    </a:p>
                    <a:p>
                      <a:pPr lvl="0" algn="ctr" eaLnBrk="1" hangingPunct="1">
                        <a:spcBef>
                          <a:spcPct val="0"/>
                        </a:spcBef>
                        <a:buClrTx/>
                        <a:buSzTx/>
                        <a:buFontTx/>
                        <a:buNone/>
                      </a:pPr>
                      <a:r>
                        <a:rPr sz="14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HỒ</a:t>
                      </a:r>
                      <a:endParaRPr sz="10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lvl="0" algn="ctr">
                        <a:spcBef>
                          <a:spcPct val="0"/>
                        </a:spcBef>
                        <a:buClrTx/>
                        <a:buSzTx/>
                        <a:buFontTx/>
                        <a:buNone/>
                      </a:pPr>
                      <a:r>
                        <a:rPr sz="14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CHÍ</a:t>
                      </a:r>
                    </a:p>
                    <a:p>
                      <a:pPr lvl="0" algn="ctr">
                        <a:spcBef>
                          <a:spcPct val="0"/>
                        </a:spcBef>
                        <a:buClrTx/>
                        <a:buSzTx/>
                        <a:buFontTx/>
                        <a:buNone/>
                      </a:pPr>
                      <a:r>
                        <a:rPr sz="14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MINH</a:t>
                      </a:r>
                      <a:endParaRPr lang="en-US" sz="2400" b="1">
                        <a:latin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2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1pPr>
                      <a:lvl2pPr marL="742950" lvl="1" indent="-28575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24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2pPr>
                      <a:lvl3pPr marL="1143000" lvl="2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20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3pPr>
                      <a:lvl4pPr marL="1600200" lvl="3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4pPr>
                      <a:lvl5pPr marL="2057400" lvl="4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spcBef>
                          <a:spcPct val="0"/>
                        </a:spcBef>
                        <a:buClrTx/>
                        <a:buSzTx/>
                        <a:buFontTx/>
                        <a:buNone/>
                      </a:pPr>
                      <a:r>
                        <a:rPr sz="1400" b="1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Nhiệt</a:t>
                      </a:r>
                      <a:endParaRPr sz="1400" b="1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lvl="0" algn="ctr" eaLnBrk="1" hangingPunct="1">
                        <a:spcBef>
                          <a:spcPct val="0"/>
                        </a:spcBef>
                        <a:buClrTx/>
                        <a:buSzTx/>
                        <a:buFontTx/>
                        <a:buNone/>
                      </a:pPr>
                      <a:r>
                        <a:rPr sz="1400" b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độ(</a:t>
                      </a:r>
                      <a:r>
                        <a:rPr sz="1400" b="1" baseline="3000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r>
                        <a:rPr sz="1400" b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C)</a:t>
                      </a:r>
                      <a:endParaRPr lang="en-US" sz="1400" b="1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2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1pPr>
                      <a:lvl2pPr marL="742950" lvl="1" indent="-28575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24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2pPr>
                      <a:lvl3pPr marL="1143000" lvl="2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20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3pPr>
                      <a:lvl4pPr marL="1600200" lvl="3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4pPr>
                      <a:lvl5pPr marL="2057400" lvl="4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spcBef>
                          <a:spcPct val="0"/>
                        </a:spcBef>
                        <a:buClrTx/>
                        <a:buSzTx/>
                        <a:buFontTx/>
                        <a:buNone/>
                      </a:pPr>
                      <a:r>
                        <a:rPr sz="1400" b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25,8</a:t>
                      </a:r>
                      <a:endParaRPr lang="en-US" sz="1400" b="1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2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1pPr>
                      <a:lvl2pPr marL="742950" lvl="1" indent="-28575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24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2pPr>
                      <a:lvl3pPr marL="1143000" lvl="2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20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3pPr>
                      <a:lvl4pPr marL="1600200" lvl="3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4pPr>
                      <a:lvl5pPr marL="2057400" lvl="4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spcBef>
                          <a:spcPct val="0"/>
                        </a:spcBef>
                        <a:buClrTx/>
                        <a:buSzTx/>
                        <a:buFontTx/>
                        <a:buNone/>
                      </a:pPr>
                      <a:r>
                        <a:rPr sz="1400" b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26,7</a:t>
                      </a:r>
                      <a:endParaRPr lang="en-US" sz="1400" b="1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2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1pPr>
                      <a:lvl2pPr marL="742950" lvl="1" indent="-28575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24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2pPr>
                      <a:lvl3pPr marL="1143000" lvl="2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20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3pPr>
                      <a:lvl4pPr marL="1600200" lvl="3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4pPr>
                      <a:lvl5pPr marL="2057400" lvl="4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spcBef>
                          <a:spcPct val="0"/>
                        </a:spcBef>
                        <a:buClrTx/>
                        <a:buSzTx/>
                        <a:buFontTx/>
                        <a:buNone/>
                      </a:pPr>
                      <a:r>
                        <a:rPr sz="1400" b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27,9</a:t>
                      </a:r>
                      <a:endParaRPr lang="en-US" sz="1400" b="1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2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1pPr>
                      <a:lvl2pPr marL="742950" lvl="1" indent="-28575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24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2pPr>
                      <a:lvl3pPr marL="1143000" lvl="2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20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3pPr>
                      <a:lvl4pPr marL="1600200" lvl="3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4pPr>
                      <a:lvl5pPr marL="2057400" lvl="4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spcBef>
                          <a:spcPct val="0"/>
                        </a:spcBef>
                        <a:buClrTx/>
                        <a:buSzTx/>
                        <a:buFontTx/>
                        <a:buNone/>
                      </a:pPr>
                      <a:r>
                        <a:rPr sz="1400" b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28,9</a:t>
                      </a:r>
                      <a:endParaRPr lang="en-US" sz="1400" b="1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2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1pPr>
                      <a:lvl2pPr marL="742950" lvl="1" indent="-28575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24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2pPr>
                      <a:lvl3pPr marL="1143000" lvl="2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20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3pPr>
                      <a:lvl4pPr marL="1600200" lvl="3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4pPr>
                      <a:lvl5pPr marL="2057400" lvl="4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spcBef>
                          <a:spcPct val="0"/>
                        </a:spcBef>
                        <a:buClrTx/>
                        <a:buSzTx/>
                        <a:buFontTx/>
                        <a:buNone/>
                      </a:pPr>
                      <a:r>
                        <a:rPr sz="1400" b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28,3</a:t>
                      </a:r>
                      <a:endParaRPr lang="en-US" sz="1400" b="1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2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1pPr>
                      <a:lvl2pPr marL="742950" lvl="1" indent="-28575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24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2pPr>
                      <a:lvl3pPr marL="1143000" lvl="2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20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3pPr>
                      <a:lvl4pPr marL="1600200" lvl="3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4pPr>
                      <a:lvl5pPr marL="2057400" lvl="4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spcBef>
                          <a:spcPct val="0"/>
                        </a:spcBef>
                        <a:buClrTx/>
                        <a:buSzTx/>
                        <a:buFontTx/>
                        <a:buNone/>
                      </a:pPr>
                      <a:r>
                        <a:rPr sz="1400" b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27,5</a:t>
                      </a:r>
                      <a:endParaRPr lang="en-US" sz="1400" b="1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2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1pPr>
                      <a:lvl2pPr marL="742950" lvl="1" indent="-28575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24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2pPr>
                      <a:lvl3pPr marL="1143000" lvl="2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20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3pPr>
                      <a:lvl4pPr marL="1600200" lvl="3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4pPr>
                      <a:lvl5pPr marL="2057400" lvl="4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spcBef>
                          <a:spcPct val="0"/>
                        </a:spcBef>
                        <a:buClrTx/>
                        <a:buSzTx/>
                        <a:buFontTx/>
                        <a:buNone/>
                      </a:pPr>
                      <a:r>
                        <a:rPr sz="1400" b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27,1</a:t>
                      </a:r>
                      <a:endParaRPr lang="en-US" sz="1400" b="1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2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1pPr>
                      <a:lvl2pPr marL="742950" lvl="1" indent="-28575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24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2pPr>
                      <a:lvl3pPr marL="1143000" lvl="2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20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3pPr>
                      <a:lvl4pPr marL="1600200" lvl="3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4pPr>
                      <a:lvl5pPr marL="2057400" lvl="4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spcBef>
                          <a:spcPct val="0"/>
                        </a:spcBef>
                        <a:buClrTx/>
                        <a:buSzTx/>
                        <a:buFontTx/>
                        <a:buNone/>
                      </a:pPr>
                      <a:r>
                        <a:rPr sz="1400" b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27,1</a:t>
                      </a:r>
                      <a:endParaRPr lang="en-US" sz="1400" b="1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2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1pPr>
                      <a:lvl2pPr marL="742950" lvl="1" indent="-28575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24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2pPr>
                      <a:lvl3pPr marL="1143000" lvl="2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20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3pPr>
                      <a:lvl4pPr marL="1600200" lvl="3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4pPr>
                      <a:lvl5pPr marL="2057400" lvl="4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spcBef>
                          <a:spcPct val="0"/>
                        </a:spcBef>
                        <a:buClrTx/>
                        <a:buSzTx/>
                        <a:buFontTx/>
                        <a:buNone/>
                      </a:pPr>
                      <a:r>
                        <a:rPr sz="1400" b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26,8</a:t>
                      </a:r>
                      <a:endParaRPr lang="en-US" sz="1400" b="1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2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1pPr>
                      <a:lvl2pPr marL="742950" lvl="1" indent="-28575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24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2pPr>
                      <a:lvl3pPr marL="1143000" lvl="2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20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3pPr>
                      <a:lvl4pPr marL="1600200" lvl="3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4pPr>
                      <a:lvl5pPr marL="2057400" lvl="4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spcBef>
                          <a:spcPct val="0"/>
                        </a:spcBef>
                        <a:buClrTx/>
                        <a:buSzTx/>
                        <a:buFontTx/>
                        <a:buNone/>
                      </a:pPr>
                      <a:r>
                        <a:rPr sz="1400" b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26,7</a:t>
                      </a:r>
                      <a:endParaRPr lang="en-US" sz="1400" b="1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2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1pPr>
                      <a:lvl2pPr marL="742950" lvl="1" indent="-28575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24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2pPr>
                      <a:lvl3pPr marL="1143000" lvl="2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20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3pPr>
                      <a:lvl4pPr marL="1600200" lvl="3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4pPr>
                      <a:lvl5pPr marL="2057400" lvl="4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spcBef>
                          <a:spcPct val="0"/>
                        </a:spcBef>
                        <a:buClrTx/>
                        <a:buSzTx/>
                        <a:buFontTx/>
                        <a:buNone/>
                      </a:pPr>
                      <a:r>
                        <a:rPr sz="1400" b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26,4</a:t>
                      </a:r>
                      <a:endParaRPr lang="en-US" sz="1400" b="1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2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1pPr>
                      <a:lvl2pPr marL="742950" lvl="1" indent="-28575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24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2pPr>
                      <a:lvl3pPr marL="1143000" lvl="2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20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3pPr>
                      <a:lvl4pPr marL="1600200" lvl="3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4pPr>
                      <a:lvl5pPr marL="2057400" lvl="4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spcBef>
                          <a:spcPct val="0"/>
                        </a:spcBef>
                        <a:buClrTx/>
                        <a:buSzTx/>
                        <a:buFontTx/>
                        <a:buNone/>
                      </a:pPr>
                      <a:r>
                        <a:rPr sz="1400" b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25,7</a:t>
                      </a:r>
                      <a:endParaRPr lang="en-US" sz="1400" b="1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2866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342900" lvl="0" indent="-3429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2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1pPr>
                      <a:lvl2pPr marL="742950" lvl="1" indent="-28575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24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2pPr>
                      <a:lvl3pPr marL="1143000" lvl="2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20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3pPr>
                      <a:lvl4pPr marL="1600200" lvl="3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4pPr>
                      <a:lvl5pPr marL="2057400" lvl="4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spcBef>
                          <a:spcPct val="0"/>
                        </a:spcBef>
                        <a:buClrTx/>
                        <a:buSzTx/>
                        <a:buFontTx/>
                        <a:buNone/>
                      </a:pPr>
                      <a:r>
                        <a:rPr sz="1400" b="1" err="1">
                          <a:solidFill>
                            <a:srgbClr val="0000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Lượng</a:t>
                      </a:r>
                      <a:endParaRPr sz="1400" b="1">
                        <a:solidFill>
                          <a:srgbClr val="000099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lvl="0" algn="ctr" eaLnBrk="1" hangingPunct="1">
                        <a:spcBef>
                          <a:spcPct val="0"/>
                        </a:spcBef>
                        <a:buClrTx/>
                        <a:buSzTx/>
                        <a:buFontTx/>
                        <a:buNone/>
                      </a:pPr>
                      <a:r>
                        <a:rPr sz="1400" b="1" err="1">
                          <a:solidFill>
                            <a:srgbClr val="0000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mưa</a:t>
                      </a:r>
                      <a:endParaRPr sz="1400" b="1">
                        <a:solidFill>
                          <a:srgbClr val="000099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lvl="0" algn="ctr" eaLnBrk="1" hangingPunct="1">
                        <a:spcBef>
                          <a:spcPct val="0"/>
                        </a:spcBef>
                        <a:buClrTx/>
                        <a:buSzTx/>
                        <a:buFontTx/>
                        <a:buNone/>
                      </a:pPr>
                      <a:r>
                        <a:rPr sz="1400" b="1">
                          <a:solidFill>
                            <a:srgbClr val="0000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(mm)</a:t>
                      </a:r>
                      <a:endParaRPr lang="en-US" sz="1400" b="1">
                        <a:solidFill>
                          <a:srgbClr val="000099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2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1pPr>
                      <a:lvl2pPr marL="742950" lvl="1" indent="-28575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24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2pPr>
                      <a:lvl3pPr marL="1143000" lvl="2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20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3pPr>
                      <a:lvl4pPr marL="1600200" lvl="3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4pPr>
                      <a:lvl5pPr marL="2057400" lvl="4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spcBef>
                          <a:spcPct val="0"/>
                        </a:spcBef>
                        <a:buClrTx/>
                        <a:buSzTx/>
                        <a:buFontTx/>
                        <a:buNone/>
                      </a:pPr>
                      <a:r>
                        <a:rPr sz="1400" b="1">
                          <a:solidFill>
                            <a:srgbClr val="0000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13,8</a:t>
                      </a:r>
                      <a:endParaRPr lang="en-US" sz="1400" b="1">
                        <a:solidFill>
                          <a:srgbClr val="000099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2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1pPr>
                      <a:lvl2pPr marL="742950" lvl="1" indent="-28575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24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2pPr>
                      <a:lvl3pPr marL="1143000" lvl="2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20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3pPr>
                      <a:lvl4pPr marL="1600200" lvl="3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4pPr>
                      <a:lvl5pPr marL="2057400" lvl="4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spcBef>
                          <a:spcPct val="0"/>
                        </a:spcBef>
                        <a:buClrTx/>
                        <a:buSzTx/>
                        <a:buFontTx/>
                        <a:buNone/>
                      </a:pPr>
                      <a:r>
                        <a:rPr sz="1400" b="1">
                          <a:solidFill>
                            <a:srgbClr val="0000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4,1</a:t>
                      </a:r>
                      <a:endParaRPr lang="en-US" sz="1400" b="1">
                        <a:solidFill>
                          <a:srgbClr val="000099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2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1pPr>
                      <a:lvl2pPr marL="742950" lvl="1" indent="-28575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24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2pPr>
                      <a:lvl3pPr marL="1143000" lvl="2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20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3pPr>
                      <a:lvl4pPr marL="1600200" lvl="3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4pPr>
                      <a:lvl5pPr marL="2057400" lvl="4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spcBef>
                          <a:spcPct val="0"/>
                        </a:spcBef>
                        <a:buClrTx/>
                        <a:buSzTx/>
                        <a:buFontTx/>
                        <a:buNone/>
                      </a:pPr>
                      <a:r>
                        <a:rPr sz="1400" b="1">
                          <a:solidFill>
                            <a:srgbClr val="0000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10,5</a:t>
                      </a:r>
                      <a:endParaRPr lang="en-US" sz="1400" b="1">
                        <a:solidFill>
                          <a:srgbClr val="000099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2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1pPr>
                      <a:lvl2pPr marL="742950" lvl="1" indent="-28575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24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2pPr>
                      <a:lvl3pPr marL="1143000" lvl="2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20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3pPr>
                      <a:lvl4pPr marL="1600200" lvl="3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4pPr>
                      <a:lvl5pPr marL="2057400" lvl="4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spcBef>
                          <a:spcPct val="0"/>
                        </a:spcBef>
                        <a:buClrTx/>
                        <a:buSzTx/>
                        <a:buFontTx/>
                        <a:buNone/>
                      </a:pPr>
                      <a:r>
                        <a:rPr sz="1400" b="1">
                          <a:solidFill>
                            <a:srgbClr val="0000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50,4</a:t>
                      </a:r>
                      <a:endParaRPr lang="en-US" sz="1400" b="1">
                        <a:solidFill>
                          <a:srgbClr val="000099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2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1pPr>
                      <a:lvl2pPr marL="742950" lvl="1" indent="-28575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24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2pPr>
                      <a:lvl3pPr marL="1143000" lvl="2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20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3pPr>
                      <a:lvl4pPr marL="1600200" lvl="3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4pPr>
                      <a:lvl5pPr marL="2057400" lvl="4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spcBef>
                          <a:spcPct val="0"/>
                        </a:spcBef>
                        <a:buClrTx/>
                        <a:buSzTx/>
                        <a:buFontTx/>
                        <a:buNone/>
                      </a:pPr>
                      <a:r>
                        <a:rPr sz="1400" b="1">
                          <a:solidFill>
                            <a:srgbClr val="0000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218,4</a:t>
                      </a:r>
                      <a:endParaRPr lang="en-US" sz="1400" b="1">
                        <a:solidFill>
                          <a:srgbClr val="000099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2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1pPr>
                      <a:lvl2pPr marL="742950" lvl="1" indent="-28575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24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2pPr>
                      <a:lvl3pPr marL="1143000" lvl="2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20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3pPr>
                      <a:lvl4pPr marL="1600200" lvl="3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4pPr>
                      <a:lvl5pPr marL="2057400" lvl="4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spcBef>
                          <a:spcPct val="0"/>
                        </a:spcBef>
                        <a:buClrTx/>
                        <a:buSzTx/>
                        <a:buFontTx/>
                        <a:buNone/>
                      </a:pPr>
                      <a:r>
                        <a:rPr sz="1400" b="1">
                          <a:solidFill>
                            <a:srgbClr val="0000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311,7</a:t>
                      </a:r>
                      <a:endParaRPr lang="en-US" sz="1400" b="1">
                        <a:solidFill>
                          <a:srgbClr val="000099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2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1pPr>
                      <a:lvl2pPr marL="742950" lvl="1" indent="-28575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24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2pPr>
                      <a:lvl3pPr marL="1143000" lvl="2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20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3pPr>
                      <a:lvl4pPr marL="1600200" lvl="3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4pPr>
                      <a:lvl5pPr marL="2057400" lvl="4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spcBef>
                          <a:spcPct val="0"/>
                        </a:spcBef>
                        <a:buClrTx/>
                        <a:buSzTx/>
                        <a:buFontTx/>
                        <a:buNone/>
                      </a:pPr>
                      <a:r>
                        <a:rPr sz="1400" b="1">
                          <a:solidFill>
                            <a:srgbClr val="0000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293,7</a:t>
                      </a:r>
                      <a:endParaRPr lang="en-US" sz="1400" b="1">
                        <a:solidFill>
                          <a:srgbClr val="000099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2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1pPr>
                      <a:lvl2pPr marL="742950" lvl="1" indent="-28575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24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2pPr>
                      <a:lvl3pPr marL="1143000" lvl="2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20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3pPr>
                      <a:lvl4pPr marL="1600200" lvl="3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4pPr>
                      <a:lvl5pPr marL="2057400" lvl="4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spcBef>
                          <a:spcPct val="0"/>
                        </a:spcBef>
                        <a:buClrTx/>
                        <a:buSzTx/>
                        <a:buFontTx/>
                        <a:buNone/>
                      </a:pPr>
                      <a:r>
                        <a:rPr sz="1400" b="1">
                          <a:solidFill>
                            <a:srgbClr val="0000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269,8</a:t>
                      </a:r>
                      <a:endParaRPr lang="en-US" sz="1400" b="1">
                        <a:solidFill>
                          <a:srgbClr val="000099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2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1pPr>
                      <a:lvl2pPr marL="742950" lvl="1" indent="-28575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24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2pPr>
                      <a:lvl3pPr marL="1143000" lvl="2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20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3pPr>
                      <a:lvl4pPr marL="1600200" lvl="3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4pPr>
                      <a:lvl5pPr marL="2057400" lvl="4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spcBef>
                          <a:spcPct val="0"/>
                        </a:spcBef>
                        <a:buClrTx/>
                        <a:buSzTx/>
                        <a:buFontTx/>
                        <a:buNone/>
                      </a:pPr>
                      <a:r>
                        <a:rPr sz="1400" b="1">
                          <a:solidFill>
                            <a:srgbClr val="0000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327,0</a:t>
                      </a:r>
                      <a:endParaRPr lang="en-US" sz="1400" b="1">
                        <a:solidFill>
                          <a:srgbClr val="000099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2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1pPr>
                      <a:lvl2pPr marL="742950" lvl="1" indent="-28575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24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2pPr>
                      <a:lvl3pPr marL="1143000" lvl="2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20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3pPr>
                      <a:lvl4pPr marL="1600200" lvl="3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4pPr>
                      <a:lvl5pPr marL="2057400" lvl="4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spcBef>
                          <a:spcPct val="0"/>
                        </a:spcBef>
                        <a:buClrTx/>
                        <a:buSzTx/>
                        <a:buFontTx/>
                        <a:buNone/>
                      </a:pPr>
                      <a:r>
                        <a:rPr sz="1400" b="1">
                          <a:solidFill>
                            <a:srgbClr val="0000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266,7</a:t>
                      </a:r>
                      <a:endParaRPr lang="en-US" sz="1400" b="1">
                        <a:solidFill>
                          <a:srgbClr val="000099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2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1pPr>
                      <a:lvl2pPr marL="742950" lvl="1" indent="-28575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24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2pPr>
                      <a:lvl3pPr marL="1143000" lvl="2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20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3pPr>
                      <a:lvl4pPr marL="1600200" lvl="3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4pPr>
                      <a:lvl5pPr marL="2057400" lvl="4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spcBef>
                          <a:spcPct val="0"/>
                        </a:spcBef>
                        <a:buClrTx/>
                        <a:buSzTx/>
                        <a:buFontTx/>
                        <a:buNone/>
                      </a:pPr>
                      <a:r>
                        <a:rPr sz="1400" b="1">
                          <a:solidFill>
                            <a:srgbClr val="0000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116,5</a:t>
                      </a:r>
                      <a:endParaRPr lang="en-US" sz="1400" b="1">
                        <a:solidFill>
                          <a:srgbClr val="000099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2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1pPr>
                      <a:lvl2pPr marL="742950" lvl="1" indent="-28575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24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2pPr>
                      <a:lvl3pPr marL="1143000" lvl="2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20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3pPr>
                      <a:lvl4pPr marL="1600200" lvl="3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4pPr>
                      <a:lvl5pPr marL="2057400" lvl="4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spcBef>
                          <a:spcPct val="0"/>
                        </a:spcBef>
                        <a:buClrTx/>
                        <a:buSzTx/>
                        <a:buFontTx/>
                        <a:buNone/>
                      </a:pPr>
                      <a:r>
                        <a:rPr sz="1400" b="1">
                          <a:solidFill>
                            <a:srgbClr val="0000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48,3</a:t>
                      </a:r>
                      <a:endParaRPr lang="en-US" sz="1400" b="1">
                        <a:solidFill>
                          <a:srgbClr val="000099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21625" name="Rectangle 1657"/>
          <p:cNvSpPr/>
          <p:nvPr/>
        </p:nvSpPr>
        <p:spPr>
          <a:xfrm>
            <a:off x="762000" y="990600"/>
            <a:ext cx="914400" cy="381000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/>
          <a:lstStyle/>
          <a:p>
            <a:pPr algn="ctr" eaLnBrk="1" hangingPunct="1"/>
            <a:r>
              <a:rPr sz="1800" err="1">
                <a:latin typeface="Times New Roman" panose="02020603050405020304" pitchFamily="18" charset="0"/>
              </a:rPr>
              <a:t>Tháng</a:t>
            </a:r>
            <a:endParaRPr sz="1800">
              <a:latin typeface="Times New Roman" panose="02020603050405020304" pitchFamily="18" charset="0"/>
            </a:endParaRPr>
          </a:p>
        </p:txBody>
      </p:sp>
      <p:sp>
        <p:nvSpPr>
          <p:cNvPr id="21626" name="Rectangle 1658"/>
          <p:cNvSpPr/>
          <p:nvPr/>
        </p:nvSpPr>
        <p:spPr>
          <a:xfrm>
            <a:off x="0" y="1143000"/>
            <a:ext cx="914400" cy="381000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/>
          <a:lstStyle/>
          <a:p>
            <a:pPr algn="ctr" eaLnBrk="1" hangingPunct="1"/>
            <a:r>
              <a:rPr err="1">
                <a:latin typeface="Times New Roman" panose="02020603050405020304" pitchFamily="18" charset="0"/>
              </a:rPr>
              <a:t>Trạm</a:t>
            </a:r>
            <a:endParaRPr>
              <a:latin typeface="Times New Roman" panose="02020603050405020304" pitchFamily="18" charset="0"/>
            </a:endParaRPr>
          </a:p>
        </p:txBody>
      </p:sp>
      <p:sp>
        <p:nvSpPr>
          <p:cNvPr id="21627" name="Line 1801"/>
          <p:cNvSpPr/>
          <p:nvPr/>
        </p:nvSpPr>
        <p:spPr>
          <a:xfrm>
            <a:off x="76200" y="965200"/>
            <a:ext cx="1511300" cy="5461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</p:sp>
    </p:spTree>
  </p:cSld>
  <p:clrMapOvr>
    <a:masterClrMapping/>
  </p:clrMapOvr>
  <p:transition spd="med">
    <p:strips dir="rd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95" name="Rectangle 23"/>
          <p:cNvSpPr>
            <a:spLocks noChangeArrowheads="1"/>
          </p:cNvSpPr>
          <p:nvPr/>
        </p:nvSpPr>
        <p:spPr bwMode="auto">
          <a:xfrm>
            <a:off x="0" y="0"/>
            <a:ext cx="91440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sng" strike="noStrike" kern="1200" cap="none" spc="0" normalizeH="0" baseline="0" noProof="0" smtClean="0">
                <a:ln>
                  <a:noFill/>
                </a:ln>
                <a:solidFill>
                  <a:srgbClr val="00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Bảng 31.1:</a:t>
            </a: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00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Nhiệt độ và lượng mưa các trạm khí tượng Hà Nội, Huế và TP Hồ Chí Minh</a:t>
            </a:r>
            <a:endParaRPr kumimoji="0" lang="en-US" sz="2400" b="1" i="0" u="sng" strike="noStrike" kern="1200" cap="none" spc="0" normalizeH="0" baseline="0" noProof="0" smtClean="0">
              <a:ln>
                <a:noFill/>
              </a:ln>
              <a:solidFill>
                <a:srgbClr val="000066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graphicFrame>
        <p:nvGraphicFramePr>
          <p:cNvPr id="21630" name="Content Placeholder 21629"/>
          <p:cNvGraphicFramePr>
            <a:graphicFrameLocks noGrp="1"/>
          </p:cNvGraphicFramePr>
          <p:nvPr>
            <p:ph/>
          </p:nvPr>
        </p:nvGraphicFramePr>
        <p:xfrm>
          <a:off x="0" y="889000"/>
          <a:ext cx="9080500" cy="5568950"/>
        </p:xfrm>
        <a:graphic>
          <a:graphicData uri="http://schemas.openxmlformats.org/drawingml/2006/table">
            <a:tbl>
              <a:tblPr/>
              <a:tblGrid>
                <a:gridCol w="838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416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299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62230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</a:tblGrid>
              <a:tr h="713740">
                <a:tc gridSpan="2">
                  <a:txBody>
                    <a:bodyPr/>
                    <a:lstStyle>
                      <a:lvl1pPr marL="342900" lvl="0" indent="-3429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2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1pPr>
                      <a:lvl2pPr marL="742950" lvl="1" indent="-28575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24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2pPr>
                      <a:lvl3pPr marL="1143000" lvl="2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20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3pPr>
                      <a:lvl4pPr marL="1600200" lvl="3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4pPr>
                      <a:lvl5pPr marL="2057400" lvl="4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5pPr>
                    </a:lstStyle>
                    <a:p>
                      <a:pPr marL="0" lvl="0" indent="0" eaLnBrk="1" hangingPunct="1">
                        <a:buFont typeface="Wingdings" panose="05000000000000000000" pitchFamily="2" charset="2"/>
                        <a:buNone/>
                      </a:pPr>
                      <a:endParaRPr lang="en-US">
                        <a:effectLst>
                          <a:outerShdw blurRad="38100" dist="38100" dir="2700000">
                            <a:srgbClr val="C0C0C0"/>
                          </a:outerShdw>
                        </a:effectLst>
                      </a:endParaRPr>
                    </a:p>
                  </a:txBody>
                  <a:tcPr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342900" lvl="0" indent="-3429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2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1pPr>
                      <a:lvl2pPr marL="742950" lvl="1" indent="-28575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24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2pPr>
                      <a:lvl3pPr marL="1143000" lvl="2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20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3pPr>
                      <a:lvl4pPr marL="1600200" lvl="3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4pPr>
                      <a:lvl5pPr marL="2057400" lvl="4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spcBef>
                          <a:spcPct val="0"/>
                        </a:spcBef>
                        <a:buClrTx/>
                        <a:buSzTx/>
                        <a:buFontTx/>
                        <a:buNone/>
                      </a:pPr>
                      <a:r>
                        <a:rPr sz="14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2400" b="1">
                        <a:latin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2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1pPr>
                      <a:lvl2pPr marL="742950" lvl="1" indent="-28575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24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2pPr>
                      <a:lvl3pPr marL="1143000" lvl="2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20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3pPr>
                      <a:lvl4pPr marL="1600200" lvl="3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4pPr>
                      <a:lvl5pPr marL="2057400" lvl="4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spcBef>
                          <a:spcPct val="0"/>
                        </a:spcBef>
                        <a:buClrTx/>
                        <a:buSzTx/>
                        <a:buFontTx/>
                        <a:buNone/>
                      </a:pPr>
                      <a:r>
                        <a:rPr sz="14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2400" b="1">
                        <a:latin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2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1pPr>
                      <a:lvl2pPr marL="742950" lvl="1" indent="-28575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24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2pPr>
                      <a:lvl3pPr marL="1143000" lvl="2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20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3pPr>
                      <a:lvl4pPr marL="1600200" lvl="3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4pPr>
                      <a:lvl5pPr marL="2057400" lvl="4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spcBef>
                          <a:spcPct val="0"/>
                        </a:spcBef>
                        <a:buClrTx/>
                        <a:buSzTx/>
                        <a:buFontTx/>
                        <a:buNone/>
                      </a:pPr>
                      <a:r>
                        <a:rPr sz="14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2400" b="1">
                        <a:latin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2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1pPr>
                      <a:lvl2pPr marL="742950" lvl="1" indent="-28575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24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2pPr>
                      <a:lvl3pPr marL="1143000" lvl="2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20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3pPr>
                      <a:lvl4pPr marL="1600200" lvl="3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4pPr>
                      <a:lvl5pPr marL="2057400" lvl="4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spcBef>
                          <a:spcPct val="0"/>
                        </a:spcBef>
                        <a:buClrTx/>
                        <a:buSzTx/>
                        <a:buFontTx/>
                        <a:buNone/>
                      </a:pPr>
                      <a:r>
                        <a:rPr sz="14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2400" b="1">
                        <a:latin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2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1pPr>
                      <a:lvl2pPr marL="742950" lvl="1" indent="-28575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24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2pPr>
                      <a:lvl3pPr marL="1143000" lvl="2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20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3pPr>
                      <a:lvl4pPr marL="1600200" lvl="3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4pPr>
                      <a:lvl5pPr marL="2057400" lvl="4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spcBef>
                          <a:spcPct val="0"/>
                        </a:spcBef>
                        <a:buClrTx/>
                        <a:buSzTx/>
                        <a:buFontTx/>
                        <a:buNone/>
                      </a:pPr>
                      <a:r>
                        <a:rPr sz="14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sz="2400" b="1">
                        <a:latin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2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1pPr>
                      <a:lvl2pPr marL="742950" lvl="1" indent="-28575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24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2pPr>
                      <a:lvl3pPr marL="1143000" lvl="2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20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3pPr>
                      <a:lvl4pPr marL="1600200" lvl="3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4pPr>
                      <a:lvl5pPr marL="2057400" lvl="4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spcBef>
                          <a:spcPct val="0"/>
                        </a:spcBef>
                        <a:buClrTx/>
                        <a:buSzTx/>
                        <a:buFontTx/>
                        <a:buNone/>
                      </a:pPr>
                      <a:r>
                        <a:rPr sz="14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en-US" sz="2400" b="1">
                        <a:latin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2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1pPr>
                      <a:lvl2pPr marL="742950" lvl="1" indent="-28575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24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2pPr>
                      <a:lvl3pPr marL="1143000" lvl="2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20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3pPr>
                      <a:lvl4pPr marL="1600200" lvl="3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4pPr>
                      <a:lvl5pPr marL="2057400" lvl="4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spcBef>
                          <a:spcPct val="0"/>
                        </a:spcBef>
                        <a:buClrTx/>
                        <a:buSzTx/>
                        <a:buFontTx/>
                        <a:buNone/>
                      </a:pPr>
                      <a:r>
                        <a:rPr sz="14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en-US" sz="2400" b="1">
                        <a:latin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2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1pPr>
                      <a:lvl2pPr marL="742950" lvl="1" indent="-28575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24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2pPr>
                      <a:lvl3pPr marL="1143000" lvl="2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20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3pPr>
                      <a:lvl4pPr marL="1600200" lvl="3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4pPr>
                      <a:lvl5pPr marL="2057400" lvl="4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spcBef>
                          <a:spcPct val="0"/>
                        </a:spcBef>
                        <a:buClrTx/>
                        <a:buSzTx/>
                        <a:buFontTx/>
                        <a:buNone/>
                      </a:pPr>
                      <a:r>
                        <a:rPr sz="14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en-US" sz="2400" b="1">
                        <a:latin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2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1pPr>
                      <a:lvl2pPr marL="742950" lvl="1" indent="-28575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24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2pPr>
                      <a:lvl3pPr marL="1143000" lvl="2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20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3pPr>
                      <a:lvl4pPr marL="1600200" lvl="3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4pPr>
                      <a:lvl5pPr marL="2057400" lvl="4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spcBef>
                          <a:spcPct val="0"/>
                        </a:spcBef>
                        <a:buClrTx/>
                        <a:buSzTx/>
                        <a:buFontTx/>
                        <a:buNone/>
                      </a:pPr>
                      <a:r>
                        <a:rPr sz="14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en-US" sz="2400" b="1">
                        <a:latin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2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1pPr>
                      <a:lvl2pPr marL="742950" lvl="1" indent="-28575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24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2pPr>
                      <a:lvl3pPr marL="1143000" lvl="2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20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3pPr>
                      <a:lvl4pPr marL="1600200" lvl="3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4pPr>
                      <a:lvl5pPr marL="2057400" lvl="4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spcBef>
                          <a:spcPct val="0"/>
                        </a:spcBef>
                        <a:buClrTx/>
                        <a:buSzTx/>
                        <a:buFontTx/>
                        <a:buNone/>
                      </a:pPr>
                      <a:r>
                        <a:rPr sz="14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en-US" sz="2400" b="1">
                        <a:latin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2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1pPr>
                      <a:lvl2pPr marL="742950" lvl="1" indent="-28575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24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2pPr>
                      <a:lvl3pPr marL="1143000" lvl="2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20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3pPr>
                      <a:lvl4pPr marL="1600200" lvl="3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4pPr>
                      <a:lvl5pPr marL="2057400" lvl="4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spcBef>
                          <a:spcPct val="0"/>
                        </a:spcBef>
                        <a:buClrTx/>
                        <a:buSzTx/>
                        <a:buFontTx/>
                        <a:buNone/>
                      </a:pPr>
                      <a:r>
                        <a:rPr sz="14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en-US" sz="2400" b="1">
                        <a:latin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2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1pPr>
                      <a:lvl2pPr marL="742950" lvl="1" indent="-28575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24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2pPr>
                      <a:lvl3pPr marL="1143000" lvl="2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20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3pPr>
                      <a:lvl4pPr marL="1600200" lvl="3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4pPr>
                      <a:lvl5pPr marL="2057400" lvl="4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spcBef>
                          <a:spcPct val="0"/>
                        </a:spcBef>
                        <a:buClrTx/>
                        <a:buSzTx/>
                        <a:buFontTx/>
                        <a:buNone/>
                      </a:pPr>
                      <a:r>
                        <a:rPr sz="14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en-US" sz="2400" b="1">
                        <a:latin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00405">
                <a:tc rowSpan="2">
                  <a:txBody>
                    <a:bodyPr/>
                    <a:lstStyle>
                      <a:lvl1pPr marL="342900" lvl="0" indent="-3429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2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1pPr>
                      <a:lvl2pPr marL="742950" lvl="1" indent="-28575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24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2pPr>
                      <a:lvl3pPr marL="1143000" lvl="2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20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3pPr>
                      <a:lvl4pPr marL="1600200" lvl="3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4pPr>
                      <a:lvl5pPr marL="2057400" lvl="4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spcBef>
                          <a:spcPct val="0"/>
                        </a:spcBef>
                        <a:buClrTx/>
                        <a:buSzTx/>
                        <a:buFontTx/>
                        <a:buNone/>
                      </a:pPr>
                      <a:r>
                        <a:rPr sz="14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</a:t>
                      </a:r>
                    </a:p>
                    <a:p>
                      <a:pPr lvl="0" algn="ctr" eaLnBrk="1" hangingPunct="1">
                        <a:spcBef>
                          <a:spcPct val="0"/>
                        </a:spcBef>
                        <a:buClrTx/>
                        <a:buSzTx/>
                        <a:buFontTx/>
                        <a:buNone/>
                      </a:pPr>
                      <a:r>
                        <a:rPr sz="14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endParaRPr lang="en-US" sz="2400" b="1">
                        <a:latin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2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1pPr>
                      <a:lvl2pPr marL="742950" lvl="1" indent="-28575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24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2pPr>
                      <a:lvl3pPr marL="1143000" lvl="2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20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3pPr>
                      <a:lvl4pPr marL="1600200" lvl="3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4pPr>
                      <a:lvl5pPr marL="2057400" lvl="4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spcBef>
                          <a:spcPct val="0"/>
                        </a:spcBef>
                        <a:buClrTx/>
                        <a:buSzTx/>
                        <a:buFontTx/>
                        <a:buNone/>
                      </a:pPr>
                      <a:r>
                        <a:rPr sz="1400" b="1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Nhiệt</a:t>
                      </a:r>
                      <a:endParaRPr sz="1400" b="1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lvl="0" algn="ctr" eaLnBrk="1" hangingPunct="1">
                        <a:spcBef>
                          <a:spcPct val="0"/>
                        </a:spcBef>
                        <a:buClrTx/>
                        <a:buSzTx/>
                        <a:buFontTx/>
                        <a:buNone/>
                      </a:pPr>
                      <a:r>
                        <a:rPr sz="1400" b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độ(</a:t>
                      </a:r>
                      <a:r>
                        <a:rPr sz="1400" b="1" baseline="3000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r>
                        <a:rPr sz="1400" b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C)</a:t>
                      </a:r>
                      <a:endParaRPr lang="en-US" sz="1400" b="1" baseline="3000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2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1pPr>
                      <a:lvl2pPr marL="742950" lvl="1" indent="-28575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24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2pPr>
                      <a:lvl3pPr marL="1143000" lvl="2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20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3pPr>
                      <a:lvl4pPr marL="1600200" lvl="3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4pPr>
                      <a:lvl5pPr marL="2057400" lvl="4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spcBef>
                          <a:spcPct val="0"/>
                        </a:spcBef>
                        <a:buClrTx/>
                        <a:buSzTx/>
                        <a:buFontTx/>
                        <a:buNone/>
                      </a:pPr>
                      <a:r>
                        <a:rPr sz="1400" b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16,4</a:t>
                      </a:r>
                      <a:endParaRPr lang="en-US" sz="1400" b="1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2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1pPr>
                      <a:lvl2pPr marL="742950" lvl="1" indent="-28575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24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2pPr>
                      <a:lvl3pPr marL="1143000" lvl="2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20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3pPr>
                      <a:lvl4pPr marL="1600200" lvl="3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4pPr>
                      <a:lvl5pPr marL="2057400" lvl="4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spcBef>
                          <a:spcPct val="0"/>
                        </a:spcBef>
                        <a:buClrTx/>
                        <a:buSzTx/>
                        <a:buFontTx/>
                        <a:buNone/>
                      </a:pPr>
                      <a:r>
                        <a:rPr sz="1400" b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17,0</a:t>
                      </a:r>
                      <a:endParaRPr lang="en-US" sz="1400" b="1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2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1pPr>
                      <a:lvl2pPr marL="742950" lvl="1" indent="-28575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24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2pPr>
                      <a:lvl3pPr marL="1143000" lvl="2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20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3pPr>
                      <a:lvl4pPr marL="1600200" lvl="3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4pPr>
                      <a:lvl5pPr marL="2057400" lvl="4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spcBef>
                          <a:spcPct val="0"/>
                        </a:spcBef>
                        <a:buClrTx/>
                        <a:buSzTx/>
                        <a:buFontTx/>
                        <a:buNone/>
                      </a:pPr>
                      <a:r>
                        <a:rPr sz="1400" b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20,2</a:t>
                      </a:r>
                      <a:endParaRPr lang="en-US" sz="1400" b="1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2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1pPr>
                      <a:lvl2pPr marL="742950" lvl="1" indent="-28575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24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2pPr>
                      <a:lvl3pPr marL="1143000" lvl="2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20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3pPr>
                      <a:lvl4pPr marL="1600200" lvl="3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4pPr>
                      <a:lvl5pPr marL="2057400" lvl="4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spcBef>
                          <a:spcPct val="0"/>
                        </a:spcBef>
                        <a:buClrTx/>
                        <a:buSzTx/>
                        <a:buFontTx/>
                        <a:buNone/>
                      </a:pPr>
                      <a:r>
                        <a:rPr sz="1400" b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23,7</a:t>
                      </a:r>
                      <a:endParaRPr lang="en-US" sz="1400" b="1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2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1pPr>
                      <a:lvl2pPr marL="742950" lvl="1" indent="-28575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24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2pPr>
                      <a:lvl3pPr marL="1143000" lvl="2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20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3pPr>
                      <a:lvl4pPr marL="1600200" lvl="3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4pPr>
                      <a:lvl5pPr marL="2057400" lvl="4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spcBef>
                          <a:spcPct val="0"/>
                        </a:spcBef>
                        <a:buClrTx/>
                        <a:buSzTx/>
                        <a:buFontTx/>
                        <a:buNone/>
                      </a:pPr>
                      <a:r>
                        <a:rPr sz="1400" b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27,3</a:t>
                      </a:r>
                      <a:endParaRPr lang="en-US" sz="1400" b="1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2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1pPr>
                      <a:lvl2pPr marL="742950" lvl="1" indent="-28575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24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2pPr>
                      <a:lvl3pPr marL="1143000" lvl="2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20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3pPr>
                      <a:lvl4pPr marL="1600200" lvl="3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4pPr>
                      <a:lvl5pPr marL="2057400" lvl="4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spcBef>
                          <a:spcPct val="0"/>
                        </a:spcBef>
                        <a:buClrTx/>
                        <a:buSzTx/>
                        <a:buFontTx/>
                        <a:buNone/>
                      </a:pPr>
                      <a:r>
                        <a:rPr sz="1400" b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28,8</a:t>
                      </a:r>
                      <a:endParaRPr lang="en-US" sz="1400" b="1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2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1pPr>
                      <a:lvl2pPr marL="742950" lvl="1" indent="-28575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24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2pPr>
                      <a:lvl3pPr marL="1143000" lvl="2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20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3pPr>
                      <a:lvl4pPr marL="1600200" lvl="3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4pPr>
                      <a:lvl5pPr marL="2057400" lvl="4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spcBef>
                          <a:spcPct val="0"/>
                        </a:spcBef>
                        <a:buClrTx/>
                        <a:buSzTx/>
                        <a:buFontTx/>
                        <a:buNone/>
                      </a:pPr>
                      <a:r>
                        <a:rPr sz="1400" b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28,9</a:t>
                      </a:r>
                      <a:endParaRPr lang="en-US" sz="1400" b="1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2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1pPr>
                      <a:lvl2pPr marL="742950" lvl="1" indent="-28575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24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2pPr>
                      <a:lvl3pPr marL="1143000" lvl="2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20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3pPr>
                      <a:lvl4pPr marL="1600200" lvl="3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4pPr>
                      <a:lvl5pPr marL="2057400" lvl="4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spcBef>
                          <a:spcPct val="0"/>
                        </a:spcBef>
                        <a:buClrTx/>
                        <a:buSzTx/>
                        <a:buFontTx/>
                        <a:buNone/>
                      </a:pPr>
                      <a:r>
                        <a:rPr sz="1400" b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28,2</a:t>
                      </a:r>
                      <a:endParaRPr lang="en-US" sz="1400" b="1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2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1pPr>
                      <a:lvl2pPr marL="742950" lvl="1" indent="-28575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24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2pPr>
                      <a:lvl3pPr marL="1143000" lvl="2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20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3pPr>
                      <a:lvl4pPr marL="1600200" lvl="3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4pPr>
                      <a:lvl5pPr marL="2057400" lvl="4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spcBef>
                          <a:spcPct val="0"/>
                        </a:spcBef>
                        <a:buClrTx/>
                        <a:buSzTx/>
                        <a:buFontTx/>
                        <a:buNone/>
                      </a:pPr>
                      <a:r>
                        <a:rPr sz="1400" b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27,2</a:t>
                      </a:r>
                      <a:endParaRPr lang="en-US" sz="1400" b="1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2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1pPr>
                      <a:lvl2pPr marL="742950" lvl="1" indent="-28575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24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2pPr>
                      <a:lvl3pPr marL="1143000" lvl="2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20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3pPr>
                      <a:lvl4pPr marL="1600200" lvl="3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4pPr>
                      <a:lvl5pPr marL="2057400" lvl="4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spcBef>
                          <a:spcPct val="0"/>
                        </a:spcBef>
                        <a:buClrTx/>
                        <a:buSzTx/>
                        <a:buFontTx/>
                        <a:buNone/>
                      </a:pPr>
                      <a:r>
                        <a:rPr sz="1400" b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24,6</a:t>
                      </a:r>
                      <a:endParaRPr lang="en-US" sz="1400" b="1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2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1pPr>
                      <a:lvl2pPr marL="742950" lvl="1" indent="-28575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24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2pPr>
                      <a:lvl3pPr marL="1143000" lvl="2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20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3pPr>
                      <a:lvl4pPr marL="1600200" lvl="3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4pPr>
                      <a:lvl5pPr marL="2057400" lvl="4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spcBef>
                          <a:spcPct val="0"/>
                        </a:spcBef>
                        <a:buClrTx/>
                        <a:buSzTx/>
                        <a:buFontTx/>
                        <a:buNone/>
                      </a:pPr>
                      <a:r>
                        <a:rPr sz="1400" b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21,4</a:t>
                      </a:r>
                      <a:endParaRPr lang="en-US" sz="1400" b="1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2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1pPr>
                      <a:lvl2pPr marL="742950" lvl="1" indent="-28575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24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2pPr>
                      <a:lvl3pPr marL="1143000" lvl="2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20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3pPr>
                      <a:lvl4pPr marL="1600200" lvl="3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4pPr>
                      <a:lvl5pPr marL="2057400" lvl="4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spcBef>
                          <a:spcPct val="0"/>
                        </a:spcBef>
                        <a:buClrTx/>
                        <a:buSzTx/>
                        <a:buFontTx/>
                        <a:buNone/>
                      </a:pPr>
                      <a:r>
                        <a:rPr sz="1400" b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18,2</a:t>
                      </a:r>
                      <a:endParaRPr lang="en-US" sz="1400" b="1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0043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342900" lvl="0" indent="-3429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2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1pPr>
                      <a:lvl2pPr marL="742950" lvl="1" indent="-28575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24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2pPr>
                      <a:lvl3pPr marL="1143000" lvl="2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20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3pPr>
                      <a:lvl4pPr marL="1600200" lvl="3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4pPr>
                      <a:lvl5pPr marL="2057400" lvl="4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spcBef>
                          <a:spcPct val="0"/>
                        </a:spcBef>
                        <a:buClrTx/>
                        <a:buSzTx/>
                        <a:buFontTx/>
                        <a:buNone/>
                      </a:pPr>
                      <a:r>
                        <a:rPr sz="1400" b="1" err="1">
                          <a:solidFill>
                            <a:srgbClr val="0000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Lượng</a:t>
                      </a:r>
                      <a:endParaRPr sz="1400" b="1">
                        <a:solidFill>
                          <a:srgbClr val="000099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lvl="0" algn="ctr" eaLnBrk="1" hangingPunct="1">
                        <a:spcBef>
                          <a:spcPct val="0"/>
                        </a:spcBef>
                        <a:buClrTx/>
                        <a:buSzTx/>
                        <a:buFontTx/>
                        <a:buNone/>
                      </a:pPr>
                      <a:r>
                        <a:rPr sz="1400" b="1" err="1">
                          <a:solidFill>
                            <a:srgbClr val="0000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mưa</a:t>
                      </a:r>
                      <a:endParaRPr sz="1400" b="1">
                        <a:solidFill>
                          <a:srgbClr val="000099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lvl="0" algn="ctr" eaLnBrk="1" hangingPunct="1">
                        <a:spcBef>
                          <a:spcPct val="0"/>
                        </a:spcBef>
                        <a:buClrTx/>
                        <a:buSzTx/>
                        <a:buFontTx/>
                        <a:buNone/>
                      </a:pPr>
                      <a:r>
                        <a:rPr sz="1400" b="1">
                          <a:solidFill>
                            <a:srgbClr val="0000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(mm)</a:t>
                      </a:r>
                      <a:endParaRPr lang="en-US" sz="1400" b="1">
                        <a:solidFill>
                          <a:srgbClr val="000099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2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1pPr>
                      <a:lvl2pPr marL="742950" lvl="1" indent="-28575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24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2pPr>
                      <a:lvl3pPr marL="1143000" lvl="2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20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3pPr>
                      <a:lvl4pPr marL="1600200" lvl="3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4pPr>
                      <a:lvl5pPr marL="2057400" lvl="4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spcBef>
                          <a:spcPct val="0"/>
                        </a:spcBef>
                        <a:buClrTx/>
                        <a:buSzTx/>
                        <a:buFontTx/>
                        <a:buNone/>
                      </a:pPr>
                      <a:r>
                        <a:rPr sz="1400" b="1">
                          <a:solidFill>
                            <a:srgbClr val="0000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18,6</a:t>
                      </a:r>
                      <a:endParaRPr lang="en-US" sz="1400" b="1">
                        <a:solidFill>
                          <a:srgbClr val="000099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2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1pPr>
                      <a:lvl2pPr marL="742950" lvl="1" indent="-28575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24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2pPr>
                      <a:lvl3pPr marL="1143000" lvl="2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20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3pPr>
                      <a:lvl4pPr marL="1600200" lvl="3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4pPr>
                      <a:lvl5pPr marL="2057400" lvl="4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spcBef>
                          <a:spcPct val="0"/>
                        </a:spcBef>
                        <a:buClrTx/>
                        <a:buSzTx/>
                        <a:buFontTx/>
                        <a:buNone/>
                      </a:pPr>
                      <a:r>
                        <a:rPr sz="1400" b="1">
                          <a:solidFill>
                            <a:srgbClr val="0000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26,2</a:t>
                      </a:r>
                      <a:endParaRPr lang="en-US" sz="1400" b="1">
                        <a:solidFill>
                          <a:srgbClr val="000099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2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1pPr>
                      <a:lvl2pPr marL="742950" lvl="1" indent="-28575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24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2pPr>
                      <a:lvl3pPr marL="1143000" lvl="2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20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3pPr>
                      <a:lvl4pPr marL="1600200" lvl="3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4pPr>
                      <a:lvl5pPr marL="2057400" lvl="4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spcBef>
                          <a:spcPct val="0"/>
                        </a:spcBef>
                        <a:buClrTx/>
                        <a:buSzTx/>
                        <a:buFontTx/>
                        <a:buNone/>
                      </a:pPr>
                      <a:r>
                        <a:rPr sz="1400" b="1">
                          <a:solidFill>
                            <a:srgbClr val="0000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43,8</a:t>
                      </a:r>
                      <a:endParaRPr lang="en-US" sz="1400" b="1">
                        <a:solidFill>
                          <a:srgbClr val="000099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2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1pPr>
                      <a:lvl2pPr marL="742950" lvl="1" indent="-28575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24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2pPr>
                      <a:lvl3pPr marL="1143000" lvl="2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20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3pPr>
                      <a:lvl4pPr marL="1600200" lvl="3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4pPr>
                      <a:lvl5pPr marL="2057400" lvl="4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spcBef>
                          <a:spcPct val="0"/>
                        </a:spcBef>
                        <a:buClrTx/>
                        <a:buSzTx/>
                        <a:buFontTx/>
                        <a:buNone/>
                      </a:pPr>
                      <a:r>
                        <a:rPr sz="1400" b="1">
                          <a:solidFill>
                            <a:srgbClr val="0000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90,1</a:t>
                      </a:r>
                      <a:endParaRPr lang="en-US" sz="1400" b="1">
                        <a:solidFill>
                          <a:srgbClr val="000099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2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1pPr>
                      <a:lvl2pPr marL="742950" lvl="1" indent="-28575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24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2pPr>
                      <a:lvl3pPr marL="1143000" lvl="2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20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3pPr>
                      <a:lvl4pPr marL="1600200" lvl="3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4pPr>
                      <a:lvl5pPr marL="2057400" lvl="4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spcBef>
                          <a:spcPct val="0"/>
                        </a:spcBef>
                        <a:buClrTx/>
                        <a:buSzTx/>
                        <a:buFontTx/>
                        <a:buNone/>
                      </a:pPr>
                      <a:r>
                        <a:rPr sz="1400" b="1">
                          <a:solidFill>
                            <a:srgbClr val="0000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188,5</a:t>
                      </a:r>
                      <a:endParaRPr lang="en-US" sz="1400" b="1">
                        <a:solidFill>
                          <a:srgbClr val="000099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2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1pPr>
                      <a:lvl2pPr marL="742950" lvl="1" indent="-28575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24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2pPr>
                      <a:lvl3pPr marL="1143000" lvl="2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20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3pPr>
                      <a:lvl4pPr marL="1600200" lvl="3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4pPr>
                      <a:lvl5pPr marL="2057400" lvl="4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spcBef>
                          <a:spcPct val="0"/>
                        </a:spcBef>
                        <a:buClrTx/>
                        <a:buSzTx/>
                        <a:buFontTx/>
                        <a:buNone/>
                      </a:pPr>
                      <a:r>
                        <a:rPr sz="1400" b="1">
                          <a:solidFill>
                            <a:srgbClr val="0000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239,9</a:t>
                      </a:r>
                      <a:endParaRPr lang="en-US" sz="1400" b="1">
                        <a:solidFill>
                          <a:srgbClr val="000099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2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1pPr>
                      <a:lvl2pPr marL="742950" lvl="1" indent="-28575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24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2pPr>
                      <a:lvl3pPr marL="1143000" lvl="2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20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3pPr>
                      <a:lvl4pPr marL="1600200" lvl="3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4pPr>
                      <a:lvl5pPr marL="2057400" lvl="4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spcBef>
                          <a:spcPct val="0"/>
                        </a:spcBef>
                        <a:buClrTx/>
                        <a:buSzTx/>
                        <a:buFontTx/>
                        <a:buNone/>
                      </a:pPr>
                      <a:r>
                        <a:rPr sz="1400" b="1">
                          <a:solidFill>
                            <a:srgbClr val="0000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288,2</a:t>
                      </a:r>
                      <a:endParaRPr lang="en-US" sz="1400" b="1">
                        <a:solidFill>
                          <a:srgbClr val="000099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2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1pPr>
                      <a:lvl2pPr marL="742950" lvl="1" indent="-28575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24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2pPr>
                      <a:lvl3pPr marL="1143000" lvl="2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20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3pPr>
                      <a:lvl4pPr marL="1600200" lvl="3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4pPr>
                      <a:lvl5pPr marL="2057400" lvl="4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spcBef>
                          <a:spcPct val="0"/>
                        </a:spcBef>
                        <a:buClrTx/>
                        <a:buSzTx/>
                        <a:buFontTx/>
                        <a:buNone/>
                      </a:pPr>
                      <a:r>
                        <a:rPr sz="1400" b="1">
                          <a:solidFill>
                            <a:srgbClr val="0000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318,0</a:t>
                      </a:r>
                      <a:endParaRPr lang="en-US" sz="1400" b="1">
                        <a:solidFill>
                          <a:srgbClr val="000099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2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1pPr>
                      <a:lvl2pPr marL="742950" lvl="1" indent="-28575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24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2pPr>
                      <a:lvl3pPr marL="1143000" lvl="2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20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3pPr>
                      <a:lvl4pPr marL="1600200" lvl="3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4pPr>
                      <a:lvl5pPr marL="2057400" lvl="4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spcBef>
                          <a:spcPct val="0"/>
                        </a:spcBef>
                        <a:buClrTx/>
                        <a:buSzTx/>
                        <a:buFontTx/>
                        <a:buNone/>
                      </a:pPr>
                      <a:r>
                        <a:rPr sz="1400" b="1">
                          <a:solidFill>
                            <a:srgbClr val="0000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265,4</a:t>
                      </a:r>
                      <a:endParaRPr lang="en-US" sz="1400" b="1">
                        <a:solidFill>
                          <a:srgbClr val="000099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2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1pPr>
                      <a:lvl2pPr marL="742950" lvl="1" indent="-28575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24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2pPr>
                      <a:lvl3pPr marL="1143000" lvl="2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20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3pPr>
                      <a:lvl4pPr marL="1600200" lvl="3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4pPr>
                      <a:lvl5pPr marL="2057400" lvl="4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spcBef>
                          <a:spcPct val="0"/>
                        </a:spcBef>
                        <a:buClrTx/>
                        <a:buSzTx/>
                        <a:buFontTx/>
                        <a:buNone/>
                      </a:pPr>
                      <a:r>
                        <a:rPr sz="1400" b="1">
                          <a:solidFill>
                            <a:srgbClr val="0000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130,7</a:t>
                      </a:r>
                      <a:endParaRPr lang="en-US" sz="1400" b="1">
                        <a:solidFill>
                          <a:srgbClr val="000099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2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1pPr>
                      <a:lvl2pPr marL="742950" lvl="1" indent="-28575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24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2pPr>
                      <a:lvl3pPr marL="1143000" lvl="2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20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3pPr>
                      <a:lvl4pPr marL="1600200" lvl="3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4pPr>
                      <a:lvl5pPr marL="2057400" lvl="4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spcBef>
                          <a:spcPct val="0"/>
                        </a:spcBef>
                        <a:buClrTx/>
                        <a:buSzTx/>
                        <a:buFontTx/>
                        <a:buNone/>
                      </a:pPr>
                      <a:r>
                        <a:rPr sz="1400" b="1">
                          <a:solidFill>
                            <a:srgbClr val="0000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43,4</a:t>
                      </a:r>
                      <a:endParaRPr lang="en-US" sz="1400" b="1">
                        <a:solidFill>
                          <a:srgbClr val="000099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2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1pPr>
                      <a:lvl2pPr marL="742950" lvl="1" indent="-28575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24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2pPr>
                      <a:lvl3pPr marL="1143000" lvl="2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20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3pPr>
                      <a:lvl4pPr marL="1600200" lvl="3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4pPr>
                      <a:lvl5pPr marL="2057400" lvl="4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spcBef>
                          <a:spcPct val="0"/>
                        </a:spcBef>
                        <a:buClrTx/>
                        <a:buSzTx/>
                        <a:buFontTx/>
                        <a:buNone/>
                      </a:pPr>
                      <a:r>
                        <a:rPr sz="1400" b="1">
                          <a:solidFill>
                            <a:srgbClr val="0000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23,4</a:t>
                      </a:r>
                      <a:endParaRPr lang="en-US" sz="1400" b="1">
                        <a:solidFill>
                          <a:srgbClr val="000099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11835">
                <a:tc rowSpan="2">
                  <a:txBody>
                    <a:bodyPr/>
                    <a:lstStyle>
                      <a:lvl1pPr marL="342900" lvl="0" indent="-3429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2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1pPr>
                      <a:lvl2pPr marL="742950" lvl="1" indent="-28575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24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2pPr>
                      <a:lvl3pPr marL="1143000" lvl="2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20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3pPr>
                      <a:lvl4pPr marL="1600200" lvl="3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4pPr>
                      <a:lvl5pPr marL="2057400" lvl="4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spcBef>
                          <a:spcPct val="0"/>
                        </a:spcBef>
                        <a:buClrTx/>
                        <a:buSzTx/>
                        <a:buFontTx/>
                        <a:buNone/>
                      </a:pPr>
                      <a:r>
                        <a:rPr sz="14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HUẾ</a:t>
                      </a:r>
                      <a:endParaRPr lang="en-US" sz="2400" b="1">
                        <a:latin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2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1pPr>
                      <a:lvl2pPr marL="742950" lvl="1" indent="-28575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24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2pPr>
                      <a:lvl3pPr marL="1143000" lvl="2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20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3pPr>
                      <a:lvl4pPr marL="1600200" lvl="3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4pPr>
                      <a:lvl5pPr marL="2057400" lvl="4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spcBef>
                          <a:spcPct val="0"/>
                        </a:spcBef>
                        <a:buClrTx/>
                        <a:buSzTx/>
                        <a:buFontTx/>
                        <a:buNone/>
                      </a:pPr>
                      <a:r>
                        <a:rPr sz="1400" b="1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Nhiệt</a:t>
                      </a:r>
                      <a:endParaRPr sz="1400" b="1">
                        <a:solidFill>
                          <a:srgbClr val="000066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lvl="0" algn="ctr" eaLnBrk="1" hangingPunct="1">
                        <a:spcBef>
                          <a:spcPct val="0"/>
                        </a:spcBef>
                        <a:buClrTx/>
                        <a:buSzTx/>
                        <a:buFontTx/>
                        <a:buNone/>
                      </a:pPr>
                      <a:r>
                        <a:rPr sz="1400" b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độ(</a:t>
                      </a:r>
                      <a:r>
                        <a:rPr sz="1400" b="1" baseline="3000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r>
                        <a:rPr sz="1400" b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C)</a:t>
                      </a:r>
                      <a:endParaRPr lang="en-US" sz="1400" b="1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2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1pPr>
                      <a:lvl2pPr marL="742950" lvl="1" indent="-28575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24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2pPr>
                      <a:lvl3pPr marL="1143000" lvl="2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20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3pPr>
                      <a:lvl4pPr marL="1600200" lvl="3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4pPr>
                      <a:lvl5pPr marL="2057400" lvl="4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spcBef>
                          <a:spcPct val="0"/>
                        </a:spcBef>
                        <a:buClrTx/>
                        <a:buSzTx/>
                        <a:buFontTx/>
                        <a:buNone/>
                      </a:pPr>
                      <a:r>
                        <a:rPr sz="1400" b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20,0</a:t>
                      </a:r>
                      <a:endParaRPr lang="en-US" sz="1400" b="1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2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1pPr>
                      <a:lvl2pPr marL="742950" lvl="1" indent="-28575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24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2pPr>
                      <a:lvl3pPr marL="1143000" lvl="2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20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3pPr>
                      <a:lvl4pPr marL="1600200" lvl="3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4pPr>
                      <a:lvl5pPr marL="2057400" lvl="4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spcBef>
                          <a:spcPct val="0"/>
                        </a:spcBef>
                        <a:buClrTx/>
                        <a:buSzTx/>
                        <a:buFontTx/>
                        <a:buNone/>
                      </a:pPr>
                      <a:r>
                        <a:rPr sz="1400" b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20,9</a:t>
                      </a:r>
                      <a:endParaRPr lang="en-US" sz="1400" b="1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2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1pPr>
                      <a:lvl2pPr marL="742950" lvl="1" indent="-28575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24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2pPr>
                      <a:lvl3pPr marL="1143000" lvl="2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20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3pPr>
                      <a:lvl4pPr marL="1600200" lvl="3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4pPr>
                      <a:lvl5pPr marL="2057400" lvl="4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spcBef>
                          <a:spcPct val="0"/>
                        </a:spcBef>
                        <a:buClrTx/>
                        <a:buSzTx/>
                        <a:buFontTx/>
                        <a:buNone/>
                      </a:pPr>
                      <a:r>
                        <a:rPr sz="1400" b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23,1</a:t>
                      </a:r>
                      <a:endParaRPr lang="en-US" sz="1400" b="1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2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1pPr>
                      <a:lvl2pPr marL="742950" lvl="1" indent="-28575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24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2pPr>
                      <a:lvl3pPr marL="1143000" lvl="2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20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3pPr>
                      <a:lvl4pPr marL="1600200" lvl="3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4pPr>
                      <a:lvl5pPr marL="2057400" lvl="4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spcBef>
                          <a:spcPct val="0"/>
                        </a:spcBef>
                        <a:buClrTx/>
                        <a:buSzTx/>
                        <a:buFontTx/>
                        <a:buNone/>
                      </a:pPr>
                      <a:r>
                        <a:rPr sz="1400" b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26,0</a:t>
                      </a:r>
                      <a:endParaRPr lang="en-US" sz="1400" b="1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2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1pPr>
                      <a:lvl2pPr marL="742950" lvl="1" indent="-28575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24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2pPr>
                      <a:lvl3pPr marL="1143000" lvl="2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20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3pPr>
                      <a:lvl4pPr marL="1600200" lvl="3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4pPr>
                      <a:lvl5pPr marL="2057400" lvl="4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spcBef>
                          <a:spcPct val="0"/>
                        </a:spcBef>
                        <a:buClrTx/>
                        <a:buSzTx/>
                        <a:buFontTx/>
                        <a:buNone/>
                      </a:pPr>
                      <a:r>
                        <a:rPr sz="1400" b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28,3</a:t>
                      </a:r>
                      <a:endParaRPr lang="en-US" sz="1400" b="1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2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1pPr>
                      <a:lvl2pPr marL="742950" lvl="1" indent="-28575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24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2pPr>
                      <a:lvl3pPr marL="1143000" lvl="2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20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3pPr>
                      <a:lvl4pPr marL="1600200" lvl="3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4pPr>
                      <a:lvl5pPr marL="2057400" lvl="4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spcBef>
                          <a:spcPct val="0"/>
                        </a:spcBef>
                        <a:buClrTx/>
                        <a:buSzTx/>
                        <a:buFontTx/>
                        <a:buNone/>
                      </a:pPr>
                      <a:r>
                        <a:rPr sz="1400" b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29,3</a:t>
                      </a:r>
                      <a:endParaRPr lang="en-US" sz="1400" b="1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2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1pPr>
                      <a:lvl2pPr marL="742950" lvl="1" indent="-28575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24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2pPr>
                      <a:lvl3pPr marL="1143000" lvl="2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20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3pPr>
                      <a:lvl4pPr marL="1600200" lvl="3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4pPr>
                      <a:lvl5pPr marL="2057400" lvl="4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spcBef>
                          <a:spcPct val="0"/>
                        </a:spcBef>
                        <a:buClrTx/>
                        <a:buSzTx/>
                        <a:buFontTx/>
                        <a:buNone/>
                      </a:pPr>
                      <a:r>
                        <a:rPr sz="1400" b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29,4</a:t>
                      </a:r>
                      <a:endParaRPr lang="en-US" sz="1400" b="1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2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1pPr>
                      <a:lvl2pPr marL="742950" lvl="1" indent="-28575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24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2pPr>
                      <a:lvl3pPr marL="1143000" lvl="2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20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3pPr>
                      <a:lvl4pPr marL="1600200" lvl="3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4pPr>
                      <a:lvl5pPr marL="2057400" lvl="4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spcBef>
                          <a:spcPct val="0"/>
                        </a:spcBef>
                        <a:buClrTx/>
                        <a:buSzTx/>
                        <a:buFontTx/>
                        <a:buNone/>
                      </a:pPr>
                      <a:r>
                        <a:rPr sz="1400" b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28,9</a:t>
                      </a:r>
                      <a:endParaRPr lang="en-US" sz="1400" b="1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2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1pPr>
                      <a:lvl2pPr marL="742950" lvl="1" indent="-28575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24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2pPr>
                      <a:lvl3pPr marL="1143000" lvl="2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20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3pPr>
                      <a:lvl4pPr marL="1600200" lvl="3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4pPr>
                      <a:lvl5pPr marL="2057400" lvl="4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spcBef>
                          <a:spcPct val="0"/>
                        </a:spcBef>
                        <a:buClrTx/>
                        <a:buSzTx/>
                        <a:buFontTx/>
                        <a:buNone/>
                      </a:pPr>
                      <a:r>
                        <a:rPr sz="1400" b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27,1</a:t>
                      </a:r>
                      <a:endParaRPr lang="en-US" sz="1400" b="1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2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1pPr>
                      <a:lvl2pPr marL="742950" lvl="1" indent="-28575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24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2pPr>
                      <a:lvl3pPr marL="1143000" lvl="2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20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3pPr>
                      <a:lvl4pPr marL="1600200" lvl="3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4pPr>
                      <a:lvl5pPr marL="2057400" lvl="4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spcBef>
                          <a:spcPct val="0"/>
                        </a:spcBef>
                        <a:buClrTx/>
                        <a:buSzTx/>
                        <a:buFontTx/>
                        <a:buNone/>
                      </a:pPr>
                      <a:r>
                        <a:rPr sz="1400" b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25,1</a:t>
                      </a:r>
                      <a:endParaRPr lang="en-US" sz="1400" b="1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2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1pPr>
                      <a:lvl2pPr marL="742950" lvl="1" indent="-28575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24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2pPr>
                      <a:lvl3pPr marL="1143000" lvl="2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20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3pPr>
                      <a:lvl4pPr marL="1600200" lvl="3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4pPr>
                      <a:lvl5pPr marL="2057400" lvl="4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spcBef>
                          <a:spcPct val="0"/>
                        </a:spcBef>
                        <a:buClrTx/>
                        <a:buSzTx/>
                        <a:buFontTx/>
                        <a:buNone/>
                      </a:pPr>
                      <a:r>
                        <a:rPr sz="1400" b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23,1</a:t>
                      </a:r>
                      <a:endParaRPr lang="en-US" sz="1400" b="1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2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1pPr>
                      <a:lvl2pPr marL="742950" lvl="1" indent="-28575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24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2pPr>
                      <a:lvl3pPr marL="1143000" lvl="2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20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3pPr>
                      <a:lvl4pPr marL="1600200" lvl="3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4pPr>
                      <a:lvl5pPr marL="2057400" lvl="4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spcBef>
                          <a:spcPct val="0"/>
                        </a:spcBef>
                        <a:buClrTx/>
                        <a:buSzTx/>
                        <a:buFontTx/>
                        <a:buNone/>
                      </a:pPr>
                      <a:r>
                        <a:rPr sz="1400" b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20,8</a:t>
                      </a:r>
                      <a:endParaRPr lang="en-US" sz="1400" b="1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033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342900" lvl="0" indent="-3429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2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1pPr>
                      <a:lvl2pPr marL="742950" lvl="1" indent="-28575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24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2pPr>
                      <a:lvl3pPr marL="1143000" lvl="2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20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3pPr>
                      <a:lvl4pPr marL="1600200" lvl="3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4pPr>
                      <a:lvl5pPr marL="2057400" lvl="4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spcBef>
                          <a:spcPct val="0"/>
                        </a:spcBef>
                        <a:buClrTx/>
                        <a:buSzTx/>
                        <a:buFontTx/>
                        <a:buNone/>
                      </a:pPr>
                      <a:r>
                        <a:rPr sz="1400" b="1" err="1">
                          <a:solidFill>
                            <a:srgbClr val="0000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Lượng</a:t>
                      </a:r>
                      <a:endParaRPr sz="1400" b="1">
                        <a:solidFill>
                          <a:srgbClr val="000099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lvl="0" algn="ctr" eaLnBrk="1" hangingPunct="1">
                        <a:spcBef>
                          <a:spcPct val="0"/>
                        </a:spcBef>
                        <a:buClrTx/>
                        <a:buSzTx/>
                        <a:buFontTx/>
                        <a:buNone/>
                      </a:pPr>
                      <a:r>
                        <a:rPr sz="1400" b="1" err="1">
                          <a:solidFill>
                            <a:srgbClr val="0000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mưa</a:t>
                      </a:r>
                      <a:endParaRPr sz="1400" b="1">
                        <a:solidFill>
                          <a:srgbClr val="000099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lvl="0" algn="ctr" eaLnBrk="1" hangingPunct="1">
                        <a:spcBef>
                          <a:spcPct val="0"/>
                        </a:spcBef>
                        <a:buClrTx/>
                        <a:buSzTx/>
                        <a:buFontTx/>
                        <a:buNone/>
                      </a:pPr>
                      <a:r>
                        <a:rPr sz="1400" b="1">
                          <a:solidFill>
                            <a:srgbClr val="0000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(mm)</a:t>
                      </a:r>
                      <a:endParaRPr lang="en-US" sz="1400" b="1">
                        <a:solidFill>
                          <a:srgbClr val="000099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2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1pPr>
                      <a:lvl2pPr marL="742950" lvl="1" indent="-28575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24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2pPr>
                      <a:lvl3pPr marL="1143000" lvl="2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20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3pPr>
                      <a:lvl4pPr marL="1600200" lvl="3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4pPr>
                      <a:lvl5pPr marL="2057400" lvl="4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spcBef>
                          <a:spcPct val="0"/>
                        </a:spcBef>
                        <a:buClrTx/>
                        <a:buSzTx/>
                        <a:buFontTx/>
                        <a:buNone/>
                      </a:pPr>
                      <a:r>
                        <a:rPr sz="1400" b="1">
                          <a:solidFill>
                            <a:srgbClr val="0000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161,3</a:t>
                      </a:r>
                      <a:endParaRPr lang="en-US" sz="1400" b="1">
                        <a:solidFill>
                          <a:srgbClr val="000099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2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1pPr>
                      <a:lvl2pPr marL="742950" lvl="1" indent="-28575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24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2pPr>
                      <a:lvl3pPr marL="1143000" lvl="2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20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3pPr>
                      <a:lvl4pPr marL="1600200" lvl="3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4pPr>
                      <a:lvl5pPr marL="2057400" lvl="4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spcBef>
                          <a:spcPct val="0"/>
                        </a:spcBef>
                        <a:buClrTx/>
                        <a:buSzTx/>
                        <a:buFontTx/>
                        <a:buNone/>
                      </a:pPr>
                      <a:r>
                        <a:rPr sz="1400" b="1">
                          <a:solidFill>
                            <a:srgbClr val="0000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62,6</a:t>
                      </a:r>
                      <a:endParaRPr lang="en-US" sz="1400" b="1">
                        <a:solidFill>
                          <a:srgbClr val="000099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2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1pPr>
                      <a:lvl2pPr marL="742950" lvl="1" indent="-28575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24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2pPr>
                      <a:lvl3pPr marL="1143000" lvl="2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20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3pPr>
                      <a:lvl4pPr marL="1600200" lvl="3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4pPr>
                      <a:lvl5pPr marL="2057400" lvl="4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spcBef>
                          <a:spcPct val="0"/>
                        </a:spcBef>
                        <a:buClrTx/>
                        <a:buSzTx/>
                        <a:buFontTx/>
                        <a:buNone/>
                      </a:pPr>
                      <a:r>
                        <a:rPr sz="1400" b="1">
                          <a:solidFill>
                            <a:srgbClr val="0000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47,1</a:t>
                      </a:r>
                      <a:endParaRPr lang="en-US" sz="1400" b="1">
                        <a:solidFill>
                          <a:srgbClr val="000099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2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1pPr>
                      <a:lvl2pPr marL="742950" lvl="1" indent="-28575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24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2pPr>
                      <a:lvl3pPr marL="1143000" lvl="2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20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3pPr>
                      <a:lvl4pPr marL="1600200" lvl="3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4pPr>
                      <a:lvl5pPr marL="2057400" lvl="4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spcBef>
                          <a:spcPct val="0"/>
                        </a:spcBef>
                        <a:buClrTx/>
                        <a:buSzTx/>
                        <a:buFontTx/>
                        <a:buNone/>
                      </a:pPr>
                      <a:r>
                        <a:rPr sz="1400" b="1">
                          <a:solidFill>
                            <a:srgbClr val="0000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51,6</a:t>
                      </a:r>
                      <a:endParaRPr lang="en-US" sz="1400" b="1">
                        <a:solidFill>
                          <a:srgbClr val="000099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2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1pPr>
                      <a:lvl2pPr marL="742950" lvl="1" indent="-28575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24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2pPr>
                      <a:lvl3pPr marL="1143000" lvl="2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20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3pPr>
                      <a:lvl4pPr marL="1600200" lvl="3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4pPr>
                      <a:lvl5pPr marL="2057400" lvl="4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spcBef>
                          <a:spcPct val="0"/>
                        </a:spcBef>
                        <a:buClrTx/>
                        <a:buSzTx/>
                        <a:buFontTx/>
                        <a:buNone/>
                      </a:pPr>
                      <a:r>
                        <a:rPr sz="1400" b="1">
                          <a:solidFill>
                            <a:srgbClr val="0000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82,1</a:t>
                      </a:r>
                      <a:endParaRPr lang="en-US" sz="1400" b="1">
                        <a:solidFill>
                          <a:srgbClr val="000099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2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1pPr>
                      <a:lvl2pPr marL="742950" lvl="1" indent="-28575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24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2pPr>
                      <a:lvl3pPr marL="1143000" lvl="2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20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3pPr>
                      <a:lvl4pPr marL="1600200" lvl="3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4pPr>
                      <a:lvl5pPr marL="2057400" lvl="4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spcBef>
                          <a:spcPct val="0"/>
                        </a:spcBef>
                        <a:buClrTx/>
                        <a:buSzTx/>
                        <a:buFontTx/>
                        <a:buNone/>
                      </a:pPr>
                      <a:r>
                        <a:rPr sz="1400" b="1">
                          <a:solidFill>
                            <a:srgbClr val="0000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116,7</a:t>
                      </a:r>
                      <a:endParaRPr lang="en-US" sz="1400" b="1">
                        <a:solidFill>
                          <a:srgbClr val="000099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2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1pPr>
                      <a:lvl2pPr marL="742950" lvl="1" indent="-28575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24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2pPr>
                      <a:lvl3pPr marL="1143000" lvl="2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20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3pPr>
                      <a:lvl4pPr marL="1600200" lvl="3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4pPr>
                      <a:lvl5pPr marL="2057400" lvl="4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spcBef>
                          <a:spcPct val="0"/>
                        </a:spcBef>
                        <a:buClrTx/>
                        <a:buSzTx/>
                        <a:buFontTx/>
                        <a:buNone/>
                      </a:pPr>
                      <a:r>
                        <a:rPr sz="1400" b="1">
                          <a:solidFill>
                            <a:srgbClr val="0000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95,3</a:t>
                      </a:r>
                      <a:endParaRPr lang="en-US" sz="1400" b="1">
                        <a:solidFill>
                          <a:srgbClr val="000099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2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1pPr>
                      <a:lvl2pPr marL="742950" lvl="1" indent="-28575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24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2pPr>
                      <a:lvl3pPr marL="1143000" lvl="2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20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3pPr>
                      <a:lvl4pPr marL="1600200" lvl="3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4pPr>
                      <a:lvl5pPr marL="2057400" lvl="4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spcBef>
                          <a:spcPct val="0"/>
                        </a:spcBef>
                        <a:buClrTx/>
                        <a:buSzTx/>
                        <a:buFontTx/>
                        <a:buNone/>
                      </a:pPr>
                      <a:r>
                        <a:rPr sz="1400" b="1">
                          <a:solidFill>
                            <a:srgbClr val="0000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104,0</a:t>
                      </a:r>
                      <a:endParaRPr lang="en-US" sz="1400" b="1">
                        <a:solidFill>
                          <a:srgbClr val="000099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2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1pPr>
                      <a:lvl2pPr marL="742950" lvl="1" indent="-28575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24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2pPr>
                      <a:lvl3pPr marL="1143000" lvl="2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20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3pPr>
                      <a:lvl4pPr marL="1600200" lvl="3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4pPr>
                      <a:lvl5pPr marL="2057400" lvl="4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spcBef>
                          <a:spcPct val="0"/>
                        </a:spcBef>
                        <a:buClrTx/>
                        <a:buSzTx/>
                        <a:buFontTx/>
                        <a:buNone/>
                      </a:pPr>
                      <a:r>
                        <a:rPr sz="1400" b="1">
                          <a:solidFill>
                            <a:srgbClr val="0000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473,4</a:t>
                      </a:r>
                      <a:endParaRPr lang="en-US" sz="1400" b="1">
                        <a:solidFill>
                          <a:srgbClr val="000099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2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1pPr>
                      <a:lvl2pPr marL="742950" lvl="1" indent="-28575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24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2pPr>
                      <a:lvl3pPr marL="1143000" lvl="2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20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3pPr>
                      <a:lvl4pPr marL="1600200" lvl="3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4pPr>
                      <a:lvl5pPr marL="2057400" lvl="4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spcBef>
                          <a:spcPct val="0"/>
                        </a:spcBef>
                        <a:buClrTx/>
                        <a:buSzTx/>
                        <a:buFontTx/>
                        <a:buNone/>
                      </a:pPr>
                      <a:r>
                        <a:rPr sz="1400" b="1">
                          <a:solidFill>
                            <a:srgbClr val="0000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795,6</a:t>
                      </a:r>
                      <a:endParaRPr lang="en-US" sz="1400" b="1">
                        <a:solidFill>
                          <a:srgbClr val="000099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2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1pPr>
                      <a:lvl2pPr marL="742950" lvl="1" indent="-28575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24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2pPr>
                      <a:lvl3pPr marL="1143000" lvl="2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20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3pPr>
                      <a:lvl4pPr marL="1600200" lvl="3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4pPr>
                      <a:lvl5pPr marL="2057400" lvl="4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spcBef>
                          <a:spcPct val="0"/>
                        </a:spcBef>
                        <a:buClrTx/>
                        <a:buSzTx/>
                        <a:buFontTx/>
                        <a:buNone/>
                      </a:pPr>
                      <a:r>
                        <a:rPr sz="1400" b="1">
                          <a:solidFill>
                            <a:srgbClr val="0000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580,6</a:t>
                      </a:r>
                      <a:endParaRPr lang="en-US" sz="1400" b="1">
                        <a:solidFill>
                          <a:srgbClr val="000099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2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1pPr>
                      <a:lvl2pPr marL="742950" lvl="1" indent="-28575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24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2pPr>
                      <a:lvl3pPr marL="1143000" lvl="2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20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3pPr>
                      <a:lvl4pPr marL="1600200" lvl="3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4pPr>
                      <a:lvl5pPr marL="2057400" lvl="4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spcBef>
                          <a:spcPct val="0"/>
                        </a:spcBef>
                        <a:buClrTx/>
                        <a:buSzTx/>
                        <a:buFontTx/>
                        <a:buNone/>
                      </a:pPr>
                      <a:r>
                        <a:rPr sz="1400" b="1">
                          <a:solidFill>
                            <a:srgbClr val="0000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297,4</a:t>
                      </a:r>
                      <a:endParaRPr lang="en-US" sz="1400" b="1">
                        <a:solidFill>
                          <a:srgbClr val="000099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38175">
                <a:tc rowSpan="2">
                  <a:txBody>
                    <a:bodyPr/>
                    <a:lstStyle>
                      <a:lvl1pPr marL="342900" lvl="0" indent="-3429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2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1pPr>
                      <a:lvl2pPr marL="742950" lvl="1" indent="-28575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24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2pPr>
                      <a:lvl3pPr marL="1143000" lvl="2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20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3pPr>
                      <a:lvl4pPr marL="1600200" lvl="3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4pPr>
                      <a:lvl5pPr marL="2057400" lvl="4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spcBef>
                          <a:spcPct val="0"/>
                        </a:spcBef>
                        <a:buClrTx/>
                        <a:buSzTx/>
                        <a:buFontTx/>
                        <a:buNone/>
                      </a:pPr>
                      <a:r>
                        <a:rPr sz="14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TP</a:t>
                      </a:r>
                    </a:p>
                    <a:p>
                      <a:pPr lvl="0" algn="ctr" eaLnBrk="1" hangingPunct="1">
                        <a:spcBef>
                          <a:spcPct val="0"/>
                        </a:spcBef>
                        <a:buClrTx/>
                        <a:buSzTx/>
                        <a:buFontTx/>
                        <a:buNone/>
                      </a:pPr>
                      <a:r>
                        <a:rPr sz="14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HỒ</a:t>
                      </a:r>
                      <a:endParaRPr sz="10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lvl="0" algn="ctr">
                        <a:spcBef>
                          <a:spcPct val="0"/>
                        </a:spcBef>
                        <a:buClrTx/>
                        <a:buSzTx/>
                        <a:buFontTx/>
                        <a:buNone/>
                      </a:pPr>
                      <a:r>
                        <a:rPr sz="14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CHÍ</a:t>
                      </a:r>
                    </a:p>
                    <a:p>
                      <a:pPr lvl="0" algn="ctr">
                        <a:spcBef>
                          <a:spcPct val="0"/>
                        </a:spcBef>
                        <a:buClrTx/>
                        <a:buSzTx/>
                        <a:buFontTx/>
                        <a:buNone/>
                      </a:pPr>
                      <a:r>
                        <a:rPr sz="14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MINH</a:t>
                      </a:r>
                      <a:endParaRPr lang="en-US" sz="2400" b="1">
                        <a:latin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2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1pPr>
                      <a:lvl2pPr marL="742950" lvl="1" indent="-28575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24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2pPr>
                      <a:lvl3pPr marL="1143000" lvl="2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20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3pPr>
                      <a:lvl4pPr marL="1600200" lvl="3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4pPr>
                      <a:lvl5pPr marL="2057400" lvl="4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spcBef>
                          <a:spcPct val="0"/>
                        </a:spcBef>
                        <a:buClrTx/>
                        <a:buSzTx/>
                        <a:buFontTx/>
                        <a:buNone/>
                      </a:pPr>
                      <a:r>
                        <a:rPr sz="1400" b="1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Nhiệt</a:t>
                      </a:r>
                      <a:endParaRPr sz="1400" b="1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lvl="0" algn="ctr" eaLnBrk="1" hangingPunct="1">
                        <a:spcBef>
                          <a:spcPct val="0"/>
                        </a:spcBef>
                        <a:buClrTx/>
                        <a:buSzTx/>
                        <a:buFontTx/>
                        <a:buNone/>
                      </a:pPr>
                      <a:r>
                        <a:rPr sz="1400" b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độ(</a:t>
                      </a:r>
                      <a:r>
                        <a:rPr sz="1400" b="1" baseline="3000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r>
                        <a:rPr sz="1400" b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C)</a:t>
                      </a:r>
                      <a:endParaRPr lang="en-US" sz="1400" b="1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2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1pPr>
                      <a:lvl2pPr marL="742950" lvl="1" indent="-28575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24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2pPr>
                      <a:lvl3pPr marL="1143000" lvl="2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20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3pPr>
                      <a:lvl4pPr marL="1600200" lvl="3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4pPr>
                      <a:lvl5pPr marL="2057400" lvl="4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spcBef>
                          <a:spcPct val="0"/>
                        </a:spcBef>
                        <a:buClrTx/>
                        <a:buSzTx/>
                        <a:buFontTx/>
                        <a:buNone/>
                      </a:pPr>
                      <a:r>
                        <a:rPr sz="1400" b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25,8</a:t>
                      </a:r>
                      <a:endParaRPr lang="en-US" sz="1400" b="1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2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1pPr>
                      <a:lvl2pPr marL="742950" lvl="1" indent="-28575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24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2pPr>
                      <a:lvl3pPr marL="1143000" lvl="2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20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3pPr>
                      <a:lvl4pPr marL="1600200" lvl="3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4pPr>
                      <a:lvl5pPr marL="2057400" lvl="4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spcBef>
                          <a:spcPct val="0"/>
                        </a:spcBef>
                        <a:buClrTx/>
                        <a:buSzTx/>
                        <a:buFontTx/>
                        <a:buNone/>
                      </a:pPr>
                      <a:r>
                        <a:rPr sz="1400" b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26,7</a:t>
                      </a:r>
                      <a:endParaRPr lang="en-US" sz="1400" b="1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2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1pPr>
                      <a:lvl2pPr marL="742950" lvl="1" indent="-28575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24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2pPr>
                      <a:lvl3pPr marL="1143000" lvl="2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20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3pPr>
                      <a:lvl4pPr marL="1600200" lvl="3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4pPr>
                      <a:lvl5pPr marL="2057400" lvl="4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spcBef>
                          <a:spcPct val="0"/>
                        </a:spcBef>
                        <a:buClrTx/>
                        <a:buSzTx/>
                        <a:buFontTx/>
                        <a:buNone/>
                      </a:pPr>
                      <a:r>
                        <a:rPr sz="1400" b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27,9</a:t>
                      </a:r>
                      <a:endParaRPr lang="en-US" sz="1400" b="1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2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1pPr>
                      <a:lvl2pPr marL="742950" lvl="1" indent="-28575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24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2pPr>
                      <a:lvl3pPr marL="1143000" lvl="2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20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3pPr>
                      <a:lvl4pPr marL="1600200" lvl="3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4pPr>
                      <a:lvl5pPr marL="2057400" lvl="4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spcBef>
                          <a:spcPct val="0"/>
                        </a:spcBef>
                        <a:buClrTx/>
                        <a:buSzTx/>
                        <a:buFontTx/>
                        <a:buNone/>
                      </a:pPr>
                      <a:r>
                        <a:rPr sz="1400" b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28,9</a:t>
                      </a:r>
                      <a:endParaRPr lang="en-US" sz="1400" b="1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2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1pPr>
                      <a:lvl2pPr marL="742950" lvl="1" indent="-28575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24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2pPr>
                      <a:lvl3pPr marL="1143000" lvl="2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20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3pPr>
                      <a:lvl4pPr marL="1600200" lvl="3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4pPr>
                      <a:lvl5pPr marL="2057400" lvl="4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spcBef>
                          <a:spcPct val="0"/>
                        </a:spcBef>
                        <a:buClrTx/>
                        <a:buSzTx/>
                        <a:buFontTx/>
                        <a:buNone/>
                      </a:pPr>
                      <a:r>
                        <a:rPr sz="1400" b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28,3</a:t>
                      </a:r>
                      <a:endParaRPr lang="en-US" sz="1400" b="1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2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1pPr>
                      <a:lvl2pPr marL="742950" lvl="1" indent="-28575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24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2pPr>
                      <a:lvl3pPr marL="1143000" lvl="2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20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3pPr>
                      <a:lvl4pPr marL="1600200" lvl="3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4pPr>
                      <a:lvl5pPr marL="2057400" lvl="4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spcBef>
                          <a:spcPct val="0"/>
                        </a:spcBef>
                        <a:buClrTx/>
                        <a:buSzTx/>
                        <a:buFontTx/>
                        <a:buNone/>
                      </a:pPr>
                      <a:r>
                        <a:rPr sz="1400" b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27,5</a:t>
                      </a:r>
                      <a:endParaRPr lang="en-US" sz="1400" b="1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2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1pPr>
                      <a:lvl2pPr marL="742950" lvl="1" indent="-28575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24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2pPr>
                      <a:lvl3pPr marL="1143000" lvl="2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20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3pPr>
                      <a:lvl4pPr marL="1600200" lvl="3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4pPr>
                      <a:lvl5pPr marL="2057400" lvl="4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spcBef>
                          <a:spcPct val="0"/>
                        </a:spcBef>
                        <a:buClrTx/>
                        <a:buSzTx/>
                        <a:buFontTx/>
                        <a:buNone/>
                      </a:pPr>
                      <a:r>
                        <a:rPr sz="1400" b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27,1</a:t>
                      </a:r>
                      <a:endParaRPr lang="en-US" sz="1400" b="1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2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1pPr>
                      <a:lvl2pPr marL="742950" lvl="1" indent="-28575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24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2pPr>
                      <a:lvl3pPr marL="1143000" lvl="2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20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3pPr>
                      <a:lvl4pPr marL="1600200" lvl="3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4pPr>
                      <a:lvl5pPr marL="2057400" lvl="4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spcBef>
                          <a:spcPct val="0"/>
                        </a:spcBef>
                        <a:buClrTx/>
                        <a:buSzTx/>
                        <a:buFontTx/>
                        <a:buNone/>
                      </a:pPr>
                      <a:r>
                        <a:rPr sz="1400" b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27,1</a:t>
                      </a:r>
                      <a:endParaRPr lang="en-US" sz="1400" b="1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2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1pPr>
                      <a:lvl2pPr marL="742950" lvl="1" indent="-28575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24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2pPr>
                      <a:lvl3pPr marL="1143000" lvl="2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20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3pPr>
                      <a:lvl4pPr marL="1600200" lvl="3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4pPr>
                      <a:lvl5pPr marL="2057400" lvl="4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spcBef>
                          <a:spcPct val="0"/>
                        </a:spcBef>
                        <a:buClrTx/>
                        <a:buSzTx/>
                        <a:buFontTx/>
                        <a:buNone/>
                      </a:pPr>
                      <a:r>
                        <a:rPr sz="1400" b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26,8</a:t>
                      </a:r>
                      <a:endParaRPr lang="en-US" sz="1400" b="1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2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1pPr>
                      <a:lvl2pPr marL="742950" lvl="1" indent="-28575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24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2pPr>
                      <a:lvl3pPr marL="1143000" lvl="2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20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3pPr>
                      <a:lvl4pPr marL="1600200" lvl="3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4pPr>
                      <a:lvl5pPr marL="2057400" lvl="4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spcBef>
                          <a:spcPct val="0"/>
                        </a:spcBef>
                        <a:buClrTx/>
                        <a:buSzTx/>
                        <a:buFontTx/>
                        <a:buNone/>
                      </a:pPr>
                      <a:r>
                        <a:rPr sz="1400" b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26,7</a:t>
                      </a:r>
                      <a:endParaRPr lang="en-US" sz="1400" b="1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2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1pPr>
                      <a:lvl2pPr marL="742950" lvl="1" indent="-28575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24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2pPr>
                      <a:lvl3pPr marL="1143000" lvl="2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20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3pPr>
                      <a:lvl4pPr marL="1600200" lvl="3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4pPr>
                      <a:lvl5pPr marL="2057400" lvl="4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spcBef>
                          <a:spcPct val="0"/>
                        </a:spcBef>
                        <a:buClrTx/>
                        <a:buSzTx/>
                        <a:buFontTx/>
                        <a:buNone/>
                      </a:pPr>
                      <a:r>
                        <a:rPr sz="1400" b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26,4</a:t>
                      </a:r>
                      <a:endParaRPr lang="en-US" sz="1400" b="1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2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1pPr>
                      <a:lvl2pPr marL="742950" lvl="1" indent="-28575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24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2pPr>
                      <a:lvl3pPr marL="1143000" lvl="2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20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3pPr>
                      <a:lvl4pPr marL="1600200" lvl="3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4pPr>
                      <a:lvl5pPr marL="2057400" lvl="4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spcBef>
                          <a:spcPct val="0"/>
                        </a:spcBef>
                        <a:buClrTx/>
                        <a:buSzTx/>
                        <a:buFontTx/>
                        <a:buNone/>
                      </a:pPr>
                      <a:r>
                        <a:rPr sz="1400" b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25,7</a:t>
                      </a:r>
                      <a:endParaRPr lang="en-US" sz="1400" b="1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90106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342900" lvl="0" indent="-3429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2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1pPr>
                      <a:lvl2pPr marL="742950" lvl="1" indent="-28575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24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2pPr>
                      <a:lvl3pPr marL="1143000" lvl="2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20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3pPr>
                      <a:lvl4pPr marL="1600200" lvl="3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4pPr>
                      <a:lvl5pPr marL="2057400" lvl="4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spcBef>
                          <a:spcPct val="0"/>
                        </a:spcBef>
                        <a:buClrTx/>
                        <a:buSzTx/>
                        <a:buFontTx/>
                        <a:buNone/>
                      </a:pPr>
                      <a:r>
                        <a:rPr sz="1400" b="1" err="1">
                          <a:solidFill>
                            <a:srgbClr val="0000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Lượng</a:t>
                      </a:r>
                      <a:endParaRPr sz="1400" b="1">
                        <a:solidFill>
                          <a:srgbClr val="000099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lvl="0" algn="ctr" eaLnBrk="1" hangingPunct="1">
                        <a:spcBef>
                          <a:spcPct val="0"/>
                        </a:spcBef>
                        <a:buClrTx/>
                        <a:buSzTx/>
                        <a:buFontTx/>
                        <a:buNone/>
                      </a:pPr>
                      <a:r>
                        <a:rPr sz="1400" b="1" err="1">
                          <a:solidFill>
                            <a:srgbClr val="0000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mưa</a:t>
                      </a:r>
                      <a:endParaRPr sz="1400" b="1">
                        <a:solidFill>
                          <a:srgbClr val="000099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lvl="0" algn="ctr" eaLnBrk="1" hangingPunct="1">
                        <a:spcBef>
                          <a:spcPct val="0"/>
                        </a:spcBef>
                        <a:buClrTx/>
                        <a:buSzTx/>
                        <a:buFontTx/>
                        <a:buNone/>
                      </a:pPr>
                      <a:r>
                        <a:rPr sz="1400" b="1">
                          <a:solidFill>
                            <a:srgbClr val="0000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(mm)</a:t>
                      </a:r>
                      <a:endParaRPr lang="en-US" sz="1400" b="1">
                        <a:solidFill>
                          <a:srgbClr val="000099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2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1pPr>
                      <a:lvl2pPr marL="742950" lvl="1" indent="-28575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24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2pPr>
                      <a:lvl3pPr marL="1143000" lvl="2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20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3pPr>
                      <a:lvl4pPr marL="1600200" lvl="3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4pPr>
                      <a:lvl5pPr marL="2057400" lvl="4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spcBef>
                          <a:spcPct val="0"/>
                        </a:spcBef>
                        <a:buClrTx/>
                        <a:buSzTx/>
                        <a:buFontTx/>
                        <a:buNone/>
                      </a:pPr>
                      <a:r>
                        <a:rPr sz="1400" b="1">
                          <a:solidFill>
                            <a:srgbClr val="0000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13,8</a:t>
                      </a:r>
                      <a:endParaRPr lang="en-US" sz="1400" b="1">
                        <a:solidFill>
                          <a:srgbClr val="000099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2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1pPr>
                      <a:lvl2pPr marL="742950" lvl="1" indent="-28575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24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2pPr>
                      <a:lvl3pPr marL="1143000" lvl="2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20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3pPr>
                      <a:lvl4pPr marL="1600200" lvl="3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4pPr>
                      <a:lvl5pPr marL="2057400" lvl="4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spcBef>
                          <a:spcPct val="0"/>
                        </a:spcBef>
                        <a:buClrTx/>
                        <a:buSzTx/>
                        <a:buFontTx/>
                        <a:buNone/>
                      </a:pPr>
                      <a:r>
                        <a:rPr sz="1400" b="1">
                          <a:solidFill>
                            <a:srgbClr val="0000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4,1</a:t>
                      </a:r>
                      <a:endParaRPr lang="en-US" sz="1400" b="1">
                        <a:solidFill>
                          <a:srgbClr val="000099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2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1pPr>
                      <a:lvl2pPr marL="742950" lvl="1" indent="-28575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24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2pPr>
                      <a:lvl3pPr marL="1143000" lvl="2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20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3pPr>
                      <a:lvl4pPr marL="1600200" lvl="3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4pPr>
                      <a:lvl5pPr marL="2057400" lvl="4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spcBef>
                          <a:spcPct val="0"/>
                        </a:spcBef>
                        <a:buClrTx/>
                        <a:buSzTx/>
                        <a:buFontTx/>
                        <a:buNone/>
                      </a:pPr>
                      <a:r>
                        <a:rPr sz="1400" b="1">
                          <a:solidFill>
                            <a:srgbClr val="0000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10,5</a:t>
                      </a:r>
                      <a:endParaRPr lang="en-US" sz="1400" b="1">
                        <a:solidFill>
                          <a:srgbClr val="000099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2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1pPr>
                      <a:lvl2pPr marL="742950" lvl="1" indent="-28575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24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2pPr>
                      <a:lvl3pPr marL="1143000" lvl="2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20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3pPr>
                      <a:lvl4pPr marL="1600200" lvl="3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4pPr>
                      <a:lvl5pPr marL="2057400" lvl="4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spcBef>
                          <a:spcPct val="0"/>
                        </a:spcBef>
                        <a:buClrTx/>
                        <a:buSzTx/>
                        <a:buFontTx/>
                        <a:buNone/>
                      </a:pPr>
                      <a:r>
                        <a:rPr sz="1400" b="1">
                          <a:solidFill>
                            <a:srgbClr val="0000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50,4</a:t>
                      </a:r>
                      <a:endParaRPr lang="en-US" sz="1400" b="1">
                        <a:solidFill>
                          <a:srgbClr val="000099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2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1pPr>
                      <a:lvl2pPr marL="742950" lvl="1" indent="-28575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24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2pPr>
                      <a:lvl3pPr marL="1143000" lvl="2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20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3pPr>
                      <a:lvl4pPr marL="1600200" lvl="3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4pPr>
                      <a:lvl5pPr marL="2057400" lvl="4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spcBef>
                          <a:spcPct val="0"/>
                        </a:spcBef>
                        <a:buClrTx/>
                        <a:buSzTx/>
                        <a:buFontTx/>
                        <a:buNone/>
                      </a:pPr>
                      <a:r>
                        <a:rPr sz="1400" b="1">
                          <a:solidFill>
                            <a:srgbClr val="0000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218,4</a:t>
                      </a:r>
                      <a:endParaRPr lang="en-US" sz="1400" b="1">
                        <a:solidFill>
                          <a:srgbClr val="000099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2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1pPr>
                      <a:lvl2pPr marL="742950" lvl="1" indent="-28575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24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2pPr>
                      <a:lvl3pPr marL="1143000" lvl="2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20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3pPr>
                      <a:lvl4pPr marL="1600200" lvl="3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4pPr>
                      <a:lvl5pPr marL="2057400" lvl="4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spcBef>
                          <a:spcPct val="0"/>
                        </a:spcBef>
                        <a:buClrTx/>
                        <a:buSzTx/>
                        <a:buFontTx/>
                        <a:buNone/>
                      </a:pPr>
                      <a:r>
                        <a:rPr sz="1400" b="1">
                          <a:solidFill>
                            <a:srgbClr val="0000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311,7</a:t>
                      </a:r>
                      <a:endParaRPr lang="en-US" sz="1400" b="1">
                        <a:solidFill>
                          <a:srgbClr val="000099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2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1pPr>
                      <a:lvl2pPr marL="742950" lvl="1" indent="-28575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24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2pPr>
                      <a:lvl3pPr marL="1143000" lvl="2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20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3pPr>
                      <a:lvl4pPr marL="1600200" lvl="3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4pPr>
                      <a:lvl5pPr marL="2057400" lvl="4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spcBef>
                          <a:spcPct val="0"/>
                        </a:spcBef>
                        <a:buClrTx/>
                        <a:buSzTx/>
                        <a:buFontTx/>
                        <a:buNone/>
                      </a:pPr>
                      <a:r>
                        <a:rPr sz="1400" b="1">
                          <a:solidFill>
                            <a:srgbClr val="0000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293,7</a:t>
                      </a:r>
                      <a:endParaRPr lang="en-US" sz="1400" b="1">
                        <a:solidFill>
                          <a:srgbClr val="000099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2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1pPr>
                      <a:lvl2pPr marL="742950" lvl="1" indent="-28575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24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2pPr>
                      <a:lvl3pPr marL="1143000" lvl="2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20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3pPr>
                      <a:lvl4pPr marL="1600200" lvl="3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4pPr>
                      <a:lvl5pPr marL="2057400" lvl="4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spcBef>
                          <a:spcPct val="0"/>
                        </a:spcBef>
                        <a:buClrTx/>
                        <a:buSzTx/>
                        <a:buFontTx/>
                        <a:buNone/>
                      </a:pPr>
                      <a:r>
                        <a:rPr sz="1400" b="1">
                          <a:solidFill>
                            <a:srgbClr val="0000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269,8</a:t>
                      </a:r>
                      <a:endParaRPr lang="en-US" sz="1400" b="1">
                        <a:solidFill>
                          <a:srgbClr val="000099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2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1pPr>
                      <a:lvl2pPr marL="742950" lvl="1" indent="-28575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24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2pPr>
                      <a:lvl3pPr marL="1143000" lvl="2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20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3pPr>
                      <a:lvl4pPr marL="1600200" lvl="3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4pPr>
                      <a:lvl5pPr marL="2057400" lvl="4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spcBef>
                          <a:spcPct val="0"/>
                        </a:spcBef>
                        <a:buClrTx/>
                        <a:buSzTx/>
                        <a:buFontTx/>
                        <a:buNone/>
                      </a:pPr>
                      <a:r>
                        <a:rPr sz="1400" b="1">
                          <a:solidFill>
                            <a:srgbClr val="0000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327,0</a:t>
                      </a:r>
                      <a:endParaRPr lang="en-US" sz="1400" b="1">
                        <a:solidFill>
                          <a:srgbClr val="000099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2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1pPr>
                      <a:lvl2pPr marL="742950" lvl="1" indent="-28575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24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2pPr>
                      <a:lvl3pPr marL="1143000" lvl="2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20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3pPr>
                      <a:lvl4pPr marL="1600200" lvl="3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4pPr>
                      <a:lvl5pPr marL="2057400" lvl="4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spcBef>
                          <a:spcPct val="0"/>
                        </a:spcBef>
                        <a:buClrTx/>
                        <a:buSzTx/>
                        <a:buFontTx/>
                        <a:buNone/>
                      </a:pPr>
                      <a:r>
                        <a:rPr sz="1400" b="1">
                          <a:solidFill>
                            <a:srgbClr val="0000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266,7</a:t>
                      </a:r>
                      <a:endParaRPr lang="en-US" sz="1400" b="1">
                        <a:solidFill>
                          <a:srgbClr val="000099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2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1pPr>
                      <a:lvl2pPr marL="742950" lvl="1" indent="-28575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24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2pPr>
                      <a:lvl3pPr marL="1143000" lvl="2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20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3pPr>
                      <a:lvl4pPr marL="1600200" lvl="3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4pPr>
                      <a:lvl5pPr marL="2057400" lvl="4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spcBef>
                          <a:spcPct val="0"/>
                        </a:spcBef>
                        <a:buClrTx/>
                        <a:buSzTx/>
                        <a:buFontTx/>
                        <a:buNone/>
                      </a:pPr>
                      <a:r>
                        <a:rPr sz="1400" b="1">
                          <a:solidFill>
                            <a:srgbClr val="0000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116,5</a:t>
                      </a:r>
                      <a:endParaRPr lang="en-US" sz="1400" b="1">
                        <a:solidFill>
                          <a:srgbClr val="000099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2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1pPr>
                      <a:lvl2pPr marL="742950" lvl="1" indent="-28575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24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2pPr>
                      <a:lvl3pPr marL="1143000" lvl="2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20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3pPr>
                      <a:lvl4pPr marL="1600200" lvl="3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4pPr>
                      <a:lvl5pPr marL="2057400" lvl="4" indent="-228600" algn="l" rtl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Char char="n"/>
                        <a:defRPr sz="1800" kern="12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+mn-lt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spcBef>
                          <a:spcPct val="0"/>
                        </a:spcBef>
                        <a:buClrTx/>
                        <a:buSzTx/>
                        <a:buFontTx/>
                        <a:buNone/>
                      </a:pPr>
                      <a:r>
                        <a:rPr sz="1400" b="1">
                          <a:solidFill>
                            <a:srgbClr val="0000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48,3</a:t>
                      </a:r>
                      <a:endParaRPr lang="en-US" sz="1400" b="1">
                        <a:solidFill>
                          <a:srgbClr val="000099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21625" name="Rectangle 1657"/>
          <p:cNvSpPr/>
          <p:nvPr/>
        </p:nvSpPr>
        <p:spPr>
          <a:xfrm>
            <a:off x="762000" y="990600"/>
            <a:ext cx="914400" cy="381000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/>
          <a:lstStyle/>
          <a:p>
            <a:pPr algn="ctr" eaLnBrk="1" hangingPunct="1"/>
            <a:r>
              <a:rPr sz="1800" err="1">
                <a:latin typeface="Times New Roman" panose="02020603050405020304" pitchFamily="18" charset="0"/>
              </a:rPr>
              <a:t>Tháng</a:t>
            </a:r>
            <a:endParaRPr sz="1800">
              <a:latin typeface="Times New Roman" panose="02020603050405020304" pitchFamily="18" charset="0"/>
            </a:endParaRPr>
          </a:p>
        </p:txBody>
      </p:sp>
      <p:sp>
        <p:nvSpPr>
          <p:cNvPr id="21626" name="Rectangle 1658"/>
          <p:cNvSpPr/>
          <p:nvPr/>
        </p:nvSpPr>
        <p:spPr>
          <a:xfrm>
            <a:off x="0" y="1143000"/>
            <a:ext cx="914400" cy="381000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/>
          <a:lstStyle/>
          <a:p>
            <a:pPr algn="ctr" eaLnBrk="1" hangingPunct="1"/>
            <a:r>
              <a:rPr err="1">
                <a:latin typeface="Times New Roman" panose="02020603050405020304" pitchFamily="18" charset="0"/>
              </a:rPr>
              <a:t>Trạm</a:t>
            </a:r>
            <a:endParaRPr>
              <a:latin typeface="Times New Roman" panose="02020603050405020304" pitchFamily="18" charset="0"/>
            </a:endParaRPr>
          </a:p>
        </p:txBody>
      </p:sp>
      <p:sp>
        <p:nvSpPr>
          <p:cNvPr id="21627" name="Line 1801"/>
          <p:cNvSpPr/>
          <p:nvPr/>
        </p:nvSpPr>
        <p:spPr>
          <a:xfrm>
            <a:off x="76200" y="965200"/>
            <a:ext cx="1511300" cy="5461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</p:sp>
    </p:spTree>
  </p:cSld>
  <p:clrMapOvr>
    <a:masterClrMapping/>
  </p:clrMapOvr>
  <p:transition spd="med">
    <p:strips dir="rd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5"/>
          <p:cNvSpPr txBox="1"/>
          <p:nvPr/>
        </p:nvSpPr>
        <p:spPr>
          <a:xfrm>
            <a:off x="152400" y="152400"/>
            <a:ext cx="872172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</a:t>
            </a:r>
            <a:r>
              <a:rPr lang="vi-VN" alt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alt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31. ĐẶC ĐIỂM KHÍ HẬU VIỆT NAM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483235" y="1654810"/>
            <a:ext cx="660336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3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Tính chất nhiệt đới gió mùa ẩm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563245" y="2413635"/>
            <a:ext cx="385635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3200" b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Tính nhiệt đới</a:t>
            </a:r>
          </a:p>
        </p:txBody>
      </p:sp>
      <p:sp>
        <p:nvSpPr>
          <p:cNvPr id="10" name="Text Box 9"/>
          <p:cNvSpPr txBox="1"/>
          <p:nvPr/>
        </p:nvSpPr>
        <p:spPr>
          <a:xfrm>
            <a:off x="314960" y="3172460"/>
            <a:ext cx="854900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32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altLang="en-US" sz="320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 </a:t>
            </a:r>
            <a:r>
              <a:rPr lang="vi-VN" altLang="en-US" sz="32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 trung bình &gt; 21 độ C</a:t>
            </a:r>
          </a:p>
          <a:p>
            <a:r>
              <a:rPr lang="vi-VN" altLang="en-US" sz="32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Số giờ nắng cao, trung bình từ 1400 đến 3000 giờ/ năm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164</TotalTime>
  <Words>1670</Words>
  <Application>Microsoft Office PowerPoint</Application>
  <PresentationFormat>On-screen Show (4:3)</PresentationFormat>
  <Paragraphs>456</Paragraphs>
  <Slides>36</Slides>
  <Notes>5</Notes>
  <HiddenSlides>0</HiddenSlides>
  <MMClips>4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36</vt:i4>
      </vt:variant>
    </vt:vector>
  </HeadingPairs>
  <TitlesOfParts>
    <vt:vector size="50" baseType="lpstr">
      <vt:lpstr>.VnArial</vt:lpstr>
      <vt:lpstr>.VnArial Narrow</vt:lpstr>
      <vt:lpstr>.VnTime</vt:lpstr>
      <vt:lpstr>.VnTimeH</vt:lpstr>
      <vt:lpstr>Arial</vt:lpstr>
      <vt:lpstr>Calibri</vt:lpstr>
      <vt:lpstr>Calibri Light</vt:lpstr>
      <vt:lpstr>Constantia</vt:lpstr>
      <vt:lpstr>Symbol</vt:lpstr>
      <vt:lpstr>Times New Roman</vt:lpstr>
      <vt:lpstr>Wingdings</vt:lpstr>
      <vt:lpstr>Wingdings 2</vt:lpstr>
      <vt:lpstr>Flow</vt:lpstr>
      <vt:lpstr>Custom Design</vt:lpstr>
      <vt:lpstr>PowerPoint Presentation</vt:lpstr>
      <vt:lpstr>TIẾT 33 – LUYỆN TẬP  Làm bài trắc nghiệm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                              c. Tính ẩm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Admin</dc:creator>
  <cp:lastModifiedBy>DELL</cp:lastModifiedBy>
  <cp:revision>159</cp:revision>
  <dcterms:created xsi:type="dcterms:W3CDTF">2018-03-17T08:19:00Z</dcterms:created>
  <dcterms:modified xsi:type="dcterms:W3CDTF">2022-02-26T08:32:10Z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1033-11.2.0.10017</vt:lpwstr>
  </property>
</Properties>
</file>