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9"/>
  </p:notesMasterIdLst>
  <p:handoutMasterIdLst>
    <p:handoutMasterId r:id="rId30"/>
  </p:handoutMasterIdLst>
  <p:sldIdLst>
    <p:sldId id="316" r:id="rId2"/>
    <p:sldId id="303" r:id="rId3"/>
    <p:sldId id="312" r:id="rId4"/>
    <p:sldId id="314" r:id="rId5"/>
    <p:sldId id="306" r:id="rId6"/>
    <p:sldId id="317" r:id="rId7"/>
    <p:sldId id="319" r:id="rId8"/>
    <p:sldId id="318" r:id="rId9"/>
    <p:sldId id="335" r:id="rId10"/>
    <p:sldId id="379" r:id="rId11"/>
    <p:sldId id="380" r:id="rId12"/>
    <p:sldId id="378" r:id="rId13"/>
    <p:sldId id="341" r:id="rId14"/>
    <p:sldId id="370" r:id="rId15"/>
    <p:sldId id="362" r:id="rId16"/>
    <p:sldId id="363" r:id="rId17"/>
    <p:sldId id="367" r:id="rId18"/>
    <p:sldId id="366" r:id="rId19"/>
    <p:sldId id="365" r:id="rId20"/>
    <p:sldId id="364" r:id="rId21"/>
    <p:sldId id="368" r:id="rId22"/>
    <p:sldId id="369" r:id="rId23"/>
    <p:sldId id="377" r:id="rId24"/>
    <p:sldId id="376" r:id="rId25"/>
    <p:sldId id="371" r:id="rId26"/>
    <p:sldId id="375" r:id="rId27"/>
    <p:sldId id="311" r:id="rId28"/>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3366FF"/>
    <a:srgbClr val="0099FF"/>
    <a:srgbClr val="00FFFF"/>
    <a:srgbClr val="FF66FF"/>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7" autoAdjust="0"/>
    <p:restoredTop sz="94558" autoAdjust="0"/>
  </p:normalViewPr>
  <p:slideViewPr>
    <p:cSldViewPr>
      <p:cViewPr varScale="1">
        <p:scale>
          <a:sx n="75" d="100"/>
          <a:sy n="75" d="100"/>
        </p:scale>
        <p:origin x="9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209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9A8502A6-CD65-4267-92C3-E3AD8F435F37}" type="datetime1">
              <a:rPr lang="en-US"/>
              <a:pPr>
                <a:defRPr/>
              </a:pPr>
              <a:t>3/29/2023</a:t>
            </a:fld>
            <a:endParaRPr lang="en-US"/>
          </a:p>
        </p:txBody>
      </p:sp>
      <p:sp>
        <p:nvSpPr>
          <p:cNvPr id="209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9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17F578A-0864-4FC8-ABBC-5A0E0A0D9AC2}" type="slidenum">
              <a:rPr lang="en-US"/>
              <a:pPr>
                <a:defRPr/>
              </a:pPr>
              <a:t>‹#›</a:t>
            </a:fld>
            <a:endParaRPr lang="en-US"/>
          </a:p>
        </p:txBody>
      </p:sp>
    </p:spTree>
    <p:extLst>
      <p:ext uri="{BB962C8B-B14F-4D97-AF65-F5344CB8AC3E}">
        <p14:creationId xmlns:p14="http://schemas.microsoft.com/office/powerpoint/2010/main" val="317976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121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E31D71DE-41A3-4B9A-A6A8-28381E8E4022}" type="datetime1">
              <a:rPr lang="en-US"/>
              <a:pPr>
                <a:defRPr/>
              </a:pPr>
              <a:t>3/29/2023</a:t>
            </a:fld>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39B4505-1A58-49D0-A250-2642BEAF1364}" type="slidenum">
              <a:rPr lang="en-US"/>
              <a:pPr>
                <a:defRPr/>
              </a:pPr>
              <a:t>‹#›</a:t>
            </a:fld>
            <a:endParaRPr lang="en-US"/>
          </a:p>
        </p:txBody>
      </p:sp>
    </p:spTree>
    <p:extLst>
      <p:ext uri="{BB962C8B-B14F-4D97-AF65-F5344CB8AC3E}">
        <p14:creationId xmlns:p14="http://schemas.microsoft.com/office/powerpoint/2010/main" val="270388377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smtClean="0">
              <a:latin typeface="Arial" pitchFamily="34" charset="0"/>
            </a:endParaRPr>
          </a:p>
        </p:txBody>
      </p:sp>
      <p:sp>
        <p:nvSpPr>
          <p:cNvPr id="38916" name="Header Placeholder 3"/>
          <p:cNvSpPr>
            <a:spLocks noGrp="1"/>
          </p:cNvSpPr>
          <p:nvPr>
            <p:ph type="hdr" sz="quarter"/>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200" smtClean="0">
                <a:latin typeface="Arial" pitchFamily="34" charset="0"/>
              </a:rPr>
              <a:t>Giáo án Tin học 6</a:t>
            </a:r>
          </a:p>
        </p:txBody>
      </p:sp>
      <p:sp>
        <p:nvSpPr>
          <p:cNvPr id="38917" name="Date Placeholder 4"/>
          <p:cNvSpPr>
            <a:spLocks noGrp="1"/>
          </p:cNvSpPr>
          <p:nvPr>
            <p:ph type="dt" sz="quarter" idx="1"/>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AC1023D-ED13-4712-8900-4E98D7C798EB}" type="datetime1">
              <a:rPr lang="en-US" sz="1200" smtClean="0">
                <a:latin typeface="Arial" pitchFamily="34" charset="0"/>
              </a:rPr>
              <a:pPr/>
              <a:t>3/29/2023</a:t>
            </a:fld>
            <a:endParaRPr lang="en-US" sz="1200" smtClean="0">
              <a:latin typeface="Arial" pitchFamily="34" charset="0"/>
            </a:endParaRPr>
          </a:p>
        </p:txBody>
      </p:sp>
      <p:sp>
        <p:nvSpPr>
          <p:cNvPr id="38918" name="Slide Number Placeholder 5"/>
          <p:cNvSpPr>
            <a:spLocks noGrp="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4F587B9-96F1-4B04-9F64-E97AC99072E3}" type="slidenum">
              <a:rPr lang="en-US" sz="1200" smtClean="0">
                <a:latin typeface="Arial" pitchFamily="34" charset="0"/>
              </a:rPr>
              <a:pPr/>
              <a:t>8</a:t>
            </a:fld>
            <a:endParaRPr lang="en-US"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9B1A1-F149-43A6-823E-433959510A0C}" type="slidenum">
              <a:rPr lang="en-US"/>
              <a:pPr>
                <a:defRPr/>
              </a:pPr>
              <a:t>‹#›</a:t>
            </a:fld>
            <a:endParaRPr lang="en-US"/>
          </a:p>
        </p:txBody>
      </p:sp>
    </p:spTree>
    <p:extLst>
      <p:ext uri="{BB962C8B-B14F-4D97-AF65-F5344CB8AC3E}">
        <p14:creationId xmlns:p14="http://schemas.microsoft.com/office/powerpoint/2010/main" val="407562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9ABA5-F845-4C62-9BF6-7775862EAC17}" type="slidenum">
              <a:rPr lang="en-US"/>
              <a:pPr>
                <a:defRPr/>
              </a:pPr>
              <a:t>‹#›</a:t>
            </a:fld>
            <a:endParaRPr lang="en-US"/>
          </a:p>
        </p:txBody>
      </p:sp>
    </p:spTree>
    <p:extLst>
      <p:ext uri="{BB962C8B-B14F-4D97-AF65-F5344CB8AC3E}">
        <p14:creationId xmlns:p14="http://schemas.microsoft.com/office/powerpoint/2010/main" val="151316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F9AD-B9C5-404D-BA81-FCECED60EA55}" type="slidenum">
              <a:rPr lang="en-US"/>
              <a:pPr>
                <a:defRPr/>
              </a:pPr>
              <a:t>‹#›</a:t>
            </a:fld>
            <a:endParaRPr lang="en-US"/>
          </a:p>
        </p:txBody>
      </p:sp>
    </p:spTree>
    <p:extLst>
      <p:ext uri="{BB962C8B-B14F-4D97-AF65-F5344CB8AC3E}">
        <p14:creationId xmlns:p14="http://schemas.microsoft.com/office/powerpoint/2010/main" val="407963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CDD6-3B57-455F-939F-C0E171D1A0FE}" type="slidenum">
              <a:rPr lang="en-US"/>
              <a:pPr>
                <a:defRPr/>
              </a:pPr>
              <a:t>‹#›</a:t>
            </a:fld>
            <a:endParaRPr lang="en-US"/>
          </a:p>
        </p:txBody>
      </p:sp>
    </p:spTree>
    <p:extLst>
      <p:ext uri="{BB962C8B-B14F-4D97-AF65-F5344CB8AC3E}">
        <p14:creationId xmlns:p14="http://schemas.microsoft.com/office/powerpoint/2010/main" val="47478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B49BD-B3C4-4F93-9EFD-878CEE8CBEC4}" type="slidenum">
              <a:rPr lang="en-US"/>
              <a:pPr>
                <a:defRPr/>
              </a:pPr>
              <a:t>‹#›</a:t>
            </a:fld>
            <a:endParaRPr lang="en-US"/>
          </a:p>
        </p:txBody>
      </p:sp>
    </p:spTree>
    <p:extLst>
      <p:ext uri="{BB962C8B-B14F-4D97-AF65-F5344CB8AC3E}">
        <p14:creationId xmlns:p14="http://schemas.microsoft.com/office/powerpoint/2010/main" val="8968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B13A1-EF67-411D-ACB2-E1E92A331A01}" type="slidenum">
              <a:rPr lang="en-US"/>
              <a:pPr>
                <a:defRPr/>
              </a:pPr>
              <a:t>‹#›</a:t>
            </a:fld>
            <a:endParaRPr lang="en-US"/>
          </a:p>
        </p:txBody>
      </p:sp>
    </p:spTree>
    <p:extLst>
      <p:ext uri="{BB962C8B-B14F-4D97-AF65-F5344CB8AC3E}">
        <p14:creationId xmlns:p14="http://schemas.microsoft.com/office/powerpoint/2010/main" val="93648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EBCC2-4D6A-457D-9AE2-BF48E43E05EA}" type="slidenum">
              <a:rPr lang="en-US"/>
              <a:pPr>
                <a:defRPr/>
              </a:pPr>
              <a:t>‹#›</a:t>
            </a:fld>
            <a:endParaRPr lang="en-US"/>
          </a:p>
        </p:txBody>
      </p:sp>
    </p:spTree>
    <p:extLst>
      <p:ext uri="{BB962C8B-B14F-4D97-AF65-F5344CB8AC3E}">
        <p14:creationId xmlns:p14="http://schemas.microsoft.com/office/powerpoint/2010/main" val="3700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3ACE17-9CFF-4243-8868-1D65640DDD83}" type="slidenum">
              <a:rPr lang="en-US"/>
              <a:pPr>
                <a:defRPr/>
              </a:pPr>
              <a:t>‹#›</a:t>
            </a:fld>
            <a:endParaRPr lang="en-US"/>
          </a:p>
        </p:txBody>
      </p:sp>
    </p:spTree>
    <p:extLst>
      <p:ext uri="{BB962C8B-B14F-4D97-AF65-F5344CB8AC3E}">
        <p14:creationId xmlns:p14="http://schemas.microsoft.com/office/powerpoint/2010/main" val="254506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1922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2AC0B-87B7-4A18-84FE-4BC3EF2A6A12}" type="slidenum">
              <a:rPr lang="en-US"/>
              <a:pPr>
                <a:defRPr/>
              </a:pPr>
              <a:t>‹#›</a:t>
            </a:fld>
            <a:endParaRPr lang="en-US"/>
          </a:p>
        </p:txBody>
      </p:sp>
    </p:spTree>
    <p:extLst>
      <p:ext uri="{BB962C8B-B14F-4D97-AF65-F5344CB8AC3E}">
        <p14:creationId xmlns:p14="http://schemas.microsoft.com/office/powerpoint/2010/main" val="157606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90541-54FD-4699-A16A-FF207A85AF36}" type="slidenum">
              <a:rPr lang="en-US"/>
              <a:pPr>
                <a:defRPr/>
              </a:pPr>
              <a:t>‹#›</a:t>
            </a:fld>
            <a:endParaRPr lang="en-US"/>
          </a:p>
        </p:txBody>
      </p:sp>
    </p:spTree>
    <p:extLst>
      <p:ext uri="{BB962C8B-B14F-4D97-AF65-F5344CB8AC3E}">
        <p14:creationId xmlns:p14="http://schemas.microsoft.com/office/powerpoint/2010/main" val="15655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74C3FF-568A-44DF-ABF3-557017A6C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17.xml"/><Relationship Id="rId18" Type="http://schemas.openxmlformats.org/officeDocument/2006/relationships/slide" Target="slide20.xml"/><Relationship Id="rId26" Type="http://schemas.openxmlformats.org/officeDocument/2006/relationships/slide" Target="slide9.xml"/><Relationship Id="rId3" Type="http://schemas.openxmlformats.org/officeDocument/2006/relationships/image" Target="../media/image26.png"/><Relationship Id="rId21" Type="http://schemas.openxmlformats.org/officeDocument/2006/relationships/slide" Target="slide19.xml"/><Relationship Id="rId7" Type="http://schemas.openxmlformats.org/officeDocument/2006/relationships/image" Target="../media/image30.png"/><Relationship Id="rId12" Type="http://schemas.openxmlformats.org/officeDocument/2006/relationships/image" Target="../media/image33.png"/><Relationship Id="rId17" Type="http://schemas.openxmlformats.org/officeDocument/2006/relationships/slide" Target="slide22.xml"/><Relationship Id="rId25" Type="http://schemas.openxmlformats.org/officeDocument/2006/relationships/slide" Target="slide8.xml"/><Relationship Id="rId2" Type="http://schemas.openxmlformats.org/officeDocument/2006/relationships/image" Target="../media/image25.gif"/><Relationship Id="rId16" Type="http://schemas.openxmlformats.org/officeDocument/2006/relationships/image" Target="../media/image35.png"/><Relationship Id="rId20" Type="http://schemas.openxmlformats.org/officeDocument/2006/relationships/image" Target="../media/image36.png"/><Relationship Id="rId29"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slide" Target="slide16.xml"/><Relationship Id="rId24" Type="http://schemas.openxmlformats.org/officeDocument/2006/relationships/slide" Target="slide6.xml"/><Relationship Id="rId5" Type="http://schemas.openxmlformats.org/officeDocument/2006/relationships/image" Target="../media/image28.png"/><Relationship Id="rId15" Type="http://schemas.openxmlformats.org/officeDocument/2006/relationships/slide" Target="slide18.xml"/><Relationship Id="rId23" Type="http://schemas.openxmlformats.org/officeDocument/2006/relationships/slide" Target="slide5.xml"/><Relationship Id="rId28" Type="http://schemas.openxmlformats.org/officeDocument/2006/relationships/slide" Target="slide14.xml"/><Relationship Id="rId10" Type="http://schemas.openxmlformats.org/officeDocument/2006/relationships/image" Target="../media/image32.png"/><Relationship Id="rId19" Type="http://schemas.openxmlformats.org/officeDocument/2006/relationships/slide" Target="slide21.xml"/><Relationship Id="rId31" Type="http://schemas.openxmlformats.org/officeDocument/2006/relationships/slide" Target="slide23.xml"/><Relationship Id="rId4" Type="http://schemas.openxmlformats.org/officeDocument/2006/relationships/image" Target="../media/image27.png"/><Relationship Id="rId9" Type="http://schemas.openxmlformats.org/officeDocument/2006/relationships/slide" Target="slide15.xml"/><Relationship Id="rId14" Type="http://schemas.openxmlformats.org/officeDocument/2006/relationships/image" Target="../media/image34.png"/><Relationship Id="rId22" Type="http://schemas.openxmlformats.org/officeDocument/2006/relationships/slide" Target="slide3.xml"/><Relationship Id="rId27" Type="http://schemas.openxmlformats.org/officeDocument/2006/relationships/slide" Target="slide12.xml"/><Relationship Id="rId30"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slide" Target="slide14.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2.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3.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4.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5.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PHUONGLOAN\Desktop\5%20l&#7847;n%20Quang%20H&#7843;i%20s&#250;t%20ph&#7841;t%20(online-video-cutter.com).mp4"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6.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7.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6.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file:///G:\tin%208\TTDD2.ppt" TargetMode="External"/><Relationship Id="rId3" Type="http://schemas.openxmlformats.org/officeDocument/2006/relationships/audio" Target="../media/audio2.wav"/><Relationship Id="rId7" Type="http://schemas.openxmlformats.org/officeDocument/2006/relationships/hyperlink" Target="file:///G:\tin%208\TTDD1.ppt"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slide" Target="slide14.xml"/><Relationship Id="rId10" Type="http://schemas.openxmlformats.org/officeDocument/2006/relationships/image" Target="../media/image1.wmf"/><Relationship Id="rId4" Type="http://schemas.openxmlformats.org/officeDocument/2006/relationships/slide" Target="slide4.xml"/><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BF97A7-A9B4-464E-9992-7590315CF70C}" type="slidenum">
              <a:rPr lang="en-US"/>
              <a:pPr>
                <a:defRPr/>
              </a:pPr>
              <a:t>1</a:t>
            </a:fld>
            <a:endParaRPr lang="en-US"/>
          </a:p>
        </p:txBody>
      </p:sp>
      <p:pic>
        <p:nvPicPr>
          <p:cNvPr id="2051"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8993" y="5006182"/>
            <a:ext cx="102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857875"/>
            <a:ext cx="27701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38200" y="1108075"/>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11" name="TextBox 10"/>
          <p:cNvSpPr txBox="1">
            <a:spLocks noChangeArrowheads="1"/>
          </p:cNvSpPr>
          <p:nvPr/>
        </p:nvSpPr>
        <p:spPr bwMode="auto">
          <a:xfrm>
            <a:off x="1524000" y="4724400"/>
            <a:ext cx="6590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a:t>Thiết</a:t>
            </a:r>
            <a:r>
              <a:rPr lang="en-US" sz="4400" b="1" dirty="0"/>
              <a:t> </a:t>
            </a:r>
            <a:r>
              <a:rPr lang="en-US" sz="4400" b="1" dirty="0" err="1"/>
              <a:t>bị</a:t>
            </a:r>
            <a:r>
              <a:rPr lang="en-US" sz="4400" b="1" dirty="0"/>
              <a:t> </a:t>
            </a:r>
            <a:r>
              <a:rPr lang="en-US" sz="4400" b="1" dirty="0" err="1" smtClean="0"/>
              <a:t>ra</a:t>
            </a:r>
            <a:endParaRPr lang="en-US" sz="4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43100"/>
            <a:ext cx="3689483" cy="26487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43050"/>
            <a:ext cx="4537620" cy="3200400"/>
          </a:xfrm>
          <a:prstGeom prst="rect">
            <a:avLst/>
          </a:prstGeom>
        </p:spPr>
      </p:pic>
    </p:spTree>
    <p:extLst>
      <p:ext uri="{BB962C8B-B14F-4D97-AF65-F5344CB8AC3E}">
        <p14:creationId xmlns:p14="http://schemas.microsoft.com/office/powerpoint/2010/main" val="38813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11" name="TextBox 10"/>
          <p:cNvSpPr txBox="1">
            <a:spLocks noChangeArrowheads="1"/>
          </p:cNvSpPr>
          <p:nvPr/>
        </p:nvSpPr>
        <p:spPr bwMode="auto">
          <a:xfrm>
            <a:off x="826177" y="5097959"/>
            <a:ext cx="77082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smtClean="0"/>
              <a:t>Các</a:t>
            </a:r>
            <a:r>
              <a:rPr lang="en-US" sz="4400" b="1" dirty="0" smtClean="0"/>
              <a:t> </a:t>
            </a:r>
            <a:r>
              <a:rPr lang="en-US" sz="4400" b="1" dirty="0" err="1" smtClean="0"/>
              <a:t>thiết</a:t>
            </a:r>
            <a:r>
              <a:rPr lang="en-US" sz="4400" b="1" dirty="0" smtClean="0"/>
              <a:t> </a:t>
            </a:r>
            <a:r>
              <a:rPr lang="en-US" sz="4400" b="1" dirty="0" err="1" smtClean="0"/>
              <a:t>bị</a:t>
            </a:r>
            <a:r>
              <a:rPr lang="en-US" sz="4400" b="1" dirty="0" smtClean="0"/>
              <a:t> </a:t>
            </a:r>
            <a:r>
              <a:rPr lang="en-US" sz="4400" b="1" dirty="0" err="1" smtClean="0"/>
              <a:t>lưu</a:t>
            </a:r>
            <a:r>
              <a:rPr lang="en-US" sz="4400" b="1" dirty="0" smtClean="0"/>
              <a:t> </a:t>
            </a:r>
            <a:r>
              <a:rPr lang="en-US" sz="4400" b="1" dirty="0" err="1" smtClean="0"/>
              <a:t>trữ</a:t>
            </a:r>
            <a:r>
              <a:rPr lang="en-US" sz="4400" b="1" dirty="0" smtClean="0"/>
              <a:t> </a:t>
            </a:r>
            <a:r>
              <a:rPr lang="en-US" sz="4400" b="1" dirty="0" err="1" smtClean="0"/>
              <a:t>thông</a:t>
            </a:r>
            <a:r>
              <a:rPr lang="en-US" sz="4400" b="1" dirty="0" smtClean="0"/>
              <a:t> tin</a:t>
            </a:r>
            <a:endParaRPr lang="en-US" sz="4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752600"/>
            <a:ext cx="2667000" cy="2667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12" y="1905000"/>
            <a:ext cx="24669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725" y="2286000"/>
            <a:ext cx="2638425" cy="1733550"/>
          </a:xfrm>
          <a:prstGeom prst="rect">
            <a:avLst/>
          </a:prstGeom>
        </p:spPr>
      </p:pic>
    </p:spTree>
    <p:extLst>
      <p:ext uri="{BB962C8B-B14F-4D97-AF65-F5344CB8AC3E}">
        <p14:creationId xmlns:p14="http://schemas.microsoft.com/office/powerpoint/2010/main" val="38813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a:hlinkClick r:id="rId3" action="ppaction://hlinksldjump"/>
          </p:cNvPr>
          <p:cNvSpPr/>
          <p:nvPr/>
        </p:nvSpPr>
        <p:spPr>
          <a:xfrm>
            <a:off x="7086600" y="6075363"/>
            <a:ext cx="1751013" cy="600075"/>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a:defRPr/>
            </a:pPr>
            <a:r>
              <a:rPr lang="en-US" sz="3600" b="1" dirty="0" err="1">
                <a:solidFill>
                  <a:srgbClr val="FF0000"/>
                </a:solidFill>
                <a:latin typeface="Times New Roman" pitchFamily="18" charset="0"/>
                <a:cs typeface="Times New Roman" pitchFamily="18" charset="0"/>
              </a:rPr>
              <a:t>Chơi</a:t>
            </a:r>
            <a:endParaRPr lang="en-US" sz="36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rot="-1042496">
            <a:off x="787400" y="4503738"/>
            <a:ext cx="77724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6800">
                <a:solidFill>
                  <a:srgbClr val="CC0099"/>
                </a:solidFill>
                <a:latin typeface="UTM Showcard" pitchFamily="18" charset="0"/>
              </a:rPr>
              <a:t>Cánh cụt về nhà</a:t>
            </a:r>
          </a:p>
        </p:txBody>
      </p:sp>
      <p:pic>
        <p:nvPicPr>
          <p:cNvPr id="8" name="Donkey Kong Theme song.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4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16" presetClass="entr" presetSubtype="21"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47800" y="228600"/>
            <a:ext cx="6627813" cy="933450"/>
          </a:xfrm>
        </p:spPr>
        <p:txBody>
          <a:bodyPr/>
          <a:lstStyle/>
          <a:p>
            <a:pPr eaLnBrk="1" hangingPunct="1"/>
            <a:r>
              <a:rPr lang="en-US" sz="3200" b="1" smtClean="0">
                <a:solidFill>
                  <a:srgbClr val="4A3EEC"/>
                </a:solidFill>
                <a:latin typeface="Times New Roman" pitchFamily="18" charset="0"/>
                <a:cs typeface="Times New Roman" pitchFamily="18" charset="0"/>
              </a:rPr>
              <a:t>TRÒ CH</a:t>
            </a:r>
            <a:r>
              <a:rPr lang="vi-VN" sz="3200" b="1" smtClean="0">
                <a:solidFill>
                  <a:srgbClr val="4A3EEC"/>
                </a:solidFill>
                <a:cs typeface="Times New Roman" pitchFamily="18" charset="0"/>
              </a:rPr>
              <a:t>Ơ</a:t>
            </a:r>
            <a:r>
              <a:rPr lang="en-US" sz="3200" b="1" smtClean="0">
                <a:solidFill>
                  <a:srgbClr val="4A3EEC"/>
                </a:solidFill>
                <a:latin typeface="Times New Roman" pitchFamily="18" charset="0"/>
                <a:cs typeface="Times New Roman" pitchFamily="18" charset="0"/>
              </a:rPr>
              <a:t>I: CÁNH CỤT VỀ NHÀ</a:t>
            </a:r>
            <a:endParaRPr lang="vi-VN" sz="3200" b="1" smtClean="0">
              <a:solidFill>
                <a:srgbClr val="4A3EEC"/>
              </a:solidFill>
              <a:cs typeface="Times New Roman" pitchFamily="18" charset="0"/>
            </a:endParaRPr>
          </a:p>
        </p:txBody>
      </p:sp>
      <p:sp>
        <p:nvSpPr>
          <p:cNvPr id="3" name="Content Placeholder 2">
            <a:extLst/>
          </p:cNvPr>
          <p:cNvSpPr>
            <a:spLocks noGrp="1"/>
          </p:cNvSpPr>
          <p:nvPr>
            <p:ph idx="1"/>
          </p:nvPr>
        </p:nvSpPr>
        <p:spPr>
          <a:xfrm>
            <a:off x="295275" y="1219200"/>
            <a:ext cx="8229600" cy="4041775"/>
          </a:xfrm>
        </p:spPr>
        <p:txBody>
          <a:bodyPr/>
          <a:lstStyle/>
          <a:p>
            <a:pPr marL="0" indent="0" algn="ctr" eaLnBrk="1" hangingPunct="1">
              <a:buFont typeface="Arial" charset="0"/>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smtClean="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0" indent="0" algn="just" eaLnBrk="1" hangingPunct="1">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Có</a:t>
            </a:r>
            <a:r>
              <a:rPr lang="en-US" smtClean="0">
                <a:latin typeface="Times New Roman" panose="02020603050405020304" pitchFamily="18" charset="0"/>
                <a:cs typeface="Times New Roman" panose="02020603050405020304" pitchFamily="18" charset="0"/>
              </a:rPr>
              <a:t> 8 chú chim cánh cụt đang muốn tìm đường về nhà. Chúng ta sẽ giúp chúng về nhà nhanh chóng bằng cách trả lời các câu hỏi.</a:t>
            </a:r>
            <a:endParaRPr lang="en-US" dirty="0">
              <a:latin typeface="Times New Roman" panose="02020603050405020304" pitchFamily="18" charset="0"/>
              <a:cs typeface="Times New Roman" panose="02020603050405020304" pitchFamily="18" charset="0"/>
            </a:endParaRPr>
          </a:p>
          <a:p>
            <a:pPr algn="just" eaLnBrk="1" hangingPunct="1">
              <a:buFontTx/>
              <a:buChar char="-"/>
              <a:defRPr/>
            </a:pPr>
            <a:r>
              <a:rPr lang="en-US" smtClean="0">
                <a:latin typeface="Times New Roman" panose="02020603050405020304" pitchFamily="18" charset="0"/>
                <a:cs typeface="Times New Roman" panose="02020603050405020304" pitchFamily="18" charset="0"/>
              </a:rPr>
              <a:t>Mỗi chú chim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đúng</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chú chim sẽ </a:t>
            </a:r>
            <a:r>
              <a:rPr lang="en-US" dirty="0">
                <a:latin typeface="Times New Roman" panose="02020603050405020304" pitchFamily="18" charset="0"/>
                <a:cs typeface="Times New Roman" panose="02020603050405020304" pitchFamily="18" charset="0"/>
              </a:rPr>
              <a:t>đ</a:t>
            </a:r>
            <a:r>
              <a:rPr lang="vi-VN" dirty="0">
                <a:latin typeface="Times New Roman" panose="02020603050405020304" pitchFamily="18" charset="0"/>
                <a:cs typeface="Times New Roman" panose="02020603050405020304" pitchFamily="18" charset="0"/>
              </a:rPr>
              <a:t>ư</a:t>
            </a:r>
            <a:r>
              <a:rPr lang="en-US" err="1">
                <a:latin typeface="Times New Roman" panose="02020603050405020304" pitchFamily="18" charset="0"/>
                <a:cs typeface="Times New Roman" panose="02020603050405020304" pitchFamily="18" charset="0"/>
              </a:rPr>
              <a:t>ợc</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về nhà.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2532" name="Picture 21"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588"/>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3"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588"/>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 y="2928938"/>
            <a:ext cx="91821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C:\Users\ADMIN\Desktop\25287107_1503553876407376_365816523_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920115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ADMIN\Desktop\25287107_1503553876407376_365816523_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400050"/>
            <a:ext cx="9144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Users\ADMIN\Desktop\25287107_1503553876407376_365816523_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955675"/>
            <a:ext cx="9056687"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ADMIN\Desktop\Untitled (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1947863"/>
            <a:ext cx="658971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Users\ADMIN\Desktop\Untitled (a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1885950"/>
            <a:ext cx="3240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C:\Users\ADMIN\Desktop\Untitled (a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1984375"/>
            <a:ext cx="4724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C:\Users\ADMIN\Desktop\Untitlead (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75" y="1143000"/>
            <a:ext cx="14684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descr="C:\Users\ADMIN\Desktop\Untitlead (6).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6488" y="1038225"/>
            <a:ext cx="11684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 descr="C:\Users\ADMIN\Desktop\Untitlead (6).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3113" y="1022350"/>
            <a:ext cx="12430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Users\ADMIN\Desktop\Untitlead (5).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9688" y="1001713"/>
            <a:ext cx="16732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Users\ADMIN\Desktop\Untitlead (6).png">
            <a:hlinkClick r:id="rId17"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4788" y="2847975"/>
            <a:ext cx="1216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C:\Users\ADMIN\Desktop\Untitlead (5).png">
            <a:hlinkClick r:id="rId18"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2788" y="2724150"/>
            <a:ext cx="16113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8" descr="C:\Users\ADMIN\Desktop\Untitlead (7).p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03825" y="2771775"/>
            <a:ext cx="18240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 descr="C:\Users\ADMIN\Desktop\Untitlead (7).png">
            <a:hlinkClick r:id="rId21"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8200" y="2917825"/>
            <a:ext cx="18542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hlinkClick r:id="rId22" action="ppaction://hlinksldjump"/>
          </p:cNvPr>
          <p:cNvSpPr/>
          <p:nvPr/>
        </p:nvSpPr>
        <p:spPr>
          <a:xfrm>
            <a:off x="198438" y="558800"/>
            <a:ext cx="1389062" cy="35877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Yêu nước</a:t>
            </a:r>
            <a:endParaRPr lang="en-US" b="1" dirty="0">
              <a:solidFill>
                <a:srgbClr val="0000FF"/>
              </a:solidFill>
              <a:latin typeface="Times New Roman" pitchFamily="18" charset="0"/>
              <a:cs typeface="Times New Roman" pitchFamily="18" charset="0"/>
            </a:endParaRPr>
          </a:p>
        </p:txBody>
      </p:sp>
      <p:sp>
        <p:nvSpPr>
          <p:cNvPr id="97" name="Rounded Rectangle 96">
            <a:hlinkClick r:id="rId23" action="ppaction://hlinksldjump"/>
          </p:cNvPr>
          <p:cNvSpPr/>
          <p:nvPr/>
        </p:nvSpPr>
        <p:spPr>
          <a:xfrm>
            <a:off x="2251075" y="534988"/>
            <a:ext cx="1266825" cy="3825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Nhân ái</a:t>
            </a:r>
            <a:endParaRPr lang="en-US" b="1" dirty="0">
              <a:solidFill>
                <a:srgbClr val="0000FF"/>
              </a:solidFill>
              <a:latin typeface="Times New Roman" pitchFamily="18" charset="0"/>
              <a:cs typeface="Times New Roman" pitchFamily="18" charset="0"/>
            </a:endParaRPr>
          </a:p>
        </p:txBody>
      </p:sp>
      <p:sp>
        <p:nvSpPr>
          <p:cNvPr id="99" name="Rounded Rectangle 98">
            <a:hlinkClick r:id="rId24" action="ppaction://hlinksldjump"/>
          </p:cNvPr>
          <p:cNvSpPr/>
          <p:nvPr/>
        </p:nvSpPr>
        <p:spPr>
          <a:xfrm>
            <a:off x="4510088" y="534988"/>
            <a:ext cx="1444625" cy="4079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Chăm chỉ</a:t>
            </a:r>
            <a:endParaRPr lang="en-US" b="1" dirty="0">
              <a:solidFill>
                <a:srgbClr val="0000FF"/>
              </a:solidFill>
              <a:latin typeface="Times New Roman" pitchFamily="18" charset="0"/>
              <a:cs typeface="Times New Roman" pitchFamily="18" charset="0"/>
            </a:endParaRPr>
          </a:p>
        </p:txBody>
      </p:sp>
      <p:sp>
        <p:nvSpPr>
          <p:cNvPr id="101" name="Rounded Rectangle 100">
            <a:hlinkClick r:id="rId25" action="ppaction://hlinksldjump"/>
          </p:cNvPr>
          <p:cNvSpPr/>
          <p:nvPr/>
        </p:nvSpPr>
        <p:spPr>
          <a:xfrm>
            <a:off x="6748463" y="566738"/>
            <a:ext cx="1501775" cy="381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Trung thực</a:t>
            </a:r>
            <a:endParaRPr lang="en-US" b="1" dirty="0">
              <a:solidFill>
                <a:srgbClr val="0000FF"/>
              </a:solidFill>
              <a:latin typeface="Times New Roman" pitchFamily="18" charset="0"/>
              <a:cs typeface="Times New Roman" pitchFamily="18" charset="0"/>
            </a:endParaRPr>
          </a:p>
        </p:txBody>
      </p:sp>
      <p:sp>
        <p:nvSpPr>
          <p:cNvPr id="115" name="Rounded Rectangle 114">
            <a:hlinkClick r:id="rId26" action="ppaction://hlinksldjump"/>
          </p:cNvPr>
          <p:cNvSpPr/>
          <p:nvPr/>
        </p:nvSpPr>
        <p:spPr>
          <a:xfrm>
            <a:off x="900113" y="4802188"/>
            <a:ext cx="175260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Trách nhiệm</a:t>
            </a:r>
            <a:endParaRPr lang="en-US" b="1" dirty="0">
              <a:solidFill>
                <a:srgbClr val="0000FF"/>
              </a:solidFill>
              <a:latin typeface="Times New Roman" pitchFamily="18" charset="0"/>
              <a:cs typeface="Times New Roman" pitchFamily="18" charset="0"/>
            </a:endParaRPr>
          </a:p>
        </p:txBody>
      </p:sp>
      <p:sp>
        <p:nvSpPr>
          <p:cNvPr id="116" name="Rounded Rectangle 115">
            <a:hlinkClick r:id="rId27" action="ppaction://hlinksldjump"/>
          </p:cNvPr>
          <p:cNvSpPr/>
          <p:nvPr/>
        </p:nvSpPr>
        <p:spPr>
          <a:xfrm>
            <a:off x="7505700" y="4773613"/>
            <a:ext cx="1665288"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Khiêm tốn</a:t>
            </a:r>
            <a:endParaRPr lang="en-US" b="1" dirty="0">
              <a:solidFill>
                <a:srgbClr val="0000FF"/>
              </a:solidFill>
              <a:latin typeface="Times New Roman" pitchFamily="18" charset="0"/>
              <a:cs typeface="Times New Roman" pitchFamily="18" charset="0"/>
            </a:endParaRPr>
          </a:p>
        </p:txBody>
      </p:sp>
      <p:sp>
        <p:nvSpPr>
          <p:cNvPr id="118" name="Rounded Rectangle 117">
            <a:hlinkClick r:id="rId28" action="ppaction://hlinksldjump"/>
          </p:cNvPr>
          <p:cNvSpPr/>
          <p:nvPr/>
        </p:nvSpPr>
        <p:spPr>
          <a:xfrm>
            <a:off x="3409950" y="4748213"/>
            <a:ext cx="154305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Sáng tạo</a:t>
            </a:r>
            <a:endParaRPr lang="en-US" b="1" dirty="0">
              <a:solidFill>
                <a:srgbClr val="0000FF"/>
              </a:solidFill>
              <a:latin typeface="Times New Roman" pitchFamily="18" charset="0"/>
              <a:cs typeface="Times New Roman" pitchFamily="18" charset="0"/>
            </a:endParaRPr>
          </a:p>
        </p:txBody>
      </p:sp>
      <p:sp>
        <p:nvSpPr>
          <p:cNvPr id="120" name="Rounded Rectangle 119">
            <a:hlinkClick r:id="rId11" action="ppaction://hlinksldjump"/>
          </p:cNvPr>
          <p:cNvSpPr/>
          <p:nvPr/>
        </p:nvSpPr>
        <p:spPr>
          <a:xfrm>
            <a:off x="5486400" y="4772025"/>
            <a:ext cx="1566863"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Nhiệt tình</a:t>
            </a:r>
            <a:endParaRPr lang="en-US" b="1" dirty="0">
              <a:solidFill>
                <a:srgbClr val="0000FF"/>
              </a:solidFill>
              <a:latin typeface="Times New Roman" pitchFamily="18" charset="0"/>
              <a:cs typeface="Times New Roman" pitchFamily="18" charset="0"/>
            </a:endParaRPr>
          </a:p>
        </p:txBody>
      </p:sp>
      <p:pic>
        <p:nvPicPr>
          <p:cNvPr id="128"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7163" y="1122363"/>
            <a:ext cx="182086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49463" y="1022350"/>
            <a:ext cx="18224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65613" y="968375"/>
            <a:ext cx="19335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81750" y="1022350"/>
            <a:ext cx="20716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93763" y="2921000"/>
            <a:ext cx="19065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6800" y="2847975"/>
            <a:ext cx="1933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70238" y="2782888"/>
            <a:ext cx="20208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4" descr="C:\Users\ADMIN\Desktop\Untitlead (3).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03825" y="2794000"/>
            <a:ext cx="19891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Donkey Kong Theme song.mp3">
            <a:hlinkClick r:id="" action="ppaction://media"/>
          </p:cNvPr>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9434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hlinkClick r:id="rId31" action="ppaction://hlinksldjump"/>
          </p:cNvPr>
          <p:cNvSpPr/>
          <p:nvPr/>
        </p:nvSpPr>
        <p:spPr>
          <a:xfrm>
            <a:off x="8434388" y="6483350"/>
            <a:ext cx="547687" cy="374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1"/>
                                        </p:tgtEl>
                                        <p:attrNameLst>
                                          <p:attrName>r</p:attrName>
                                        </p:attrNameLst>
                                      </p:cBhvr>
                                    </p:animRot>
                                    <p:animRot by="-240000">
                                      <p:cBhvr>
                                        <p:cTn id="31" dur="200" fill="hold">
                                          <p:stCondLst>
                                            <p:cond delay="200"/>
                                          </p:stCondLst>
                                        </p:cTn>
                                        <p:tgtEl>
                                          <p:spTgt spid="71"/>
                                        </p:tgtEl>
                                        <p:attrNameLst>
                                          <p:attrName>r</p:attrName>
                                        </p:attrNameLst>
                                      </p:cBhvr>
                                    </p:animRot>
                                    <p:animRot by="240000">
                                      <p:cBhvr>
                                        <p:cTn id="32" dur="200" fill="hold">
                                          <p:stCondLst>
                                            <p:cond delay="400"/>
                                          </p:stCondLst>
                                        </p:cTn>
                                        <p:tgtEl>
                                          <p:spTgt spid="71"/>
                                        </p:tgtEl>
                                        <p:attrNameLst>
                                          <p:attrName>r</p:attrName>
                                        </p:attrNameLst>
                                      </p:cBhvr>
                                    </p:animRot>
                                    <p:animRot by="-240000">
                                      <p:cBhvr>
                                        <p:cTn id="33" dur="200" fill="hold">
                                          <p:stCondLst>
                                            <p:cond delay="600"/>
                                          </p:stCondLst>
                                        </p:cTn>
                                        <p:tgtEl>
                                          <p:spTgt spid="71"/>
                                        </p:tgtEl>
                                        <p:attrNameLst>
                                          <p:attrName>r</p:attrName>
                                        </p:attrNameLst>
                                      </p:cBhvr>
                                    </p:animRot>
                                    <p:animRot by="120000">
                                      <p:cBhvr>
                                        <p:cTn id="34" dur="200" fill="hold">
                                          <p:stCondLst>
                                            <p:cond delay="800"/>
                                          </p:stCondLst>
                                        </p:cTn>
                                        <p:tgtEl>
                                          <p:spTgt spid="7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77"/>
                                        </p:tgtEl>
                                        <p:attrNameLst>
                                          <p:attrName>r</p:attrName>
                                        </p:attrNameLst>
                                      </p:cBhvr>
                                    </p:animRot>
                                    <p:animRot by="-240000">
                                      <p:cBhvr>
                                        <p:cTn id="43" dur="200" fill="hold">
                                          <p:stCondLst>
                                            <p:cond delay="200"/>
                                          </p:stCondLst>
                                        </p:cTn>
                                        <p:tgtEl>
                                          <p:spTgt spid="77"/>
                                        </p:tgtEl>
                                        <p:attrNameLst>
                                          <p:attrName>r</p:attrName>
                                        </p:attrNameLst>
                                      </p:cBhvr>
                                    </p:animRot>
                                    <p:animRot by="240000">
                                      <p:cBhvr>
                                        <p:cTn id="44" dur="200" fill="hold">
                                          <p:stCondLst>
                                            <p:cond delay="400"/>
                                          </p:stCondLst>
                                        </p:cTn>
                                        <p:tgtEl>
                                          <p:spTgt spid="77"/>
                                        </p:tgtEl>
                                        <p:attrNameLst>
                                          <p:attrName>r</p:attrName>
                                        </p:attrNameLst>
                                      </p:cBhvr>
                                    </p:animRot>
                                    <p:animRot by="-240000">
                                      <p:cBhvr>
                                        <p:cTn id="45" dur="200" fill="hold">
                                          <p:stCondLst>
                                            <p:cond delay="600"/>
                                          </p:stCondLst>
                                        </p:cTn>
                                        <p:tgtEl>
                                          <p:spTgt spid="77"/>
                                        </p:tgtEl>
                                        <p:attrNameLst>
                                          <p:attrName>r</p:attrName>
                                        </p:attrNameLst>
                                      </p:cBhvr>
                                    </p:animRot>
                                    <p:animRot by="120000">
                                      <p:cBhvr>
                                        <p:cTn id="46" dur="200" fill="hold">
                                          <p:stCondLst>
                                            <p:cond delay="800"/>
                                          </p:stCondLst>
                                        </p:cTn>
                                        <p:tgtEl>
                                          <p:spTgt spid="77"/>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81"/>
                                        </p:tgtEl>
                                        <p:attrNameLst>
                                          <p:attrName>r</p:attrName>
                                        </p:attrNameLst>
                                      </p:cBhvr>
                                    </p:animRot>
                                    <p:animRot by="-240000">
                                      <p:cBhvr>
                                        <p:cTn id="49" dur="200" fill="hold">
                                          <p:stCondLst>
                                            <p:cond delay="200"/>
                                          </p:stCondLst>
                                        </p:cTn>
                                        <p:tgtEl>
                                          <p:spTgt spid="81"/>
                                        </p:tgtEl>
                                        <p:attrNameLst>
                                          <p:attrName>r</p:attrName>
                                        </p:attrNameLst>
                                      </p:cBhvr>
                                    </p:animRot>
                                    <p:animRot by="240000">
                                      <p:cBhvr>
                                        <p:cTn id="50" dur="200" fill="hold">
                                          <p:stCondLst>
                                            <p:cond delay="400"/>
                                          </p:stCondLst>
                                        </p:cTn>
                                        <p:tgtEl>
                                          <p:spTgt spid="81"/>
                                        </p:tgtEl>
                                        <p:attrNameLst>
                                          <p:attrName>r</p:attrName>
                                        </p:attrNameLst>
                                      </p:cBhvr>
                                    </p:animRot>
                                    <p:animRot by="-240000">
                                      <p:cBhvr>
                                        <p:cTn id="51" dur="200" fill="hold">
                                          <p:stCondLst>
                                            <p:cond delay="600"/>
                                          </p:stCondLst>
                                        </p:cTn>
                                        <p:tgtEl>
                                          <p:spTgt spid="81"/>
                                        </p:tgtEl>
                                        <p:attrNameLst>
                                          <p:attrName>r</p:attrName>
                                        </p:attrNameLst>
                                      </p:cBhvr>
                                    </p:animRot>
                                    <p:animRot by="120000">
                                      <p:cBhvr>
                                        <p:cTn id="52"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click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childTnLst>
                                </p:cTn>
                              </p:par>
                              <p:par>
                                <p:cTn id="62" presetID="32" presetClass="emph" presetSubtype="0" fill="hold" nodeType="withEffect">
                                  <p:stCondLst>
                                    <p:cond delay="0"/>
                                  </p:stCondLst>
                                  <p:childTnLst>
                                    <p:animRot by="120000">
                                      <p:cBhvr>
                                        <p:cTn id="63" dur="100" fill="hold">
                                          <p:stCondLst>
                                            <p:cond delay="0"/>
                                          </p:stCondLst>
                                        </p:cTn>
                                        <p:tgtEl>
                                          <p:spTgt spid="128"/>
                                        </p:tgtEl>
                                        <p:attrNameLst>
                                          <p:attrName>r</p:attrName>
                                        </p:attrNameLst>
                                      </p:cBhvr>
                                    </p:animRot>
                                    <p:animRot by="-240000">
                                      <p:cBhvr>
                                        <p:cTn id="64" dur="200" fill="hold">
                                          <p:stCondLst>
                                            <p:cond delay="200"/>
                                          </p:stCondLst>
                                        </p:cTn>
                                        <p:tgtEl>
                                          <p:spTgt spid="128"/>
                                        </p:tgtEl>
                                        <p:attrNameLst>
                                          <p:attrName>r</p:attrName>
                                        </p:attrNameLst>
                                      </p:cBhvr>
                                    </p:animRot>
                                    <p:animRot by="240000">
                                      <p:cBhvr>
                                        <p:cTn id="65" dur="200" fill="hold">
                                          <p:stCondLst>
                                            <p:cond delay="400"/>
                                          </p:stCondLst>
                                        </p:cTn>
                                        <p:tgtEl>
                                          <p:spTgt spid="128"/>
                                        </p:tgtEl>
                                        <p:attrNameLst>
                                          <p:attrName>r</p:attrName>
                                        </p:attrNameLst>
                                      </p:cBhvr>
                                    </p:animRot>
                                    <p:animRot by="-240000">
                                      <p:cBhvr>
                                        <p:cTn id="66" dur="200" fill="hold">
                                          <p:stCondLst>
                                            <p:cond delay="600"/>
                                          </p:stCondLst>
                                        </p:cTn>
                                        <p:tgtEl>
                                          <p:spTgt spid="128"/>
                                        </p:tgtEl>
                                        <p:attrNameLst>
                                          <p:attrName>r</p:attrName>
                                        </p:attrNameLst>
                                      </p:cBhvr>
                                    </p:animRot>
                                    <p:animRot by="120000">
                                      <p:cBhvr>
                                        <p:cTn id="67" dur="200" fill="hold">
                                          <p:stCondLst>
                                            <p:cond delay="800"/>
                                          </p:stCondLst>
                                        </p:cTn>
                                        <p:tgtEl>
                                          <p:spTgt spid="128"/>
                                        </p:tgtEl>
                                        <p:attrNameLst>
                                          <p:attrName>r</p:attrName>
                                        </p:attrNameLst>
                                      </p:cBhvr>
                                    </p:animRot>
                                  </p:childTnLst>
                                </p:cTn>
                              </p:par>
                              <p:par>
                                <p:cTn id="68" presetID="42" presetClass="path" presetSubtype="0" accel="50000" decel="50000" fill="hold" nodeType="withEffect">
                                  <p:stCondLst>
                                    <p:cond delay="0"/>
                                  </p:stCondLst>
                                  <p:childTnLst>
                                    <p:animMotion origin="layout" path="M -1.66667E-6 -4.44444E-6 L 0.00938 0.99445 " pathEditMode="relative" rAng="0" ptsTypes="AA">
                                      <p:cBhvr>
                                        <p:cTn id="69" dur="2000" fill="hold"/>
                                        <p:tgtEl>
                                          <p:spTgt spid="128"/>
                                        </p:tgtEl>
                                        <p:attrNameLst>
                                          <p:attrName>ppt_x</p:attrName>
                                          <p:attrName>ppt_y</p:attrName>
                                        </p:attrNameLst>
                                      </p:cBhvr>
                                      <p:rCtr x="469" y="49722"/>
                                    </p:animMotion>
                                  </p:childTnLst>
                                </p:cTn>
                              </p:par>
                            </p:childTnLst>
                          </p:cTn>
                        </p:par>
                      </p:childTnLst>
                    </p:cTn>
                  </p:par>
                </p:childTnLst>
              </p:cTn>
              <p:nextCondLst>
                <p:cond evt="onClick" delay="0">
                  <p:tgtEl>
                    <p:spTgt spid="55"/>
                  </p:tgtEl>
                </p:cond>
              </p:nextCondLst>
            </p:seq>
            <p:seq concurrent="1" nextAc="seek">
              <p:cTn id="70" restart="whenNotActive" fill="hold" evtFilter="cancelBubble" nodeType="interactiveSeq">
                <p:stCondLst>
                  <p:cond evt="onClick" delay="0">
                    <p:tgtEl>
                      <p:spTgt spid="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32" presetClass="emph" presetSubtype="0" fill="hold" nodeType="withEffect">
                                  <p:stCondLst>
                                    <p:cond delay="0"/>
                                  </p:stCondLst>
                                  <p:childTnLst>
                                    <p:animRot by="120000">
                                      <p:cBhvr>
                                        <p:cTn id="78" dur="100" fill="hold">
                                          <p:stCondLst>
                                            <p:cond delay="0"/>
                                          </p:stCondLst>
                                        </p:cTn>
                                        <p:tgtEl>
                                          <p:spTgt spid="130"/>
                                        </p:tgtEl>
                                        <p:attrNameLst>
                                          <p:attrName>r</p:attrName>
                                        </p:attrNameLst>
                                      </p:cBhvr>
                                    </p:animRot>
                                    <p:animRot by="-240000">
                                      <p:cBhvr>
                                        <p:cTn id="79" dur="200" fill="hold">
                                          <p:stCondLst>
                                            <p:cond delay="200"/>
                                          </p:stCondLst>
                                        </p:cTn>
                                        <p:tgtEl>
                                          <p:spTgt spid="130"/>
                                        </p:tgtEl>
                                        <p:attrNameLst>
                                          <p:attrName>r</p:attrName>
                                        </p:attrNameLst>
                                      </p:cBhvr>
                                    </p:animRot>
                                    <p:animRot by="240000">
                                      <p:cBhvr>
                                        <p:cTn id="80" dur="200" fill="hold">
                                          <p:stCondLst>
                                            <p:cond delay="400"/>
                                          </p:stCondLst>
                                        </p:cTn>
                                        <p:tgtEl>
                                          <p:spTgt spid="130"/>
                                        </p:tgtEl>
                                        <p:attrNameLst>
                                          <p:attrName>r</p:attrName>
                                        </p:attrNameLst>
                                      </p:cBhvr>
                                    </p:animRot>
                                    <p:animRot by="-240000">
                                      <p:cBhvr>
                                        <p:cTn id="81" dur="200" fill="hold">
                                          <p:stCondLst>
                                            <p:cond delay="600"/>
                                          </p:stCondLst>
                                        </p:cTn>
                                        <p:tgtEl>
                                          <p:spTgt spid="130"/>
                                        </p:tgtEl>
                                        <p:attrNameLst>
                                          <p:attrName>r</p:attrName>
                                        </p:attrNameLst>
                                      </p:cBhvr>
                                    </p:animRot>
                                    <p:animRot by="120000">
                                      <p:cBhvr>
                                        <p:cTn id="82" dur="200" fill="hold">
                                          <p:stCondLst>
                                            <p:cond delay="800"/>
                                          </p:stCondLst>
                                        </p:cTn>
                                        <p:tgtEl>
                                          <p:spTgt spid="130"/>
                                        </p:tgtEl>
                                        <p:attrNameLst>
                                          <p:attrName>r</p:attrName>
                                        </p:attrNameLst>
                                      </p:cBhvr>
                                    </p:animRot>
                                  </p:childTnLst>
                                </p:cTn>
                              </p:par>
                              <p:par>
                                <p:cTn id="83" presetID="42" presetClass="path" presetSubtype="0" accel="50000" decel="50000" fill="hold" nodeType="withEffect">
                                  <p:stCondLst>
                                    <p:cond delay="0"/>
                                  </p:stCondLst>
                                  <p:childTnLst>
                                    <p:animMotion origin="layout" path="M 5E-6 4.44444E-6 L 0.00105 0.97361 " pathEditMode="relative" rAng="0" ptsTypes="AA">
                                      <p:cBhvr>
                                        <p:cTn id="84" dur="2000" fill="hold"/>
                                        <p:tgtEl>
                                          <p:spTgt spid="130"/>
                                        </p:tgtEl>
                                        <p:attrNameLst>
                                          <p:attrName>ppt_x</p:attrName>
                                          <p:attrName>ppt_y</p:attrName>
                                        </p:attrNameLst>
                                      </p:cBhvr>
                                      <p:rCtr x="52" y="48681"/>
                                    </p:animMotion>
                                  </p:childTnLst>
                                </p:cTn>
                              </p:par>
                              <p:par>
                                <p:cTn id="85" presetID="1" presetClass="exit"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6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childTnLst>
                                </p:cTn>
                              </p:par>
                              <p:par>
                                <p:cTn id="94" presetID="32" presetClass="emph" presetSubtype="0" fill="hold" nodeType="withEffect">
                                  <p:stCondLst>
                                    <p:cond delay="0"/>
                                  </p:stCondLst>
                                  <p:childTnLst>
                                    <p:animRot by="120000">
                                      <p:cBhvr>
                                        <p:cTn id="95" dur="100" fill="hold">
                                          <p:stCondLst>
                                            <p:cond delay="0"/>
                                          </p:stCondLst>
                                        </p:cTn>
                                        <p:tgtEl>
                                          <p:spTgt spid="132"/>
                                        </p:tgtEl>
                                        <p:attrNameLst>
                                          <p:attrName>r</p:attrName>
                                        </p:attrNameLst>
                                      </p:cBhvr>
                                    </p:animRot>
                                    <p:animRot by="-240000">
                                      <p:cBhvr>
                                        <p:cTn id="96" dur="200" fill="hold">
                                          <p:stCondLst>
                                            <p:cond delay="200"/>
                                          </p:stCondLst>
                                        </p:cTn>
                                        <p:tgtEl>
                                          <p:spTgt spid="132"/>
                                        </p:tgtEl>
                                        <p:attrNameLst>
                                          <p:attrName>r</p:attrName>
                                        </p:attrNameLst>
                                      </p:cBhvr>
                                    </p:animRot>
                                    <p:animRot by="240000">
                                      <p:cBhvr>
                                        <p:cTn id="97" dur="200" fill="hold">
                                          <p:stCondLst>
                                            <p:cond delay="400"/>
                                          </p:stCondLst>
                                        </p:cTn>
                                        <p:tgtEl>
                                          <p:spTgt spid="132"/>
                                        </p:tgtEl>
                                        <p:attrNameLst>
                                          <p:attrName>r</p:attrName>
                                        </p:attrNameLst>
                                      </p:cBhvr>
                                    </p:animRot>
                                    <p:animRot by="-240000">
                                      <p:cBhvr>
                                        <p:cTn id="98" dur="200" fill="hold">
                                          <p:stCondLst>
                                            <p:cond delay="600"/>
                                          </p:stCondLst>
                                        </p:cTn>
                                        <p:tgtEl>
                                          <p:spTgt spid="132"/>
                                        </p:tgtEl>
                                        <p:attrNameLst>
                                          <p:attrName>r</p:attrName>
                                        </p:attrNameLst>
                                      </p:cBhvr>
                                    </p:animRot>
                                    <p:animRot by="120000">
                                      <p:cBhvr>
                                        <p:cTn id="99" dur="200" fill="hold">
                                          <p:stCondLst>
                                            <p:cond delay="800"/>
                                          </p:stCondLst>
                                        </p:cTn>
                                        <p:tgtEl>
                                          <p:spTgt spid="132"/>
                                        </p:tgtEl>
                                        <p:attrNameLst>
                                          <p:attrName>r</p:attrName>
                                        </p:attrNameLst>
                                      </p:cBhvr>
                                    </p:animRot>
                                  </p:childTnLst>
                                </p:cTn>
                              </p:par>
                              <p:par>
                                <p:cTn id="100" presetID="42" presetClass="path" presetSubtype="0" accel="50000" decel="50000" fill="hold" nodeType="withEffect">
                                  <p:stCondLst>
                                    <p:cond delay="0"/>
                                  </p:stCondLst>
                                  <p:childTnLst>
                                    <p:animMotion origin="layout" path="M -2.22222E-6 -7.40741E-7 L 0.00278 1.05509 " pathEditMode="relative" rAng="0" ptsTypes="AA">
                                      <p:cBhvr>
                                        <p:cTn id="101" dur="2000" fill="hold"/>
                                        <p:tgtEl>
                                          <p:spTgt spid="132"/>
                                        </p:tgtEl>
                                        <p:attrNameLst>
                                          <p:attrName>ppt_x</p:attrName>
                                          <p:attrName>ppt_y</p:attrName>
                                        </p:attrNameLst>
                                      </p:cBhvr>
                                      <p:rCtr x="139" y="52755"/>
                                    </p:animMotion>
                                  </p:childTnLst>
                                </p:cTn>
                              </p:par>
                              <p:par>
                                <p:cTn id="102" presetID="1" presetClass="exit" presetSubtype="0" fill="hold" grpId="0"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6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32" presetClass="emph" presetSubtype="0" fill="hold" nodeType="withEffect">
                                  <p:stCondLst>
                                    <p:cond delay="0"/>
                                  </p:stCondLst>
                                  <p:childTnLst>
                                    <p:animRot by="120000">
                                      <p:cBhvr>
                                        <p:cTn id="114" dur="100" fill="hold">
                                          <p:stCondLst>
                                            <p:cond delay="0"/>
                                          </p:stCondLst>
                                        </p:cTn>
                                        <p:tgtEl>
                                          <p:spTgt spid="134"/>
                                        </p:tgtEl>
                                        <p:attrNameLst>
                                          <p:attrName>r</p:attrName>
                                        </p:attrNameLst>
                                      </p:cBhvr>
                                    </p:animRot>
                                    <p:animRot by="-240000">
                                      <p:cBhvr>
                                        <p:cTn id="115" dur="200" fill="hold">
                                          <p:stCondLst>
                                            <p:cond delay="200"/>
                                          </p:stCondLst>
                                        </p:cTn>
                                        <p:tgtEl>
                                          <p:spTgt spid="134"/>
                                        </p:tgtEl>
                                        <p:attrNameLst>
                                          <p:attrName>r</p:attrName>
                                        </p:attrNameLst>
                                      </p:cBhvr>
                                    </p:animRot>
                                    <p:animRot by="240000">
                                      <p:cBhvr>
                                        <p:cTn id="116" dur="200" fill="hold">
                                          <p:stCondLst>
                                            <p:cond delay="400"/>
                                          </p:stCondLst>
                                        </p:cTn>
                                        <p:tgtEl>
                                          <p:spTgt spid="134"/>
                                        </p:tgtEl>
                                        <p:attrNameLst>
                                          <p:attrName>r</p:attrName>
                                        </p:attrNameLst>
                                      </p:cBhvr>
                                    </p:animRot>
                                    <p:animRot by="-240000">
                                      <p:cBhvr>
                                        <p:cTn id="117" dur="200" fill="hold">
                                          <p:stCondLst>
                                            <p:cond delay="600"/>
                                          </p:stCondLst>
                                        </p:cTn>
                                        <p:tgtEl>
                                          <p:spTgt spid="134"/>
                                        </p:tgtEl>
                                        <p:attrNameLst>
                                          <p:attrName>r</p:attrName>
                                        </p:attrNameLst>
                                      </p:cBhvr>
                                    </p:animRot>
                                    <p:animRot by="120000">
                                      <p:cBhvr>
                                        <p:cTn id="118" dur="200" fill="hold">
                                          <p:stCondLst>
                                            <p:cond delay="800"/>
                                          </p:stCondLst>
                                        </p:cTn>
                                        <p:tgtEl>
                                          <p:spTgt spid="134"/>
                                        </p:tgtEl>
                                        <p:attrNameLst>
                                          <p:attrName>r</p:attrName>
                                        </p:attrNameLst>
                                      </p:cBhvr>
                                    </p:animRot>
                                  </p:childTnLst>
                                </p:cTn>
                              </p:par>
                              <p:par>
                                <p:cTn id="119" presetID="42" presetClass="path" presetSubtype="0" accel="50000" decel="50000" fill="hold" nodeType="withEffect">
                                  <p:stCondLst>
                                    <p:cond delay="0"/>
                                  </p:stCondLst>
                                  <p:childTnLst>
                                    <p:animMotion origin="layout" path="M -1.66667E-6 -2.22222E-6 L -0.00104 1.18611 " pathEditMode="relative" rAng="0" ptsTypes="AA">
                                      <p:cBhvr>
                                        <p:cTn id="120"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121" restart="whenNotActive" fill="hold" evtFilter="cancelBubble" nodeType="interactiveSeq">
                <p:stCondLst>
                  <p:cond evt="onClick" delay="0">
                    <p:tgtEl>
                      <p:spTgt spid="71"/>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71"/>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16"/>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32" presetClass="emph" presetSubtype="0" fill="hold" nodeType="withEffect">
                                  <p:stCondLst>
                                    <p:cond delay="0"/>
                                  </p:stCondLst>
                                  <p:childTnLst>
                                    <p:animRot by="120000">
                                      <p:cBhvr>
                                        <p:cTn id="131" dur="100" fill="hold">
                                          <p:stCondLst>
                                            <p:cond delay="0"/>
                                          </p:stCondLst>
                                        </p:cTn>
                                        <p:tgtEl>
                                          <p:spTgt spid="72"/>
                                        </p:tgtEl>
                                        <p:attrNameLst>
                                          <p:attrName>r</p:attrName>
                                        </p:attrNameLst>
                                      </p:cBhvr>
                                    </p:animRot>
                                    <p:animRot by="-240000">
                                      <p:cBhvr>
                                        <p:cTn id="132" dur="200" fill="hold">
                                          <p:stCondLst>
                                            <p:cond delay="200"/>
                                          </p:stCondLst>
                                        </p:cTn>
                                        <p:tgtEl>
                                          <p:spTgt spid="72"/>
                                        </p:tgtEl>
                                        <p:attrNameLst>
                                          <p:attrName>r</p:attrName>
                                        </p:attrNameLst>
                                      </p:cBhvr>
                                    </p:animRot>
                                    <p:animRot by="240000">
                                      <p:cBhvr>
                                        <p:cTn id="133" dur="200" fill="hold">
                                          <p:stCondLst>
                                            <p:cond delay="400"/>
                                          </p:stCondLst>
                                        </p:cTn>
                                        <p:tgtEl>
                                          <p:spTgt spid="72"/>
                                        </p:tgtEl>
                                        <p:attrNameLst>
                                          <p:attrName>r</p:attrName>
                                        </p:attrNameLst>
                                      </p:cBhvr>
                                    </p:animRot>
                                    <p:animRot by="-240000">
                                      <p:cBhvr>
                                        <p:cTn id="134" dur="200" fill="hold">
                                          <p:stCondLst>
                                            <p:cond delay="600"/>
                                          </p:stCondLst>
                                        </p:cTn>
                                        <p:tgtEl>
                                          <p:spTgt spid="72"/>
                                        </p:tgtEl>
                                        <p:attrNameLst>
                                          <p:attrName>r</p:attrName>
                                        </p:attrNameLst>
                                      </p:cBhvr>
                                    </p:animRot>
                                    <p:animRot by="120000">
                                      <p:cBhvr>
                                        <p:cTn id="135" dur="200" fill="hold">
                                          <p:stCondLst>
                                            <p:cond delay="800"/>
                                          </p:stCondLst>
                                        </p:cTn>
                                        <p:tgtEl>
                                          <p:spTgt spid="72"/>
                                        </p:tgtEl>
                                        <p:attrNameLst>
                                          <p:attrName>r</p:attrName>
                                        </p:attrNameLst>
                                      </p:cBhvr>
                                    </p:animRot>
                                  </p:childTnLst>
                                </p:cTn>
                              </p:par>
                              <p:par>
                                <p:cTn id="136" presetID="42" presetClass="path" presetSubtype="0" accel="50000" decel="50000" fill="hold" nodeType="withEffect">
                                  <p:stCondLst>
                                    <p:cond delay="0"/>
                                  </p:stCondLst>
                                  <p:childTnLst>
                                    <p:animMotion origin="layout" path="M -0.00851 0.05277 L -0.00746 0.83889 " pathEditMode="relative" rAng="0" ptsTypes="AA">
                                      <p:cBhvr>
                                        <p:cTn id="137" dur="2000" fill="hold"/>
                                        <p:tgtEl>
                                          <p:spTgt spid="72"/>
                                        </p:tgtEl>
                                        <p:attrNameLst>
                                          <p:attrName>ppt_x</p:attrName>
                                          <p:attrName>ppt_y</p:attrName>
                                        </p:attrNameLst>
                                      </p:cBhvr>
                                      <p:rCtr x="52" y="39306"/>
                                    </p:animMotion>
                                  </p:childTnLst>
                                </p:cTn>
                              </p:par>
                            </p:childTnLst>
                          </p:cTn>
                        </p:par>
                      </p:childTnLst>
                    </p:cTn>
                  </p:par>
                </p:childTnLst>
              </p:cTn>
              <p:nextCondLst>
                <p:cond evt="onClick" delay="0">
                  <p:tgtEl>
                    <p:spTgt spid="71"/>
                  </p:tgtEl>
                </p:cond>
              </p:nextCondLst>
            </p:seq>
            <p:seq concurrent="1" nextAc="seek">
              <p:cTn id="138" restart="whenNotActive" fill="hold" evtFilter="cancelBubble" nodeType="interactiveSeq">
                <p:stCondLst>
                  <p:cond evt="onClick" delay="0">
                    <p:tgtEl>
                      <p:spTgt spid="7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73"/>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118"/>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6"/>
                                        </p:tgtEl>
                                        <p:attrNameLst>
                                          <p:attrName>style.visibility</p:attrName>
                                        </p:attrNameLst>
                                      </p:cBhvr>
                                      <p:to>
                                        <p:strVal val="visible"/>
                                      </p:to>
                                    </p:set>
                                  </p:childTnLst>
                                </p:cTn>
                              </p:par>
                              <p:par>
                                <p:cTn id="147" presetID="32" presetClass="emph" presetSubtype="0" fill="hold" nodeType="withEffect">
                                  <p:stCondLst>
                                    <p:cond delay="0"/>
                                  </p:stCondLst>
                                  <p:childTnLst>
                                    <p:animRot by="120000">
                                      <p:cBhvr>
                                        <p:cTn id="148" dur="100" fill="hold">
                                          <p:stCondLst>
                                            <p:cond delay="0"/>
                                          </p:stCondLst>
                                        </p:cTn>
                                        <p:tgtEl>
                                          <p:spTgt spid="76"/>
                                        </p:tgtEl>
                                        <p:attrNameLst>
                                          <p:attrName>r</p:attrName>
                                        </p:attrNameLst>
                                      </p:cBhvr>
                                    </p:animRot>
                                    <p:animRot by="-240000">
                                      <p:cBhvr>
                                        <p:cTn id="149" dur="200" fill="hold">
                                          <p:stCondLst>
                                            <p:cond delay="200"/>
                                          </p:stCondLst>
                                        </p:cTn>
                                        <p:tgtEl>
                                          <p:spTgt spid="76"/>
                                        </p:tgtEl>
                                        <p:attrNameLst>
                                          <p:attrName>r</p:attrName>
                                        </p:attrNameLst>
                                      </p:cBhvr>
                                    </p:animRot>
                                    <p:animRot by="240000">
                                      <p:cBhvr>
                                        <p:cTn id="150" dur="200" fill="hold">
                                          <p:stCondLst>
                                            <p:cond delay="400"/>
                                          </p:stCondLst>
                                        </p:cTn>
                                        <p:tgtEl>
                                          <p:spTgt spid="76"/>
                                        </p:tgtEl>
                                        <p:attrNameLst>
                                          <p:attrName>r</p:attrName>
                                        </p:attrNameLst>
                                      </p:cBhvr>
                                    </p:animRot>
                                    <p:animRot by="-240000">
                                      <p:cBhvr>
                                        <p:cTn id="151" dur="200" fill="hold">
                                          <p:stCondLst>
                                            <p:cond delay="600"/>
                                          </p:stCondLst>
                                        </p:cTn>
                                        <p:tgtEl>
                                          <p:spTgt spid="76"/>
                                        </p:tgtEl>
                                        <p:attrNameLst>
                                          <p:attrName>r</p:attrName>
                                        </p:attrNameLst>
                                      </p:cBhvr>
                                    </p:animRot>
                                    <p:animRot by="120000">
                                      <p:cBhvr>
                                        <p:cTn id="152" dur="200" fill="hold">
                                          <p:stCondLst>
                                            <p:cond delay="800"/>
                                          </p:stCondLst>
                                        </p:cTn>
                                        <p:tgtEl>
                                          <p:spTgt spid="76"/>
                                        </p:tgtEl>
                                        <p:attrNameLst>
                                          <p:attrName>r</p:attrName>
                                        </p:attrNameLst>
                                      </p:cBhvr>
                                    </p:animRot>
                                  </p:childTnLst>
                                </p:cTn>
                              </p:par>
                              <p:par>
                                <p:cTn id="153" presetID="42" presetClass="path" presetSubtype="0" accel="50000" decel="50000" fill="hold" nodeType="withEffect">
                                  <p:stCondLst>
                                    <p:cond delay="0"/>
                                  </p:stCondLst>
                                  <p:childTnLst>
                                    <p:animMotion origin="layout" path="M 5E-6 4.44444E-6 L 0.00105 0.78611 " pathEditMode="relative" rAng="0" ptsTypes="AA">
                                      <p:cBhvr>
                                        <p:cTn id="154" dur="2000" fill="hold"/>
                                        <p:tgtEl>
                                          <p:spTgt spid="76"/>
                                        </p:tgtEl>
                                        <p:attrNameLst>
                                          <p:attrName>ppt_x</p:attrName>
                                          <p:attrName>ppt_y</p:attrName>
                                        </p:attrNameLst>
                                      </p:cBhvr>
                                      <p:rCtr x="52" y="39306"/>
                                    </p:animMotion>
                                  </p:childTnLst>
                                </p:cTn>
                              </p:par>
                            </p:childTnLst>
                          </p:cTn>
                        </p:par>
                      </p:childTnLst>
                    </p:cTn>
                  </p:par>
                </p:childTnLst>
              </p:cTn>
              <p:nextCondLst>
                <p:cond evt="onClick" delay="0">
                  <p:tgtEl>
                    <p:spTgt spid="73"/>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77"/>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120"/>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80"/>
                                        </p:tgtEl>
                                        <p:attrNameLst>
                                          <p:attrName>style.visibility</p:attrName>
                                        </p:attrNameLst>
                                      </p:cBhvr>
                                      <p:to>
                                        <p:strVal val="visible"/>
                                      </p:to>
                                    </p:set>
                                  </p:childTnLst>
                                </p:cTn>
                              </p:par>
                              <p:par>
                                <p:cTn id="164" presetID="32" presetClass="emph" presetSubtype="0" fill="hold" nodeType="withEffect">
                                  <p:stCondLst>
                                    <p:cond delay="0"/>
                                  </p:stCondLst>
                                  <p:childTnLst>
                                    <p:animRot by="120000">
                                      <p:cBhvr>
                                        <p:cTn id="165" dur="100" fill="hold">
                                          <p:stCondLst>
                                            <p:cond delay="0"/>
                                          </p:stCondLst>
                                        </p:cTn>
                                        <p:tgtEl>
                                          <p:spTgt spid="80"/>
                                        </p:tgtEl>
                                        <p:attrNameLst>
                                          <p:attrName>r</p:attrName>
                                        </p:attrNameLst>
                                      </p:cBhvr>
                                    </p:animRot>
                                    <p:animRot by="-240000">
                                      <p:cBhvr>
                                        <p:cTn id="166" dur="200" fill="hold">
                                          <p:stCondLst>
                                            <p:cond delay="200"/>
                                          </p:stCondLst>
                                        </p:cTn>
                                        <p:tgtEl>
                                          <p:spTgt spid="80"/>
                                        </p:tgtEl>
                                        <p:attrNameLst>
                                          <p:attrName>r</p:attrName>
                                        </p:attrNameLst>
                                      </p:cBhvr>
                                    </p:animRot>
                                    <p:animRot by="240000">
                                      <p:cBhvr>
                                        <p:cTn id="167" dur="200" fill="hold">
                                          <p:stCondLst>
                                            <p:cond delay="400"/>
                                          </p:stCondLst>
                                        </p:cTn>
                                        <p:tgtEl>
                                          <p:spTgt spid="80"/>
                                        </p:tgtEl>
                                        <p:attrNameLst>
                                          <p:attrName>r</p:attrName>
                                        </p:attrNameLst>
                                      </p:cBhvr>
                                    </p:animRot>
                                    <p:animRot by="-240000">
                                      <p:cBhvr>
                                        <p:cTn id="168" dur="200" fill="hold">
                                          <p:stCondLst>
                                            <p:cond delay="600"/>
                                          </p:stCondLst>
                                        </p:cTn>
                                        <p:tgtEl>
                                          <p:spTgt spid="80"/>
                                        </p:tgtEl>
                                        <p:attrNameLst>
                                          <p:attrName>r</p:attrName>
                                        </p:attrNameLst>
                                      </p:cBhvr>
                                    </p:animRot>
                                    <p:animRot by="120000">
                                      <p:cBhvr>
                                        <p:cTn id="169" dur="200" fill="hold">
                                          <p:stCondLst>
                                            <p:cond delay="800"/>
                                          </p:stCondLst>
                                        </p:cTn>
                                        <p:tgtEl>
                                          <p:spTgt spid="80"/>
                                        </p:tgtEl>
                                        <p:attrNameLst>
                                          <p:attrName>r</p:attrName>
                                        </p:attrNameLst>
                                      </p:cBhvr>
                                    </p:animRot>
                                  </p:childTnLst>
                                </p:cTn>
                              </p:par>
                              <p:par>
                                <p:cTn id="170" presetID="42" presetClass="path" presetSubtype="0" accel="50000" decel="50000" fill="hold" nodeType="withEffect">
                                  <p:stCondLst>
                                    <p:cond delay="0"/>
                                  </p:stCondLst>
                                  <p:childTnLst>
                                    <p:animMotion origin="layout" path="M 0.00729 3.33333E-6 L 0.00833 0.82731 " pathEditMode="relative" rAng="0" ptsTypes="AA">
                                      <p:cBhvr>
                                        <p:cTn id="171" dur="2000" fill="hold"/>
                                        <p:tgtEl>
                                          <p:spTgt spid="80"/>
                                        </p:tgtEl>
                                        <p:attrNameLst>
                                          <p:attrName>ppt_x</p:attrName>
                                          <p:attrName>ppt_y</p:attrName>
                                        </p:attrNameLst>
                                      </p:cBhvr>
                                      <p:rCtr x="52" y="41366"/>
                                    </p:animMotion>
                                  </p:childTnLst>
                                </p:cTn>
                              </p:par>
                            </p:childTnLst>
                          </p:cTn>
                        </p:par>
                      </p:childTnLst>
                    </p:cTn>
                  </p:par>
                </p:childTnLst>
              </p:cTn>
              <p:nextCondLst>
                <p:cond evt="onClick" delay="0">
                  <p:tgtEl>
                    <p:spTgt spid="77"/>
                  </p:tgtEl>
                </p:cond>
              </p:nextCondLst>
            </p:seq>
            <p:seq concurrent="1" nextAc="seek">
              <p:cTn id="172" restart="whenNotActive" fill="hold" evtFilter="cancelBubble" nodeType="interactiveSeq">
                <p:stCondLst>
                  <p:cond evt="onClick" delay="0">
                    <p:tgtEl>
                      <p:spTgt spid="81"/>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81"/>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childTnLst>
                                </p:cTn>
                              </p:par>
                              <p:par>
                                <p:cTn id="179" presetID="32" presetClass="emph" presetSubtype="0" fill="hold" nodeType="withEffect">
                                  <p:stCondLst>
                                    <p:cond delay="0"/>
                                  </p:stCondLst>
                                  <p:childTnLst>
                                    <p:animRot by="120000">
                                      <p:cBhvr>
                                        <p:cTn id="180" dur="100" fill="hold">
                                          <p:stCondLst>
                                            <p:cond delay="0"/>
                                          </p:stCondLst>
                                        </p:cTn>
                                        <p:tgtEl>
                                          <p:spTgt spid="70"/>
                                        </p:tgtEl>
                                        <p:attrNameLst>
                                          <p:attrName>r</p:attrName>
                                        </p:attrNameLst>
                                      </p:cBhvr>
                                    </p:animRot>
                                    <p:animRot by="-240000">
                                      <p:cBhvr>
                                        <p:cTn id="181" dur="200" fill="hold">
                                          <p:stCondLst>
                                            <p:cond delay="200"/>
                                          </p:stCondLst>
                                        </p:cTn>
                                        <p:tgtEl>
                                          <p:spTgt spid="70"/>
                                        </p:tgtEl>
                                        <p:attrNameLst>
                                          <p:attrName>r</p:attrName>
                                        </p:attrNameLst>
                                      </p:cBhvr>
                                    </p:animRot>
                                    <p:animRot by="240000">
                                      <p:cBhvr>
                                        <p:cTn id="182" dur="200" fill="hold">
                                          <p:stCondLst>
                                            <p:cond delay="400"/>
                                          </p:stCondLst>
                                        </p:cTn>
                                        <p:tgtEl>
                                          <p:spTgt spid="70"/>
                                        </p:tgtEl>
                                        <p:attrNameLst>
                                          <p:attrName>r</p:attrName>
                                        </p:attrNameLst>
                                      </p:cBhvr>
                                    </p:animRot>
                                    <p:animRot by="-240000">
                                      <p:cBhvr>
                                        <p:cTn id="183" dur="200" fill="hold">
                                          <p:stCondLst>
                                            <p:cond delay="600"/>
                                          </p:stCondLst>
                                        </p:cTn>
                                        <p:tgtEl>
                                          <p:spTgt spid="70"/>
                                        </p:tgtEl>
                                        <p:attrNameLst>
                                          <p:attrName>r</p:attrName>
                                        </p:attrNameLst>
                                      </p:cBhvr>
                                    </p:animRot>
                                    <p:animRot by="120000">
                                      <p:cBhvr>
                                        <p:cTn id="184" dur="200" fill="hold">
                                          <p:stCondLst>
                                            <p:cond delay="800"/>
                                          </p:stCondLst>
                                        </p:cTn>
                                        <p:tgtEl>
                                          <p:spTgt spid="70"/>
                                        </p:tgtEl>
                                        <p:attrNameLst>
                                          <p:attrName>r</p:attrName>
                                        </p:attrNameLst>
                                      </p:cBhvr>
                                    </p:animRot>
                                  </p:childTnLst>
                                </p:cTn>
                              </p:par>
                              <p:par>
                                <p:cTn id="185" presetID="42" presetClass="path" presetSubtype="0" accel="50000" decel="50000" fill="hold" nodeType="withEffect">
                                  <p:stCondLst>
                                    <p:cond delay="0"/>
                                  </p:stCondLst>
                                  <p:childTnLst>
                                    <p:animMotion origin="layout" path="M 1.66667E-6 -2.96296E-6 L 0.00104 0.82732 " pathEditMode="relative" rAng="0" ptsTypes="AA">
                                      <p:cBhvr>
                                        <p:cTn id="186" dur="2000" fill="hold"/>
                                        <p:tgtEl>
                                          <p:spTgt spid="70"/>
                                        </p:tgtEl>
                                        <p:attrNameLst>
                                          <p:attrName>ppt_x</p:attrName>
                                          <p:attrName>ppt_y</p:attrName>
                                        </p:attrNameLst>
                                      </p:cBhvr>
                                      <p:rCtr x="52" y="41366"/>
                                    </p:animMotion>
                                  </p:childTnLst>
                                </p:cTn>
                              </p:par>
                              <p:par>
                                <p:cTn id="187" presetID="1" presetClass="exit" presetSubtype="0" fill="hold" grpId="0" nodeType="withEffect">
                                  <p:stCondLst>
                                    <p:cond delay="0"/>
                                  </p:stCondLst>
                                  <p:childTnLst>
                                    <p:set>
                                      <p:cBhvr>
                                        <p:cTn id="188"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bldLst>
      <p:bldP spid="4" grpId="0" animBg="1"/>
      <p:bldP spid="97" grpId="0" animBg="1"/>
      <p:bldP spid="99" grpId="0" animBg="1"/>
      <p:bldP spid="101" grpId="0" animBg="1"/>
      <p:bldP spid="115" grpId="0" animBg="1"/>
      <p:bldP spid="116" grpId="0" animBg="1"/>
      <p:bldP spid="118" grpId="0" animBg="1"/>
      <p:bldP spid="1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0425"/>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1574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706" y="4937558"/>
            <a:ext cx="6489699" cy="1189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4582"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89163" y="942975"/>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vi-VN" sz="2800" b="1" u="sng"/>
              <a:t>Các hoạt động xử l</a:t>
            </a:r>
            <a:r>
              <a:rPr lang="en-US" sz="2800" b="1" u="sng"/>
              <a:t>í</a:t>
            </a:r>
            <a:r>
              <a:rPr lang="vi-VN" sz="2800" b="1" u="sng"/>
              <a:t> thông tin gồm</a:t>
            </a:r>
            <a:r>
              <a:rPr lang="en-US" sz="2800" b="1" u="sng"/>
              <a:t>?</a:t>
            </a:r>
          </a:p>
          <a:p>
            <a:pPr lvl="1" algn="just"/>
            <a:r>
              <a:rPr lang="en-US" sz="2800">
                <a:cs typeface="Times New Roman" pitchFamily="18" charset="0"/>
              </a:rPr>
              <a:t>A.   Đ</a:t>
            </a:r>
            <a:r>
              <a:rPr lang="vi-VN" sz="2800"/>
              <a:t>ầu vào, đầu ra</a:t>
            </a:r>
            <a:endParaRPr lang="en-US" sz="2800"/>
          </a:p>
          <a:p>
            <a:pPr lvl="1" algn="just"/>
            <a:r>
              <a:rPr lang="en-US" sz="2800">
                <a:cs typeface="Times New Roman" pitchFamily="18" charset="0"/>
              </a:rPr>
              <a:t>B. </a:t>
            </a:r>
            <a:r>
              <a:rPr lang="en-US" sz="2800"/>
              <a:t>Thu nhận, xử lí, lưu trữ, truyền thông tin. </a:t>
            </a:r>
          </a:p>
          <a:p>
            <a:pPr lvl="1" algn="just"/>
            <a:r>
              <a:rPr lang="en-US" sz="2800">
                <a:cs typeface="Times New Roman" pitchFamily="18" charset="0"/>
              </a:rPr>
              <a:t>C.   </a:t>
            </a:r>
            <a:r>
              <a:rPr lang="vi-VN" sz="2800"/>
              <a:t>Mở bài, thân bài, kết luận.</a:t>
            </a:r>
            <a:r>
              <a:rPr lang="en-US" sz="2800"/>
              <a:t> </a:t>
            </a:r>
          </a:p>
          <a:p>
            <a:pPr lvl="1" algn="just"/>
            <a:r>
              <a:rPr lang="en-US" sz="2800">
                <a:cs typeface="Times New Roman" pitchFamily="18" charset="0"/>
              </a:rPr>
              <a:t>D.   </a:t>
            </a:r>
            <a:r>
              <a:rPr lang="vi-VN" sz="2800"/>
              <a:t>Nhìn, nghe, suy đoán, kết luận.</a:t>
            </a:r>
            <a:endParaRPr lang="en-US" sz="4300">
              <a:solidFill>
                <a:srgbClr val="0000FF"/>
              </a:solidFill>
              <a:latin typeface="Arial" pitchFamily="34" charset="0"/>
              <a:cs typeface="Arial" pitchFamily="34" charset="0"/>
            </a:endParaRPr>
          </a:p>
        </p:txBody>
      </p:sp>
      <p:sp>
        <p:nvSpPr>
          <p:cNvPr id="9" name="TextBox 8"/>
          <p:cNvSpPr txBox="1">
            <a:spLocks noChangeArrowheads="1"/>
          </p:cNvSpPr>
          <p:nvPr/>
        </p:nvSpPr>
        <p:spPr bwMode="auto">
          <a:xfrm>
            <a:off x="2338388" y="5156200"/>
            <a:ext cx="52530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B. </a:t>
            </a:r>
            <a:r>
              <a:rPr lang="en-US" sz="2800">
                <a:solidFill>
                  <a:srgbClr val="FF0000"/>
                </a:solidFill>
              </a:rPr>
              <a:t>Thu nhận, xử lí, lưu trữ, truyền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779" y="-27710"/>
            <a:ext cx="7568948" cy="5133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499433"/>
            <a:ext cx="5271815" cy="872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560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95513" y="765175"/>
            <a:ext cx="63404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Các thao tác lập luận, giải thích, phân tích, phán đoán, tưởng tượng,... của con người được xếp vào hoạt động nào trong quá trình xử lí thông tin?</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590925" y="5670550"/>
            <a:ext cx="30591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A. </a:t>
            </a:r>
            <a:r>
              <a:rPr lang="en-US" sz="2800">
                <a:solidFill>
                  <a:srgbClr val="FF0000"/>
                </a:solidFill>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5341" y="5335949"/>
            <a:ext cx="4852266" cy="104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663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73313" y="957263"/>
            <a:ext cx="6008687"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Quá trình quan sát đường đi của tàu biển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101975" y="5592763"/>
            <a:ext cx="35004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B. </a:t>
            </a:r>
            <a:r>
              <a:rPr lang="en-US" sz="2800">
                <a:solidFill>
                  <a:srgbClr val="FF0000"/>
                </a:solidFill>
              </a:rPr>
              <a:t>Thu nhận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5497230"/>
            <a:ext cx="5185295" cy="845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7654"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71713" y="942975"/>
            <a:ext cx="63404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vi-VN" sz="2800" b="1"/>
              <a:t>Vật mang tin xuất hiện trong hoạt động nào của quá tr</a:t>
            </a:r>
            <a:r>
              <a:rPr lang="en-US" sz="2800" b="1"/>
              <a:t>ì</a:t>
            </a:r>
            <a:r>
              <a:rPr lang="vi-VN" sz="2800" b="1"/>
              <a:t>nh xử lí thông tin? </a:t>
            </a:r>
            <a:endParaRPr lang="en-US" sz="2800" b="1"/>
          </a:p>
          <a:p>
            <a:pPr algn="just"/>
            <a:endParaRPr lang="en-US" sz="1600" b="1"/>
          </a:p>
          <a:p>
            <a:pPr lvl="1" algn="just"/>
            <a:r>
              <a:rPr lang="en-GB" sz="2800">
                <a:cs typeface="Times New Roman" pitchFamily="18" charset="0"/>
              </a:rPr>
              <a:t>	</a:t>
            </a:r>
            <a:r>
              <a:rPr lang="en-US" sz="2800">
                <a:cs typeface="Times New Roman" pitchFamily="18" charset="0"/>
              </a:rPr>
              <a:t>A. Xử lý thông tin.</a:t>
            </a:r>
          </a:p>
          <a:p>
            <a:pPr lvl="1"/>
            <a:r>
              <a:rPr lang="en-US" sz="2800">
                <a:cs typeface="Times New Roman" pitchFamily="18" charset="0"/>
              </a:rPr>
              <a:t>	B. Thu nhận thông tin.</a:t>
            </a:r>
          </a:p>
          <a:p>
            <a:pPr lvl="1"/>
            <a:r>
              <a:rPr lang="en-US" sz="2800">
                <a:cs typeface="Times New Roman" pitchFamily="18" charset="0"/>
              </a:rPr>
              <a:t>	C. Lưu trữ thông tin.</a:t>
            </a:r>
          </a:p>
          <a:p>
            <a:pPr lvl="1"/>
            <a:r>
              <a:rPr lang="en-US" sz="2800">
                <a:cs typeface="Times New Roman" pitchFamily="18" charset="0"/>
              </a:rPr>
              <a:t>	D. Truyền thông tin.</a:t>
            </a:r>
          </a:p>
        </p:txBody>
      </p:sp>
      <p:sp>
        <p:nvSpPr>
          <p:cNvPr id="9" name="TextBox 8"/>
          <p:cNvSpPr txBox="1">
            <a:spLocks noChangeArrowheads="1"/>
          </p:cNvSpPr>
          <p:nvPr/>
        </p:nvSpPr>
        <p:spPr bwMode="auto">
          <a:xfrm>
            <a:off x="3433763" y="5726113"/>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C. L</a:t>
            </a:r>
            <a:r>
              <a:rPr lang="en-US" sz="2800">
                <a:solidFill>
                  <a:srgbClr val="FF0000"/>
                </a:solidFill>
              </a:rPr>
              <a:t>ưu trữ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466705"/>
            <a:ext cx="4575695" cy="83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8678"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54263" y="942975"/>
            <a:ext cx="6180137"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Thuyết trình chủ đề tình bạn trước lớp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478213" y="5621338"/>
            <a:ext cx="33480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D. </a:t>
            </a:r>
            <a:r>
              <a:rPr lang="en-US" sz="2800">
                <a:solidFill>
                  <a:srgbClr val="FF0000"/>
                </a:solidFill>
              </a:rPr>
              <a:t>Truyền thông tin</a:t>
            </a:r>
            <a:r>
              <a:rPr lang="en-US" sz="280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2"/>
          </p:nvPr>
        </p:nvSpPr>
        <p:spPr/>
        <p:txBody>
          <a:bodyPr/>
          <a:lstStyle/>
          <a:p>
            <a:pPr>
              <a:defRPr/>
            </a:pPr>
            <a:fld id="{91320793-ACB7-4469-816C-FBD465AFF9EA}" type="slidenum">
              <a:rPr lang="en-US"/>
              <a:pPr>
                <a:defRPr/>
              </a:pPr>
              <a:t>2</a:t>
            </a:fld>
            <a:endParaRPr lang="en-US"/>
          </a:p>
        </p:txBody>
      </p:sp>
      <p:sp>
        <p:nvSpPr>
          <p:cNvPr id="4100" name="TextBox 1"/>
          <p:cNvSpPr txBox="1">
            <a:spLocks noChangeArrowheads="1"/>
          </p:cNvSpPr>
          <p:nvPr/>
        </p:nvSpPr>
        <p:spPr bwMode="auto">
          <a:xfrm>
            <a:off x="1524000" y="176213"/>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3600" b="1"/>
              <a:t>Hãy quan sát video </a:t>
            </a:r>
          </a:p>
        </p:txBody>
      </p:sp>
      <p:pic>
        <p:nvPicPr>
          <p:cNvPr id="4101" name="Picture 2"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3188"/>
            <a:ext cx="12747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p:cNvSpPr>
            <a:spLocks noChangeArrowheads="1"/>
          </p:cNvSpPr>
          <p:nvPr/>
        </p:nvSpPr>
        <p:spPr bwMode="auto">
          <a:xfrm>
            <a:off x="304800" y="5903913"/>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t>Cầu thủ sử dụng mắt xác định vị trí, não đánh giá góc sơ hở, sải bước, lấy đà…</a:t>
            </a:r>
          </a:p>
        </p:txBody>
      </p:sp>
      <p:sp>
        <p:nvSpPr>
          <p:cNvPr id="3" name="Cloud Callout 2"/>
          <p:cNvSpPr/>
          <p:nvPr/>
        </p:nvSpPr>
        <p:spPr>
          <a:xfrm>
            <a:off x="304800" y="4572000"/>
            <a:ext cx="4572000" cy="2039938"/>
          </a:xfrm>
          <a:prstGeom prst="cloudCallout">
            <a:avLst>
              <a:gd name="adj1" fmla="val -70108"/>
              <a:gd name="adj2" fmla="val 860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Em thấy làm thế nào cầu thủ thực hiện cú sút chuẩn xác vào cầu môn? </a:t>
            </a:r>
          </a:p>
        </p:txBody>
      </p:sp>
      <p:pic>
        <p:nvPicPr>
          <p:cNvPr id="2" name="5 lần Quang Hải sút phạt (online-video-cutter.com).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57200" y="857250"/>
            <a:ext cx="83820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xit" presetSubtype="21" fill="hold" grpId="1" nodeType="clickEffect">
                                  <p:stCondLst>
                                    <p:cond delay="0"/>
                                  </p:stCondLst>
                                  <p:childTnLst>
                                    <p:animEffect transition="out" filter="barn(inVertic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2"/>
                </p:tgtEl>
              </p:cMediaNode>
            </p:video>
          </p:childTnLst>
        </p:cTn>
      </p:par>
    </p:tnLst>
    <p:bldLst>
      <p:bldP spid="4100" grpId="0"/>
      <p:bldP spid="4102" grpId="0"/>
      <p:bldP spid="3" grpId="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805"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9702"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Ghi chép các sự kiện của một chuyến tham quan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395663" y="5565775"/>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C. </a:t>
            </a:r>
            <a:r>
              <a:rPr lang="en-US" sz="2800">
                <a:solidFill>
                  <a:srgbClr val="FF0000"/>
                </a:solidFill>
              </a:rPr>
              <a:t>Lưu trữ thông tin</a:t>
            </a:r>
            <a:r>
              <a:rPr lang="en-US" sz="280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0455" y="5449866"/>
            <a:ext cx="3714079"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2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589915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defRPr/>
            </a:pPr>
            <a:r>
              <a:rPr lang="en-US" sz="2800" b="1" smtClean="0"/>
              <a:t>Bàn phím, chuột, máy quét và </a:t>
            </a:r>
            <a:r>
              <a:rPr lang="fr-FR" sz="2800" b="1" smtClean="0"/>
              <a:t>webcam </a:t>
            </a:r>
            <a:r>
              <a:rPr lang="en-US" sz="2800" b="1" smtClean="0"/>
              <a:t>là những ví dụ về loại thiết bị nào của máy tính?</a:t>
            </a:r>
          </a:p>
          <a:p>
            <a:pPr marL="514350" indent="-514350">
              <a:buFontTx/>
              <a:buAutoNum type="alphaUcPeriod"/>
              <a:defRPr/>
            </a:pPr>
            <a:r>
              <a:rPr lang="en-US" sz="2800" smtClean="0"/>
              <a:t>Thiết bị ra.	</a:t>
            </a:r>
          </a:p>
          <a:p>
            <a:pPr marL="514350" indent="-514350">
              <a:buFontTx/>
              <a:buAutoNum type="alphaUcPeriod"/>
              <a:defRPr/>
            </a:pPr>
            <a:r>
              <a:rPr lang="en-US" sz="2800" smtClean="0"/>
              <a:t>Thiết bị lưu trữ.	</a:t>
            </a:r>
          </a:p>
          <a:p>
            <a:pPr marL="514350" indent="-514350">
              <a:buFontTx/>
              <a:buAutoNum type="alphaUcPeriod"/>
              <a:defRPr/>
            </a:pPr>
            <a:r>
              <a:rPr lang="en-US" sz="2800" smtClean="0"/>
              <a:t>Thiết bị vào.	</a:t>
            </a:r>
          </a:p>
          <a:p>
            <a:pPr marL="514350" indent="-514350">
              <a:buFontTx/>
              <a:buAutoNum type="alphaUcPeriod"/>
              <a:defRPr/>
            </a:pPr>
            <a:r>
              <a:rPr lang="en-US" sz="2800" smtClean="0"/>
              <a:t>Bộ nhớ.</a:t>
            </a:r>
          </a:p>
        </p:txBody>
      </p:sp>
      <p:sp>
        <p:nvSpPr>
          <p:cNvPr id="9" name="TextBox 8"/>
          <p:cNvSpPr txBox="1">
            <a:spLocks noChangeArrowheads="1"/>
          </p:cNvSpPr>
          <p:nvPr/>
        </p:nvSpPr>
        <p:spPr bwMode="auto">
          <a:xfrm>
            <a:off x="3759200" y="5634038"/>
            <a:ext cx="2776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C.</a:t>
            </a:r>
            <a:r>
              <a:rPr lang="en-US" sz="2800">
                <a:solidFill>
                  <a:srgbClr val="FF0000"/>
                </a:solidFill>
              </a:rPr>
              <a:t> Thiết bị vào.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805"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5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Chuyển thể từ bài văn xuôi thành văn vần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395663" y="5565775"/>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A. </a:t>
            </a:r>
            <a:r>
              <a:rPr lang="en-US" sz="2800">
                <a:solidFill>
                  <a:srgbClr val="FF0000"/>
                </a:solidFill>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5240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VẬN DỤNG</a:t>
            </a:r>
          </a:p>
        </p:txBody>
      </p:sp>
      <p:pic>
        <p:nvPicPr>
          <p:cNvPr id="32771"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1562100" y="61913"/>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3200" b="1">
                <a:solidFill>
                  <a:srgbClr val="FF0000"/>
                </a:solidFill>
                <a:cs typeface="Times New Roman" pitchFamily="18" charset="0"/>
              </a:rPr>
              <a:t>BÀI TẬP CÁC NHÓM </a:t>
            </a:r>
            <a:endParaRPr lang="vi-VN" sz="3200" b="1">
              <a:solidFill>
                <a:srgbClr val="FF0000"/>
              </a:solidFill>
              <a:cs typeface="Times New Roman" pitchFamily="18" charset="0"/>
            </a:endParaRPr>
          </a:p>
        </p:txBody>
      </p:sp>
      <p:sp>
        <p:nvSpPr>
          <p:cNvPr id="33798" name="Text Box 6"/>
          <p:cNvSpPr txBox="1">
            <a:spLocks noChangeArrowheads="1"/>
          </p:cNvSpPr>
          <p:nvPr/>
        </p:nvSpPr>
        <p:spPr bwMode="auto">
          <a:xfrm>
            <a:off x="381000" y="1990725"/>
            <a:ext cx="838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2</a:t>
            </a:r>
            <a:r>
              <a:rPr lang="en-US" sz="2800">
                <a:solidFill>
                  <a:srgbClr val="FF0000"/>
                </a:solidFill>
                <a:cs typeface="Times New Roman" pitchFamily="18" charset="0"/>
              </a:rPr>
              <a:t>:</a:t>
            </a:r>
            <a:r>
              <a:rPr lang="en-US" sz="2800">
                <a:cs typeface="Times New Roman" pitchFamily="18" charset="0"/>
              </a:rPr>
              <a:t> Liệt kê những lợi ích của máy tính ở một trong các lĩnh vực sau đây để thấy rõ hiệu quả của việc xử lí thông tin bằng máy tính.</a:t>
            </a:r>
          </a:p>
          <a:p>
            <a:r>
              <a:rPr lang="en-US" sz="2800">
                <a:cs typeface="Times New Roman" pitchFamily="18" charset="0"/>
              </a:rPr>
              <a:t>	a) Y tế        			b) Giáo dục       </a:t>
            </a:r>
          </a:p>
          <a:p>
            <a:r>
              <a:rPr lang="en-US" sz="2800">
                <a:cs typeface="Times New Roman" pitchFamily="18" charset="0"/>
              </a:rPr>
              <a:t>	c) Âm nhạc      		d) Hội họa.  </a:t>
            </a:r>
          </a:p>
        </p:txBody>
      </p:sp>
      <p:sp>
        <p:nvSpPr>
          <p:cNvPr id="33799" name="Text Box 7"/>
          <p:cNvSpPr txBox="1">
            <a:spLocks noChangeArrowheads="1"/>
          </p:cNvSpPr>
          <p:nvPr/>
        </p:nvSpPr>
        <p:spPr bwMode="auto">
          <a:xfrm>
            <a:off x="304800" y="604838"/>
            <a:ext cx="8382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1</a:t>
            </a:r>
            <a:r>
              <a:rPr lang="en-US" sz="2800">
                <a:solidFill>
                  <a:srgbClr val="FF0000"/>
                </a:solidFill>
                <a:cs typeface="Times New Roman" pitchFamily="18" charset="0"/>
              </a:rPr>
              <a:t>:</a:t>
            </a:r>
            <a:r>
              <a:rPr lang="en-US" sz="2800">
                <a:cs typeface="Times New Roman" pitchFamily="18" charset="0"/>
              </a:rPr>
              <a:t> Giả sử em được đi chơi xa nhà, em hãy phân tích các bước xử lí thông tin liên quan đến việc lên kế hoạch cho chuyến đi.</a:t>
            </a:r>
          </a:p>
        </p:txBody>
      </p:sp>
      <p:sp>
        <p:nvSpPr>
          <p:cNvPr id="9" name="Text Box 6"/>
          <p:cNvSpPr txBox="1">
            <a:spLocks noChangeArrowheads="1"/>
          </p:cNvSpPr>
          <p:nvPr/>
        </p:nvSpPr>
        <p:spPr bwMode="auto">
          <a:xfrm>
            <a:off x="304800" y="4222750"/>
            <a:ext cx="838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3</a:t>
            </a:r>
            <a:r>
              <a:rPr lang="en-US" sz="2800">
                <a:solidFill>
                  <a:srgbClr val="FF0000"/>
                </a:solidFill>
                <a:cs typeface="Times New Roman" pitchFamily="18" charset="0"/>
              </a:rPr>
              <a:t>:</a:t>
            </a:r>
            <a:r>
              <a:rPr lang="en-US" sz="2800">
                <a:cs typeface="Times New Roman" pitchFamily="18" charset="0"/>
              </a:rPr>
              <a:t> Liệt kê những lợi ích của máy tính ở một trong các lĩnh vực sau đây để thấy rõ hiệu quả của việc xử lí thông tin bằng máy tính.</a:t>
            </a:r>
          </a:p>
          <a:p>
            <a:pPr algn="just"/>
            <a:r>
              <a:rPr lang="en-US" sz="2800">
                <a:cs typeface="Times New Roman" pitchFamily="18" charset="0"/>
              </a:rPr>
              <a:t>	e) Xây dựng     		f) Nông nghiệp</a:t>
            </a:r>
          </a:p>
          <a:p>
            <a:pPr algn="just"/>
            <a:r>
              <a:rPr lang="en-US" sz="2800">
                <a:cs typeface="Times New Roman" pitchFamily="18" charset="0"/>
              </a:rPr>
              <a:t>	h) Thương mại     		h) Du lịch.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amond(in)">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33798"/>
                                        </p:tgtEl>
                                        <p:attrNameLst>
                                          <p:attrName>style.visibility</p:attrName>
                                        </p:attrNameLst>
                                      </p:cBhvr>
                                      <p:to>
                                        <p:strVal val="visible"/>
                                      </p:to>
                                    </p:set>
                                    <p:anim calcmode="lin" valueType="num">
                                      <p:cBhvr>
                                        <p:cTn id="16" dur="500" fill="hold"/>
                                        <p:tgtEl>
                                          <p:spTgt spid="33798"/>
                                        </p:tgtEl>
                                        <p:attrNameLst>
                                          <p:attrName>ppt_w</p:attrName>
                                        </p:attrNameLst>
                                      </p:cBhvr>
                                      <p:tavLst>
                                        <p:tav tm="0">
                                          <p:val>
                                            <p:fltVal val="0"/>
                                          </p:val>
                                        </p:tav>
                                        <p:tav tm="100000">
                                          <p:val>
                                            <p:strVal val="#ppt_w"/>
                                          </p:val>
                                        </p:tav>
                                      </p:tavLst>
                                    </p:anim>
                                    <p:anim calcmode="lin" valueType="num">
                                      <p:cBhvr>
                                        <p:cTn id="17" dur="500" fill="hold"/>
                                        <p:tgtEl>
                                          <p:spTgt spid="33798"/>
                                        </p:tgtEl>
                                        <p:attrNameLst>
                                          <p:attrName>ppt_h</p:attrName>
                                        </p:attrNameLst>
                                      </p:cBhvr>
                                      <p:tavLst>
                                        <p:tav tm="0">
                                          <p:val>
                                            <p:fltVal val="0"/>
                                          </p:val>
                                        </p:tav>
                                        <p:tav tm="100000">
                                          <p:val>
                                            <p:strVal val="#ppt_h"/>
                                          </p:val>
                                        </p:tav>
                                      </p:tavLst>
                                    </p:anim>
                                    <p:animEffect transition="in" filter="fade">
                                      <p:cBhvr>
                                        <p:cTn id="18" dur="500"/>
                                        <p:tgtEl>
                                          <p:spTgt spid="337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07988" y="1981200"/>
            <a:ext cx="8348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Thu nhận thông tin: Đi đâu? Với ai? Xem gì? Chơi gì? Ăn gì? Mặc gì?...</a:t>
            </a:r>
          </a:p>
        </p:txBody>
      </p:sp>
      <p:sp>
        <p:nvSpPr>
          <p:cNvPr id="6" name="Rectangle 5"/>
          <p:cNvSpPr/>
          <p:nvPr/>
        </p:nvSpPr>
        <p:spPr>
          <a:xfrm>
            <a:off x="401638" y="304800"/>
            <a:ext cx="8355012"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800" b="1">
                <a:solidFill>
                  <a:schemeClr val="accent1">
                    <a:lumMod val="75000"/>
                  </a:schemeClr>
                </a:solidFill>
                <a:latin typeface="Times New Roman" pitchFamily="18" charset="0"/>
                <a:cs typeface="Times New Roman" pitchFamily="18" charset="0"/>
              </a:rPr>
              <a:t>Giả sử em được đi chơi xa nhà, em hãy phân tích các bước xử lí thông tin liên quan đến việc lên kế hoạch cho chuyến đi.</a:t>
            </a:r>
          </a:p>
        </p:txBody>
      </p:sp>
      <p:sp>
        <p:nvSpPr>
          <p:cNvPr id="8" name="Rectangle 7"/>
          <p:cNvSpPr>
            <a:spLocks noChangeArrowheads="1"/>
          </p:cNvSpPr>
          <p:nvPr/>
        </p:nvSpPr>
        <p:spPr bwMode="auto">
          <a:xfrm>
            <a:off x="407988" y="3048000"/>
            <a:ext cx="8348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Lưu trữ thông tin: Ghi chép nội dung chuẩn bị vào giấy hoặc sổ.</a:t>
            </a:r>
          </a:p>
        </p:txBody>
      </p:sp>
      <p:sp>
        <p:nvSpPr>
          <p:cNvPr id="9" name="Rectangle 8"/>
          <p:cNvSpPr>
            <a:spLocks noChangeArrowheads="1"/>
          </p:cNvSpPr>
          <p:nvPr/>
        </p:nvSpPr>
        <p:spPr bwMode="auto">
          <a:xfrm>
            <a:off x="387350" y="4002088"/>
            <a:ext cx="8348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Xử lí thông tin: Chuyển nội dung  phức tạp thành dạng sơ đồ hóa, kẻ bảng… như sơ đồ tư duy chẳng hạn..</a:t>
            </a:r>
          </a:p>
        </p:txBody>
      </p:sp>
      <p:sp>
        <p:nvSpPr>
          <p:cNvPr id="10" name="Rectangle 9"/>
          <p:cNvSpPr>
            <a:spLocks noChangeArrowheads="1"/>
          </p:cNvSpPr>
          <p:nvPr/>
        </p:nvSpPr>
        <p:spPr bwMode="auto">
          <a:xfrm>
            <a:off x="381000" y="4994275"/>
            <a:ext cx="8347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Truyền thông tin: Trao đổi với người lớn, cô giáo để củng cố kế hoạch. Chia sẻ với các bạn trong lớp để hoàn thiện kế hoạch và tổ chức hoạt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FDDCE1-7E71-4E20-89BE-D109BA28EEA2}" type="slidenum">
              <a:rPr lang="en-US" smtClean="0"/>
              <a:pPr>
                <a:defRPr/>
              </a:pPr>
              <a:t>26</a:t>
            </a:fld>
            <a:endParaRPr lang="en-US"/>
          </a:p>
        </p:txBody>
      </p:sp>
      <p:sp>
        <p:nvSpPr>
          <p:cNvPr id="7" name="Rectangle 6"/>
          <p:cNvSpPr/>
          <p:nvPr/>
        </p:nvSpPr>
        <p:spPr>
          <a:xfrm>
            <a:off x="304800" y="152400"/>
            <a:ext cx="85344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400" b="1">
                <a:solidFill>
                  <a:schemeClr val="accent1">
                    <a:lumMod val="75000"/>
                  </a:schemeClr>
                </a:solidFill>
                <a:latin typeface="Times New Roman" pitchFamily="18" charset="0"/>
                <a:cs typeface="Times New Roman" pitchFamily="18" charset="0"/>
              </a:rPr>
              <a:t>Liệt kê những lợi ích của máy tính ở một trong các lĩnh vực sau đây để thấy rõ hiệu quả của việc xử lí thông tin bằng máy tính.</a:t>
            </a:r>
          </a:p>
        </p:txBody>
      </p:sp>
      <p:sp>
        <p:nvSpPr>
          <p:cNvPr id="8" name="Rectangle 7"/>
          <p:cNvSpPr>
            <a:spLocks noChangeArrowheads="1"/>
          </p:cNvSpPr>
          <p:nvPr/>
        </p:nvSpPr>
        <p:spPr bwMode="auto">
          <a:xfrm>
            <a:off x="277813" y="11430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200"/>
              <a:t>a.</a:t>
            </a:r>
            <a:r>
              <a:rPr lang="en-US" sz="2200"/>
              <a:t> Y tế: thăm khám nội soi, siêu âm, lưu trữ bệnh án bệnh nhân, các chỉ số của con người</a:t>
            </a:r>
          </a:p>
        </p:txBody>
      </p:sp>
      <p:sp>
        <p:nvSpPr>
          <p:cNvPr id="10" name="Rectangle 9"/>
          <p:cNvSpPr>
            <a:spLocks noChangeArrowheads="1"/>
          </p:cNvSpPr>
          <p:nvPr/>
        </p:nvSpPr>
        <p:spPr bwMode="auto">
          <a:xfrm>
            <a:off x="277813" y="1912938"/>
            <a:ext cx="853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b. Giáo dục: trình chiếu bài giảng, soạn giáo án, tính toán, lưu trữ số liệu, kiến thức</a:t>
            </a:r>
          </a:p>
        </p:txBody>
      </p:sp>
      <p:sp>
        <p:nvSpPr>
          <p:cNvPr id="11" name="Rectangle 10"/>
          <p:cNvSpPr>
            <a:spLocks noChangeArrowheads="1"/>
          </p:cNvSpPr>
          <p:nvPr/>
        </p:nvSpPr>
        <p:spPr bwMode="auto">
          <a:xfrm>
            <a:off x="304800" y="2676525"/>
            <a:ext cx="853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c. Âm nhạc: sáng tác các bài hát, chỉnh tông nhạc, nghe và chia sẻ âm nhạc…</a:t>
            </a:r>
          </a:p>
        </p:txBody>
      </p:sp>
      <p:sp>
        <p:nvSpPr>
          <p:cNvPr id="12" name="Rectangle 11"/>
          <p:cNvSpPr>
            <a:spLocks noChangeArrowheads="1"/>
          </p:cNvSpPr>
          <p:nvPr/>
        </p:nvSpPr>
        <p:spPr bwMode="auto">
          <a:xfrm>
            <a:off x="277813" y="3444875"/>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d. Hội hoạ: Thiết kế tranh ảnh, lưu trữ và truyền bá hội hoạ đến mọi người…</a:t>
            </a:r>
          </a:p>
        </p:txBody>
      </p:sp>
      <p:sp>
        <p:nvSpPr>
          <p:cNvPr id="13" name="Rectangle 12"/>
          <p:cNvSpPr>
            <a:spLocks noChangeArrowheads="1"/>
          </p:cNvSpPr>
          <p:nvPr/>
        </p:nvSpPr>
        <p:spPr bwMode="auto">
          <a:xfrm>
            <a:off x="263525" y="4191000"/>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t>e. Xây dựng: Thiết kế, lưu trữ các mô hình kiến trúc…</a:t>
            </a:r>
          </a:p>
        </p:txBody>
      </p:sp>
      <p:sp>
        <p:nvSpPr>
          <p:cNvPr id="14" name="Rectangle 13"/>
          <p:cNvSpPr>
            <a:spLocks noChangeArrowheads="1"/>
          </p:cNvSpPr>
          <p:nvPr/>
        </p:nvSpPr>
        <p:spPr bwMode="auto">
          <a:xfrm>
            <a:off x="263525" y="465455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f. Nông nghiệp: </a:t>
            </a:r>
            <a:r>
              <a:rPr lang="vi-VN" sz="2200"/>
              <a:t>dễ dàng tiêu thụ sản phẩm</a:t>
            </a:r>
            <a:r>
              <a:rPr lang="en-US" sz="2200"/>
              <a:t>, </a:t>
            </a:r>
            <a:r>
              <a:rPr lang="vi-VN" sz="2200"/>
              <a:t>tiếp cận những kĩ năng canh tác để nâng cao năng suất dễ dàng hơn.</a:t>
            </a:r>
            <a:endParaRPr lang="en-US" sz="2200"/>
          </a:p>
        </p:txBody>
      </p:sp>
      <p:sp>
        <p:nvSpPr>
          <p:cNvPr id="15" name="Rectangle 14"/>
          <p:cNvSpPr>
            <a:spLocks noChangeArrowheads="1"/>
          </p:cNvSpPr>
          <p:nvPr/>
        </p:nvSpPr>
        <p:spPr bwMode="auto">
          <a:xfrm>
            <a:off x="304800" y="5419725"/>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200"/>
              <a:t>g</a:t>
            </a:r>
            <a:r>
              <a:rPr lang="en-US" sz="2200"/>
              <a:t>.</a:t>
            </a:r>
            <a:r>
              <a:rPr lang="vi-VN" sz="2200"/>
              <a:t> Thương mại: bán hàng qua mạng</a:t>
            </a:r>
            <a:r>
              <a:rPr lang="en-US" sz="2200"/>
              <a:t> </a:t>
            </a:r>
            <a:r>
              <a:rPr lang="vi-VN" sz="2200"/>
              <a:t>với những kênh bán hàng tiện lợi</a:t>
            </a:r>
            <a:r>
              <a:rPr lang="en-US" sz="2200"/>
              <a:t>.</a:t>
            </a:r>
            <a:endParaRPr lang="vi-VN" sz="2200"/>
          </a:p>
        </p:txBody>
      </p:sp>
      <p:sp>
        <p:nvSpPr>
          <p:cNvPr id="16" name="Rectangle 15"/>
          <p:cNvSpPr>
            <a:spLocks noChangeArrowheads="1"/>
          </p:cNvSpPr>
          <p:nvPr/>
        </p:nvSpPr>
        <p:spPr bwMode="auto">
          <a:xfrm>
            <a:off x="277813" y="5856288"/>
            <a:ext cx="853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200"/>
              <a:t>h</a:t>
            </a:r>
            <a:r>
              <a:rPr lang="en-US" sz="2200"/>
              <a:t>.</a:t>
            </a:r>
            <a:r>
              <a:rPr lang="vi-VN" sz="2200"/>
              <a:t> Du lịch: tìm hiểu vị trí và địa điểm du lịch cũng dễ dàng hơn khi có máy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4"/>
          <p:cNvSpPr>
            <a:spLocks noGrp="1"/>
          </p:cNvSpPr>
          <p:nvPr>
            <p:ph type="sldNum" sz="quarter" idx="12"/>
          </p:nvPr>
        </p:nvSpPr>
        <p:spPr/>
        <p:txBody>
          <a:bodyPr/>
          <a:lstStyle/>
          <a:p>
            <a:pPr>
              <a:defRPr/>
            </a:pPr>
            <a:fld id="{259A37E4-26BE-4DDE-9E38-AF2B40F6AC4B}" type="slidenum">
              <a:rPr lang="en-US"/>
              <a:pPr>
                <a:defRPr/>
              </a:pPr>
              <a:t>27</a:t>
            </a:fld>
            <a:endParaRPr lang="en-US"/>
          </a:p>
        </p:txBody>
      </p:sp>
      <p:sp>
        <p:nvSpPr>
          <p:cNvPr id="36867" name="Oval 2"/>
          <p:cNvSpPr>
            <a:spLocks noChangeArrowheads="1"/>
          </p:cNvSpPr>
          <p:nvPr/>
        </p:nvSpPr>
        <p:spPr bwMode="auto">
          <a:xfrm>
            <a:off x="685800" y="381000"/>
            <a:ext cx="685800" cy="685800"/>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500">
              <a:solidFill>
                <a:srgbClr val="FF0000"/>
              </a:solidFill>
              <a:latin typeface=".VnCentury Schoolbook" pitchFamily="34" charset="0"/>
            </a:endParaRPr>
          </a:p>
        </p:txBody>
      </p:sp>
      <p:sp>
        <p:nvSpPr>
          <p:cNvPr id="36868" name="AutoShape 3"/>
          <p:cNvSpPr>
            <a:spLocks noChangeArrowheads="1"/>
          </p:cNvSpPr>
          <p:nvPr/>
        </p:nvSpPr>
        <p:spPr bwMode="auto">
          <a:xfrm>
            <a:off x="2590800" y="685800"/>
            <a:ext cx="1857375" cy="250825"/>
          </a:xfrm>
          <a:prstGeom prst="cloudCallout">
            <a:avLst>
              <a:gd name="adj1" fmla="val -6393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grpSp>
        <p:nvGrpSpPr>
          <p:cNvPr id="36869" name="Group 4"/>
          <p:cNvGrpSpPr>
            <a:grpSpLocks/>
          </p:cNvGrpSpPr>
          <p:nvPr/>
        </p:nvGrpSpPr>
        <p:grpSpPr bwMode="auto">
          <a:xfrm>
            <a:off x="6096000" y="1981200"/>
            <a:ext cx="1049338" cy="1708150"/>
            <a:chOff x="384" y="492"/>
            <a:chExt cx="2297" cy="3740"/>
          </a:xfrm>
        </p:grpSpPr>
        <p:sp>
          <p:nvSpPr>
            <p:cNvPr id="36877" name="Freeform 5"/>
            <p:cNvSpPr>
              <a:spLocks/>
            </p:cNvSpPr>
            <p:nvPr/>
          </p:nvSpPr>
          <p:spPr bwMode="auto">
            <a:xfrm>
              <a:off x="827" y="1088"/>
              <a:ext cx="475" cy="426"/>
            </a:xfrm>
            <a:custGeom>
              <a:avLst/>
              <a:gdLst>
                <a:gd name="T0" fmla="*/ 394 w 475"/>
                <a:gd name="T1" fmla="*/ 0 h 426"/>
                <a:gd name="T2" fmla="*/ 411 w 475"/>
                <a:gd name="T3" fmla="*/ 30 h 426"/>
                <a:gd name="T4" fmla="*/ 432 w 475"/>
                <a:gd name="T5" fmla="*/ 52 h 426"/>
                <a:gd name="T6" fmla="*/ 438 w 475"/>
                <a:gd name="T7" fmla="*/ 97 h 426"/>
                <a:gd name="T8" fmla="*/ 458 w 475"/>
                <a:gd name="T9" fmla="*/ 122 h 426"/>
                <a:gd name="T10" fmla="*/ 475 w 475"/>
                <a:gd name="T11" fmla="*/ 136 h 426"/>
                <a:gd name="T12" fmla="*/ 455 w 475"/>
                <a:gd name="T13" fmla="*/ 164 h 426"/>
                <a:gd name="T14" fmla="*/ 448 w 475"/>
                <a:gd name="T15" fmla="*/ 203 h 426"/>
                <a:gd name="T16" fmla="*/ 431 w 475"/>
                <a:gd name="T17" fmla="*/ 220 h 426"/>
                <a:gd name="T18" fmla="*/ 411 w 475"/>
                <a:gd name="T19" fmla="*/ 231 h 426"/>
                <a:gd name="T20" fmla="*/ 390 w 475"/>
                <a:gd name="T21" fmla="*/ 217 h 426"/>
                <a:gd name="T22" fmla="*/ 363 w 475"/>
                <a:gd name="T23" fmla="*/ 231 h 426"/>
                <a:gd name="T24" fmla="*/ 331 w 475"/>
                <a:gd name="T25" fmla="*/ 213 h 426"/>
                <a:gd name="T26" fmla="*/ 295 w 475"/>
                <a:gd name="T27" fmla="*/ 241 h 426"/>
                <a:gd name="T28" fmla="*/ 269 w 475"/>
                <a:gd name="T29" fmla="*/ 238 h 426"/>
                <a:gd name="T30" fmla="*/ 247 w 475"/>
                <a:gd name="T31" fmla="*/ 262 h 426"/>
                <a:gd name="T32" fmla="*/ 226 w 475"/>
                <a:gd name="T33" fmla="*/ 275 h 426"/>
                <a:gd name="T34" fmla="*/ 205 w 475"/>
                <a:gd name="T35" fmla="*/ 262 h 426"/>
                <a:gd name="T36" fmla="*/ 197 w 475"/>
                <a:gd name="T37" fmla="*/ 289 h 426"/>
                <a:gd name="T38" fmla="*/ 178 w 475"/>
                <a:gd name="T39" fmla="*/ 286 h 426"/>
                <a:gd name="T40" fmla="*/ 181 w 475"/>
                <a:gd name="T41" fmla="*/ 325 h 426"/>
                <a:gd name="T42" fmla="*/ 155 w 475"/>
                <a:gd name="T43" fmla="*/ 342 h 426"/>
                <a:gd name="T44" fmla="*/ 122 w 475"/>
                <a:gd name="T45" fmla="*/ 363 h 426"/>
                <a:gd name="T46" fmla="*/ 114 w 475"/>
                <a:gd name="T47" fmla="*/ 391 h 426"/>
                <a:gd name="T48" fmla="*/ 93 w 475"/>
                <a:gd name="T49" fmla="*/ 398 h 426"/>
                <a:gd name="T50" fmla="*/ 78 w 475"/>
                <a:gd name="T51" fmla="*/ 426 h 426"/>
                <a:gd name="T52" fmla="*/ 59 w 475"/>
                <a:gd name="T53" fmla="*/ 412 h 426"/>
                <a:gd name="T54" fmla="*/ 42 w 475"/>
                <a:gd name="T55" fmla="*/ 409 h 426"/>
                <a:gd name="T56" fmla="*/ 30 w 475"/>
                <a:gd name="T57" fmla="*/ 367 h 426"/>
                <a:gd name="T58" fmla="*/ 0 w 475"/>
                <a:gd name="T59" fmla="*/ 349 h 426"/>
                <a:gd name="T60" fmla="*/ 15 w 475"/>
                <a:gd name="T61" fmla="*/ 303 h 426"/>
                <a:gd name="T62" fmla="*/ 7 w 475"/>
                <a:gd name="T63" fmla="*/ 262 h 426"/>
                <a:gd name="T64" fmla="*/ 18 w 475"/>
                <a:gd name="T65" fmla="*/ 213 h 426"/>
                <a:gd name="T66" fmla="*/ 12 w 475"/>
                <a:gd name="T67" fmla="*/ 189 h 426"/>
                <a:gd name="T68" fmla="*/ 33 w 475"/>
                <a:gd name="T69" fmla="*/ 189 h 426"/>
                <a:gd name="T70" fmla="*/ 45 w 475"/>
                <a:gd name="T71" fmla="*/ 164 h 426"/>
                <a:gd name="T72" fmla="*/ 66 w 475"/>
                <a:gd name="T73" fmla="*/ 182 h 426"/>
                <a:gd name="T74" fmla="*/ 86 w 475"/>
                <a:gd name="T75" fmla="*/ 168 h 426"/>
                <a:gd name="T76" fmla="*/ 101 w 475"/>
                <a:gd name="T77" fmla="*/ 146 h 426"/>
                <a:gd name="T78" fmla="*/ 134 w 475"/>
                <a:gd name="T79" fmla="*/ 143 h 426"/>
                <a:gd name="T80" fmla="*/ 142 w 475"/>
                <a:gd name="T81" fmla="*/ 224 h 426"/>
                <a:gd name="T82" fmla="*/ 128 w 475"/>
                <a:gd name="T83" fmla="*/ 227 h 426"/>
                <a:gd name="T84" fmla="*/ 128 w 475"/>
                <a:gd name="T85" fmla="*/ 266 h 426"/>
                <a:gd name="T86" fmla="*/ 137 w 475"/>
                <a:gd name="T87" fmla="*/ 296 h 426"/>
                <a:gd name="T88" fmla="*/ 145 w 475"/>
                <a:gd name="T89" fmla="*/ 264 h 426"/>
                <a:gd name="T90" fmla="*/ 148 w 475"/>
                <a:gd name="T91" fmla="*/ 245 h 426"/>
                <a:gd name="T92" fmla="*/ 142 w 475"/>
                <a:gd name="T93" fmla="*/ 224 h 426"/>
                <a:gd name="T94" fmla="*/ 134 w 475"/>
                <a:gd name="T95" fmla="*/ 144 h 426"/>
                <a:gd name="T96" fmla="*/ 158 w 475"/>
                <a:gd name="T97" fmla="*/ 143 h 426"/>
                <a:gd name="T98" fmla="*/ 179 w 475"/>
                <a:gd name="T99" fmla="*/ 153 h 426"/>
                <a:gd name="T100" fmla="*/ 199 w 475"/>
                <a:gd name="T101" fmla="*/ 139 h 426"/>
                <a:gd name="T102" fmla="*/ 206 w 475"/>
                <a:gd name="T103" fmla="*/ 94 h 426"/>
                <a:gd name="T104" fmla="*/ 227 w 475"/>
                <a:gd name="T105" fmla="*/ 83 h 426"/>
                <a:gd name="T106" fmla="*/ 237 w 475"/>
                <a:gd name="T107" fmla="*/ 59 h 426"/>
                <a:gd name="T108" fmla="*/ 264 w 475"/>
                <a:gd name="T109" fmla="*/ 48 h 426"/>
                <a:gd name="T110" fmla="*/ 279 w 475"/>
                <a:gd name="T111" fmla="*/ 27 h 426"/>
                <a:gd name="T112" fmla="*/ 295 w 475"/>
                <a:gd name="T113" fmla="*/ 37 h 426"/>
                <a:gd name="T114" fmla="*/ 312 w 475"/>
                <a:gd name="T115" fmla="*/ 27 h 426"/>
                <a:gd name="T116" fmla="*/ 325 w 475"/>
                <a:gd name="T117" fmla="*/ 52 h 426"/>
                <a:gd name="T118" fmla="*/ 340 w 475"/>
                <a:gd name="T119" fmla="*/ 48 h 426"/>
                <a:gd name="T120" fmla="*/ 346 w 475"/>
                <a:gd name="T121" fmla="*/ 16 h 426"/>
                <a:gd name="T122" fmla="*/ 366 w 475"/>
                <a:gd name="T123" fmla="*/ 6 h 426"/>
                <a:gd name="T124" fmla="*/ 394 w 475"/>
                <a:gd name="T125" fmla="*/ 0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426">
                  <a:moveTo>
                    <a:pt x="394" y="0"/>
                  </a:moveTo>
                  <a:lnTo>
                    <a:pt x="411" y="30"/>
                  </a:lnTo>
                  <a:lnTo>
                    <a:pt x="432" y="52"/>
                  </a:lnTo>
                  <a:lnTo>
                    <a:pt x="438" y="97"/>
                  </a:lnTo>
                  <a:lnTo>
                    <a:pt x="458" y="122"/>
                  </a:lnTo>
                  <a:lnTo>
                    <a:pt x="475" y="136"/>
                  </a:lnTo>
                  <a:lnTo>
                    <a:pt x="455" y="164"/>
                  </a:lnTo>
                  <a:lnTo>
                    <a:pt x="448" y="203"/>
                  </a:lnTo>
                  <a:lnTo>
                    <a:pt x="431" y="220"/>
                  </a:lnTo>
                  <a:lnTo>
                    <a:pt x="411" y="231"/>
                  </a:lnTo>
                  <a:lnTo>
                    <a:pt x="390" y="217"/>
                  </a:lnTo>
                  <a:lnTo>
                    <a:pt x="363" y="231"/>
                  </a:lnTo>
                  <a:lnTo>
                    <a:pt x="331" y="213"/>
                  </a:lnTo>
                  <a:lnTo>
                    <a:pt x="295" y="241"/>
                  </a:lnTo>
                  <a:lnTo>
                    <a:pt x="269" y="238"/>
                  </a:lnTo>
                  <a:lnTo>
                    <a:pt x="247" y="262"/>
                  </a:lnTo>
                  <a:lnTo>
                    <a:pt x="226" y="275"/>
                  </a:lnTo>
                  <a:lnTo>
                    <a:pt x="205" y="262"/>
                  </a:lnTo>
                  <a:lnTo>
                    <a:pt x="197" y="289"/>
                  </a:lnTo>
                  <a:lnTo>
                    <a:pt x="178" y="286"/>
                  </a:lnTo>
                  <a:lnTo>
                    <a:pt x="181" y="325"/>
                  </a:lnTo>
                  <a:lnTo>
                    <a:pt x="155" y="342"/>
                  </a:lnTo>
                  <a:lnTo>
                    <a:pt x="122" y="363"/>
                  </a:lnTo>
                  <a:lnTo>
                    <a:pt x="114" y="391"/>
                  </a:lnTo>
                  <a:lnTo>
                    <a:pt x="93" y="398"/>
                  </a:lnTo>
                  <a:lnTo>
                    <a:pt x="78" y="426"/>
                  </a:lnTo>
                  <a:lnTo>
                    <a:pt x="59" y="412"/>
                  </a:lnTo>
                  <a:lnTo>
                    <a:pt x="42" y="409"/>
                  </a:lnTo>
                  <a:lnTo>
                    <a:pt x="30" y="367"/>
                  </a:lnTo>
                  <a:lnTo>
                    <a:pt x="0" y="349"/>
                  </a:lnTo>
                  <a:lnTo>
                    <a:pt x="15" y="303"/>
                  </a:lnTo>
                  <a:lnTo>
                    <a:pt x="7" y="262"/>
                  </a:lnTo>
                  <a:lnTo>
                    <a:pt x="18" y="213"/>
                  </a:lnTo>
                  <a:lnTo>
                    <a:pt x="12" y="189"/>
                  </a:lnTo>
                  <a:lnTo>
                    <a:pt x="33" y="189"/>
                  </a:lnTo>
                  <a:lnTo>
                    <a:pt x="45" y="164"/>
                  </a:lnTo>
                  <a:lnTo>
                    <a:pt x="66" y="182"/>
                  </a:lnTo>
                  <a:lnTo>
                    <a:pt x="86" y="168"/>
                  </a:lnTo>
                  <a:lnTo>
                    <a:pt x="101" y="146"/>
                  </a:lnTo>
                  <a:lnTo>
                    <a:pt x="134" y="143"/>
                  </a:lnTo>
                  <a:lnTo>
                    <a:pt x="142" y="224"/>
                  </a:lnTo>
                  <a:lnTo>
                    <a:pt x="128" y="227"/>
                  </a:lnTo>
                  <a:lnTo>
                    <a:pt x="128" y="266"/>
                  </a:lnTo>
                  <a:lnTo>
                    <a:pt x="137" y="296"/>
                  </a:lnTo>
                  <a:lnTo>
                    <a:pt x="145" y="264"/>
                  </a:lnTo>
                  <a:lnTo>
                    <a:pt x="148" y="245"/>
                  </a:lnTo>
                  <a:lnTo>
                    <a:pt x="142" y="224"/>
                  </a:lnTo>
                  <a:lnTo>
                    <a:pt x="134" y="144"/>
                  </a:lnTo>
                  <a:lnTo>
                    <a:pt x="158" y="143"/>
                  </a:lnTo>
                  <a:lnTo>
                    <a:pt x="179" y="153"/>
                  </a:lnTo>
                  <a:lnTo>
                    <a:pt x="199" y="139"/>
                  </a:lnTo>
                  <a:lnTo>
                    <a:pt x="206" y="94"/>
                  </a:lnTo>
                  <a:lnTo>
                    <a:pt x="227" y="83"/>
                  </a:lnTo>
                  <a:lnTo>
                    <a:pt x="237" y="59"/>
                  </a:lnTo>
                  <a:lnTo>
                    <a:pt x="264" y="48"/>
                  </a:lnTo>
                  <a:lnTo>
                    <a:pt x="279" y="27"/>
                  </a:lnTo>
                  <a:lnTo>
                    <a:pt x="295" y="37"/>
                  </a:lnTo>
                  <a:lnTo>
                    <a:pt x="312" y="27"/>
                  </a:lnTo>
                  <a:lnTo>
                    <a:pt x="325" y="52"/>
                  </a:lnTo>
                  <a:lnTo>
                    <a:pt x="340" y="48"/>
                  </a:lnTo>
                  <a:lnTo>
                    <a:pt x="346" y="16"/>
                  </a:lnTo>
                  <a:lnTo>
                    <a:pt x="366" y="6"/>
                  </a:lnTo>
                  <a:lnTo>
                    <a:pt x="394"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78" name="Group 6"/>
            <p:cNvGrpSpPr>
              <a:grpSpLocks/>
            </p:cNvGrpSpPr>
            <p:nvPr/>
          </p:nvGrpSpPr>
          <p:grpSpPr bwMode="auto">
            <a:xfrm>
              <a:off x="649" y="600"/>
              <a:ext cx="1511" cy="3632"/>
              <a:chOff x="649" y="600"/>
              <a:chExt cx="1511" cy="3632"/>
            </a:xfrm>
          </p:grpSpPr>
          <p:sp>
            <p:nvSpPr>
              <p:cNvPr id="36959" name="Freeform 7"/>
              <p:cNvSpPr>
                <a:spLocks/>
              </p:cNvSpPr>
              <p:nvPr/>
            </p:nvSpPr>
            <p:spPr bwMode="auto">
              <a:xfrm>
                <a:off x="649" y="600"/>
                <a:ext cx="1511" cy="3632"/>
              </a:xfrm>
              <a:custGeom>
                <a:avLst/>
                <a:gdLst>
                  <a:gd name="T0" fmla="*/ 637 w 1511"/>
                  <a:gd name="T1" fmla="*/ 2516 h 3632"/>
                  <a:gd name="T2" fmla="*/ 654 w 1511"/>
                  <a:gd name="T3" fmla="*/ 2165 h 3632"/>
                  <a:gd name="T4" fmla="*/ 665 w 1511"/>
                  <a:gd name="T5" fmla="*/ 1955 h 3632"/>
                  <a:gd name="T6" fmla="*/ 466 w 1511"/>
                  <a:gd name="T7" fmla="*/ 1810 h 3632"/>
                  <a:gd name="T8" fmla="*/ 273 w 1511"/>
                  <a:gd name="T9" fmla="*/ 1645 h 3632"/>
                  <a:gd name="T10" fmla="*/ 0 w 1511"/>
                  <a:gd name="T11" fmla="*/ 1329 h 3632"/>
                  <a:gd name="T12" fmla="*/ 221 w 1511"/>
                  <a:gd name="T13" fmla="*/ 1553 h 3632"/>
                  <a:gd name="T14" fmla="*/ 441 w 1511"/>
                  <a:gd name="T15" fmla="*/ 1736 h 3632"/>
                  <a:gd name="T16" fmla="*/ 658 w 1511"/>
                  <a:gd name="T17" fmla="*/ 1894 h 3632"/>
                  <a:gd name="T18" fmla="*/ 644 w 1511"/>
                  <a:gd name="T19" fmla="*/ 1613 h 3632"/>
                  <a:gd name="T20" fmla="*/ 546 w 1511"/>
                  <a:gd name="T21" fmla="*/ 1448 h 3632"/>
                  <a:gd name="T22" fmla="*/ 350 w 1511"/>
                  <a:gd name="T23" fmla="*/ 1247 h 3632"/>
                  <a:gd name="T24" fmla="*/ 319 w 1511"/>
                  <a:gd name="T25" fmla="*/ 1188 h 3632"/>
                  <a:gd name="T26" fmla="*/ 420 w 1511"/>
                  <a:gd name="T27" fmla="*/ 1275 h 3632"/>
                  <a:gd name="T28" fmla="*/ 637 w 1511"/>
                  <a:gd name="T29" fmla="*/ 1465 h 3632"/>
                  <a:gd name="T30" fmla="*/ 640 w 1511"/>
                  <a:gd name="T31" fmla="*/ 1240 h 3632"/>
                  <a:gd name="T32" fmla="*/ 644 w 1511"/>
                  <a:gd name="T33" fmla="*/ 936 h 3632"/>
                  <a:gd name="T34" fmla="*/ 452 w 1511"/>
                  <a:gd name="T35" fmla="*/ 749 h 3632"/>
                  <a:gd name="T36" fmla="*/ 417 w 1511"/>
                  <a:gd name="T37" fmla="*/ 675 h 3632"/>
                  <a:gd name="T38" fmla="*/ 525 w 1511"/>
                  <a:gd name="T39" fmla="*/ 784 h 3632"/>
                  <a:gd name="T40" fmla="*/ 665 w 1511"/>
                  <a:gd name="T41" fmla="*/ 788 h 3632"/>
                  <a:gd name="T42" fmla="*/ 700 w 1511"/>
                  <a:gd name="T43" fmla="*/ 521 h 3632"/>
                  <a:gd name="T44" fmla="*/ 563 w 1511"/>
                  <a:gd name="T45" fmla="*/ 401 h 3632"/>
                  <a:gd name="T46" fmla="*/ 553 w 1511"/>
                  <a:gd name="T47" fmla="*/ 373 h 3632"/>
                  <a:gd name="T48" fmla="*/ 605 w 1511"/>
                  <a:gd name="T49" fmla="*/ 412 h 3632"/>
                  <a:gd name="T50" fmla="*/ 693 w 1511"/>
                  <a:gd name="T51" fmla="*/ 366 h 3632"/>
                  <a:gd name="T52" fmla="*/ 749 w 1511"/>
                  <a:gd name="T53" fmla="*/ 218 h 3632"/>
                  <a:gd name="T54" fmla="*/ 780 w 1511"/>
                  <a:gd name="T55" fmla="*/ 468 h 3632"/>
                  <a:gd name="T56" fmla="*/ 784 w 1511"/>
                  <a:gd name="T57" fmla="*/ 721 h 3632"/>
                  <a:gd name="T58" fmla="*/ 955 w 1511"/>
                  <a:gd name="T59" fmla="*/ 559 h 3632"/>
                  <a:gd name="T60" fmla="*/ 948 w 1511"/>
                  <a:gd name="T61" fmla="*/ 472 h 3632"/>
                  <a:gd name="T62" fmla="*/ 1134 w 1511"/>
                  <a:gd name="T63" fmla="*/ 394 h 3632"/>
                  <a:gd name="T64" fmla="*/ 945 w 1511"/>
                  <a:gd name="T65" fmla="*/ 612 h 3632"/>
                  <a:gd name="T66" fmla="*/ 791 w 1511"/>
                  <a:gd name="T67" fmla="*/ 760 h 3632"/>
                  <a:gd name="T68" fmla="*/ 763 w 1511"/>
                  <a:gd name="T69" fmla="*/ 1055 h 3632"/>
                  <a:gd name="T70" fmla="*/ 780 w 1511"/>
                  <a:gd name="T71" fmla="*/ 1233 h 3632"/>
                  <a:gd name="T72" fmla="*/ 1008 w 1511"/>
                  <a:gd name="T73" fmla="*/ 1075 h 3632"/>
                  <a:gd name="T74" fmla="*/ 1165 w 1511"/>
                  <a:gd name="T75" fmla="*/ 629 h 3632"/>
                  <a:gd name="T76" fmla="*/ 1218 w 1511"/>
                  <a:gd name="T77" fmla="*/ 910 h 3632"/>
                  <a:gd name="T78" fmla="*/ 1043 w 1511"/>
                  <a:gd name="T79" fmla="*/ 1072 h 3632"/>
                  <a:gd name="T80" fmla="*/ 920 w 1511"/>
                  <a:gd name="T81" fmla="*/ 1191 h 3632"/>
                  <a:gd name="T82" fmla="*/ 787 w 1511"/>
                  <a:gd name="T83" fmla="*/ 1388 h 3632"/>
                  <a:gd name="T84" fmla="*/ 875 w 1511"/>
                  <a:gd name="T85" fmla="*/ 1581 h 3632"/>
                  <a:gd name="T86" fmla="*/ 1099 w 1511"/>
                  <a:gd name="T87" fmla="*/ 1441 h 3632"/>
                  <a:gd name="T88" fmla="*/ 1218 w 1511"/>
                  <a:gd name="T89" fmla="*/ 1335 h 3632"/>
                  <a:gd name="T90" fmla="*/ 1277 w 1511"/>
                  <a:gd name="T91" fmla="*/ 1128 h 3632"/>
                  <a:gd name="T92" fmla="*/ 1284 w 1511"/>
                  <a:gd name="T93" fmla="*/ 1212 h 3632"/>
                  <a:gd name="T94" fmla="*/ 1270 w 1511"/>
                  <a:gd name="T95" fmla="*/ 1335 h 3632"/>
                  <a:gd name="T96" fmla="*/ 1410 w 1511"/>
                  <a:gd name="T97" fmla="*/ 1272 h 3632"/>
                  <a:gd name="T98" fmla="*/ 1179 w 1511"/>
                  <a:gd name="T99" fmla="*/ 1441 h 3632"/>
                  <a:gd name="T100" fmla="*/ 945 w 1511"/>
                  <a:gd name="T101" fmla="*/ 1602 h 3632"/>
                  <a:gd name="T102" fmla="*/ 826 w 1511"/>
                  <a:gd name="T103" fmla="*/ 1761 h 3632"/>
                  <a:gd name="T104" fmla="*/ 840 w 1511"/>
                  <a:gd name="T105" fmla="*/ 1982 h 3632"/>
                  <a:gd name="T106" fmla="*/ 854 w 1511"/>
                  <a:gd name="T107" fmla="*/ 2379 h 3632"/>
                  <a:gd name="T108" fmla="*/ 864 w 1511"/>
                  <a:gd name="T109" fmla="*/ 2728 h 3632"/>
                  <a:gd name="T110" fmla="*/ 871 w 1511"/>
                  <a:gd name="T111" fmla="*/ 3344 h 3632"/>
                  <a:gd name="T112" fmla="*/ 934 w 1511"/>
                  <a:gd name="T113" fmla="*/ 3632 h 3632"/>
                  <a:gd name="T114" fmla="*/ 730 w 1511"/>
                  <a:gd name="T115" fmla="*/ 3632 h 3632"/>
                  <a:gd name="T116" fmla="*/ 625 w 1511"/>
                  <a:gd name="T117" fmla="*/ 3575 h 3632"/>
                  <a:gd name="T118" fmla="*/ 647 w 1511"/>
                  <a:gd name="T119" fmla="*/ 3096 h 3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11" h="3632">
                    <a:moveTo>
                      <a:pt x="647" y="2776"/>
                    </a:moveTo>
                    <a:lnTo>
                      <a:pt x="639" y="2656"/>
                    </a:lnTo>
                    <a:lnTo>
                      <a:pt x="637" y="2516"/>
                    </a:lnTo>
                    <a:lnTo>
                      <a:pt x="644" y="2384"/>
                    </a:lnTo>
                    <a:lnTo>
                      <a:pt x="651" y="2288"/>
                    </a:lnTo>
                    <a:lnTo>
                      <a:pt x="654" y="2165"/>
                    </a:lnTo>
                    <a:lnTo>
                      <a:pt x="654" y="2094"/>
                    </a:lnTo>
                    <a:lnTo>
                      <a:pt x="654" y="2038"/>
                    </a:lnTo>
                    <a:lnTo>
                      <a:pt x="665" y="1955"/>
                    </a:lnTo>
                    <a:lnTo>
                      <a:pt x="612" y="1915"/>
                    </a:lnTo>
                    <a:lnTo>
                      <a:pt x="542" y="1866"/>
                    </a:lnTo>
                    <a:lnTo>
                      <a:pt x="466" y="1810"/>
                    </a:lnTo>
                    <a:lnTo>
                      <a:pt x="410" y="1757"/>
                    </a:lnTo>
                    <a:lnTo>
                      <a:pt x="336" y="1704"/>
                    </a:lnTo>
                    <a:lnTo>
                      <a:pt x="273" y="1645"/>
                    </a:lnTo>
                    <a:lnTo>
                      <a:pt x="217" y="1592"/>
                    </a:lnTo>
                    <a:lnTo>
                      <a:pt x="140" y="1518"/>
                    </a:lnTo>
                    <a:lnTo>
                      <a:pt x="0" y="1329"/>
                    </a:lnTo>
                    <a:lnTo>
                      <a:pt x="193" y="1532"/>
                    </a:lnTo>
                    <a:lnTo>
                      <a:pt x="182" y="1223"/>
                    </a:lnTo>
                    <a:lnTo>
                      <a:pt x="221" y="1553"/>
                    </a:lnTo>
                    <a:lnTo>
                      <a:pt x="301" y="1623"/>
                    </a:lnTo>
                    <a:lnTo>
                      <a:pt x="368" y="1683"/>
                    </a:lnTo>
                    <a:lnTo>
                      <a:pt x="441" y="1736"/>
                    </a:lnTo>
                    <a:lnTo>
                      <a:pt x="521" y="1806"/>
                    </a:lnTo>
                    <a:lnTo>
                      <a:pt x="581" y="1855"/>
                    </a:lnTo>
                    <a:lnTo>
                      <a:pt x="658" y="1894"/>
                    </a:lnTo>
                    <a:lnTo>
                      <a:pt x="651" y="1757"/>
                    </a:lnTo>
                    <a:lnTo>
                      <a:pt x="654" y="1708"/>
                    </a:lnTo>
                    <a:lnTo>
                      <a:pt x="644" y="1613"/>
                    </a:lnTo>
                    <a:lnTo>
                      <a:pt x="637" y="1526"/>
                    </a:lnTo>
                    <a:lnTo>
                      <a:pt x="598" y="1486"/>
                    </a:lnTo>
                    <a:lnTo>
                      <a:pt x="546" y="1448"/>
                    </a:lnTo>
                    <a:lnTo>
                      <a:pt x="469" y="1374"/>
                    </a:lnTo>
                    <a:lnTo>
                      <a:pt x="417" y="1321"/>
                    </a:lnTo>
                    <a:lnTo>
                      <a:pt x="350" y="1247"/>
                    </a:lnTo>
                    <a:lnTo>
                      <a:pt x="298" y="1202"/>
                    </a:lnTo>
                    <a:lnTo>
                      <a:pt x="182" y="1048"/>
                    </a:lnTo>
                    <a:lnTo>
                      <a:pt x="319" y="1188"/>
                    </a:lnTo>
                    <a:lnTo>
                      <a:pt x="347" y="966"/>
                    </a:lnTo>
                    <a:lnTo>
                      <a:pt x="343" y="1195"/>
                    </a:lnTo>
                    <a:lnTo>
                      <a:pt x="420" y="1275"/>
                    </a:lnTo>
                    <a:lnTo>
                      <a:pt x="497" y="1353"/>
                    </a:lnTo>
                    <a:lnTo>
                      <a:pt x="560" y="1412"/>
                    </a:lnTo>
                    <a:lnTo>
                      <a:pt x="637" y="1465"/>
                    </a:lnTo>
                    <a:lnTo>
                      <a:pt x="644" y="1395"/>
                    </a:lnTo>
                    <a:lnTo>
                      <a:pt x="640" y="1328"/>
                    </a:lnTo>
                    <a:lnTo>
                      <a:pt x="640" y="1240"/>
                    </a:lnTo>
                    <a:lnTo>
                      <a:pt x="640" y="1163"/>
                    </a:lnTo>
                    <a:lnTo>
                      <a:pt x="637" y="1076"/>
                    </a:lnTo>
                    <a:lnTo>
                      <a:pt x="644" y="936"/>
                    </a:lnTo>
                    <a:lnTo>
                      <a:pt x="595" y="893"/>
                    </a:lnTo>
                    <a:lnTo>
                      <a:pt x="528" y="834"/>
                    </a:lnTo>
                    <a:lnTo>
                      <a:pt x="452" y="749"/>
                    </a:lnTo>
                    <a:lnTo>
                      <a:pt x="382" y="672"/>
                    </a:lnTo>
                    <a:lnTo>
                      <a:pt x="259" y="486"/>
                    </a:lnTo>
                    <a:lnTo>
                      <a:pt x="417" y="675"/>
                    </a:lnTo>
                    <a:lnTo>
                      <a:pt x="434" y="433"/>
                    </a:lnTo>
                    <a:lnTo>
                      <a:pt x="441" y="707"/>
                    </a:lnTo>
                    <a:lnTo>
                      <a:pt x="525" y="784"/>
                    </a:lnTo>
                    <a:lnTo>
                      <a:pt x="584" y="841"/>
                    </a:lnTo>
                    <a:lnTo>
                      <a:pt x="651" y="900"/>
                    </a:lnTo>
                    <a:lnTo>
                      <a:pt x="665" y="788"/>
                    </a:lnTo>
                    <a:lnTo>
                      <a:pt x="682" y="697"/>
                    </a:lnTo>
                    <a:lnTo>
                      <a:pt x="693" y="619"/>
                    </a:lnTo>
                    <a:lnTo>
                      <a:pt x="700" y="521"/>
                    </a:lnTo>
                    <a:lnTo>
                      <a:pt x="654" y="489"/>
                    </a:lnTo>
                    <a:lnTo>
                      <a:pt x="612" y="447"/>
                    </a:lnTo>
                    <a:lnTo>
                      <a:pt x="563" y="401"/>
                    </a:lnTo>
                    <a:lnTo>
                      <a:pt x="500" y="349"/>
                    </a:lnTo>
                    <a:lnTo>
                      <a:pt x="434" y="254"/>
                    </a:lnTo>
                    <a:lnTo>
                      <a:pt x="553" y="373"/>
                    </a:lnTo>
                    <a:lnTo>
                      <a:pt x="546" y="215"/>
                    </a:lnTo>
                    <a:lnTo>
                      <a:pt x="567" y="377"/>
                    </a:lnTo>
                    <a:lnTo>
                      <a:pt x="605" y="412"/>
                    </a:lnTo>
                    <a:lnTo>
                      <a:pt x="644" y="450"/>
                    </a:lnTo>
                    <a:lnTo>
                      <a:pt x="696" y="486"/>
                    </a:lnTo>
                    <a:lnTo>
                      <a:pt x="693" y="366"/>
                    </a:lnTo>
                    <a:lnTo>
                      <a:pt x="693" y="289"/>
                    </a:lnTo>
                    <a:lnTo>
                      <a:pt x="721" y="0"/>
                    </a:lnTo>
                    <a:lnTo>
                      <a:pt x="749" y="218"/>
                    </a:lnTo>
                    <a:lnTo>
                      <a:pt x="756" y="303"/>
                    </a:lnTo>
                    <a:lnTo>
                      <a:pt x="770" y="373"/>
                    </a:lnTo>
                    <a:lnTo>
                      <a:pt x="780" y="468"/>
                    </a:lnTo>
                    <a:lnTo>
                      <a:pt x="784" y="570"/>
                    </a:lnTo>
                    <a:lnTo>
                      <a:pt x="784" y="644"/>
                    </a:lnTo>
                    <a:lnTo>
                      <a:pt x="784" y="721"/>
                    </a:lnTo>
                    <a:lnTo>
                      <a:pt x="850" y="672"/>
                    </a:lnTo>
                    <a:lnTo>
                      <a:pt x="899" y="616"/>
                    </a:lnTo>
                    <a:lnTo>
                      <a:pt x="955" y="559"/>
                    </a:lnTo>
                    <a:lnTo>
                      <a:pt x="934" y="486"/>
                    </a:lnTo>
                    <a:lnTo>
                      <a:pt x="927" y="313"/>
                    </a:lnTo>
                    <a:lnTo>
                      <a:pt x="948" y="472"/>
                    </a:lnTo>
                    <a:lnTo>
                      <a:pt x="973" y="542"/>
                    </a:lnTo>
                    <a:lnTo>
                      <a:pt x="1025" y="503"/>
                    </a:lnTo>
                    <a:lnTo>
                      <a:pt x="1134" y="394"/>
                    </a:lnTo>
                    <a:lnTo>
                      <a:pt x="1053" y="507"/>
                    </a:lnTo>
                    <a:lnTo>
                      <a:pt x="1004" y="552"/>
                    </a:lnTo>
                    <a:lnTo>
                      <a:pt x="945" y="612"/>
                    </a:lnTo>
                    <a:lnTo>
                      <a:pt x="896" y="661"/>
                    </a:lnTo>
                    <a:lnTo>
                      <a:pt x="833" y="714"/>
                    </a:lnTo>
                    <a:lnTo>
                      <a:pt x="791" y="760"/>
                    </a:lnTo>
                    <a:lnTo>
                      <a:pt x="773" y="878"/>
                    </a:lnTo>
                    <a:lnTo>
                      <a:pt x="766" y="970"/>
                    </a:lnTo>
                    <a:lnTo>
                      <a:pt x="763" y="1055"/>
                    </a:lnTo>
                    <a:lnTo>
                      <a:pt x="766" y="1107"/>
                    </a:lnTo>
                    <a:lnTo>
                      <a:pt x="766" y="1163"/>
                    </a:lnTo>
                    <a:lnTo>
                      <a:pt x="780" y="1233"/>
                    </a:lnTo>
                    <a:lnTo>
                      <a:pt x="847" y="1205"/>
                    </a:lnTo>
                    <a:lnTo>
                      <a:pt x="920" y="1149"/>
                    </a:lnTo>
                    <a:lnTo>
                      <a:pt x="1008" y="1075"/>
                    </a:lnTo>
                    <a:lnTo>
                      <a:pt x="1071" y="1008"/>
                    </a:lnTo>
                    <a:lnTo>
                      <a:pt x="1134" y="955"/>
                    </a:lnTo>
                    <a:lnTo>
                      <a:pt x="1165" y="629"/>
                    </a:lnTo>
                    <a:lnTo>
                      <a:pt x="1155" y="945"/>
                    </a:lnTo>
                    <a:lnTo>
                      <a:pt x="1336" y="767"/>
                    </a:lnTo>
                    <a:lnTo>
                      <a:pt x="1218" y="910"/>
                    </a:lnTo>
                    <a:lnTo>
                      <a:pt x="1158" y="977"/>
                    </a:lnTo>
                    <a:lnTo>
                      <a:pt x="1102" y="1026"/>
                    </a:lnTo>
                    <a:lnTo>
                      <a:pt x="1043" y="1072"/>
                    </a:lnTo>
                    <a:lnTo>
                      <a:pt x="983" y="1135"/>
                    </a:lnTo>
                    <a:lnTo>
                      <a:pt x="955" y="1159"/>
                    </a:lnTo>
                    <a:lnTo>
                      <a:pt x="920" y="1191"/>
                    </a:lnTo>
                    <a:lnTo>
                      <a:pt x="840" y="1247"/>
                    </a:lnTo>
                    <a:lnTo>
                      <a:pt x="784" y="1280"/>
                    </a:lnTo>
                    <a:lnTo>
                      <a:pt x="787" y="1388"/>
                    </a:lnTo>
                    <a:lnTo>
                      <a:pt x="794" y="1511"/>
                    </a:lnTo>
                    <a:lnTo>
                      <a:pt x="805" y="1618"/>
                    </a:lnTo>
                    <a:lnTo>
                      <a:pt x="875" y="1581"/>
                    </a:lnTo>
                    <a:lnTo>
                      <a:pt x="952" y="1539"/>
                    </a:lnTo>
                    <a:lnTo>
                      <a:pt x="1032" y="1490"/>
                    </a:lnTo>
                    <a:lnTo>
                      <a:pt x="1099" y="1441"/>
                    </a:lnTo>
                    <a:lnTo>
                      <a:pt x="1158" y="1405"/>
                    </a:lnTo>
                    <a:lnTo>
                      <a:pt x="1204" y="1374"/>
                    </a:lnTo>
                    <a:lnTo>
                      <a:pt x="1218" y="1335"/>
                    </a:lnTo>
                    <a:lnTo>
                      <a:pt x="1239" y="1279"/>
                    </a:lnTo>
                    <a:lnTo>
                      <a:pt x="1263" y="1205"/>
                    </a:lnTo>
                    <a:lnTo>
                      <a:pt x="1277" y="1128"/>
                    </a:lnTo>
                    <a:lnTo>
                      <a:pt x="1287" y="1013"/>
                    </a:lnTo>
                    <a:lnTo>
                      <a:pt x="1291" y="1145"/>
                    </a:lnTo>
                    <a:lnTo>
                      <a:pt x="1284" y="1212"/>
                    </a:lnTo>
                    <a:lnTo>
                      <a:pt x="1252" y="1282"/>
                    </a:lnTo>
                    <a:lnTo>
                      <a:pt x="1232" y="1356"/>
                    </a:lnTo>
                    <a:lnTo>
                      <a:pt x="1270" y="1335"/>
                    </a:lnTo>
                    <a:lnTo>
                      <a:pt x="1354" y="1293"/>
                    </a:lnTo>
                    <a:lnTo>
                      <a:pt x="1511" y="1161"/>
                    </a:lnTo>
                    <a:lnTo>
                      <a:pt x="1410" y="1272"/>
                    </a:lnTo>
                    <a:lnTo>
                      <a:pt x="1347" y="1332"/>
                    </a:lnTo>
                    <a:lnTo>
                      <a:pt x="1266" y="1381"/>
                    </a:lnTo>
                    <a:lnTo>
                      <a:pt x="1179" y="1441"/>
                    </a:lnTo>
                    <a:lnTo>
                      <a:pt x="1092" y="1500"/>
                    </a:lnTo>
                    <a:lnTo>
                      <a:pt x="1015" y="1553"/>
                    </a:lnTo>
                    <a:lnTo>
                      <a:pt x="945" y="1602"/>
                    </a:lnTo>
                    <a:lnTo>
                      <a:pt x="892" y="1641"/>
                    </a:lnTo>
                    <a:lnTo>
                      <a:pt x="819" y="1681"/>
                    </a:lnTo>
                    <a:lnTo>
                      <a:pt x="826" y="1761"/>
                    </a:lnTo>
                    <a:lnTo>
                      <a:pt x="836" y="1817"/>
                    </a:lnTo>
                    <a:lnTo>
                      <a:pt x="840" y="1906"/>
                    </a:lnTo>
                    <a:lnTo>
                      <a:pt x="840" y="1982"/>
                    </a:lnTo>
                    <a:lnTo>
                      <a:pt x="843" y="2112"/>
                    </a:lnTo>
                    <a:lnTo>
                      <a:pt x="854" y="2222"/>
                    </a:lnTo>
                    <a:lnTo>
                      <a:pt x="854" y="2379"/>
                    </a:lnTo>
                    <a:lnTo>
                      <a:pt x="847" y="2503"/>
                    </a:lnTo>
                    <a:lnTo>
                      <a:pt x="847" y="2632"/>
                    </a:lnTo>
                    <a:lnTo>
                      <a:pt x="864" y="2728"/>
                    </a:lnTo>
                    <a:lnTo>
                      <a:pt x="871" y="2904"/>
                    </a:lnTo>
                    <a:lnTo>
                      <a:pt x="863" y="3120"/>
                    </a:lnTo>
                    <a:lnTo>
                      <a:pt x="871" y="3344"/>
                    </a:lnTo>
                    <a:lnTo>
                      <a:pt x="871" y="3584"/>
                    </a:lnTo>
                    <a:lnTo>
                      <a:pt x="895" y="3608"/>
                    </a:lnTo>
                    <a:lnTo>
                      <a:pt x="934" y="3632"/>
                    </a:lnTo>
                    <a:lnTo>
                      <a:pt x="847" y="3620"/>
                    </a:lnTo>
                    <a:lnTo>
                      <a:pt x="772" y="3608"/>
                    </a:lnTo>
                    <a:lnTo>
                      <a:pt x="730" y="3632"/>
                    </a:lnTo>
                    <a:lnTo>
                      <a:pt x="691" y="3611"/>
                    </a:lnTo>
                    <a:lnTo>
                      <a:pt x="568" y="3629"/>
                    </a:lnTo>
                    <a:lnTo>
                      <a:pt x="625" y="3575"/>
                    </a:lnTo>
                    <a:lnTo>
                      <a:pt x="631" y="3544"/>
                    </a:lnTo>
                    <a:lnTo>
                      <a:pt x="647" y="3280"/>
                    </a:lnTo>
                    <a:lnTo>
                      <a:pt x="647" y="3096"/>
                    </a:lnTo>
                    <a:lnTo>
                      <a:pt x="647" y="2928"/>
                    </a:lnTo>
                    <a:lnTo>
                      <a:pt x="647" y="277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8"/>
              <p:cNvSpPr>
                <a:spLocks/>
              </p:cNvSpPr>
              <p:nvPr/>
            </p:nvSpPr>
            <p:spPr bwMode="auto">
              <a:xfrm>
                <a:off x="1339" y="684"/>
                <a:ext cx="662" cy="3537"/>
              </a:xfrm>
              <a:custGeom>
                <a:avLst/>
                <a:gdLst>
                  <a:gd name="T0" fmla="*/ 150 w 662"/>
                  <a:gd name="T1" fmla="*/ 2480 h 3537"/>
                  <a:gd name="T2" fmla="*/ 155 w 662"/>
                  <a:gd name="T3" fmla="*/ 2375 h 3537"/>
                  <a:gd name="T4" fmla="*/ 161 w 662"/>
                  <a:gd name="T5" fmla="*/ 2288 h 3537"/>
                  <a:gd name="T6" fmla="*/ 162 w 662"/>
                  <a:gd name="T7" fmla="*/ 2145 h 3537"/>
                  <a:gd name="T8" fmla="*/ 150 w 662"/>
                  <a:gd name="T9" fmla="*/ 2001 h 3537"/>
                  <a:gd name="T10" fmla="*/ 148 w 662"/>
                  <a:gd name="T11" fmla="*/ 1835 h 3537"/>
                  <a:gd name="T12" fmla="*/ 133 w 662"/>
                  <a:gd name="T13" fmla="*/ 1672 h 3537"/>
                  <a:gd name="T14" fmla="*/ 140 w 662"/>
                  <a:gd name="T15" fmla="*/ 1561 h 3537"/>
                  <a:gd name="T16" fmla="*/ 233 w 662"/>
                  <a:gd name="T17" fmla="*/ 1503 h 3537"/>
                  <a:gd name="T18" fmla="*/ 394 w 662"/>
                  <a:gd name="T19" fmla="*/ 1406 h 3537"/>
                  <a:gd name="T20" fmla="*/ 554 w 662"/>
                  <a:gd name="T21" fmla="*/ 1298 h 3537"/>
                  <a:gd name="T22" fmla="*/ 578 w 662"/>
                  <a:gd name="T23" fmla="*/ 1266 h 3537"/>
                  <a:gd name="T24" fmla="*/ 347 w 662"/>
                  <a:gd name="T25" fmla="*/ 1409 h 3537"/>
                  <a:gd name="T26" fmla="*/ 205 w 662"/>
                  <a:gd name="T27" fmla="*/ 1493 h 3537"/>
                  <a:gd name="T28" fmla="*/ 125 w 662"/>
                  <a:gd name="T29" fmla="*/ 1535 h 3537"/>
                  <a:gd name="T30" fmla="*/ 106 w 662"/>
                  <a:gd name="T31" fmla="*/ 1481 h 3537"/>
                  <a:gd name="T32" fmla="*/ 97 w 662"/>
                  <a:gd name="T33" fmla="*/ 1320 h 3537"/>
                  <a:gd name="T34" fmla="*/ 93 w 662"/>
                  <a:gd name="T35" fmla="*/ 1190 h 3537"/>
                  <a:gd name="T36" fmla="*/ 161 w 662"/>
                  <a:gd name="T37" fmla="*/ 1134 h 3537"/>
                  <a:gd name="T38" fmla="*/ 244 w 662"/>
                  <a:gd name="T39" fmla="*/ 1077 h 3537"/>
                  <a:gd name="T40" fmla="*/ 333 w 662"/>
                  <a:gd name="T41" fmla="*/ 997 h 3537"/>
                  <a:gd name="T42" fmla="*/ 417 w 662"/>
                  <a:gd name="T43" fmla="*/ 913 h 3537"/>
                  <a:gd name="T44" fmla="*/ 319 w 662"/>
                  <a:gd name="T45" fmla="*/ 997 h 3537"/>
                  <a:gd name="T46" fmla="*/ 198 w 662"/>
                  <a:gd name="T47" fmla="*/ 1095 h 3537"/>
                  <a:gd name="T48" fmla="*/ 90 w 662"/>
                  <a:gd name="T49" fmla="*/ 1155 h 3537"/>
                  <a:gd name="T50" fmla="*/ 73 w 662"/>
                  <a:gd name="T51" fmla="*/ 1082 h 3537"/>
                  <a:gd name="T52" fmla="*/ 71 w 662"/>
                  <a:gd name="T53" fmla="*/ 982 h 3537"/>
                  <a:gd name="T54" fmla="*/ 75 w 662"/>
                  <a:gd name="T55" fmla="*/ 864 h 3537"/>
                  <a:gd name="T56" fmla="*/ 92 w 662"/>
                  <a:gd name="T57" fmla="*/ 723 h 3537"/>
                  <a:gd name="T58" fmla="*/ 131 w 662"/>
                  <a:gd name="T59" fmla="*/ 635 h 3537"/>
                  <a:gd name="T60" fmla="*/ 196 w 662"/>
                  <a:gd name="T61" fmla="*/ 572 h 3537"/>
                  <a:gd name="T62" fmla="*/ 275 w 662"/>
                  <a:gd name="T63" fmla="*/ 493 h 3537"/>
                  <a:gd name="T64" fmla="*/ 358 w 662"/>
                  <a:gd name="T65" fmla="*/ 412 h 3537"/>
                  <a:gd name="T66" fmla="*/ 259 w 662"/>
                  <a:gd name="T67" fmla="*/ 492 h 3537"/>
                  <a:gd name="T68" fmla="*/ 164 w 662"/>
                  <a:gd name="T69" fmla="*/ 591 h 3537"/>
                  <a:gd name="T70" fmla="*/ 90 w 662"/>
                  <a:gd name="T71" fmla="*/ 637 h 3537"/>
                  <a:gd name="T72" fmla="*/ 90 w 662"/>
                  <a:gd name="T73" fmla="*/ 491 h 3537"/>
                  <a:gd name="T74" fmla="*/ 75 w 662"/>
                  <a:gd name="T75" fmla="*/ 286 h 3537"/>
                  <a:gd name="T76" fmla="*/ 39 w 662"/>
                  <a:gd name="T77" fmla="*/ 0 h 3537"/>
                  <a:gd name="T78" fmla="*/ 58 w 662"/>
                  <a:gd name="T79" fmla="*/ 331 h 3537"/>
                  <a:gd name="T80" fmla="*/ 54 w 662"/>
                  <a:gd name="T81" fmla="*/ 500 h 3537"/>
                  <a:gd name="T82" fmla="*/ 42 w 662"/>
                  <a:gd name="T83" fmla="*/ 682 h 3537"/>
                  <a:gd name="T84" fmla="*/ 20 w 662"/>
                  <a:gd name="T85" fmla="*/ 828 h 3537"/>
                  <a:gd name="T86" fmla="*/ 0 w 662"/>
                  <a:gd name="T87" fmla="*/ 988 h 3537"/>
                  <a:gd name="T88" fmla="*/ 16 w 662"/>
                  <a:gd name="T89" fmla="*/ 1112 h 3537"/>
                  <a:gd name="T90" fmla="*/ 23 w 662"/>
                  <a:gd name="T91" fmla="*/ 1258 h 3537"/>
                  <a:gd name="T92" fmla="*/ 30 w 662"/>
                  <a:gd name="T93" fmla="*/ 1441 h 3537"/>
                  <a:gd name="T94" fmla="*/ 44 w 662"/>
                  <a:gd name="T95" fmla="*/ 1617 h 3537"/>
                  <a:gd name="T96" fmla="*/ 50 w 662"/>
                  <a:gd name="T97" fmla="*/ 1801 h 3537"/>
                  <a:gd name="T98" fmla="*/ 65 w 662"/>
                  <a:gd name="T99" fmla="*/ 1934 h 3537"/>
                  <a:gd name="T100" fmla="*/ 63 w 662"/>
                  <a:gd name="T101" fmla="*/ 2089 h 3537"/>
                  <a:gd name="T102" fmla="*/ 58 w 662"/>
                  <a:gd name="T103" fmla="*/ 2228 h 3537"/>
                  <a:gd name="T104" fmla="*/ 62 w 662"/>
                  <a:gd name="T105" fmla="*/ 2356 h 3537"/>
                  <a:gd name="T106" fmla="*/ 57 w 662"/>
                  <a:gd name="T107" fmla="*/ 2471 h 3537"/>
                  <a:gd name="T108" fmla="*/ 56 w 662"/>
                  <a:gd name="T109" fmla="*/ 2574 h 3537"/>
                  <a:gd name="T110" fmla="*/ 61 w 662"/>
                  <a:gd name="T111" fmla="*/ 2801 h 3537"/>
                  <a:gd name="T112" fmla="*/ 58 w 662"/>
                  <a:gd name="T113" fmla="*/ 3233 h 3537"/>
                  <a:gd name="T114" fmla="*/ 64 w 662"/>
                  <a:gd name="T115" fmla="*/ 3497 h 3537"/>
                  <a:gd name="T116" fmla="*/ 103 w 662"/>
                  <a:gd name="T117" fmla="*/ 3502 h 3537"/>
                  <a:gd name="T118" fmla="*/ 210 w 662"/>
                  <a:gd name="T119" fmla="*/ 3535 h 3537"/>
                  <a:gd name="T120" fmla="*/ 169 w 662"/>
                  <a:gd name="T121" fmla="*/ 3411 h 3537"/>
                  <a:gd name="T122" fmla="*/ 163 w 662"/>
                  <a:gd name="T123" fmla="*/ 3125 h 3537"/>
                  <a:gd name="T124" fmla="*/ 166 w 662"/>
                  <a:gd name="T125" fmla="*/ 2762 h 3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2" h="3537">
                    <a:moveTo>
                      <a:pt x="145" y="2564"/>
                    </a:moveTo>
                    <a:lnTo>
                      <a:pt x="151" y="2510"/>
                    </a:lnTo>
                    <a:lnTo>
                      <a:pt x="150" y="2480"/>
                    </a:lnTo>
                    <a:lnTo>
                      <a:pt x="153" y="2445"/>
                    </a:lnTo>
                    <a:lnTo>
                      <a:pt x="153" y="2411"/>
                    </a:lnTo>
                    <a:lnTo>
                      <a:pt x="155" y="2375"/>
                    </a:lnTo>
                    <a:lnTo>
                      <a:pt x="157" y="2343"/>
                    </a:lnTo>
                    <a:lnTo>
                      <a:pt x="160" y="2316"/>
                    </a:lnTo>
                    <a:lnTo>
                      <a:pt x="161" y="2288"/>
                    </a:lnTo>
                    <a:lnTo>
                      <a:pt x="163" y="2238"/>
                    </a:lnTo>
                    <a:lnTo>
                      <a:pt x="161" y="2194"/>
                    </a:lnTo>
                    <a:lnTo>
                      <a:pt x="162" y="2145"/>
                    </a:lnTo>
                    <a:lnTo>
                      <a:pt x="157" y="2094"/>
                    </a:lnTo>
                    <a:lnTo>
                      <a:pt x="153" y="2048"/>
                    </a:lnTo>
                    <a:lnTo>
                      <a:pt x="150" y="2001"/>
                    </a:lnTo>
                    <a:lnTo>
                      <a:pt x="149" y="1937"/>
                    </a:lnTo>
                    <a:lnTo>
                      <a:pt x="147" y="1882"/>
                    </a:lnTo>
                    <a:lnTo>
                      <a:pt x="148" y="1835"/>
                    </a:lnTo>
                    <a:lnTo>
                      <a:pt x="146" y="1789"/>
                    </a:lnTo>
                    <a:lnTo>
                      <a:pt x="146" y="1742"/>
                    </a:lnTo>
                    <a:lnTo>
                      <a:pt x="133" y="1672"/>
                    </a:lnTo>
                    <a:lnTo>
                      <a:pt x="126" y="1619"/>
                    </a:lnTo>
                    <a:lnTo>
                      <a:pt x="124" y="1594"/>
                    </a:lnTo>
                    <a:lnTo>
                      <a:pt x="140" y="1561"/>
                    </a:lnTo>
                    <a:lnTo>
                      <a:pt x="171" y="1535"/>
                    </a:lnTo>
                    <a:lnTo>
                      <a:pt x="192" y="1521"/>
                    </a:lnTo>
                    <a:lnTo>
                      <a:pt x="233" y="1503"/>
                    </a:lnTo>
                    <a:lnTo>
                      <a:pt x="281" y="1474"/>
                    </a:lnTo>
                    <a:lnTo>
                      <a:pt x="340" y="1437"/>
                    </a:lnTo>
                    <a:lnTo>
                      <a:pt x="394" y="1406"/>
                    </a:lnTo>
                    <a:lnTo>
                      <a:pt x="428" y="1378"/>
                    </a:lnTo>
                    <a:lnTo>
                      <a:pt x="484" y="1344"/>
                    </a:lnTo>
                    <a:lnTo>
                      <a:pt x="554" y="1298"/>
                    </a:lnTo>
                    <a:lnTo>
                      <a:pt x="662" y="1230"/>
                    </a:lnTo>
                    <a:lnTo>
                      <a:pt x="621" y="1245"/>
                    </a:lnTo>
                    <a:lnTo>
                      <a:pt x="578" y="1266"/>
                    </a:lnTo>
                    <a:lnTo>
                      <a:pt x="529" y="1295"/>
                    </a:lnTo>
                    <a:lnTo>
                      <a:pt x="405" y="1367"/>
                    </a:lnTo>
                    <a:lnTo>
                      <a:pt x="347" y="1409"/>
                    </a:lnTo>
                    <a:lnTo>
                      <a:pt x="301" y="1439"/>
                    </a:lnTo>
                    <a:lnTo>
                      <a:pt x="266" y="1461"/>
                    </a:lnTo>
                    <a:lnTo>
                      <a:pt x="205" y="1493"/>
                    </a:lnTo>
                    <a:lnTo>
                      <a:pt x="168" y="1514"/>
                    </a:lnTo>
                    <a:lnTo>
                      <a:pt x="138" y="1527"/>
                    </a:lnTo>
                    <a:lnTo>
                      <a:pt x="125" y="1535"/>
                    </a:lnTo>
                    <a:lnTo>
                      <a:pt x="113" y="1541"/>
                    </a:lnTo>
                    <a:lnTo>
                      <a:pt x="110" y="1510"/>
                    </a:lnTo>
                    <a:lnTo>
                      <a:pt x="106" y="1481"/>
                    </a:lnTo>
                    <a:lnTo>
                      <a:pt x="100" y="1432"/>
                    </a:lnTo>
                    <a:lnTo>
                      <a:pt x="99" y="1387"/>
                    </a:lnTo>
                    <a:lnTo>
                      <a:pt x="97" y="1320"/>
                    </a:lnTo>
                    <a:lnTo>
                      <a:pt x="92" y="1275"/>
                    </a:lnTo>
                    <a:lnTo>
                      <a:pt x="91" y="1239"/>
                    </a:lnTo>
                    <a:lnTo>
                      <a:pt x="93" y="1190"/>
                    </a:lnTo>
                    <a:lnTo>
                      <a:pt x="101" y="1171"/>
                    </a:lnTo>
                    <a:lnTo>
                      <a:pt x="128" y="1155"/>
                    </a:lnTo>
                    <a:lnTo>
                      <a:pt x="161" y="1134"/>
                    </a:lnTo>
                    <a:lnTo>
                      <a:pt x="191" y="1112"/>
                    </a:lnTo>
                    <a:lnTo>
                      <a:pt x="219" y="1091"/>
                    </a:lnTo>
                    <a:lnTo>
                      <a:pt x="244" y="1077"/>
                    </a:lnTo>
                    <a:lnTo>
                      <a:pt x="271" y="1048"/>
                    </a:lnTo>
                    <a:lnTo>
                      <a:pt x="304" y="1020"/>
                    </a:lnTo>
                    <a:lnTo>
                      <a:pt x="333" y="997"/>
                    </a:lnTo>
                    <a:lnTo>
                      <a:pt x="367" y="963"/>
                    </a:lnTo>
                    <a:lnTo>
                      <a:pt x="394" y="938"/>
                    </a:lnTo>
                    <a:lnTo>
                      <a:pt x="417" y="913"/>
                    </a:lnTo>
                    <a:lnTo>
                      <a:pt x="385" y="929"/>
                    </a:lnTo>
                    <a:lnTo>
                      <a:pt x="349" y="966"/>
                    </a:lnTo>
                    <a:lnTo>
                      <a:pt x="319" y="997"/>
                    </a:lnTo>
                    <a:lnTo>
                      <a:pt x="254" y="1050"/>
                    </a:lnTo>
                    <a:lnTo>
                      <a:pt x="229" y="1073"/>
                    </a:lnTo>
                    <a:lnTo>
                      <a:pt x="198" y="1095"/>
                    </a:lnTo>
                    <a:lnTo>
                      <a:pt x="160" y="1123"/>
                    </a:lnTo>
                    <a:lnTo>
                      <a:pt x="120" y="1140"/>
                    </a:lnTo>
                    <a:lnTo>
                      <a:pt x="90" y="1155"/>
                    </a:lnTo>
                    <a:lnTo>
                      <a:pt x="82" y="1128"/>
                    </a:lnTo>
                    <a:lnTo>
                      <a:pt x="77" y="1095"/>
                    </a:lnTo>
                    <a:lnTo>
                      <a:pt x="73" y="1082"/>
                    </a:lnTo>
                    <a:lnTo>
                      <a:pt x="76" y="1041"/>
                    </a:lnTo>
                    <a:lnTo>
                      <a:pt x="72" y="1010"/>
                    </a:lnTo>
                    <a:lnTo>
                      <a:pt x="71" y="982"/>
                    </a:lnTo>
                    <a:lnTo>
                      <a:pt x="71" y="955"/>
                    </a:lnTo>
                    <a:lnTo>
                      <a:pt x="75" y="910"/>
                    </a:lnTo>
                    <a:lnTo>
                      <a:pt x="75" y="864"/>
                    </a:lnTo>
                    <a:lnTo>
                      <a:pt x="78" y="823"/>
                    </a:lnTo>
                    <a:lnTo>
                      <a:pt x="83" y="787"/>
                    </a:lnTo>
                    <a:lnTo>
                      <a:pt x="92" y="723"/>
                    </a:lnTo>
                    <a:lnTo>
                      <a:pt x="98" y="677"/>
                    </a:lnTo>
                    <a:lnTo>
                      <a:pt x="101" y="657"/>
                    </a:lnTo>
                    <a:lnTo>
                      <a:pt x="131" y="635"/>
                    </a:lnTo>
                    <a:lnTo>
                      <a:pt x="153" y="613"/>
                    </a:lnTo>
                    <a:lnTo>
                      <a:pt x="175" y="590"/>
                    </a:lnTo>
                    <a:lnTo>
                      <a:pt x="196" y="572"/>
                    </a:lnTo>
                    <a:lnTo>
                      <a:pt x="213" y="549"/>
                    </a:lnTo>
                    <a:lnTo>
                      <a:pt x="241" y="527"/>
                    </a:lnTo>
                    <a:lnTo>
                      <a:pt x="275" y="493"/>
                    </a:lnTo>
                    <a:lnTo>
                      <a:pt x="301" y="467"/>
                    </a:lnTo>
                    <a:lnTo>
                      <a:pt x="331" y="441"/>
                    </a:lnTo>
                    <a:lnTo>
                      <a:pt x="358" y="412"/>
                    </a:lnTo>
                    <a:lnTo>
                      <a:pt x="296" y="460"/>
                    </a:lnTo>
                    <a:lnTo>
                      <a:pt x="280" y="474"/>
                    </a:lnTo>
                    <a:lnTo>
                      <a:pt x="259" y="492"/>
                    </a:lnTo>
                    <a:lnTo>
                      <a:pt x="244" y="504"/>
                    </a:lnTo>
                    <a:lnTo>
                      <a:pt x="191" y="561"/>
                    </a:lnTo>
                    <a:lnTo>
                      <a:pt x="164" y="591"/>
                    </a:lnTo>
                    <a:lnTo>
                      <a:pt x="121" y="625"/>
                    </a:lnTo>
                    <a:lnTo>
                      <a:pt x="94" y="644"/>
                    </a:lnTo>
                    <a:lnTo>
                      <a:pt x="90" y="637"/>
                    </a:lnTo>
                    <a:lnTo>
                      <a:pt x="93" y="588"/>
                    </a:lnTo>
                    <a:lnTo>
                      <a:pt x="92" y="538"/>
                    </a:lnTo>
                    <a:lnTo>
                      <a:pt x="90" y="491"/>
                    </a:lnTo>
                    <a:lnTo>
                      <a:pt x="89" y="446"/>
                    </a:lnTo>
                    <a:lnTo>
                      <a:pt x="87" y="386"/>
                    </a:lnTo>
                    <a:lnTo>
                      <a:pt x="75" y="286"/>
                    </a:lnTo>
                    <a:lnTo>
                      <a:pt x="62" y="222"/>
                    </a:lnTo>
                    <a:lnTo>
                      <a:pt x="57" y="120"/>
                    </a:lnTo>
                    <a:lnTo>
                      <a:pt x="39" y="0"/>
                    </a:lnTo>
                    <a:lnTo>
                      <a:pt x="48" y="184"/>
                    </a:lnTo>
                    <a:lnTo>
                      <a:pt x="54" y="275"/>
                    </a:lnTo>
                    <a:lnTo>
                      <a:pt x="58" y="331"/>
                    </a:lnTo>
                    <a:lnTo>
                      <a:pt x="58" y="382"/>
                    </a:lnTo>
                    <a:lnTo>
                      <a:pt x="53" y="445"/>
                    </a:lnTo>
                    <a:lnTo>
                      <a:pt x="54" y="500"/>
                    </a:lnTo>
                    <a:lnTo>
                      <a:pt x="55" y="555"/>
                    </a:lnTo>
                    <a:lnTo>
                      <a:pt x="50" y="613"/>
                    </a:lnTo>
                    <a:lnTo>
                      <a:pt x="42" y="682"/>
                    </a:lnTo>
                    <a:lnTo>
                      <a:pt x="30" y="752"/>
                    </a:lnTo>
                    <a:lnTo>
                      <a:pt x="20" y="784"/>
                    </a:lnTo>
                    <a:lnTo>
                      <a:pt x="20" y="828"/>
                    </a:lnTo>
                    <a:lnTo>
                      <a:pt x="9" y="871"/>
                    </a:lnTo>
                    <a:lnTo>
                      <a:pt x="9" y="932"/>
                    </a:lnTo>
                    <a:lnTo>
                      <a:pt x="0" y="988"/>
                    </a:lnTo>
                    <a:lnTo>
                      <a:pt x="6" y="1025"/>
                    </a:lnTo>
                    <a:lnTo>
                      <a:pt x="7" y="1066"/>
                    </a:lnTo>
                    <a:lnTo>
                      <a:pt x="16" y="1112"/>
                    </a:lnTo>
                    <a:lnTo>
                      <a:pt x="15" y="1163"/>
                    </a:lnTo>
                    <a:lnTo>
                      <a:pt x="25" y="1210"/>
                    </a:lnTo>
                    <a:lnTo>
                      <a:pt x="23" y="1258"/>
                    </a:lnTo>
                    <a:lnTo>
                      <a:pt x="27" y="1290"/>
                    </a:lnTo>
                    <a:lnTo>
                      <a:pt x="29" y="1350"/>
                    </a:lnTo>
                    <a:lnTo>
                      <a:pt x="30" y="1441"/>
                    </a:lnTo>
                    <a:lnTo>
                      <a:pt x="34" y="1510"/>
                    </a:lnTo>
                    <a:lnTo>
                      <a:pt x="44" y="1568"/>
                    </a:lnTo>
                    <a:lnTo>
                      <a:pt x="44" y="1617"/>
                    </a:lnTo>
                    <a:lnTo>
                      <a:pt x="51" y="1688"/>
                    </a:lnTo>
                    <a:lnTo>
                      <a:pt x="51" y="1764"/>
                    </a:lnTo>
                    <a:lnTo>
                      <a:pt x="50" y="1801"/>
                    </a:lnTo>
                    <a:lnTo>
                      <a:pt x="58" y="1849"/>
                    </a:lnTo>
                    <a:lnTo>
                      <a:pt x="57" y="1891"/>
                    </a:lnTo>
                    <a:lnTo>
                      <a:pt x="65" y="1934"/>
                    </a:lnTo>
                    <a:lnTo>
                      <a:pt x="62" y="1998"/>
                    </a:lnTo>
                    <a:lnTo>
                      <a:pt x="56" y="2036"/>
                    </a:lnTo>
                    <a:lnTo>
                      <a:pt x="63" y="2089"/>
                    </a:lnTo>
                    <a:lnTo>
                      <a:pt x="58" y="2139"/>
                    </a:lnTo>
                    <a:lnTo>
                      <a:pt x="62" y="2187"/>
                    </a:lnTo>
                    <a:lnTo>
                      <a:pt x="58" y="2228"/>
                    </a:lnTo>
                    <a:lnTo>
                      <a:pt x="63" y="2295"/>
                    </a:lnTo>
                    <a:lnTo>
                      <a:pt x="58" y="2325"/>
                    </a:lnTo>
                    <a:lnTo>
                      <a:pt x="62" y="2356"/>
                    </a:lnTo>
                    <a:lnTo>
                      <a:pt x="62" y="2400"/>
                    </a:lnTo>
                    <a:lnTo>
                      <a:pt x="58" y="2436"/>
                    </a:lnTo>
                    <a:lnTo>
                      <a:pt x="57" y="2471"/>
                    </a:lnTo>
                    <a:lnTo>
                      <a:pt x="55" y="2521"/>
                    </a:lnTo>
                    <a:lnTo>
                      <a:pt x="54" y="2557"/>
                    </a:lnTo>
                    <a:lnTo>
                      <a:pt x="56" y="2574"/>
                    </a:lnTo>
                    <a:lnTo>
                      <a:pt x="51" y="2617"/>
                    </a:lnTo>
                    <a:lnTo>
                      <a:pt x="64" y="2732"/>
                    </a:lnTo>
                    <a:lnTo>
                      <a:pt x="61" y="2801"/>
                    </a:lnTo>
                    <a:lnTo>
                      <a:pt x="64" y="2909"/>
                    </a:lnTo>
                    <a:lnTo>
                      <a:pt x="70" y="3080"/>
                    </a:lnTo>
                    <a:lnTo>
                      <a:pt x="58" y="3233"/>
                    </a:lnTo>
                    <a:lnTo>
                      <a:pt x="73" y="3347"/>
                    </a:lnTo>
                    <a:lnTo>
                      <a:pt x="79" y="3434"/>
                    </a:lnTo>
                    <a:lnTo>
                      <a:pt x="64" y="3497"/>
                    </a:lnTo>
                    <a:lnTo>
                      <a:pt x="42" y="3537"/>
                    </a:lnTo>
                    <a:lnTo>
                      <a:pt x="84" y="3517"/>
                    </a:lnTo>
                    <a:lnTo>
                      <a:pt x="103" y="3502"/>
                    </a:lnTo>
                    <a:lnTo>
                      <a:pt x="126" y="3516"/>
                    </a:lnTo>
                    <a:lnTo>
                      <a:pt x="162" y="3525"/>
                    </a:lnTo>
                    <a:lnTo>
                      <a:pt x="210" y="3535"/>
                    </a:lnTo>
                    <a:lnTo>
                      <a:pt x="175" y="3510"/>
                    </a:lnTo>
                    <a:lnTo>
                      <a:pt x="171" y="3486"/>
                    </a:lnTo>
                    <a:lnTo>
                      <a:pt x="169" y="3411"/>
                    </a:lnTo>
                    <a:lnTo>
                      <a:pt x="166" y="3332"/>
                    </a:lnTo>
                    <a:lnTo>
                      <a:pt x="166" y="3236"/>
                    </a:lnTo>
                    <a:lnTo>
                      <a:pt x="163" y="3125"/>
                    </a:lnTo>
                    <a:lnTo>
                      <a:pt x="154" y="2996"/>
                    </a:lnTo>
                    <a:lnTo>
                      <a:pt x="166" y="2861"/>
                    </a:lnTo>
                    <a:lnTo>
                      <a:pt x="166" y="2762"/>
                    </a:lnTo>
                    <a:lnTo>
                      <a:pt x="157" y="2636"/>
                    </a:lnTo>
                    <a:lnTo>
                      <a:pt x="145" y="256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9" name="Group 9"/>
            <p:cNvGrpSpPr>
              <a:grpSpLocks/>
            </p:cNvGrpSpPr>
            <p:nvPr/>
          </p:nvGrpSpPr>
          <p:grpSpPr bwMode="auto">
            <a:xfrm>
              <a:off x="384" y="2227"/>
              <a:ext cx="2297" cy="478"/>
              <a:chOff x="384" y="2227"/>
              <a:chExt cx="2297" cy="478"/>
            </a:xfrm>
          </p:grpSpPr>
          <p:sp>
            <p:nvSpPr>
              <p:cNvPr id="36942" name="Freeform 10"/>
              <p:cNvSpPr>
                <a:spLocks/>
              </p:cNvSpPr>
              <p:nvPr/>
            </p:nvSpPr>
            <p:spPr bwMode="auto">
              <a:xfrm>
                <a:off x="384" y="2227"/>
                <a:ext cx="2297" cy="478"/>
              </a:xfrm>
              <a:custGeom>
                <a:avLst/>
                <a:gdLst>
                  <a:gd name="T0" fmla="*/ 1224 w 2297"/>
                  <a:gd name="T1" fmla="*/ 9 h 478"/>
                  <a:gd name="T2" fmla="*/ 1122 w 2297"/>
                  <a:gd name="T3" fmla="*/ 51 h 478"/>
                  <a:gd name="T4" fmla="*/ 1028 w 2297"/>
                  <a:gd name="T5" fmla="*/ 59 h 478"/>
                  <a:gd name="T6" fmla="*/ 940 w 2297"/>
                  <a:gd name="T7" fmla="*/ 111 h 478"/>
                  <a:gd name="T8" fmla="*/ 856 w 2297"/>
                  <a:gd name="T9" fmla="*/ 139 h 478"/>
                  <a:gd name="T10" fmla="*/ 783 w 2297"/>
                  <a:gd name="T11" fmla="*/ 164 h 478"/>
                  <a:gd name="T12" fmla="*/ 668 w 2297"/>
                  <a:gd name="T13" fmla="*/ 136 h 478"/>
                  <a:gd name="T14" fmla="*/ 559 w 2297"/>
                  <a:gd name="T15" fmla="*/ 164 h 478"/>
                  <a:gd name="T16" fmla="*/ 479 w 2297"/>
                  <a:gd name="T17" fmla="*/ 162 h 478"/>
                  <a:gd name="T18" fmla="*/ 409 w 2297"/>
                  <a:gd name="T19" fmla="*/ 224 h 478"/>
                  <a:gd name="T20" fmla="*/ 300 w 2297"/>
                  <a:gd name="T21" fmla="*/ 262 h 478"/>
                  <a:gd name="T22" fmla="*/ 213 w 2297"/>
                  <a:gd name="T23" fmla="*/ 294 h 478"/>
                  <a:gd name="T24" fmla="*/ 122 w 2297"/>
                  <a:gd name="T25" fmla="*/ 316 h 478"/>
                  <a:gd name="T26" fmla="*/ 108 w 2297"/>
                  <a:gd name="T27" fmla="*/ 392 h 478"/>
                  <a:gd name="T28" fmla="*/ 17 w 2297"/>
                  <a:gd name="T29" fmla="*/ 415 h 478"/>
                  <a:gd name="T30" fmla="*/ 48 w 2297"/>
                  <a:gd name="T31" fmla="*/ 473 h 478"/>
                  <a:gd name="T32" fmla="*/ 139 w 2297"/>
                  <a:gd name="T33" fmla="*/ 442 h 478"/>
                  <a:gd name="T34" fmla="*/ 220 w 2297"/>
                  <a:gd name="T35" fmla="*/ 466 h 478"/>
                  <a:gd name="T36" fmla="*/ 311 w 2297"/>
                  <a:gd name="T37" fmla="*/ 478 h 478"/>
                  <a:gd name="T38" fmla="*/ 395 w 2297"/>
                  <a:gd name="T39" fmla="*/ 435 h 478"/>
                  <a:gd name="T40" fmla="*/ 489 w 2297"/>
                  <a:gd name="T41" fmla="*/ 428 h 478"/>
                  <a:gd name="T42" fmla="*/ 605 w 2297"/>
                  <a:gd name="T43" fmla="*/ 389 h 478"/>
                  <a:gd name="T44" fmla="*/ 727 w 2297"/>
                  <a:gd name="T45" fmla="*/ 396 h 478"/>
                  <a:gd name="T46" fmla="*/ 818 w 2297"/>
                  <a:gd name="T47" fmla="*/ 354 h 478"/>
                  <a:gd name="T48" fmla="*/ 926 w 2297"/>
                  <a:gd name="T49" fmla="*/ 344 h 478"/>
                  <a:gd name="T50" fmla="*/ 1024 w 2297"/>
                  <a:gd name="T51" fmla="*/ 378 h 478"/>
                  <a:gd name="T52" fmla="*/ 1112 w 2297"/>
                  <a:gd name="T53" fmla="*/ 382 h 478"/>
                  <a:gd name="T54" fmla="*/ 1220 w 2297"/>
                  <a:gd name="T55" fmla="*/ 396 h 478"/>
                  <a:gd name="T56" fmla="*/ 1339 w 2297"/>
                  <a:gd name="T57" fmla="*/ 359 h 478"/>
                  <a:gd name="T58" fmla="*/ 1413 w 2297"/>
                  <a:gd name="T59" fmla="*/ 364 h 478"/>
                  <a:gd name="T60" fmla="*/ 1531 w 2297"/>
                  <a:gd name="T61" fmla="*/ 361 h 478"/>
                  <a:gd name="T62" fmla="*/ 1636 w 2297"/>
                  <a:gd name="T63" fmla="*/ 417 h 478"/>
                  <a:gd name="T64" fmla="*/ 1741 w 2297"/>
                  <a:gd name="T65" fmla="*/ 417 h 478"/>
                  <a:gd name="T66" fmla="*/ 1815 w 2297"/>
                  <a:gd name="T67" fmla="*/ 450 h 478"/>
                  <a:gd name="T68" fmla="*/ 1888 w 2297"/>
                  <a:gd name="T69" fmla="*/ 396 h 478"/>
                  <a:gd name="T70" fmla="*/ 1962 w 2297"/>
                  <a:gd name="T71" fmla="*/ 417 h 478"/>
                  <a:gd name="T72" fmla="*/ 2060 w 2297"/>
                  <a:gd name="T73" fmla="*/ 417 h 478"/>
                  <a:gd name="T74" fmla="*/ 2140 w 2297"/>
                  <a:gd name="T75" fmla="*/ 456 h 478"/>
                  <a:gd name="T76" fmla="*/ 2224 w 2297"/>
                  <a:gd name="T77" fmla="*/ 449 h 478"/>
                  <a:gd name="T78" fmla="*/ 2259 w 2297"/>
                  <a:gd name="T79" fmla="*/ 435 h 478"/>
                  <a:gd name="T80" fmla="*/ 2242 w 2297"/>
                  <a:gd name="T81" fmla="*/ 344 h 478"/>
                  <a:gd name="T82" fmla="*/ 2140 w 2297"/>
                  <a:gd name="T83" fmla="*/ 322 h 478"/>
                  <a:gd name="T84" fmla="*/ 2042 w 2297"/>
                  <a:gd name="T85" fmla="*/ 312 h 478"/>
                  <a:gd name="T86" fmla="*/ 1972 w 2297"/>
                  <a:gd name="T87" fmla="*/ 238 h 478"/>
                  <a:gd name="T88" fmla="*/ 1892 w 2297"/>
                  <a:gd name="T89" fmla="*/ 199 h 478"/>
                  <a:gd name="T90" fmla="*/ 1822 w 2297"/>
                  <a:gd name="T91" fmla="*/ 157 h 478"/>
                  <a:gd name="T92" fmla="*/ 1710 w 2297"/>
                  <a:gd name="T93" fmla="*/ 126 h 478"/>
                  <a:gd name="T94" fmla="*/ 1577 w 2297"/>
                  <a:gd name="T95" fmla="*/ 66 h 478"/>
                  <a:gd name="T96" fmla="*/ 1451 w 2297"/>
                  <a:gd name="T97" fmla="*/ 30 h 478"/>
                  <a:gd name="T98" fmla="*/ 1329 w 2297"/>
                  <a:gd name="T99" fmla="*/ 23 h 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7" h="478">
                    <a:moveTo>
                      <a:pt x="1290" y="0"/>
                    </a:moveTo>
                    <a:lnTo>
                      <a:pt x="1259" y="16"/>
                    </a:lnTo>
                    <a:lnTo>
                      <a:pt x="1224" y="9"/>
                    </a:lnTo>
                    <a:lnTo>
                      <a:pt x="1199" y="37"/>
                    </a:lnTo>
                    <a:lnTo>
                      <a:pt x="1154" y="27"/>
                    </a:lnTo>
                    <a:lnTo>
                      <a:pt x="1122" y="51"/>
                    </a:lnTo>
                    <a:lnTo>
                      <a:pt x="1080" y="41"/>
                    </a:lnTo>
                    <a:lnTo>
                      <a:pt x="1056" y="69"/>
                    </a:lnTo>
                    <a:lnTo>
                      <a:pt x="1028" y="59"/>
                    </a:lnTo>
                    <a:lnTo>
                      <a:pt x="996" y="83"/>
                    </a:lnTo>
                    <a:lnTo>
                      <a:pt x="961" y="73"/>
                    </a:lnTo>
                    <a:lnTo>
                      <a:pt x="940" y="111"/>
                    </a:lnTo>
                    <a:lnTo>
                      <a:pt x="898" y="105"/>
                    </a:lnTo>
                    <a:lnTo>
                      <a:pt x="891" y="132"/>
                    </a:lnTo>
                    <a:lnTo>
                      <a:pt x="856" y="139"/>
                    </a:lnTo>
                    <a:lnTo>
                      <a:pt x="849" y="185"/>
                    </a:lnTo>
                    <a:lnTo>
                      <a:pt x="821" y="197"/>
                    </a:lnTo>
                    <a:lnTo>
                      <a:pt x="783" y="164"/>
                    </a:lnTo>
                    <a:lnTo>
                      <a:pt x="738" y="175"/>
                    </a:lnTo>
                    <a:lnTo>
                      <a:pt x="717" y="148"/>
                    </a:lnTo>
                    <a:lnTo>
                      <a:pt x="668" y="136"/>
                    </a:lnTo>
                    <a:lnTo>
                      <a:pt x="640" y="168"/>
                    </a:lnTo>
                    <a:lnTo>
                      <a:pt x="598" y="157"/>
                    </a:lnTo>
                    <a:lnTo>
                      <a:pt x="559" y="164"/>
                    </a:lnTo>
                    <a:lnTo>
                      <a:pt x="524" y="153"/>
                    </a:lnTo>
                    <a:lnTo>
                      <a:pt x="510" y="178"/>
                    </a:lnTo>
                    <a:lnTo>
                      <a:pt x="479" y="162"/>
                    </a:lnTo>
                    <a:lnTo>
                      <a:pt x="447" y="171"/>
                    </a:lnTo>
                    <a:lnTo>
                      <a:pt x="433" y="217"/>
                    </a:lnTo>
                    <a:lnTo>
                      <a:pt x="409" y="224"/>
                    </a:lnTo>
                    <a:lnTo>
                      <a:pt x="388" y="255"/>
                    </a:lnTo>
                    <a:lnTo>
                      <a:pt x="346" y="267"/>
                    </a:lnTo>
                    <a:lnTo>
                      <a:pt x="300" y="262"/>
                    </a:lnTo>
                    <a:lnTo>
                      <a:pt x="272" y="284"/>
                    </a:lnTo>
                    <a:lnTo>
                      <a:pt x="234" y="273"/>
                    </a:lnTo>
                    <a:lnTo>
                      <a:pt x="213" y="294"/>
                    </a:lnTo>
                    <a:lnTo>
                      <a:pt x="185" y="287"/>
                    </a:lnTo>
                    <a:lnTo>
                      <a:pt x="153" y="315"/>
                    </a:lnTo>
                    <a:lnTo>
                      <a:pt x="122" y="316"/>
                    </a:lnTo>
                    <a:lnTo>
                      <a:pt x="122" y="340"/>
                    </a:lnTo>
                    <a:lnTo>
                      <a:pt x="101" y="350"/>
                    </a:lnTo>
                    <a:lnTo>
                      <a:pt x="108" y="392"/>
                    </a:lnTo>
                    <a:lnTo>
                      <a:pt x="87" y="415"/>
                    </a:lnTo>
                    <a:lnTo>
                      <a:pt x="48" y="421"/>
                    </a:lnTo>
                    <a:lnTo>
                      <a:pt x="17" y="415"/>
                    </a:lnTo>
                    <a:lnTo>
                      <a:pt x="0" y="452"/>
                    </a:lnTo>
                    <a:lnTo>
                      <a:pt x="24" y="456"/>
                    </a:lnTo>
                    <a:lnTo>
                      <a:pt x="48" y="473"/>
                    </a:lnTo>
                    <a:lnTo>
                      <a:pt x="76" y="456"/>
                    </a:lnTo>
                    <a:lnTo>
                      <a:pt x="101" y="459"/>
                    </a:lnTo>
                    <a:lnTo>
                      <a:pt x="139" y="442"/>
                    </a:lnTo>
                    <a:lnTo>
                      <a:pt x="171" y="452"/>
                    </a:lnTo>
                    <a:lnTo>
                      <a:pt x="202" y="445"/>
                    </a:lnTo>
                    <a:lnTo>
                      <a:pt x="220" y="466"/>
                    </a:lnTo>
                    <a:lnTo>
                      <a:pt x="248" y="456"/>
                    </a:lnTo>
                    <a:lnTo>
                      <a:pt x="269" y="473"/>
                    </a:lnTo>
                    <a:lnTo>
                      <a:pt x="311" y="478"/>
                    </a:lnTo>
                    <a:lnTo>
                      <a:pt x="328" y="445"/>
                    </a:lnTo>
                    <a:lnTo>
                      <a:pt x="367" y="452"/>
                    </a:lnTo>
                    <a:lnTo>
                      <a:pt x="395" y="435"/>
                    </a:lnTo>
                    <a:lnTo>
                      <a:pt x="430" y="445"/>
                    </a:lnTo>
                    <a:lnTo>
                      <a:pt x="454" y="417"/>
                    </a:lnTo>
                    <a:lnTo>
                      <a:pt x="489" y="428"/>
                    </a:lnTo>
                    <a:lnTo>
                      <a:pt x="535" y="408"/>
                    </a:lnTo>
                    <a:lnTo>
                      <a:pt x="566" y="410"/>
                    </a:lnTo>
                    <a:lnTo>
                      <a:pt x="605" y="389"/>
                    </a:lnTo>
                    <a:lnTo>
                      <a:pt x="654" y="396"/>
                    </a:lnTo>
                    <a:lnTo>
                      <a:pt x="689" y="380"/>
                    </a:lnTo>
                    <a:lnTo>
                      <a:pt x="727" y="396"/>
                    </a:lnTo>
                    <a:lnTo>
                      <a:pt x="755" y="361"/>
                    </a:lnTo>
                    <a:lnTo>
                      <a:pt x="783" y="378"/>
                    </a:lnTo>
                    <a:lnTo>
                      <a:pt x="818" y="354"/>
                    </a:lnTo>
                    <a:lnTo>
                      <a:pt x="846" y="364"/>
                    </a:lnTo>
                    <a:lnTo>
                      <a:pt x="884" y="350"/>
                    </a:lnTo>
                    <a:lnTo>
                      <a:pt x="926" y="344"/>
                    </a:lnTo>
                    <a:lnTo>
                      <a:pt x="954" y="371"/>
                    </a:lnTo>
                    <a:lnTo>
                      <a:pt x="993" y="354"/>
                    </a:lnTo>
                    <a:lnTo>
                      <a:pt x="1024" y="378"/>
                    </a:lnTo>
                    <a:lnTo>
                      <a:pt x="1073" y="373"/>
                    </a:lnTo>
                    <a:lnTo>
                      <a:pt x="1087" y="400"/>
                    </a:lnTo>
                    <a:lnTo>
                      <a:pt x="1112" y="382"/>
                    </a:lnTo>
                    <a:lnTo>
                      <a:pt x="1157" y="403"/>
                    </a:lnTo>
                    <a:lnTo>
                      <a:pt x="1182" y="392"/>
                    </a:lnTo>
                    <a:lnTo>
                      <a:pt x="1220" y="396"/>
                    </a:lnTo>
                    <a:lnTo>
                      <a:pt x="1252" y="378"/>
                    </a:lnTo>
                    <a:lnTo>
                      <a:pt x="1304" y="387"/>
                    </a:lnTo>
                    <a:lnTo>
                      <a:pt x="1339" y="359"/>
                    </a:lnTo>
                    <a:lnTo>
                      <a:pt x="1378" y="354"/>
                    </a:lnTo>
                    <a:lnTo>
                      <a:pt x="1395" y="401"/>
                    </a:lnTo>
                    <a:lnTo>
                      <a:pt x="1413" y="364"/>
                    </a:lnTo>
                    <a:lnTo>
                      <a:pt x="1444" y="359"/>
                    </a:lnTo>
                    <a:lnTo>
                      <a:pt x="1490" y="378"/>
                    </a:lnTo>
                    <a:lnTo>
                      <a:pt x="1531" y="361"/>
                    </a:lnTo>
                    <a:lnTo>
                      <a:pt x="1556" y="392"/>
                    </a:lnTo>
                    <a:lnTo>
                      <a:pt x="1605" y="401"/>
                    </a:lnTo>
                    <a:lnTo>
                      <a:pt x="1636" y="417"/>
                    </a:lnTo>
                    <a:lnTo>
                      <a:pt x="1671" y="407"/>
                    </a:lnTo>
                    <a:lnTo>
                      <a:pt x="1713" y="431"/>
                    </a:lnTo>
                    <a:lnTo>
                      <a:pt x="1741" y="417"/>
                    </a:lnTo>
                    <a:lnTo>
                      <a:pt x="1762" y="442"/>
                    </a:lnTo>
                    <a:lnTo>
                      <a:pt x="1787" y="428"/>
                    </a:lnTo>
                    <a:lnTo>
                      <a:pt x="1815" y="450"/>
                    </a:lnTo>
                    <a:lnTo>
                      <a:pt x="1839" y="417"/>
                    </a:lnTo>
                    <a:lnTo>
                      <a:pt x="1871" y="421"/>
                    </a:lnTo>
                    <a:lnTo>
                      <a:pt x="1888" y="396"/>
                    </a:lnTo>
                    <a:lnTo>
                      <a:pt x="1920" y="408"/>
                    </a:lnTo>
                    <a:lnTo>
                      <a:pt x="1944" y="400"/>
                    </a:lnTo>
                    <a:lnTo>
                      <a:pt x="1962" y="417"/>
                    </a:lnTo>
                    <a:lnTo>
                      <a:pt x="1993" y="407"/>
                    </a:lnTo>
                    <a:lnTo>
                      <a:pt x="2021" y="424"/>
                    </a:lnTo>
                    <a:lnTo>
                      <a:pt x="2060" y="417"/>
                    </a:lnTo>
                    <a:lnTo>
                      <a:pt x="2088" y="442"/>
                    </a:lnTo>
                    <a:lnTo>
                      <a:pt x="2112" y="438"/>
                    </a:lnTo>
                    <a:lnTo>
                      <a:pt x="2140" y="456"/>
                    </a:lnTo>
                    <a:lnTo>
                      <a:pt x="2175" y="445"/>
                    </a:lnTo>
                    <a:lnTo>
                      <a:pt x="2193" y="459"/>
                    </a:lnTo>
                    <a:lnTo>
                      <a:pt x="2224" y="449"/>
                    </a:lnTo>
                    <a:lnTo>
                      <a:pt x="2245" y="470"/>
                    </a:lnTo>
                    <a:lnTo>
                      <a:pt x="2297" y="471"/>
                    </a:lnTo>
                    <a:lnTo>
                      <a:pt x="2259" y="435"/>
                    </a:lnTo>
                    <a:lnTo>
                      <a:pt x="2262" y="403"/>
                    </a:lnTo>
                    <a:lnTo>
                      <a:pt x="2235" y="378"/>
                    </a:lnTo>
                    <a:lnTo>
                      <a:pt x="2242" y="344"/>
                    </a:lnTo>
                    <a:lnTo>
                      <a:pt x="2203" y="333"/>
                    </a:lnTo>
                    <a:lnTo>
                      <a:pt x="2172" y="312"/>
                    </a:lnTo>
                    <a:lnTo>
                      <a:pt x="2140" y="322"/>
                    </a:lnTo>
                    <a:lnTo>
                      <a:pt x="2116" y="298"/>
                    </a:lnTo>
                    <a:lnTo>
                      <a:pt x="2084" y="319"/>
                    </a:lnTo>
                    <a:lnTo>
                      <a:pt x="2042" y="312"/>
                    </a:lnTo>
                    <a:lnTo>
                      <a:pt x="2032" y="281"/>
                    </a:lnTo>
                    <a:lnTo>
                      <a:pt x="1990" y="276"/>
                    </a:lnTo>
                    <a:lnTo>
                      <a:pt x="1972" y="238"/>
                    </a:lnTo>
                    <a:lnTo>
                      <a:pt x="1930" y="234"/>
                    </a:lnTo>
                    <a:lnTo>
                      <a:pt x="1923" y="196"/>
                    </a:lnTo>
                    <a:lnTo>
                      <a:pt x="1892" y="199"/>
                    </a:lnTo>
                    <a:lnTo>
                      <a:pt x="1885" y="176"/>
                    </a:lnTo>
                    <a:lnTo>
                      <a:pt x="1860" y="182"/>
                    </a:lnTo>
                    <a:lnTo>
                      <a:pt x="1822" y="157"/>
                    </a:lnTo>
                    <a:lnTo>
                      <a:pt x="1773" y="164"/>
                    </a:lnTo>
                    <a:lnTo>
                      <a:pt x="1731" y="153"/>
                    </a:lnTo>
                    <a:lnTo>
                      <a:pt x="1710" y="126"/>
                    </a:lnTo>
                    <a:lnTo>
                      <a:pt x="1664" y="101"/>
                    </a:lnTo>
                    <a:lnTo>
                      <a:pt x="1654" y="70"/>
                    </a:lnTo>
                    <a:lnTo>
                      <a:pt x="1577" y="66"/>
                    </a:lnTo>
                    <a:lnTo>
                      <a:pt x="1535" y="41"/>
                    </a:lnTo>
                    <a:lnTo>
                      <a:pt x="1493" y="56"/>
                    </a:lnTo>
                    <a:lnTo>
                      <a:pt x="1451" y="30"/>
                    </a:lnTo>
                    <a:lnTo>
                      <a:pt x="1416" y="44"/>
                    </a:lnTo>
                    <a:lnTo>
                      <a:pt x="1388" y="20"/>
                    </a:lnTo>
                    <a:lnTo>
                      <a:pt x="1329" y="23"/>
                    </a:lnTo>
                    <a:lnTo>
                      <a:pt x="1290"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1"/>
              <p:cNvSpPr>
                <a:spLocks/>
              </p:cNvSpPr>
              <p:nvPr/>
            </p:nvSpPr>
            <p:spPr bwMode="auto">
              <a:xfrm>
                <a:off x="1737" y="2278"/>
                <a:ext cx="95" cy="148"/>
              </a:xfrm>
              <a:custGeom>
                <a:avLst/>
                <a:gdLst>
                  <a:gd name="T0" fmla="*/ 7 w 95"/>
                  <a:gd name="T1" fmla="*/ 0 h 148"/>
                  <a:gd name="T2" fmla="*/ 0 w 95"/>
                  <a:gd name="T3" fmla="*/ 43 h 148"/>
                  <a:gd name="T4" fmla="*/ 53 w 95"/>
                  <a:gd name="T5" fmla="*/ 60 h 148"/>
                  <a:gd name="T6" fmla="*/ 39 w 95"/>
                  <a:gd name="T7" fmla="*/ 106 h 148"/>
                  <a:gd name="T8" fmla="*/ 70 w 95"/>
                  <a:gd name="T9" fmla="*/ 113 h 148"/>
                  <a:gd name="T10" fmla="*/ 60 w 95"/>
                  <a:gd name="T11" fmla="*/ 148 h 148"/>
                  <a:gd name="T12" fmla="*/ 95 w 95"/>
                  <a:gd name="T13" fmla="*/ 120 h 148"/>
                  <a:gd name="T14" fmla="*/ 77 w 95"/>
                  <a:gd name="T15" fmla="*/ 81 h 148"/>
                  <a:gd name="T16" fmla="*/ 84 w 95"/>
                  <a:gd name="T17" fmla="*/ 67 h 148"/>
                  <a:gd name="T18" fmla="*/ 81 w 95"/>
                  <a:gd name="T19" fmla="*/ 43 h 148"/>
                  <a:gd name="T20" fmla="*/ 7 w 95"/>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8">
                    <a:moveTo>
                      <a:pt x="7" y="0"/>
                    </a:moveTo>
                    <a:lnTo>
                      <a:pt x="0" y="43"/>
                    </a:lnTo>
                    <a:lnTo>
                      <a:pt x="53" y="60"/>
                    </a:lnTo>
                    <a:lnTo>
                      <a:pt x="39" y="106"/>
                    </a:lnTo>
                    <a:lnTo>
                      <a:pt x="70" y="113"/>
                    </a:lnTo>
                    <a:lnTo>
                      <a:pt x="60" y="148"/>
                    </a:lnTo>
                    <a:lnTo>
                      <a:pt x="95" y="120"/>
                    </a:lnTo>
                    <a:lnTo>
                      <a:pt x="77" y="81"/>
                    </a:lnTo>
                    <a:lnTo>
                      <a:pt x="84" y="67"/>
                    </a:lnTo>
                    <a:lnTo>
                      <a:pt x="81" y="43"/>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2"/>
              <p:cNvSpPr>
                <a:spLocks/>
              </p:cNvSpPr>
              <p:nvPr/>
            </p:nvSpPr>
            <p:spPr bwMode="auto">
              <a:xfrm>
                <a:off x="1891" y="2402"/>
                <a:ext cx="94" cy="147"/>
              </a:xfrm>
              <a:custGeom>
                <a:avLst/>
                <a:gdLst>
                  <a:gd name="T0" fmla="*/ 7 w 94"/>
                  <a:gd name="T1" fmla="*/ 0 h 147"/>
                  <a:gd name="T2" fmla="*/ 0 w 94"/>
                  <a:gd name="T3" fmla="*/ 42 h 147"/>
                  <a:gd name="T4" fmla="*/ 52 w 94"/>
                  <a:gd name="T5" fmla="*/ 59 h 147"/>
                  <a:gd name="T6" fmla="*/ 38 w 94"/>
                  <a:gd name="T7" fmla="*/ 105 h 147"/>
                  <a:gd name="T8" fmla="*/ 70 w 94"/>
                  <a:gd name="T9" fmla="*/ 112 h 147"/>
                  <a:gd name="T10" fmla="*/ 59 w 94"/>
                  <a:gd name="T11" fmla="*/ 147 h 147"/>
                  <a:gd name="T12" fmla="*/ 94 w 94"/>
                  <a:gd name="T13" fmla="*/ 119 h 147"/>
                  <a:gd name="T14" fmla="*/ 77 w 94"/>
                  <a:gd name="T15" fmla="*/ 80 h 147"/>
                  <a:gd name="T16" fmla="*/ 84 w 94"/>
                  <a:gd name="T17" fmla="*/ 66 h 147"/>
                  <a:gd name="T18" fmla="*/ 80 w 94"/>
                  <a:gd name="T19" fmla="*/ 42 h 147"/>
                  <a:gd name="T20" fmla="*/ 7 w 94"/>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47">
                    <a:moveTo>
                      <a:pt x="7" y="0"/>
                    </a:moveTo>
                    <a:lnTo>
                      <a:pt x="0" y="42"/>
                    </a:lnTo>
                    <a:lnTo>
                      <a:pt x="52" y="59"/>
                    </a:lnTo>
                    <a:lnTo>
                      <a:pt x="38" y="105"/>
                    </a:lnTo>
                    <a:lnTo>
                      <a:pt x="70" y="112"/>
                    </a:lnTo>
                    <a:lnTo>
                      <a:pt x="59" y="147"/>
                    </a:lnTo>
                    <a:lnTo>
                      <a:pt x="94" y="119"/>
                    </a:lnTo>
                    <a:lnTo>
                      <a:pt x="77" y="80"/>
                    </a:lnTo>
                    <a:lnTo>
                      <a:pt x="84" y="66"/>
                    </a:lnTo>
                    <a:lnTo>
                      <a:pt x="80" y="42"/>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3"/>
              <p:cNvSpPr>
                <a:spLocks/>
              </p:cNvSpPr>
              <p:nvPr/>
            </p:nvSpPr>
            <p:spPr bwMode="auto">
              <a:xfrm>
                <a:off x="2017" y="2479"/>
                <a:ext cx="181" cy="139"/>
              </a:xfrm>
              <a:custGeom>
                <a:avLst/>
                <a:gdLst>
                  <a:gd name="T0" fmla="*/ 13 w 181"/>
                  <a:gd name="T1" fmla="*/ 0 h 139"/>
                  <a:gd name="T2" fmla="*/ 0 w 181"/>
                  <a:gd name="T3" fmla="*/ 40 h 139"/>
                  <a:gd name="T4" fmla="*/ 100 w 181"/>
                  <a:gd name="T5" fmla="*/ 56 h 139"/>
                  <a:gd name="T6" fmla="*/ 73 w 181"/>
                  <a:gd name="T7" fmla="*/ 99 h 139"/>
                  <a:gd name="T8" fmla="*/ 134 w 181"/>
                  <a:gd name="T9" fmla="*/ 107 h 139"/>
                  <a:gd name="T10" fmla="*/ 114 w 181"/>
                  <a:gd name="T11" fmla="*/ 139 h 139"/>
                  <a:gd name="T12" fmla="*/ 181 w 181"/>
                  <a:gd name="T13" fmla="*/ 114 h 139"/>
                  <a:gd name="T14" fmla="*/ 148 w 181"/>
                  <a:gd name="T15" fmla="*/ 76 h 139"/>
                  <a:gd name="T16" fmla="*/ 161 w 181"/>
                  <a:gd name="T17" fmla="*/ 63 h 139"/>
                  <a:gd name="T18" fmla="*/ 154 w 181"/>
                  <a:gd name="T19" fmla="*/ 40 h 139"/>
                  <a:gd name="T20" fmla="*/ 13 w 181"/>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39">
                    <a:moveTo>
                      <a:pt x="13" y="0"/>
                    </a:moveTo>
                    <a:lnTo>
                      <a:pt x="0" y="40"/>
                    </a:lnTo>
                    <a:lnTo>
                      <a:pt x="100" y="56"/>
                    </a:lnTo>
                    <a:lnTo>
                      <a:pt x="73" y="99"/>
                    </a:lnTo>
                    <a:lnTo>
                      <a:pt x="134" y="107"/>
                    </a:lnTo>
                    <a:lnTo>
                      <a:pt x="114" y="139"/>
                    </a:lnTo>
                    <a:lnTo>
                      <a:pt x="181" y="114"/>
                    </a:lnTo>
                    <a:lnTo>
                      <a:pt x="148" y="76"/>
                    </a:lnTo>
                    <a:lnTo>
                      <a:pt x="161" y="63"/>
                    </a:lnTo>
                    <a:lnTo>
                      <a:pt x="154" y="40"/>
                    </a:lnTo>
                    <a:lnTo>
                      <a:pt x="1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4"/>
              <p:cNvSpPr>
                <a:spLocks/>
              </p:cNvSpPr>
              <p:nvPr/>
            </p:nvSpPr>
            <p:spPr bwMode="auto">
              <a:xfrm>
                <a:off x="2237" y="2521"/>
                <a:ext cx="108" cy="94"/>
              </a:xfrm>
              <a:custGeom>
                <a:avLst/>
                <a:gdLst>
                  <a:gd name="T0" fmla="*/ 7 w 108"/>
                  <a:gd name="T1" fmla="*/ 0 h 94"/>
                  <a:gd name="T2" fmla="*/ 0 w 108"/>
                  <a:gd name="T3" fmla="*/ 27 h 94"/>
                  <a:gd name="T4" fmla="*/ 60 w 108"/>
                  <a:gd name="T5" fmla="*/ 38 h 94"/>
                  <a:gd name="T6" fmla="*/ 43 w 108"/>
                  <a:gd name="T7" fmla="*/ 67 h 94"/>
                  <a:gd name="T8" fmla="*/ 80 w 108"/>
                  <a:gd name="T9" fmla="*/ 72 h 94"/>
                  <a:gd name="T10" fmla="*/ 68 w 108"/>
                  <a:gd name="T11" fmla="*/ 94 h 94"/>
                  <a:gd name="T12" fmla="*/ 108 w 108"/>
                  <a:gd name="T13" fmla="*/ 76 h 94"/>
                  <a:gd name="T14" fmla="*/ 88 w 108"/>
                  <a:gd name="T15" fmla="*/ 52 h 94"/>
                  <a:gd name="T16" fmla="*/ 96 w 108"/>
                  <a:gd name="T17" fmla="*/ 42 h 94"/>
                  <a:gd name="T18" fmla="*/ 92 w 108"/>
                  <a:gd name="T19" fmla="*/ 27 h 94"/>
                  <a:gd name="T20" fmla="*/ 7 w 108"/>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4">
                    <a:moveTo>
                      <a:pt x="7" y="0"/>
                    </a:moveTo>
                    <a:lnTo>
                      <a:pt x="0" y="27"/>
                    </a:lnTo>
                    <a:lnTo>
                      <a:pt x="60" y="38"/>
                    </a:lnTo>
                    <a:lnTo>
                      <a:pt x="43" y="67"/>
                    </a:lnTo>
                    <a:lnTo>
                      <a:pt x="80" y="72"/>
                    </a:lnTo>
                    <a:lnTo>
                      <a:pt x="68" y="94"/>
                    </a:lnTo>
                    <a:lnTo>
                      <a:pt x="108" y="76"/>
                    </a:lnTo>
                    <a:lnTo>
                      <a:pt x="88" y="52"/>
                    </a:lnTo>
                    <a:lnTo>
                      <a:pt x="96" y="42"/>
                    </a:lnTo>
                    <a:lnTo>
                      <a:pt x="92" y="27"/>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5"/>
              <p:cNvSpPr>
                <a:spLocks/>
              </p:cNvSpPr>
              <p:nvPr/>
            </p:nvSpPr>
            <p:spPr bwMode="auto">
              <a:xfrm>
                <a:off x="1919" y="2296"/>
                <a:ext cx="128" cy="132"/>
              </a:xfrm>
              <a:custGeom>
                <a:avLst/>
                <a:gdLst>
                  <a:gd name="T0" fmla="*/ 9 w 128"/>
                  <a:gd name="T1" fmla="*/ 0 h 132"/>
                  <a:gd name="T2" fmla="*/ 0 w 128"/>
                  <a:gd name="T3" fmla="*/ 38 h 132"/>
                  <a:gd name="T4" fmla="*/ 71 w 128"/>
                  <a:gd name="T5" fmla="*/ 54 h 132"/>
                  <a:gd name="T6" fmla="*/ 52 w 128"/>
                  <a:gd name="T7" fmla="*/ 95 h 132"/>
                  <a:gd name="T8" fmla="*/ 96 w 128"/>
                  <a:gd name="T9" fmla="*/ 101 h 132"/>
                  <a:gd name="T10" fmla="*/ 80 w 128"/>
                  <a:gd name="T11" fmla="*/ 132 h 132"/>
                  <a:gd name="T12" fmla="*/ 128 w 128"/>
                  <a:gd name="T13" fmla="*/ 108 h 132"/>
                  <a:gd name="T14" fmla="*/ 105 w 128"/>
                  <a:gd name="T15" fmla="*/ 73 h 132"/>
                  <a:gd name="T16" fmla="*/ 114 w 128"/>
                  <a:gd name="T17" fmla="*/ 60 h 132"/>
                  <a:gd name="T18" fmla="*/ 110 w 128"/>
                  <a:gd name="T19" fmla="*/ 38 h 132"/>
                  <a:gd name="T20" fmla="*/ 9 w 128"/>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2">
                    <a:moveTo>
                      <a:pt x="9" y="0"/>
                    </a:moveTo>
                    <a:lnTo>
                      <a:pt x="0" y="38"/>
                    </a:lnTo>
                    <a:lnTo>
                      <a:pt x="71" y="54"/>
                    </a:lnTo>
                    <a:lnTo>
                      <a:pt x="52" y="95"/>
                    </a:lnTo>
                    <a:lnTo>
                      <a:pt x="96" y="101"/>
                    </a:lnTo>
                    <a:lnTo>
                      <a:pt x="80" y="132"/>
                    </a:lnTo>
                    <a:lnTo>
                      <a:pt x="128" y="108"/>
                    </a:lnTo>
                    <a:lnTo>
                      <a:pt x="105" y="73"/>
                    </a:lnTo>
                    <a:lnTo>
                      <a:pt x="114" y="60"/>
                    </a:lnTo>
                    <a:lnTo>
                      <a:pt x="110" y="38"/>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16"/>
              <p:cNvSpPr>
                <a:spLocks/>
              </p:cNvSpPr>
              <p:nvPr/>
            </p:nvSpPr>
            <p:spPr bwMode="auto">
              <a:xfrm>
                <a:off x="2115" y="2416"/>
                <a:ext cx="137" cy="87"/>
              </a:xfrm>
              <a:custGeom>
                <a:avLst/>
                <a:gdLst>
                  <a:gd name="T0" fmla="*/ 9 w 137"/>
                  <a:gd name="T1" fmla="*/ 0 h 87"/>
                  <a:gd name="T2" fmla="*/ 0 w 137"/>
                  <a:gd name="T3" fmla="*/ 24 h 87"/>
                  <a:gd name="T4" fmla="*/ 77 w 137"/>
                  <a:gd name="T5" fmla="*/ 35 h 87"/>
                  <a:gd name="T6" fmla="*/ 56 w 137"/>
                  <a:gd name="T7" fmla="*/ 63 h 87"/>
                  <a:gd name="T8" fmla="*/ 102 w 137"/>
                  <a:gd name="T9" fmla="*/ 66 h 87"/>
                  <a:gd name="T10" fmla="*/ 86 w 137"/>
                  <a:gd name="T11" fmla="*/ 87 h 87"/>
                  <a:gd name="T12" fmla="*/ 137 w 137"/>
                  <a:gd name="T13" fmla="*/ 71 h 87"/>
                  <a:gd name="T14" fmla="*/ 112 w 137"/>
                  <a:gd name="T15" fmla="*/ 48 h 87"/>
                  <a:gd name="T16" fmla="*/ 122 w 137"/>
                  <a:gd name="T17" fmla="*/ 39 h 87"/>
                  <a:gd name="T18" fmla="*/ 118 w 137"/>
                  <a:gd name="T19" fmla="*/ 24 h 87"/>
                  <a:gd name="T20" fmla="*/ 9 w 13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87">
                    <a:moveTo>
                      <a:pt x="9" y="0"/>
                    </a:moveTo>
                    <a:lnTo>
                      <a:pt x="0" y="24"/>
                    </a:lnTo>
                    <a:lnTo>
                      <a:pt x="77" y="35"/>
                    </a:lnTo>
                    <a:lnTo>
                      <a:pt x="56" y="63"/>
                    </a:lnTo>
                    <a:lnTo>
                      <a:pt x="102" y="66"/>
                    </a:lnTo>
                    <a:lnTo>
                      <a:pt x="86" y="87"/>
                    </a:lnTo>
                    <a:lnTo>
                      <a:pt x="137" y="71"/>
                    </a:lnTo>
                    <a:lnTo>
                      <a:pt x="112" y="48"/>
                    </a:lnTo>
                    <a:lnTo>
                      <a:pt x="122" y="39"/>
                    </a:lnTo>
                    <a:lnTo>
                      <a:pt x="118" y="24"/>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9" name="Freeform 17"/>
              <p:cNvSpPr>
                <a:spLocks/>
              </p:cNvSpPr>
              <p:nvPr/>
            </p:nvSpPr>
            <p:spPr bwMode="auto">
              <a:xfrm>
                <a:off x="2437" y="2563"/>
                <a:ext cx="175" cy="78"/>
              </a:xfrm>
              <a:custGeom>
                <a:avLst/>
                <a:gdLst>
                  <a:gd name="T0" fmla="*/ 0 w 175"/>
                  <a:gd name="T1" fmla="*/ 11 h 78"/>
                  <a:gd name="T2" fmla="*/ 10 w 175"/>
                  <a:gd name="T3" fmla="*/ 42 h 78"/>
                  <a:gd name="T4" fmla="*/ 38 w 175"/>
                  <a:gd name="T5" fmla="*/ 35 h 78"/>
                  <a:gd name="T6" fmla="*/ 52 w 175"/>
                  <a:gd name="T7" fmla="*/ 53 h 78"/>
                  <a:gd name="T8" fmla="*/ 80 w 175"/>
                  <a:gd name="T9" fmla="*/ 56 h 78"/>
                  <a:gd name="T10" fmla="*/ 108 w 175"/>
                  <a:gd name="T11" fmla="*/ 74 h 78"/>
                  <a:gd name="T12" fmla="*/ 140 w 175"/>
                  <a:gd name="T13" fmla="*/ 67 h 78"/>
                  <a:gd name="T14" fmla="*/ 175 w 175"/>
                  <a:gd name="T15" fmla="*/ 78 h 78"/>
                  <a:gd name="T16" fmla="*/ 136 w 175"/>
                  <a:gd name="T17" fmla="*/ 46 h 78"/>
                  <a:gd name="T18" fmla="*/ 140 w 175"/>
                  <a:gd name="T19" fmla="*/ 25 h 78"/>
                  <a:gd name="T20" fmla="*/ 122 w 175"/>
                  <a:gd name="T21" fmla="*/ 4 h 78"/>
                  <a:gd name="T22" fmla="*/ 108 w 175"/>
                  <a:gd name="T23" fmla="*/ 32 h 78"/>
                  <a:gd name="T24" fmla="*/ 87 w 175"/>
                  <a:gd name="T25" fmla="*/ 4 h 78"/>
                  <a:gd name="T26" fmla="*/ 59 w 175"/>
                  <a:gd name="T27" fmla="*/ 18 h 78"/>
                  <a:gd name="T28" fmla="*/ 42 w 175"/>
                  <a:gd name="T29" fmla="*/ 0 h 78"/>
                  <a:gd name="T30" fmla="*/ 0 w 175"/>
                  <a:gd name="T31" fmla="*/ 1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 h="78">
                    <a:moveTo>
                      <a:pt x="0" y="11"/>
                    </a:moveTo>
                    <a:lnTo>
                      <a:pt x="10" y="42"/>
                    </a:lnTo>
                    <a:lnTo>
                      <a:pt x="38" y="35"/>
                    </a:lnTo>
                    <a:lnTo>
                      <a:pt x="52" y="53"/>
                    </a:lnTo>
                    <a:lnTo>
                      <a:pt x="80" y="56"/>
                    </a:lnTo>
                    <a:lnTo>
                      <a:pt x="108" y="74"/>
                    </a:lnTo>
                    <a:lnTo>
                      <a:pt x="140" y="67"/>
                    </a:lnTo>
                    <a:lnTo>
                      <a:pt x="175" y="78"/>
                    </a:lnTo>
                    <a:lnTo>
                      <a:pt x="136" y="46"/>
                    </a:lnTo>
                    <a:lnTo>
                      <a:pt x="140" y="25"/>
                    </a:lnTo>
                    <a:lnTo>
                      <a:pt x="122" y="4"/>
                    </a:lnTo>
                    <a:lnTo>
                      <a:pt x="108" y="32"/>
                    </a:lnTo>
                    <a:lnTo>
                      <a:pt x="87" y="4"/>
                    </a:lnTo>
                    <a:lnTo>
                      <a:pt x="59" y="18"/>
                    </a:lnTo>
                    <a:lnTo>
                      <a:pt x="42" y="0"/>
                    </a:lnTo>
                    <a:lnTo>
                      <a:pt x="0"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8"/>
              <p:cNvSpPr>
                <a:spLocks/>
              </p:cNvSpPr>
              <p:nvPr/>
            </p:nvSpPr>
            <p:spPr bwMode="auto">
              <a:xfrm>
                <a:off x="1478" y="2286"/>
                <a:ext cx="230" cy="93"/>
              </a:xfrm>
              <a:custGeom>
                <a:avLst/>
                <a:gdLst>
                  <a:gd name="T0" fmla="*/ 0 w 230"/>
                  <a:gd name="T1" fmla="*/ 12 h 93"/>
                  <a:gd name="T2" fmla="*/ 13 w 230"/>
                  <a:gd name="T3" fmla="*/ 51 h 93"/>
                  <a:gd name="T4" fmla="*/ 50 w 230"/>
                  <a:gd name="T5" fmla="*/ 42 h 93"/>
                  <a:gd name="T6" fmla="*/ 69 w 230"/>
                  <a:gd name="T7" fmla="*/ 64 h 93"/>
                  <a:gd name="T8" fmla="*/ 106 w 230"/>
                  <a:gd name="T9" fmla="*/ 67 h 93"/>
                  <a:gd name="T10" fmla="*/ 143 w 230"/>
                  <a:gd name="T11" fmla="*/ 90 h 93"/>
                  <a:gd name="T12" fmla="*/ 184 w 230"/>
                  <a:gd name="T13" fmla="*/ 80 h 93"/>
                  <a:gd name="T14" fmla="*/ 230 w 230"/>
                  <a:gd name="T15" fmla="*/ 93 h 93"/>
                  <a:gd name="T16" fmla="*/ 180 w 230"/>
                  <a:gd name="T17" fmla="*/ 55 h 93"/>
                  <a:gd name="T18" fmla="*/ 184 w 230"/>
                  <a:gd name="T19" fmla="*/ 29 h 93"/>
                  <a:gd name="T20" fmla="*/ 161 w 230"/>
                  <a:gd name="T21" fmla="*/ 3 h 93"/>
                  <a:gd name="T22" fmla="*/ 143 w 230"/>
                  <a:gd name="T23" fmla="*/ 38 h 93"/>
                  <a:gd name="T24" fmla="*/ 115 w 230"/>
                  <a:gd name="T25" fmla="*/ 3 h 93"/>
                  <a:gd name="T26" fmla="*/ 78 w 230"/>
                  <a:gd name="T27" fmla="*/ 21 h 93"/>
                  <a:gd name="T28" fmla="*/ 55 w 230"/>
                  <a:gd name="T29" fmla="*/ 0 h 93"/>
                  <a:gd name="T30" fmla="*/ 0 w 230"/>
                  <a:gd name="T31" fmla="*/ 1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93">
                    <a:moveTo>
                      <a:pt x="0" y="12"/>
                    </a:moveTo>
                    <a:lnTo>
                      <a:pt x="13" y="51"/>
                    </a:lnTo>
                    <a:lnTo>
                      <a:pt x="50" y="42"/>
                    </a:lnTo>
                    <a:lnTo>
                      <a:pt x="69" y="64"/>
                    </a:lnTo>
                    <a:lnTo>
                      <a:pt x="106" y="67"/>
                    </a:lnTo>
                    <a:lnTo>
                      <a:pt x="143" y="90"/>
                    </a:lnTo>
                    <a:lnTo>
                      <a:pt x="184" y="80"/>
                    </a:lnTo>
                    <a:lnTo>
                      <a:pt x="230" y="93"/>
                    </a:lnTo>
                    <a:lnTo>
                      <a:pt x="180" y="55"/>
                    </a:lnTo>
                    <a:lnTo>
                      <a:pt x="184" y="29"/>
                    </a:lnTo>
                    <a:lnTo>
                      <a:pt x="161" y="3"/>
                    </a:lnTo>
                    <a:lnTo>
                      <a:pt x="143" y="38"/>
                    </a:lnTo>
                    <a:lnTo>
                      <a:pt x="115" y="3"/>
                    </a:lnTo>
                    <a:lnTo>
                      <a:pt x="78" y="21"/>
                    </a:lnTo>
                    <a:lnTo>
                      <a:pt x="55" y="0"/>
                    </a:lnTo>
                    <a:lnTo>
                      <a:pt x="0" y="1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9"/>
              <p:cNvSpPr>
                <a:spLocks/>
              </p:cNvSpPr>
              <p:nvPr/>
            </p:nvSpPr>
            <p:spPr bwMode="auto">
              <a:xfrm>
                <a:off x="1744" y="2503"/>
                <a:ext cx="67" cy="71"/>
              </a:xfrm>
              <a:custGeom>
                <a:avLst/>
                <a:gdLst>
                  <a:gd name="T0" fmla="*/ 0 w 67"/>
                  <a:gd name="T1" fmla="*/ 8 h 71"/>
                  <a:gd name="T2" fmla="*/ 21 w 67"/>
                  <a:gd name="T3" fmla="*/ 25 h 71"/>
                  <a:gd name="T4" fmla="*/ 35 w 67"/>
                  <a:gd name="T5" fmla="*/ 71 h 71"/>
                  <a:gd name="T6" fmla="*/ 53 w 67"/>
                  <a:gd name="T7" fmla="*/ 53 h 71"/>
                  <a:gd name="T8" fmla="*/ 49 w 67"/>
                  <a:gd name="T9" fmla="*/ 29 h 71"/>
                  <a:gd name="T10" fmla="*/ 67 w 67"/>
                  <a:gd name="T11" fmla="*/ 0 h 71"/>
                  <a:gd name="T12" fmla="*/ 0 w 67"/>
                  <a:gd name="T13" fmla="*/ 8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71">
                    <a:moveTo>
                      <a:pt x="0" y="8"/>
                    </a:moveTo>
                    <a:lnTo>
                      <a:pt x="21" y="25"/>
                    </a:lnTo>
                    <a:lnTo>
                      <a:pt x="35" y="71"/>
                    </a:lnTo>
                    <a:lnTo>
                      <a:pt x="53" y="53"/>
                    </a:lnTo>
                    <a:lnTo>
                      <a:pt x="49" y="29"/>
                    </a:lnTo>
                    <a:lnTo>
                      <a:pt x="67" y="0"/>
                    </a:lnTo>
                    <a:lnTo>
                      <a:pt x="0" y="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20"/>
              <p:cNvSpPr>
                <a:spLocks/>
              </p:cNvSpPr>
              <p:nvPr/>
            </p:nvSpPr>
            <p:spPr bwMode="auto">
              <a:xfrm>
                <a:off x="1254" y="2356"/>
                <a:ext cx="130" cy="211"/>
              </a:xfrm>
              <a:custGeom>
                <a:avLst/>
                <a:gdLst>
                  <a:gd name="T0" fmla="*/ 88 w 130"/>
                  <a:gd name="T1" fmla="*/ 0 h 211"/>
                  <a:gd name="T2" fmla="*/ 35 w 130"/>
                  <a:gd name="T3" fmla="*/ 14 h 211"/>
                  <a:gd name="T4" fmla="*/ 28 w 130"/>
                  <a:gd name="T5" fmla="*/ 35 h 211"/>
                  <a:gd name="T6" fmla="*/ 4 w 130"/>
                  <a:gd name="T7" fmla="*/ 49 h 211"/>
                  <a:gd name="T8" fmla="*/ 0 w 130"/>
                  <a:gd name="T9" fmla="*/ 81 h 211"/>
                  <a:gd name="T10" fmla="*/ 32 w 130"/>
                  <a:gd name="T11" fmla="*/ 91 h 211"/>
                  <a:gd name="T12" fmla="*/ 63 w 130"/>
                  <a:gd name="T13" fmla="*/ 116 h 211"/>
                  <a:gd name="T14" fmla="*/ 39 w 130"/>
                  <a:gd name="T15" fmla="*/ 130 h 211"/>
                  <a:gd name="T16" fmla="*/ 88 w 130"/>
                  <a:gd name="T17" fmla="*/ 147 h 211"/>
                  <a:gd name="T18" fmla="*/ 70 w 130"/>
                  <a:gd name="T19" fmla="*/ 162 h 211"/>
                  <a:gd name="T20" fmla="*/ 81 w 130"/>
                  <a:gd name="T21" fmla="*/ 186 h 211"/>
                  <a:gd name="T22" fmla="*/ 84 w 130"/>
                  <a:gd name="T23" fmla="*/ 211 h 211"/>
                  <a:gd name="T24" fmla="*/ 130 w 130"/>
                  <a:gd name="T25" fmla="*/ 204 h 211"/>
                  <a:gd name="T26" fmla="*/ 105 w 130"/>
                  <a:gd name="T27" fmla="*/ 169 h 211"/>
                  <a:gd name="T28" fmla="*/ 126 w 130"/>
                  <a:gd name="T29" fmla="*/ 140 h 211"/>
                  <a:gd name="T30" fmla="*/ 105 w 130"/>
                  <a:gd name="T31" fmla="*/ 126 h 211"/>
                  <a:gd name="T32" fmla="*/ 84 w 130"/>
                  <a:gd name="T33" fmla="*/ 123 h 211"/>
                  <a:gd name="T34" fmla="*/ 91 w 130"/>
                  <a:gd name="T35" fmla="*/ 98 h 211"/>
                  <a:gd name="T36" fmla="*/ 88 w 130"/>
                  <a:gd name="T37" fmla="*/ 88 h 211"/>
                  <a:gd name="T38" fmla="*/ 63 w 130"/>
                  <a:gd name="T39" fmla="*/ 74 h 211"/>
                  <a:gd name="T40" fmla="*/ 28 w 130"/>
                  <a:gd name="T41" fmla="*/ 67 h 211"/>
                  <a:gd name="T42" fmla="*/ 53 w 130"/>
                  <a:gd name="T43" fmla="*/ 49 h 211"/>
                  <a:gd name="T44" fmla="*/ 88 w 130"/>
                  <a:gd name="T45" fmla="*/ 0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211">
                    <a:moveTo>
                      <a:pt x="88" y="0"/>
                    </a:moveTo>
                    <a:lnTo>
                      <a:pt x="35" y="14"/>
                    </a:lnTo>
                    <a:lnTo>
                      <a:pt x="28" y="35"/>
                    </a:lnTo>
                    <a:lnTo>
                      <a:pt x="4" y="49"/>
                    </a:lnTo>
                    <a:lnTo>
                      <a:pt x="0" y="81"/>
                    </a:lnTo>
                    <a:lnTo>
                      <a:pt x="32" y="91"/>
                    </a:lnTo>
                    <a:lnTo>
                      <a:pt x="63" y="116"/>
                    </a:lnTo>
                    <a:lnTo>
                      <a:pt x="39" y="130"/>
                    </a:lnTo>
                    <a:lnTo>
                      <a:pt x="88" y="147"/>
                    </a:lnTo>
                    <a:lnTo>
                      <a:pt x="70" y="162"/>
                    </a:lnTo>
                    <a:lnTo>
                      <a:pt x="81" y="186"/>
                    </a:lnTo>
                    <a:lnTo>
                      <a:pt x="84" y="211"/>
                    </a:lnTo>
                    <a:lnTo>
                      <a:pt x="130" y="204"/>
                    </a:lnTo>
                    <a:lnTo>
                      <a:pt x="105" y="169"/>
                    </a:lnTo>
                    <a:lnTo>
                      <a:pt x="126" y="140"/>
                    </a:lnTo>
                    <a:lnTo>
                      <a:pt x="105" y="126"/>
                    </a:lnTo>
                    <a:lnTo>
                      <a:pt x="84" y="123"/>
                    </a:lnTo>
                    <a:lnTo>
                      <a:pt x="91" y="98"/>
                    </a:lnTo>
                    <a:lnTo>
                      <a:pt x="88" y="88"/>
                    </a:lnTo>
                    <a:lnTo>
                      <a:pt x="63" y="74"/>
                    </a:lnTo>
                    <a:lnTo>
                      <a:pt x="28" y="67"/>
                    </a:lnTo>
                    <a:lnTo>
                      <a:pt x="53" y="49"/>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21"/>
              <p:cNvSpPr>
                <a:spLocks/>
              </p:cNvSpPr>
              <p:nvPr/>
            </p:nvSpPr>
            <p:spPr bwMode="auto">
              <a:xfrm>
                <a:off x="1377" y="2338"/>
                <a:ext cx="199" cy="85"/>
              </a:xfrm>
              <a:custGeom>
                <a:avLst/>
                <a:gdLst>
                  <a:gd name="T0" fmla="*/ 38 w 199"/>
                  <a:gd name="T1" fmla="*/ 0 h 85"/>
                  <a:gd name="T2" fmla="*/ 7 w 199"/>
                  <a:gd name="T3" fmla="*/ 25 h 85"/>
                  <a:gd name="T4" fmla="*/ 0 w 199"/>
                  <a:gd name="T5" fmla="*/ 53 h 85"/>
                  <a:gd name="T6" fmla="*/ 56 w 199"/>
                  <a:gd name="T7" fmla="*/ 60 h 85"/>
                  <a:gd name="T8" fmla="*/ 91 w 199"/>
                  <a:gd name="T9" fmla="*/ 46 h 85"/>
                  <a:gd name="T10" fmla="*/ 143 w 199"/>
                  <a:gd name="T11" fmla="*/ 60 h 85"/>
                  <a:gd name="T12" fmla="*/ 143 w 199"/>
                  <a:gd name="T13" fmla="*/ 85 h 85"/>
                  <a:gd name="T14" fmla="*/ 199 w 199"/>
                  <a:gd name="T15" fmla="*/ 78 h 85"/>
                  <a:gd name="T16" fmla="*/ 164 w 199"/>
                  <a:gd name="T17" fmla="*/ 60 h 85"/>
                  <a:gd name="T18" fmla="*/ 143 w 199"/>
                  <a:gd name="T19" fmla="*/ 35 h 85"/>
                  <a:gd name="T20" fmla="*/ 115 w 199"/>
                  <a:gd name="T21" fmla="*/ 35 h 85"/>
                  <a:gd name="T22" fmla="*/ 38 w 19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 h="85">
                    <a:moveTo>
                      <a:pt x="38" y="0"/>
                    </a:moveTo>
                    <a:lnTo>
                      <a:pt x="7" y="25"/>
                    </a:lnTo>
                    <a:lnTo>
                      <a:pt x="0" y="53"/>
                    </a:lnTo>
                    <a:lnTo>
                      <a:pt x="56" y="60"/>
                    </a:lnTo>
                    <a:lnTo>
                      <a:pt x="91" y="46"/>
                    </a:lnTo>
                    <a:lnTo>
                      <a:pt x="143" y="60"/>
                    </a:lnTo>
                    <a:lnTo>
                      <a:pt x="143" y="85"/>
                    </a:lnTo>
                    <a:lnTo>
                      <a:pt x="199" y="78"/>
                    </a:lnTo>
                    <a:lnTo>
                      <a:pt x="164" y="60"/>
                    </a:lnTo>
                    <a:lnTo>
                      <a:pt x="143" y="35"/>
                    </a:lnTo>
                    <a:lnTo>
                      <a:pt x="115" y="35"/>
                    </a:lnTo>
                    <a:lnTo>
                      <a:pt x="3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22"/>
              <p:cNvSpPr>
                <a:spLocks/>
              </p:cNvSpPr>
              <p:nvPr/>
            </p:nvSpPr>
            <p:spPr bwMode="auto">
              <a:xfrm>
                <a:off x="1426" y="2472"/>
                <a:ext cx="252" cy="102"/>
              </a:xfrm>
              <a:custGeom>
                <a:avLst/>
                <a:gdLst>
                  <a:gd name="T0" fmla="*/ 0 w 252"/>
                  <a:gd name="T1" fmla="*/ 0 h 102"/>
                  <a:gd name="T2" fmla="*/ 24 w 252"/>
                  <a:gd name="T3" fmla="*/ 49 h 102"/>
                  <a:gd name="T4" fmla="*/ 45 w 252"/>
                  <a:gd name="T5" fmla="*/ 53 h 102"/>
                  <a:gd name="T6" fmla="*/ 63 w 252"/>
                  <a:gd name="T7" fmla="*/ 74 h 102"/>
                  <a:gd name="T8" fmla="*/ 161 w 252"/>
                  <a:gd name="T9" fmla="*/ 74 h 102"/>
                  <a:gd name="T10" fmla="*/ 168 w 252"/>
                  <a:gd name="T11" fmla="*/ 102 h 102"/>
                  <a:gd name="T12" fmla="*/ 252 w 252"/>
                  <a:gd name="T13" fmla="*/ 74 h 102"/>
                  <a:gd name="T14" fmla="*/ 199 w 252"/>
                  <a:gd name="T15" fmla="*/ 70 h 102"/>
                  <a:gd name="T16" fmla="*/ 185 w 252"/>
                  <a:gd name="T17" fmla="*/ 63 h 102"/>
                  <a:gd name="T18" fmla="*/ 94 w 252"/>
                  <a:gd name="T19" fmla="*/ 49 h 102"/>
                  <a:gd name="T20" fmla="*/ 73 w 252"/>
                  <a:gd name="T21" fmla="*/ 24 h 102"/>
                  <a:gd name="T22" fmla="*/ 0 w 252"/>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02">
                    <a:moveTo>
                      <a:pt x="0" y="0"/>
                    </a:moveTo>
                    <a:lnTo>
                      <a:pt x="24" y="49"/>
                    </a:lnTo>
                    <a:lnTo>
                      <a:pt x="45" y="53"/>
                    </a:lnTo>
                    <a:lnTo>
                      <a:pt x="63" y="74"/>
                    </a:lnTo>
                    <a:lnTo>
                      <a:pt x="161" y="74"/>
                    </a:lnTo>
                    <a:lnTo>
                      <a:pt x="168" y="102"/>
                    </a:lnTo>
                    <a:lnTo>
                      <a:pt x="252" y="74"/>
                    </a:lnTo>
                    <a:lnTo>
                      <a:pt x="199" y="70"/>
                    </a:lnTo>
                    <a:lnTo>
                      <a:pt x="185" y="63"/>
                    </a:lnTo>
                    <a:lnTo>
                      <a:pt x="94" y="49"/>
                    </a:lnTo>
                    <a:lnTo>
                      <a:pt x="73" y="2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3"/>
              <p:cNvSpPr>
                <a:spLocks/>
              </p:cNvSpPr>
              <p:nvPr/>
            </p:nvSpPr>
            <p:spPr bwMode="auto">
              <a:xfrm>
                <a:off x="1055" y="2412"/>
                <a:ext cx="84" cy="109"/>
              </a:xfrm>
              <a:custGeom>
                <a:avLst/>
                <a:gdLst>
                  <a:gd name="T0" fmla="*/ 84 w 84"/>
                  <a:gd name="T1" fmla="*/ 0 h 109"/>
                  <a:gd name="T2" fmla="*/ 18 w 84"/>
                  <a:gd name="T3" fmla="*/ 35 h 109"/>
                  <a:gd name="T4" fmla="*/ 39 w 84"/>
                  <a:gd name="T5" fmla="*/ 63 h 109"/>
                  <a:gd name="T6" fmla="*/ 0 w 84"/>
                  <a:gd name="T7" fmla="*/ 84 h 109"/>
                  <a:gd name="T8" fmla="*/ 0 w 84"/>
                  <a:gd name="T9" fmla="*/ 109 h 109"/>
                  <a:gd name="T10" fmla="*/ 53 w 84"/>
                  <a:gd name="T11" fmla="*/ 84 h 109"/>
                  <a:gd name="T12" fmla="*/ 63 w 84"/>
                  <a:gd name="T13" fmla="*/ 42 h 109"/>
                  <a:gd name="T14" fmla="*/ 84 w 84"/>
                  <a:gd name="T15" fmla="*/ 0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09">
                    <a:moveTo>
                      <a:pt x="84" y="0"/>
                    </a:moveTo>
                    <a:lnTo>
                      <a:pt x="18" y="35"/>
                    </a:lnTo>
                    <a:lnTo>
                      <a:pt x="39" y="63"/>
                    </a:lnTo>
                    <a:lnTo>
                      <a:pt x="0" y="84"/>
                    </a:lnTo>
                    <a:lnTo>
                      <a:pt x="0" y="109"/>
                    </a:lnTo>
                    <a:lnTo>
                      <a:pt x="53" y="84"/>
                    </a:lnTo>
                    <a:lnTo>
                      <a:pt x="63" y="42"/>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24"/>
              <p:cNvSpPr>
                <a:spLocks/>
              </p:cNvSpPr>
              <p:nvPr/>
            </p:nvSpPr>
            <p:spPr bwMode="auto">
              <a:xfrm>
                <a:off x="1101" y="2489"/>
                <a:ext cx="90" cy="92"/>
              </a:xfrm>
              <a:custGeom>
                <a:avLst/>
                <a:gdLst>
                  <a:gd name="T0" fmla="*/ 90 w 90"/>
                  <a:gd name="T1" fmla="*/ 0 h 92"/>
                  <a:gd name="T2" fmla="*/ 28 w 90"/>
                  <a:gd name="T3" fmla="*/ 18 h 92"/>
                  <a:gd name="T4" fmla="*/ 41 w 90"/>
                  <a:gd name="T5" fmla="*/ 50 h 92"/>
                  <a:gd name="T6" fmla="*/ 17 w 90"/>
                  <a:gd name="T7" fmla="*/ 57 h 92"/>
                  <a:gd name="T8" fmla="*/ 0 w 90"/>
                  <a:gd name="T9" fmla="*/ 74 h 92"/>
                  <a:gd name="T10" fmla="*/ 7 w 90"/>
                  <a:gd name="T11" fmla="*/ 92 h 92"/>
                  <a:gd name="T12" fmla="*/ 59 w 90"/>
                  <a:gd name="T13" fmla="*/ 67 h 92"/>
                  <a:gd name="T14" fmla="*/ 76 w 90"/>
                  <a:gd name="T15" fmla="*/ 57 h 92"/>
                  <a:gd name="T16" fmla="*/ 90 w 9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92">
                    <a:moveTo>
                      <a:pt x="90" y="0"/>
                    </a:moveTo>
                    <a:lnTo>
                      <a:pt x="28" y="18"/>
                    </a:lnTo>
                    <a:lnTo>
                      <a:pt x="41" y="50"/>
                    </a:lnTo>
                    <a:lnTo>
                      <a:pt x="17" y="57"/>
                    </a:lnTo>
                    <a:lnTo>
                      <a:pt x="0" y="74"/>
                    </a:lnTo>
                    <a:lnTo>
                      <a:pt x="7" y="92"/>
                    </a:lnTo>
                    <a:lnTo>
                      <a:pt x="59" y="67"/>
                    </a:lnTo>
                    <a:lnTo>
                      <a:pt x="76" y="57"/>
                    </a:lnTo>
                    <a:lnTo>
                      <a:pt x="9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25"/>
              <p:cNvSpPr>
                <a:spLocks/>
              </p:cNvSpPr>
              <p:nvPr/>
            </p:nvSpPr>
            <p:spPr bwMode="auto">
              <a:xfrm>
                <a:off x="807" y="2412"/>
                <a:ext cx="178" cy="123"/>
              </a:xfrm>
              <a:custGeom>
                <a:avLst/>
                <a:gdLst>
                  <a:gd name="T0" fmla="*/ 178 w 178"/>
                  <a:gd name="T1" fmla="*/ 11 h 123"/>
                  <a:gd name="T2" fmla="*/ 105 w 178"/>
                  <a:gd name="T3" fmla="*/ 0 h 123"/>
                  <a:gd name="T4" fmla="*/ 94 w 178"/>
                  <a:gd name="T5" fmla="*/ 14 h 123"/>
                  <a:gd name="T6" fmla="*/ 56 w 178"/>
                  <a:gd name="T7" fmla="*/ 11 h 123"/>
                  <a:gd name="T8" fmla="*/ 56 w 178"/>
                  <a:gd name="T9" fmla="*/ 42 h 123"/>
                  <a:gd name="T10" fmla="*/ 70 w 178"/>
                  <a:gd name="T11" fmla="*/ 70 h 123"/>
                  <a:gd name="T12" fmla="*/ 0 w 178"/>
                  <a:gd name="T13" fmla="*/ 99 h 123"/>
                  <a:gd name="T14" fmla="*/ 45 w 178"/>
                  <a:gd name="T15" fmla="*/ 106 h 123"/>
                  <a:gd name="T16" fmla="*/ 17 w 178"/>
                  <a:gd name="T17" fmla="*/ 123 h 123"/>
                  <a:gd name="T18" fmla="*/ 108 w 178"/>
                  <a:gd name="T19" fmla="*/ 116 h 123"/>
                  <a:gd name="T20" fmla="*/ 66 w 178"/>
                  <a:gd name="T21" fmla="*/ 95 h 123"/>
                  <a:gd name="T22" fmla="*/ 91 w 178"/>
                  <a:gd name="T23" fmla="*/ 74 h 123"/>
                  <a:gd name="T24" fmla="*/ 84 w 178"/>
                  <a:gd name="T25" fmla="*/ 49 h 123"/>
                  <a:gd name="T26" fmla="*/ 108 w 178"/>
                  <a:gd name="T27" fmla="*/ 32 h 123"/>
                  <a:gd name="T28" fmla="*/ 178 w 178"/>
                  <a:gd name="T29" fmla="*/ 1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23">
                    <a:moveTo>
                      <a:pt x="178" y="11"/>
                    </a:moveTo>
                    <a:lnTo>
                      <a:pt x="105" y="0"/>
                    </a:lnTo>
                    <a:lnTo>
                      <a:pt x="94" y="14"/>
                    </a:lnTo>
                    <a:lnTo>
                      <a:pt x="56" y="11"/>
                    </a:lnTo>
                    <a:lnTo>
                      <a:pt x="56" y="42"/>
                    </a:lnTo>
                    <a:lnTo>
                      <a:pt x="70" y="70"/>
                    </a:lnTo>
                    <a:lnTo>
                      <a:pt x="0" y="99"/>
                    </a:lnTo>
                    <a:lnTo>
                      <a:pt x="45" y="106"/>
                    </a:lnTo>
                    <a:lnTo>
                      <a:pt x="17" y="123"/>
                    </a:lnTo>
                    <a:lnTo>
                      <a:pt x="108" y="116"/>
                    </a:lnTo>
                    <a:lnTo>
                      <a:pt x="66" y="95"/>
                    </a:lnTo>
                    <a:lnTo>
                      <a:pt x="91" y="74"/>
                    </a:lnTo>
                    <a:lnTo>
                      <a:pt x="84" y="49"/>
                    </a:lnTo>
                    <a:lnTo>
                      <a:pt x="108" y="32"/>
                    </a:lnTo>
                    <a:lnTo>
                      <a:pt x="178"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26"/>
              <p:cNvSpPr>
                <a:spLocks/>
              </p:cNvSpPr>
              <p:nvPr/>
            </p:nvSpPr>
            <p:spPr bwMode="auto">
              <a:xfrm>
                <a:off x="653" y="2595"/>
                <a:ext cx="73" cy="84"/>
              </a:xfrm>
              <a:custGeom>
                <a:avLst/>
                <a:gdLst>
                  <a:gd name="T0" fmla="*/ 35 w 73"/>
                  <a:gd name="T1" fmla="*/ 0 h 84"/>
                  <a:gd name="T2" fmla="*/ 0 w 73"/>
                  <a:gd name="T3" fmla="*/ 10 h 84"/>
                  <a:gd name="T4" fmla="*/ 17 w 73"/>
                  <a:gd name="T5" fmla="*/ 24 h 84"/>
                  <a:gd name="T6" fmla="*/ 7 w 73"/>
                  <a:gd name="T7" fmla="*/ 42 h 84"/>
                  <a:gd name="T8" fmla="*/ 28 w 73"/>
                  <a:gd name="T9" fmla="*/ 63 h 84"/>
                  <a:gd name="T10" fmla="*/ 35 w 73"/>
                  <a:gd name="T11" fmla="*/ 84 h 84"/>
                  <a:gd name="T12" fmla="*/ 73 w 73"/>
                  <a:gd name="T13" fmla="*/ 56 h 84"/>
                  <a:gd name="T14" fmla="*/ 35 w 73"/>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4">
                    <a:moveTo>
                      <a:pt x="35" y="0"/>
                    </a:moveTo>
                    <a:lnTo>
                      <a:pt x="0" y="10"/>
                    </a:lnTo>
                    <a:lnTo>
                      <a:pt x="17" y="24"/>
                    </a:lnTo>
                    <a:lnTo>
                      <a:pt x="7" y="42"/>
                    </a:lnTo>
                    <a:lnTo>
                      <a:pt x="28" y="63"/>
                    </a:lnTo>
                    <a:lnTo>
                      <a:pt x="35" y="84"/>
                    </a:lnTo>
                    <a:lnTo>
                      <a:pt x="73" y="56"/>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0" name="Freeform 27"/>
            <p:cNvSpPr>
              <a:spLocks/>
            </p:cNvSpPr>
            <p:nvPr/>
          </p:nvSpPr>
          <p:spPr bwMode="auto">
            <a:xfrm>
              <a:off x="2255" y="1930"/>
              <a:ext cx="73" cy="95"/>
            </a:xfrm>
            <a:custGeom>
              <a:avLst/>
              <a:gdLst>
                <a:gd name="T0" fmla="*/ 63 w 73"/>
                <a:gd name="T1" fmla="*/ 0 h 95"/>
                <a:gd name="T2" fmla="*/ 56 w 73"/>
                <a:gd name="T3" fmla="*/ 39 h 95"/>
                <a:gd name="T4" fmla="*/ 70 w 73"/>
                <a:gd name="T5" fmla="*/ 67 h 95"/>
                <a:gd name="T6" fmla="*/ 73 w 73"/>
                <a:gd name="T7" fmla="*/ 95 h 95"/>
                <a:gd name="T8" fmla="*/ 49 w 73"/>
                <a:gd name="T9" fmla="*/ 71 h 95"/>
                <a:gd name="T10" fmla="*/ 0 w 73"/>
                <a:gd name="T11" fmla="*/ 57 h 95"/>
                <a:gd name="T12" fmla="*/ 38 w 73"/>
                <a:gd name="T13" fmla="*/ 39 h 95"/>
                <a:gd name="T14" fmla="*/ 63 w 73"/>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95">
                  <a:moveTo>
                    <a:pt x="63" y="0"/>
                  </a:moveTo>
                  <a:lnTo>
                    <a:pt x="56" y="39"/>
                  </a:lnTo>
                  <a:lnTo>
                    <a:pt x="70" y="67"/>
                  </a:lnTo>
                  <a:lnTo>
                    <a:pt x="73" y="95"/>
                  </a:lnTo>
                  <a:lnTo>
                    <a:pt x="49" y="71"/>
                  </a:lnTo>
                  <a:lnTo>
                    <a:pt x="0" y="57"/>
                  </a:lnTo>
                  <a:lnTo>
                    <a:pt x="38" y="39"/>
                  </a:lnTo>
                  <a:lnTo>
                    <a:pt x="6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28"/>
            <p:cNvSpPr>
              <a:spLocks/>
            </p:cNvSpPr>
            <p:nvPr/>
          </p:nvSpPr>
          <p:spPr bwMode="auto">
            <a:xfrm>
              <a:off x="2185" y="1846"/>
              <a:ext cx="80" cy="91"/>
            </a:xfrm>
            <a:custGeom>
              <a:avLst/>
              <a:gdLst>
                <a:gd name="T0" fmla="*/ 0 w 80"/>
                <a:gd name="T1" fmla="*/ 0 h 91"/>
                <a:gd name="T2" fmla="*/ 21 w 80"/>
                <a:gd name="T3" fmla="*/ 21 h 91"/>
                <a:gd name="T4" fmla="*/ 0 w 80"/>
                <a:gd name="T5" fmla="*/ 63 h 91"/>
                <a:gd name="T6" fmla="*/ 21 w 80"/>
                <a:gd name="T7" fmla="*/ 88 h 91"/>
                <a:gd name="T8" fmla="*/ 49 w 80"/>
                <a:gd name="T9" fmla="*/ 91 h 91"/>
                <a:gd name="T10" fmla="*/ 80 w 80"/>
                <a:gd name="T11" fmla="*/ 77 h 91"/>
                <a:gd name="T12" fmla="*/ 35 w 80"/>
                <a:gd name="T13" fmla="*/ 67 h 91"/>
                <a:gd name="T14" fmla="*/ 80 w 80"/>
                <a:gd name="T15" fmla="*/ 39 h 91"/>
                <a:gd name="T16" fmla="*/ 56 w 80"/>
                <a:gd name="T17" fmla="*/ 35 h 91"/>
                <a:gd name="T18" fmla="*/ 0 w 8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91">
                  <a:moveTo>
                    <a:pt x="0" y="0"/>
                  </a:moveTo>
                  <a:lnTo>
                    <a:pt x="21" y="21"/>
                  </a:lnTo>
                  <a:lnTo>
                    <a:pt x="0" y="63"/>
                  </a:lnTo>
                  <a:lnTo>
                    <a:pt x="21" y="88"/>
                  </a:lnTo>
                  <a:lnTo>
                    <a:pt x="49" y="91"/>
                  </a:lnTo>
                  <a:lnTo>
                    <a:pt x="80" y="77"/>
                  </a:lnTo>
                  <a:lnTo>
                    <a:pt x="35" y="67"/>
                  </a:lnTo>
                  <a:lnTo>
                    <a:pt x="80" y="39"/>
                  </a:lnTo>
                  <a:lnTo>
                    <a:pt x="56"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82" name="Group 29"/>
            <p:cNvGrpSpPr>
              <a:grpSpLocks/>
            </p:cNvGrpSpPr>
            <p:nvPr/>
          </p:nvGrpSpPr>
          <p:grpSpPr bwMode="auto">
            <a:xfrm>
              <a:off x="695" y="1210"/>
              <a:ext cx="1434" cy="683"/>
              <a:chOff x="695" y="1210"/>
              <a:chExt cx="1434" cy="683"/>
            </a:xfrm>
          </p:grpSpPr>
          <p:sp>
            <p:nvSpPr>
              <p:cNvPr id="36928" name="Freeform 30"/>
              <p:cNvSpPr>
                <a:spLocks/>
              </p:cNvSpPr>
              <p:nvPr/>
            </p:nvSpPr>
            <p:spPr bwMode="auto">
              <a:xfrm>
                <a:off x="695" y="1210"/>
                <a:ext cx="1434" cy="683"/>
              </a:xfrm>
              <a:custGeom>
                <a:avLst/>
                <a:gdLst>
                  <a:gd name="T0" fmla="*/ 21 w 1434"/>
                  <a:gd name="T1" fmla="*/ 555 h 683"/>
                  <a:gd name="T2" fmla="*/ 35 w 1434"/>
                  <a:gd name="T3" fmla="*/ 626 h 683"/>
                  <a:gd name="T4" fmla="*/ 119 w 1434"/>
                  <a:gd name="T5" fmla="*/ 604 h 683"/>
                  <a:gd name="T6" fmla="*/ 196 w 1434"/>
                  <a:gd name="T7" fmla="*/ 583 h 683"/>
                  <a:gd name="T8" fmla="*/ 245 w 1434"/>
                  <a:gd name="T9" fmla="*/ 583 h 683"/>
                  <a:gd name="T10" fmla="*/ 329 w 1434"/>
                  <a:gd name="T11" fmla="*/ 597 h 683"/>
                  <a:gd name="T12" fmla="*/ 413 w 1434"/>
                  <a:gd name="T13" fmla="*/ 599 h 683"/>
                  <a:gd name="T14" fmla="*/ 458 w 1434"/>
                  <a:gd name="T15" fmla="*/ 629 h 683"/>
                  <a:gd name="T16" fmla="*/ 500 w 1434"/>
                  <a:gd name="T17" fmla="*/ 650 h 683"/>
                  <a:gd name="T18" fmla="*/ 549 w 1434"/>
                  <a:gd name="T19" fmla="*/ 654 h 683"/>
                  <a:gd name="T20" fmla="*/ 608 w 1434"/>
                  <a:gd name="T21" fmla="*/ 626 h 683"/>
                  <a:gd name="T22" fmla="*/ 675 w 1434"/>
                  <a:gd name="T23" fmla="*/ 629 h 683"/>
                  <a:gd name="T24" fmla="*/ 727 w 1434"/>
                  <a:gd name="T25" fmla="*/ 583 h 683"/>
                  <a:gd name="T26" fmla="*/ 762 w 1434"/>
                  <a:gd name="T27" fmla="*/ 514 h 683"/>
                  <a:gd name="T28" fmla="*/ 811 w 1434"/>
                  <a:gd name="T29" fmla="*/ 451 h 683"/>
                  <a:gd name="T30" fmla="*/ 892 w 1434"/>
                  <a:gd name="T31" fmla="*/ 422 h 683"/>
                  <a:gd name="T32" fmla="*/ 948 w 1434"/>
                  <a:gd name="T33" fmla="*/ 404 h 683"/>
                  <a:gd name="T34" fmla="*/ 1035 w 1434"/>
                  <a:gd name="T35" fmla="*/ 365 h 683"/>
                  <a:gd name="T36" fmla="*/ 1074 w 1434"/>
                  <a:gd name="T37" fmla="*/ 281 h 683"/>
                  <a:gd name="T38" fmla="*/ 1109 w 1434"/>
                  <a:gd name="T39" fmla="*/ 267 h 683"/>
                  <a:gd name="T40" fmla="*/ 1154 w 1434"/>
                  <a:gd name="T41" fmla="*/ 274 h 683"/>
                  <a:gd name="T42" fmla="*/ 1199 w 1434"/>
                  <a:gd name="T43" fmla="*/ 299 h 683"/>
                  <a:gd name="T44" fmla="*/ 1259 w 1434"/>
                  <a:gd name="T45" fmla="*/ 323 h 683"/>
                  <a:gd name="T46" fmla="*/ 1318 w 1434"/>
                  <a:gd name="T47" fmla="*/ 292 h 683"/>
                  <a:gd name="T48" fmla="*/ 1378 w 1434"/>
                  <a:gd name="T49" fmla="*/ 235 h 683"/>
                  <a:gd name="T50" fmla="*/ 1357 w 1434"/>
                  <a:gd name="T51" fmla="*/ 193 h 683"/>
                  <a:gd name="T52" fmla="*/ 1364 w 1434"/>
                  <a:gd name="T53" fmla="*/ 121 h 683"/>
                  <a:gd name="T54" fmla="*/ 1416 w 1434"/>
                  <a:gd name="T55" fmla="*/ 74 h 683"/>
                  <a:gd name="T56" fmla="*/ 1399 w 1434"/>
                  <a:gd name="T57" fmla="*/ 46 h 683"/>
                  <a:gd name="T58" fmla="*/ 1325 w 1434"/>
                  <a:gd name="T59" fmla="*/ 46 h 683"/>
                  <a:gd name="T60" fmla="*/ 1255 w 1434"/>
                  <a:gd name="T61" fmla="*/ 31 h 683"/>
                  <a:gd name="T62" fmla="*/ 1179 w 1434"/>
                  <a:gd name="T63" fmla="*/ 0 h 683"/>
                  <a:gd name="T64" fmla="*/ 1112 w 1434"/>
                  <a:gd name="T65" fmla="*/ 28 h 683"/>
                  <a:gd name="T66" fmla="*/ 1018 w 1434"/>
                  <a:gd name="T67" fmla="*/ 53 h 683"/>
                  <a:gd name="T68" fmla="*/ 972 w 1434"/>
                  <a:gd name="T69" fmla="*/ 116 h 683"/>
                  <a:gd name="T70" fmla="*/ 923 w 1434"/>
                  <a:gd name="T71" fmla="*/ 158 h 683"/>
                  <a:gd name="T72" fmla="*/ 871 w 1434"/>
                  <a:gd name="T73" fmla="*/ 165 h 683"/>
                  <a:gd name="T74" fmla="*/ 836 w 1434"/>
                  <a:gd name="T75" fmla="*/ 200 h 683"/>
                  <a:gd name="T76" fmla="*/ 808 w 1434"/>
                  <a:gd name="T77" fmla="*/ 267 h 683"/>
                  <a:gd name="T78" fmla="*/ 790 w 1434"/>
                  <a:gd name="T79" fmla="*/ 331 h 683"/>
                  <a:gd name="T80" fmla="*/ 748 w 1434"/>
                  <a:gd name="T81" fmla="*/ 365 h 683"/>
                  <a:gd name="T82" fmla="*/ 720 w 1434"/>
                  <a:gd name="T83" fmla="*/ 401 h 683"/>
                  <a:gd name="T84" fmla="*/ 647 w 1434"/>
                  <a:gd name="T85" fmla="*/ 443 h 683"/>
                  <a:gd name="T86" fmla="*/ 552 w 1434"/>
                  <a:gd name="T87" fmla="*/ 397 h 683"/>
                  <a:gd name="T88" fmla="*/ 500 w 1434"/>
                  <a:gd name="T89" fmla="*/ 411 h 683"/>
                  <a:gd name="T90" fmla="*/ 514 w 1434"/>
                  <a:gd name="T91" fmla="*/ 510 h 683"/>
                  <a:gd name="T92" fmla="*/ 472 w 1434"/>
                  <a:gd name="T93" fmla="*/ 597 h 683"/>
                  <a:gd name="T94" fmla="*/ 468 w 1434"/>
                  <a:gd name="T95" fmla="*/ 531 h 683"/>
                  <a:gd name="T96" fmla="*/ 503 w 1434"/>
                  <a:gd name="T97" fmla="*/ 457 h 683"/>
                  <a:gd name="T98" fmla="*/ 461 w 1434"/>
                  <a:gd name="T99" fmla="*/ 432 h 683"/>
                  <a:gd name="T100" fmla="*/ 406 w 1434"/>
                  <a:gd name="T101" fmla="*/ 411 h 683"/>
                  <a:gd name="T102" fmla="*/ 374 w 1434"/>
                  <a:gd name="T103" fmla="*/ 369 h 683"/>
                  <a:gd name="T104" fmla="*/ 325 w 1434"/>
                  <a:gd name="T105" fmla="*/ 341 h 683"/>
                  <a:gd name="T106" fmla="*/ 252 w 1434"/>
                  <a:gd name="T107" fmla="*/ 360 h 683"/>
                  <a:gd name="T108" fmla="*/ 175 w 1434"/>
                  <a:gd name="T109" fmla="*/ 379 h 683"/>
                  <a:gd name="T110" fmla="*/ 105 w 1434"/>
                  <a:gd name="T111" fmla="*/ 395 h 683"/>
                  <a:gd name="T112" fmla="*/ 49 w 1434"/>
                  <a:gd name="T113" fmla="*/ 422 h 683"/>
                  <a:gd name="T114" fmla="*/ 21 w 1434"/>
                  <a:gd name="T115" fmla="*/ 45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4" h="683">
                    <a:moveTo>
                      <a:pt x="7" y="500"/>
                    </a:moveTo>
                    <a:lnTo>
                      <a:pt x="21" y="555"/>
                    </a:lnTo>
                    <a:lnTo>
                      <a:pt x="0" y="606"/>
                    </a:lnTo>
                    <a:lnTo>
                      <a:pt x="35" y="626"/>
                    </a:lnTo>
                    <a:lnTo>
                      <a:pt x="77" y="597"/>
                    </a:lnTo>
                    <a:lnTo>
                      <a:pt x="119" y="604"/>
                    </a:lnTo>
                    <a:lnTo>
                      <a:pt x="147" y="576"/>
                    </a:lnTo>
                    <a:lnTo>
                      <a:pt x="196" y="583"/>
                    </a:lnTo>
                    <a:lnTo>
                      <a:pt x="210" y="556"/>
                    </a:lnTo>
                    <a:lnTo>
                      <a:pt x="245" y="583"/>
                    </a:lnTo>
                    <a:lnTo>
                      <a:pt x="294" y="580"/>
                    </a:lnTo>
                    <a:lnTo>
                      <a:pt x="329" y="597"/>
                    </a:lnTo>
                    <a:lnTo>
                      <a:pt x="371" y="622"/>
                    </a:lnTo>
                    <a:lnTo>
                      <a:pt x="413" y="599"/>
                    </a:lnTo>
                    <a:lnTo>
                      <a:pt x="420" y="626"/>
                    </a:lnTo>
                    <a:lnTo>
                      <a:pt x="458" y="629"/>
                    </a:lnTo>
                    <a:lnTo>
                      <a:pt x="465" y="661"/>
                    </a:lnTo>
                    <a:lnTo>
                      <a:pt x="500" y="650"/>
                    </a:lnTo>
                    <a:lnTo>
                      <a:pt x="524" y="683"/>
                    </a:lnTo>
                    <a:lnTo>
                      <a:pt x="549" y="654"/>
                    </a:lnTo>
                    <a:lnTo>
                      <a:pt x="591" y="657"/>
                    </a:lnTo>
                    <a:lnTo>
                      <a:pt x="608" y="626"/>
                    </a:lnTo>
                    <a:lnTo>
                      <a:pt x="643" y="647"/>
                    </a:lnTo>
                    <a:lnTo>
                      <a:pt x="675" y="629"/>
                    </a:lnTo>
                    <a:lnTo>
                      <a:pt x="706" y="613"/>
                    </a:lnTo>
                    <a:lnTo>
                      <a:pt x="727" y="583"/>
                    </a:lnTo>
                    <a:lnTo>
                      <a:pt x="731" y="538"/>
                    </a:lnTo>
                    <a:lnTo>
                      <a:pt x="762" y="514"/>
                    </a:lnTo>
                    <a:lnTo>
                      <a:pt x="769" y="474"/>
                    </a:lnTo>
                    <a:lnTo>
                      <a:pt x="811" y="451"/>
                    </a:lnTo>
                    <a:lnTo>
                      <a:pt x="857" y="457"/>
                    </a:lnTo>
                    <a:lnTo>
                      <a:pt x="892" y="422"/>
                    </a:lnTo>
                    <a:lnTo>
                      <a:pt x="920" y="425"/>
                    </a:lnTo>
                    <a:lnTo>
                      <a:pt x="948" y="404"/>
                    </a:lnTo>
                    <a:lnTo>
                      <a:pt x="993" y="395"/>
                    </a:lnTo>
                    <a:lnTo>
                      <a:pt x="1035" y="365"/>
                    </a:lnTo>
                    <a:lnTo>
                      <a:pt x="1046" y="309"/>
                    </a:lnTo>
                    <a:lnTo>
                      <a:pt x="1074" y="281"/>
                    </a:lnTo>
                    <a:lnTo>
                      <a:pt x="1084" y="247"/>
                    </a:lnTo>
                    <a:lnTo>
                      <a:pt x="1109" y="267"/>
                    </a:lnTo>
                    <a:lnTo>
                      <a:pt x="1151" y="249"/>
                    </a:lnTo>
                    <a:lnTo>
                      <a:pt x="1154" y="274"/>
                    </a:lnTo>
                    <a:lnTo>
                      <a:pt x="1182" y="274"/>
                    </a:lnTo>
                    <a:lnTo>
                      <a:pt x="1199" y="299"/>
                    </a:lnTo>
                    <a:lnTo>
                      <a:pt x="1231" y="292"/>
                    </a:lnTo>
                    <a:lnTo>
                      <a:pt x="1259" y="323"/>
                    </a:lnTo>
                    <a:lnTo>
                      <a:pt x="1294" y="331"/>
                    </a:lnTo>
                    <a:lnTo>
                      <a:pt x="1318" y="292"/>
                    </a:lnTo>
                    <a:lnTo>
                      <a:pt x="1350" y="256"/>
                    </a:lnTo>
                    <a:lnTo>
                      <a:pt x="1378" y="235"/>
                    </a:lnTo>
                    <a:lnTo>
                      <a:pt x="1395" y="228"/>
                    </a:lnTo>
                    <a:lnTo>
                      <a:pt x="1357" y="193"/>
                    </a:lnTo>
                    <a:lnTo>
                      <a:pt x="1374" y="154"/>
                    </a:lnTo>
                    <a:lnTo>
                      <a:pt x="1364" y="121"/>
                    </a:lnTo>
                    <a:lnTo>
                      <a:pt x="1385" y="105"/>
                    </a:lnTo>
                    <a:lnTo>
                      <a:pt x="1416" y="74"/>
                    </a:lnTo>
                    <a:lnTo>
                      <a:pt x="1434" y="29"/>
                    </a:lnTo>
                    <a:lnTo>
                      <a:pt x="1399" y="46"/>
                    </a:lnTo>
                    <a:lnTo>
                      <a:pt x="1360" y="31"/>
                    </a:lnTo>
                    <a:lnTo>
                      <a:pt x="1325" y="46"/>
                    </a:lnTo>
                    <a:lnTo>
                      <a:pt x="1280" y="57"/>
                    </a:lnTo>
                    <a:lnTo>
                      <a:pt x="1255" y="31"/>
                    </a:lnTo>
                    <a:lnTo>
                      <a:pt x="1220" y="28"/>
                    </a:lnTo>
                    <a:lnTo>
                      <a:pt x="1179" y="0"/>
                    </a:lnTo>
                    <a:lnTo>
                      <a:pt x="1126" y="8"/>
                    </a:lnTo>
                    <a:lnTo>
                      <a:pt x="1112" y="28"/>
                    </a:lnTo>
                    <a:lnTo>
                      <a:pt x="1049" y="57"/>
                    </a:lnTo>
                    <a:lnTo>
                      <a:pt x="1018" y="53"/>
                    </a:lnTo>
                    <a:lnTo>
                      <a:pt x="1004" y="95"/>
                    </a:lnTo>
                    <a:lnTo>
                      <a:pt x="972" y="116"/>
                    </a:lnTo>
                    <a:lnTo>
                      <a:pt x="965" y="156"/>
                    </a:lnTo>
                    <a:lnTo>
                      <a:pt x="923" y="158"/>
                    </a:lnTo>
                    <a:lnTo>
                      <a:pt x="895" y="147"/>
                    </a:lnTo>
                    <a:lnTo>
                      <a:pt x="871" y="165"/>
                    </a:lnTo>
                    <a:lnTo>
                      <a:pt x="846" y="156"/>
                    </a:lnTo>
                    <a:lnTo>
                      <a:pt x="836" y="200"/>
                    </a:lnTo>
                    <a:lnTo>
                      <a:pt x="832" y="242"/>
                    </a:lnTo>
                    <a:lnTo>
                      <a:pt x="808" y="267"/>
                    </a:lnTo>
                    <a:lnTo>
                      <a:pt x="808" y="295"/>
                    </a:lnTo>
                    <a:lnTo>
                      <a:pt x="790" y="331"/>
                    </a:lnTo>
                    <a:lnTo>
                      <a:pt x="773" y="355"/>
                    </a:lnTo>
                    <a:lnTo>
                      <a:pt x="748" y="365"/>
                    </a:lnTo>
                    <a:lnTo>
                      <a:pt x="748" y="397"/>
                    </a:lnTo>
                    <a:lnTo>
                      <a:pt x="720" y="401"/>
                    </a:lnTo>
                    <a:lnTo>
                      <a:pt x="699" y="444"/>
                    </a:lnTo>
                    <a:lnTo>
                      <a:pt x="647" y="443"/>
                    </a:lnTo>
                    <a:lnTo>
                      <a:pt x="608" y="402"/>
                    </a:lnTo>
                    <a:lnTo>
                      <a:pt x="552" y="397"/>
                    </a:lnTo>
                    <a:lnTo>
                      <a:pt x="524" y="390"/>
                    </a:lnTo>
                    <a:lnTo>
                      <a:pt x="500" y="411"/>
                    </a:lnTo>
                    <a:lnTo>
                      <a:pt x="503" y="453"/>
                    </a:lnTo>
                    <a:lnTo>
                      <a:pt x="514" y="510"/>
                    </a:lnTo>
                    <a:lnTo>
                      <a:pt x="496" y="555"/>
                    </a:lnTo>
                    <a:lnTo>
                      <a:pt x="472" y="597"/>
                    </a:lnTo>
                    <a:lnTo>
                      <a:pt x="461" y="562"/>
                    </a:lnTo>
                    <a:lnTo>
                      <a:pt x="468" y="531"/>
                    </a:lnTo>
                    <a:lnTo>
                      <a:pt x="486" y="513"/>
                    </a:lnTo>
                    <a:lnTo>
                      <a:pt x="503" y="457"/>
                    </a:lnTo>
                    <a:lnTo>
                      <a:pt x="500" y="411"/>
                    </a:lnTo>
                    <a:lnTo>
                      <a:pt x="461" y="432"/>
                    </a:lnTo>
                    <a:lnTo>
                      <a:pt x="427" y="429"/>
                    </a:lnTo>
                    <a:lnTo>
                      <a:pt x="406" y="411"/>
                    </a:lnTo>
                    <a:lnTo>
                      <a:pt x="406" y="372"/>
                    </a:lnTo>
                    <a:lnTo>
                      <a:pt x="374" y="369"/>
                    </a:lnTo>
                    <a:lnTo>
                      <a:pt x="371" y="331"/>
                    </a:lnTo>
                    <a:lnTo>
                      <a:pt x="325" y="341"/>
                    </a:lnTo>
                    <a:lnTo>
                      <a:pt x="287" y="330"/>
                    </a:lnTo>
                    <a:lnTo>
                      <a:pt x="252" y="360"/>
                    </a:lnTo>
                    <a:lnTo>
                      <a:pt x="206" y="358"/>
                    </a:lnTo>
                    <a:lnTo>
                      <a:pt x="175" y="379"/>
                    </a:lnTo>
                    <a:lnTo>
                      <a:pt x="140" y="369"/>
                    </a:lnTo>
                    <a:lnTo>
                      <a:pt x="105" y="395"/>
                    </a:lnTo>
                    <a:lnTo>
                      <a:pt x="63" y="390"/>
                    </a:lnTo>
                    <a:lnTo>
                      <a:pt x="49" y="422"/>
                    </a:lnTo>
                    <a:lnTo>
                      <a:pt x="7" y="416"/>
                    </a:lnTo>
                    <a:lnTo>
                      <a:pt x="21" y="450"/>
                    </a:lnTo>
                    <a:lnTo>
                      <a:pt x="7" y="50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31"/>
              <p:cNvSpPr>
                <a:spLocks/>
              </p:cNvSpPr>
              <p:nvPr/>
            </p:nvSpPr>
            <p:spPr bwMode="auto">
              <a:xfrm>
                <a:off x="1842" y="1234"/>
                <a:ext cx="59" cy="183"/>
              </a:xfrm>
              <a:custGeom>
                <a:avLst/>
                <a:gdLst>
                  <a:gd name="T0" fmla="*/ 0 w 59"/>
                  <a:gd name="T1" fmla="*/ 0 h 183"/>
                  <a:gd name="T2" fmla="*/ 11 w 59"/>
                  <a:gd name="T3" fmla="*/ 29 h 183"/>
                  <a:gd name="T4" fmla="*/ 21 w 59"/>
                  <a:gd name="T5" fmla="*/ 64 h 183"/>
                  <a:gd name="T6" fmla="*/ 0 w 59"/>
                  <a:gd name="T7" fmla="*/ 102 h 183"/>
                  <a:gd name="T8" fmla="*/ 21 w 59"/>
                  <a:gd name="T9" fmla="*/ 183 h 183"/>
                  <a:gd name="T10" fmla="*/ 28 w 59"/>
                  <a:gd name="T11" fmla="*/ 109 h 183"/>
                  <a:gd name="T12" fmla="*/ 52 w 59"/>
                  <a:gd name="T13" fmla="*/ 81 h 183"/>
                  <a:gd name="T14" fmla="*/ 59 w 59"/>
                  <a:gd name="T15" fmla="*/ 46 h 183"/>
                  <a:gd name="T16" fmla="*/ 0 w 59"/>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3">
                    <a:moveTo>
                      <a:pt x="0" y="0"/>
                    </a:moveTo>
                    <a:lnTo>
                      <a:pt x="11" y="29"/>
                    </a:lnTo>
                    <a:lnTo>
                      <a:pt x="21" y="64"/>
                    </a:lnTo>
                    <a:lnTo>
                      <a:pt x="0" y="102"/>
                    </a:lnTo>
                    <a:lnTo>
                      <a:pt x="21" y="183"/>
                    </a:lnTo>
                    <a:lnTo>
                      <a:pt x="28" y="109"/>
                    </a:lnTo>
                    <a:lnTo>
                      <a:pt x="52" y="81"/>
                    </a:lnTo>
                    <a:lnTo>
                      <a:pt x="59"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32"/>
              <p:cNvSpPr>
                <a:spLocks/>
              </p:cNvSpPr>
              <p:nvPr/>
            </p:nvSpPr>
            <p:spPr bwMode="auto">
              <a:xfrm>
                <a:off x="1989" y="1256"/>
                <a:ext cx="73" cy="126"/>
              </a:xfrm>
              <a:custGeom>
                <a:avLst/>
                <a:gdLst>
                  <a:gd name="T0" fmla="*/ 73 w 73"/>
                  <a:gd name="T1" fmla="*/ 0 h 126"/>
                  <a:gd name="T2" fmla="*/ 35 w 73"/>
                  <a:gd name="T3" fmla="*/ 21 h 126"/>
                  <a:gd name="T4" fmla="*/ 0 w 73"/>
                  <a:gd name="T5" fmla="*/ 24 h 126"/>
                  <a:gd name="T6" fmla="*/ 17 w 73"/>
                  <a:gd name="T7" fmla="*/ 45 h 126"/>
                  <a:gd name="T8" fmla="*/ 31 w 73"/>
                  <a:gd name="T9" fmla="*/ 91 h 126"/>
                  <a:gd name="T10" fmla="*/ 21 w 73"/>
                  <a:gd name="T11" fmla="*/ 126 h 126"/>
                  <a:gd name="T12" fmla="*/ 42 w 73"/>
                  <a:gd name="T13" fmla="*/ 112 h 126"/>
                  <a:gd name="T14" fmla="*/ 38 w 73"/>
                  <a:gd name="T15" fmla="*/ 52 h 126"/>
                  <a:gd name="T16" fmla="*/ 73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26">
                    <a:moveTo>
                      <a:pt x="73" y="0"/>
                    </a:moveTo>
                    <a:lnTo>
                      <a:pt x="35" y="21"/>
                    </a:lnTo>
                    <a:lnTo>
                      <a:pt x="0" y="24"/>
                    </a:lnTo>
                    <a:lnTo>
                      <a:pt x="17" y="45"/>
                    </a:lnTo>
                    <a:lnTo>
                      <a:pt x="31" y="91"/>
                    </a:lnTo>
                    <a:lnTo>
                      <a:pt x="21" y="126"/>
                    </a:lnTo>
                    <a:lnTo>
                      <a:pt x="42" y="112"/>
                    </a:lnTo>
                    <a:lnTo>
                      <a:pt x="38" y="52"/>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33"/>
              <p:cNvSpPr>
                <a:spLocks/>
              </p:cNvSpPr>
              <p:nvPr/>
            </p:nvSpPr>
            <p:spPr bwMode="auto">
              <a:xfrm>
                <a:off x="1933" y="1438"/>
                <a:ext cx="84" cy="67"/>
              </a:xfrm>
              <a:custGeom>
                <a:avLst/>
                <a:gdLst>
                  <a:gd name="T0" fmla="*/ 84 w 84"/>
                  <a:gd name="T1" fmla="*/ 0 h 67"/>
                  <a:gd name="T2" fmla="*/ 52 w 84"/>
                  <a:gd name="T3" fmla="*/ 42 h 67"/>
                  <a:gd name="T4" fmla="*/ 45 w 84"/>
                  <a:gd name="T5" fmla="*/ 67 h 67"/>
                  <a:gd name="T6" fmla="*/ 0 w 84"/>
                  <a:gd name="T7" fmla="*/ 14 h 67"/>
                  <a:gd name="T8" fmla="*/ 38 w 84"/>
                  <a:gd name="T9" fmla="*/ 11 h 67"/>
                  <a:gd name="T10" fmla="*/ 84 w 8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7">
                    <a:moveTo>
                      <a:pt x="84" y="0"/>
                    </a:moveTo>
                    <a:lnTo>
                      <a:pt x="52" y="42"/>
                    </a:lnTo>
                    <a:lnTo>
                      <a:pt x="45" y="67"/>
                    </a:lnTo>
                    <a:lnTo>
                      <a:pt x="0" y="14"/>
                    </a:lnTo>
                    <a:lnTo>
                      <a:pt x="38" y="11"/>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34"/>
              <p:cNvSpPr>
                <a:spLocks/>
              </p:cNvSpPr>
              <p:nvPr/>
            </p:nvSpPr>
            <p:spPr bwMode="auto">
              <a:xfrm>
                <a:off x="1891" y="1280"/>
                <a:ext cx="80" cy="148"/>
              </a:xfrm>
              <a:custGeom>
                <a:avLst/>
                <a:gdLst>
                  <a:gd name="T0" fmla="*/ 42 w 80"/>
                  <a:gd name="T1" fmla="*/ 0 h 148"/>
                  <a:gd name="T2" fmla="*/ 56 w 80"/>
                  <a:gd name="T3" fmla="*/ 18 h 148"/>
                  <a:gd name="T4" fmla="*/ 17 w 80"/>
                  <a:gd name="T5" fmla="*/ 63 h 148"/>
                  <a:gd name="T6" fmla="*/ 28 w 80"/>
                  <a:gd name="T7" fmla="*/ 81 h 148"/>
                  <a:gd name="T8" fmla="*/ 24 w 80"/>
                  <a:gd name="T9" fmla="*/ 120 h 148"/>
                  <a:gd name="T10" fmla="*/ 0 w 80"/>
                  <a:gd name="T11" fmla="*/ 148 h 148"/>
                  <a:gd name="T12" fmla="*/ 80 w 80"/>
                  <a:gd name="T13" fmla="*/ 123 h 148"/>
                  <a:gd name="T14" fmla="*/ 63 w 80"/>
                  <a:gd name="T15" fmla="*/ 102 h 148"/>
                  <a:gd name="T16" fmla="*/ 77 w 80"/>
                  <a:gd name="T17" fmla="*/ 74 h 148"/>
                  <a:gd name="T18" fmla="*/ 42 w 80"/>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48">
                    <a:moveTo>
                      <a:pt x="42" y="0"/>
                    </a:moveTo>
                    <a:lnTo>
                      <a:pt x="56" y="18"/>
                    </a:lnTo>
                    <a:lnTo>
                      <a:pt x="17" y="63"/>
                    </a:lnTo>
                    <a:lnTo>
                      <a:pt x="28" y="81"/>
                    </a:lnTo>
                    <a:lnTo>
                      <a:pt x="24" y="120"/>
                    </a:lnTo>
                    <a:lnTo>
                      <a:pt x="0" y="148"/>
                    </a:lnTo>
                    <a:lnTo>
                      <a:pt x="80" y="123"/>
                    </a:lnTo>
                    <a:lnTo>
                      <a:pt x="63" y="102"/>
                    </a:lnTo>
                    <a:lnTo>
                      <a:pt x="77" y="74"/>
                    </a:lnTo>
                    <a:lnTo>
                      <a:pt x="4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35"/>
              <p:cNvSpPr>
                <a:spLocks/>
              </p:cNvSpPr>
              <p:nvPr/>
            </p:nvSpPr>
            <p:spPr bwMode="auto">
              <a:xfrm>
                <a:off x="1702" y="1266"/>
                <a:ext cx="84" cy="113"/>
              </a:xfrm>
              <a:custGeom>
                <a:avLst/>
                <a:gdLst>
                  <a:gd name="T0" fmla="*/ 84 w 84"/>
                  <a:gd name="T1" fmla="*/ 0 h 113"/>
                  <a:gd name="T2" fmla="*/ 56 w 84"/>
                  <a:gd name="T3" fmla="*/ 11 h 113"/>
                  <a:gd name="T4" fmla="*/ 25 w 84"/>
                  <a:gd name="T5" fmla="*/ 14 h 113"/>
                  <a:gd name="T6" fmla="*/ 32 w 84"/>
                  <a:gd name="T7" fmla="*/ 53 h 113"/>
                  <a:gd name="T8" fmla="*/ 25 w 84"/>
                  <a:gd name="T9" fmla="*/ 84 h 113"/>
                  <a:gd name="T10" fmla="*/ 0 w 84"/>
                  <a:gd name="T11" fmla="*/ 113 h 113"/>
                  <a:gd name="T12" fmla="*/ 42 w 84"/>
                  <a:gd name="T13" fmla="*/ 77 h 113"/>
                  <a:gd name="T14" fmla="*/ 84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84" y="0"/>
                    </a:moveTo>
                    <a:lnTo>
                      <a:pt x="56" y="11"/>
                    </a:lnTo>
                    <a:lnTo>
                      <a:pt x="25" y="14"/>
                    </a:lnTo>
                    <a:lnTo>
                      <a:pt x="32" y="53"/>
                    </a:lnTo>
                    <a:lnTo>
                      <a:pt x="25" y="84"/>
                    </a:lnTo>
                    <a:lnTo>
                      <a:pt x="0" y="113"/>
                    </a:lnTo>
                    <a:lnTo>
                      <a:pt x="42" y="77"/>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36"/>
              <p:cNvSpPr>
                <a:spLocks/>
              </p:cNvSpPr>
              <p:nvPr/>
            </p:nvSpPr>
            <p:spPr bwMode="auto">
              <a:xfrm>
                <a:off x="1727" y="1350"/>
                <a:ext cx="87" cy="81"/>
              </a:xfrm>
              <a:custGeom>
                <a:avLst/>
                <a:gdLst>
                  <a:gd name="T0" fmla="*/ 87 w 87"/>
                  <a:gd name="T1" fmla="*/ 81 h 81"/>
                  <a:gd name="T2" fmla="*/ 45 w 87"/>
                  <a:gd name="T3" fmla="*/ 50 h 81"/>
                  <a:gd name="T4" fmla="*/ 0 w 87"/>
                  <a:gd name="T5" fmla="*/ 53 h 81"/>
                  <a:gd name="T6" fmla="*/ 24 w 87"/>
                  <a:gd name="T7" fmla="*/ 39 h 81"/>
                  <a:gd name="T8" fmla="*/ 59 w 87"/>
                  <a:gd name="T9" fmla="*/ 0 h 81"/>
                  <a:gd name="T10" fmla="*/ 56 w 87"/>
                  <a:gd name="T11" fmla="*/ 36 h 81"/>
                  <a:gd name="T12" fmla="*/ 87 w 87"/>
                  <a:gd name="T13" fmla="*/ 36 h 81"/>
                  <a:gd name="T14" fmla="*/ 87 w 87"/>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1">
                    <a:moveTo>
                      <a:pt x="87" y="81"/>
                    </a:moveTo>
                    <a:lnTo>
                      <a:pt x="45" y="50"/>
                    </a:lnTo>
                    <a:lnTo>
                      <a:pt x="0" y="53"/>
                    </a:lnTo>
                    <a:lnTo>
                      <a:pt x="24" y="39"/>
                    </a:lnTo>
                    <a:lnTo>
                      <a:pt x="59" y="0"/>
                    </a:lnTo>
                    <a:lnTo>
                      <a:pt x="56" y="36"/>
                    </a:lnTo>
                    <a:lnTo>
                      <a:pt x="87" y="36"/>
                    </a:lnTo>
                    <a:lnTo>
                      <a:pt x="87" y="8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37"/>
              <p:cNvSpPr>
                <a:spLocks/>
              </p:cNvSpPr>
              <p:nvPr/>
            </p:nvSpPr>
            <p:spPr bwMode="auto">
              <a:xfrm>
                <a:off x="1552" y="1375"/>
                <a:ext cx="133" cy="84"/>
              </a:xfrm>
              <a:custGeom>
                <a:avLst/>
                <a:gdLst>
                  <a:gd name="T0" fmla="*/ 52 w 133"/>
                  <a:gd name="T1" fmla="*/ 0 h 84"/>
                  <a:gd name="T2" fmla="*/ 28 w 133"/>
                  <a:gd name="T3" fmla="*/ 18 h 84"/>
                  <a:gd name="T4" fmla="*/ 0 w 133"/>
                  <a:gd name="T5" fmla="*/ 11 h 84"/>
                  <a:gd name="T6" fmla="*/ 10 w 133"/>
                  <a:gd name="T7" fmla="*/ 53 h 84"/>
                  <a:gd name="T8" fmla="*/ 28 w 133"/>
                  <a:gd name="T9" fmla="*/ 84 h 84"/>
                  <a:gd name="T10" fmla="*/ 24 w 133"/>
                  <a:gd name="T11" fmla="*/ 60 h 84"/>
                  <a:gd name="T12" fmla="*/ 56 w 133"/>
                  <a:gd name="T13" fmla="*/ 42 h 84"/>
                  <a:gd name="T14" fmla="*/ 133 w 133"/>
                  <a:gd name="T15" fmla="*/ 35 h 84"/>
                  <a:gd name="T16" fmla="*/ 52 w 13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4">
                    <a:moveTo>
                      <a:pt x="52" y="0"/>
                    </a:moveTo>
                    <a:lnTo>
                      <a:pt x="28" y="18"/>
                    </a:lnTo>
                    <a:lnTo>
                      <a:pt x="0" y="11"/>
                    </a:lnTo>
                    <a:lnTo>
                      <a:pt x="10" y="53"/>
                    </a:lnTo>
                    <a:lnTo>
                      <a:pt x="28" y="84"/>
                    </a:lnTo>
                    <a:lnTo>
                      <a:pt x="24" y="60"/>
                    </a:lnTo>
                    <a:lnTo>
                      <a:pt x="56" y="42"/>
                    </a:lnTo>
                    <a:lnTo>
                      <a:pt x="133" y="35"/>
                    </a:lnTo>
                    <a:lnTo>
                      <a:pt x="5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38"/>
              <p:cNvSpPr>
                <a:spLocks/>
              </p:cNvSpPr>
              <p:nvPr/>
            </p:nvSpPr>
            <p:spPr bwMode="auto">
              <a:xfrm>
                <a:off x="1601" y="1477"/>
                <a:ext cx="129" cy="98"/>
              </a:xfrm>
              <a:custGeom>
                <a:avLst/>
                <a:gdLst>
                  <a:gd name="T0" fmla="*/ 0 w 129"/>
                  <a:gd name="T1" fmla="*/ 25 h 98"/>
                  <a:gd name="T2" fmla="*/ 31 w 129"/>
                  <a:gd name="T3" fmla="*/ 56 h 98"/>
                  <a:gd name="T4" fmla="*/ 73 w 129"/>
                  <a:gd name="T5" fmla="*/ 70 h 98"/>
                  <a:gd name="T6" fmla="*/ 84 w 129"/>
                  <a:gd name="T7" fmla="*/ 98 h 98"/>
                  <a:gd name="T8" fmla="*/ 115 w 129"/>
                  <a:gd name="T9" fmla="*/ 67 h 98"/>
                  <a:gd name="T10" fmla="*/ 108 w 129"/>
                  <a:gd name="T11" fmla="*/ 32 h 98"/>
                  <a:gd name="T12" fmla="*/ 129 w 129"/>
                  <a:gd name="T13" fmla="*/ 7 h 98"/>
                  <a:gd name="T14" fmla="*/ 94 w 129"/>
                  <a:gd name="T15" fmla="*/ 0 h 98"/>
                  <a:gd name="T16" fmla="*/ 84 w 129"/>
                  <a:gd name="T17" fmla="*/ 42 h 98"/>
                  <a:gd name="T18" fmla="*/ 59 w 129"/>
                  <a:gd name="T19" fmla="*/ 25 h 98"/>
                  <a:gd name="T20" fmla="*/ 0 w 129"/>
                  <a:gd name="T21" fmla="*/ 2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98">
                    <a:moveTo>
                      <a:pt x="0" y="25"/>
                    </a:moveTo>
                    <a:lnTo>
                      <a:pt x="31" y="56"/>
                    </a:lnTo>
                    <a:lnTo>
                      <a:pt x="73" y="70"/>
                    </a:lnTo>
                    <a:lnTo>
                      <a:pt x="84" y="98"/>
                    </a:lnTo>
                    <a:lnTo>
                      <a:pt x="115" y="67"/>
                    </a:lnTo>
                    <a:lnTo>
                      <a:pt x="108" y="32"/>
                    </a:lnTo>
                    <a:lnTo>
                      <a:pt x="129" y="7"/>
                    </a:lnTo>
                    <a:lnTo>
                      <a:pt x="94" y="0"/>
                    </a:lnTo>
                    <a:lnTo>
                      <a:pt x="84" y="42"/>
                    </a:lnTo>
                    <a:lnTo>
                      <a:pt x="59" y="25"/>
                    </a:lnTo>
                    <a:lnTo>
                      <a:pt x="0" y="2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39"/>
              <p:cNvSpPr>
                <a:spLocks/>
              </p:cNvSpPr>
              <p:nvPr/>
            </p:nvSpPr>
            <p:spPr bwMode="auto">
              <a:xfrm>
                <a:off x="1307" y="1642"/>
                <a:ext cx="133" cy="187"/>
              </a:xfrm>
              <a:custGeom>
                <a:avLst/>
                <a:gdLst>
                  <a:gd name="T0" fmla="*/ 0 w 133"/>
                  <a:gd name="T1" fmla="*/ 0 h 187"/>
                  <a:gd name="T2" fmla="*/ 31 w 133"/>
                  <a:gd name="T3" fmla="*/ 25 h 187"/>
                  <a:gd name="T4" fmla="*/ 80 w 133"/>
                  <a:gd name="T5" fmla="*/ 35 h 187"/>
                  <a:gd name="T6" fmla="*/ 126 w 133"/>
                  <a:gd name="T7" fmla="*/ 32 h 187"/>
                  <a:gd name="T8" fmla="*/ 133 w 133"/>
                  <a:gd name="T9" fmla="*/ 60 h 187"/>
                  <a:gd name="T10" fmla="*/ 105 w 133"/>
                  <a:gd name="T11" fmla="*/ 71 h 187"/>
                  <a:gd name="T12" fmla="*/ 101 w 133"/>
                  <a:gd name="T13" fmla="*/ 99 h 187"/>
                  <a:gd name="T14" fmla="*/ 98 w 133"/>
                  <a:gd name="T15" fmla="*/ 130 h 187"/>
                  <a:gd name="T16" fmla="*/ 73 w 133"/>
                  <a:gd name="T17" fmla="*/ 158 h 187"/>
                  <a:gd name="T18" fmla="*/ 28 w 133"/>
                  <a:gd name="T19" fmla="*/ 187 h 187"/>
                  <a:gd name="T20" fmla="*/ 35 w 133"/>
                  <a:gd name="T21" fmla="*/ 158 h 187"/>
                  <a:gd name="T22" fmla="*/ 73 w 133"/>
                  <a:gd name="T23" fmla="*/ 123 h 187"/>
                  <a:gd name="T24" fmla="*/ 56 w 133"/>
                  <a:gd name="T25" fmla="*/ 63 h 187"/>
                  <a:gd name="T26" fmla="*/ 28 w 133"/>
                  <a:gd name="T27" fmla="*/ 46 h 187"/>
                  <a:gd name="T28" fmla="*/ 0 w 133"/>
                  <a:gd name="T29" fmla="*/ 0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 h="187">
                    <a:moveTo>
                      <a:pt x="0" y="0"/>
                    </a:moveTo>
                    <a:lnTo>
                      <a:pt x="31" y="25"/>
                    </a:lnTo>
                    <a:lnTo>
                      <a:pt x="80" y="35"/>
                    </a:lnTo>
                    <a:lnTo>
                      <a:pt x="126" y="32"/>
                    </a:lnTo>
                    <a:lnTo>
                      <a:pt x="133" y="60"/>
                    </a:lnTo>
                    <a:lnTo>
                      <a:pt x="105" y="71"/>
                    </a:lnTo>
                    <a:lnTo>
                      <a:pt x="101" y="99"/>
                    </a:lnTo>
                    <a:lnTo>
                      <a:pt x="98" y="130"/>
                    </a:lnTo>
                    <a:lnTo>
                      <a:pt x="73" y="158"/>
                    </a:lnTo>
                    <a:lnTo>
                      <a:pt x="28" y="187"/>
                    </a:lnTo>
                    <a:lnTo>
                      <a:pt x="35" y="158"/>
                    </a:lnTo>
                    <a:lnTo>
                      <a:pt x="73" y="123"/>
                    </a:lnTo>
                    <a:lnTo>
                      <a:pt x="56" y="63"/>
                    </a:lnTo>
                    <a:lnTo>
                      <a:pt x="28"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40"/>
              <p:cNvSpPr>
                <a:spLocks/>
              </p:cNvSpPr>
              <p:nvPr/>
            </p:nvSpPr>
            <p:spPr bwMode="auto">
              <a:xfrm>
                <a:off x="1223" y="1642"/>
                <a:ext cx="70" cy="113"/>
              </a:xfrm>
              <a:custGeom>
                <a:avLst/>
                <a:gdLst>
                  <a:gd name="T0" fmla="*/ 0 w 70"/>
                  <a:gd name="T1" fmla="*/ 0 h 113"/>
                  <a:gd name="T2" fmla="*/ 14 w 70"/>
                  <a:gd name="T3" fmla="*/ 42 h 113"/>
                  <a:gd name="T4" fmla="*/ 0 w 70"/>
                  <a:gd name="T5" fmla="*/ 113 h 113"/>
                  <a:gd name="T6" fmla="*/ 42 w 70"/>
                  <a:gd name="T7" fmla="*/ 106 h 113"/>
                  <a:gd name="T8" fmla="*/ 38 w 70"/>
                  <a:gd name="T9" fmla="*/ 74 h 113"/>
                  <a:gd name="T10" fmla="*/ 70 w 70"/>
                  <a:gd name="T11" fmla="*/ 42 h 113"/>
                  <a:gd name="T12" fmla="*/ 0 w 70"/>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13">
                    <a:moveTo>
                      <a:pt x="0" y="0"/>
                    </a:moveTo>
                    <a:lnTo>
                      <a:pt x="14" y="42"/>
                    </a:lnTo>
                    <a:lnTo>
                      <a:pt x="0" y="113"/>
                    </a:lnTo>
                    <a:lnTo>
                      <a:pt x="42" y="106"/>
                    </a:lnTo>
                    <a:lnTo>
                      <a:pt x="38" y="74"/>
                    </a:lnTo>
                    <a:lnTo>
                      <a:pt x="70" y="42"/>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41"/>
              <p:cNvSpPr>
                <a:spLocks/>
              </p:cNvSpPr>
              <p:nvPr/>
            </p:nvSpPr>
            <p:spPr bwMode="auto">
              <a:xfrm>
                <a:off x="1003" y="1572"/>
                <a:ext cx="167" cy="123"/>
              </a:xfrm>
              <a:custGeom>
                <a:avLst/>
                <a:gdLst>
                  <a:gd name="T0" fmla="*/ 167 w 167"/>
                  <a:gd name="T1" fmla="*/ 84 h 123"/>
                  <a:gd name="T2" fmla="*/ 136 w 167"/>
                  <a:gd name="T3" fmla="*/ 123 h 123"/>
                  <a:gd name="T4" fmla="*/ 101 w 167"/>
                  <a:gd name="T5" fmla="*/ 123 h 123"/>
                  <a:gd name="T6" fmla="*/ 63 w 167"/>
                  <a:gd name="T7" fmla="*/ 95 h 123"/>
                  <a:gd name="T8" fmla="*/ 56 w 167"/>
                  <a:gd name="T9" fmla="*/ 60 h 123"/>
                  <a:gd name="T10" fmla="*/ 31 w 167"/>
                  <a:gd name="T11" fmla="*/ 32 h 123"/>
                  <a:gd name="T12" fmla="*/ 0 w 167"/>
                  <a:gd name="T13" fmla="*/ 10 h 123"/>
                  <a:gd name="T14" fmla="*/ 38 w 167"/>
                  <a:gd name="T15" fmla="*/ 0 h 123"/>
                  <a:gd name="T16" fmla="*/ 63 w 167"/>
                  <a:gd name="T17" fmla="*/ 32 h 123"/>
                  <a:gd name="T18" fmla="*/ 73 w 167"/>
                  <a:gd name="T19" fmla="*/ 74 h 123"/>
                  <a:gd name="T20" fmla="*/ 98 w 167"/>
                  <a:gd name="T21" fmla="*/ 98 h 123"/>
                  <a:gd name="T22" fmla="*/ 167 w 167"/>
                  <a:gd name="T23" fmla="*/ 8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23">
                    <a:moveTo>
                      <a:pt x="167" y="84"/>
                    </a:moveTo>
                    <a:lnTo>
                      <a:pt x="136" y="123"/>
                    </a:lnTo>
                    <a:lnTo>
                      <a:pt x="101" y="123"/>
                    </a:lnTo>
                    <a:lnTo>
                      <a:pt x="63" y="95"/>
                    </a:lnTo>
                    <a:lnTo>
                      <a:pt x="56" y="60"/>
                    </a:lnTo>
                    <a:lnTo>
                      <a:pt x="31" y="32"/>
                    </a:lnTo>
                    <a:lnTo>
                      <a:pt x="0" y="10"/>
                    </a:lnTo>
                    <a:lnTo>
                      <a:pt x="38" y="0"/>
                    </a:lnTo>
                    <a:lnTo>
                      <a:pt x="63" y="32"/>
                    </a:lnTo>
                    <a:lnTo>
                      <a:pt x="73" y="74"/>
                    </a:lnTo>
                    <a:lnTo>
                      <a:pt x="98" y="98"/>
                    </a:lnTo>
                    <a:lnTo>
                      <a:pt x="167" y="8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42"/>
              <p:cNvSpPr>
                <a:spLocks/>
              </p:cNvSpPr>
              <p:nvPr/>
            </p:nvSpPr>
            <p:spPr bwMode="auto">
              <a:xfrm>
                <a:off x="814" y="1604"/>
                <a:ext cx="73" cy="161"/>
              </a:xfrm>
              <a:custGeom>
                <a:avLst/>
                <a:gdLst>
                  <a:gd name="T0" fmla="*/ 21 w 73"/>
                  <a:gd name="T1" fmla="*/ 0 h 161"/>
                  <a:gd name="T2" fmla="*/ 0 w 73"/>
                  <a:gd name="T3" fmla="*/ 21 h 161"/>
                  <a:gd name="T4" fmla="*/ 24 w 73"/>
                  <a:gd name="T5" fmla="*/ 42 h 161"/>
                  <a:gd name="T6" fmla="*/ 28 w 73"/>
                  <a:gd name="T7" fmla="*/ 87 h 161"/>
                  <a:gd name="T8" fmla="*/ 7 w 73"/>
                  <a:gd name="T9" fmla="*/ 123 h 161"/>
                  <a:gd name="T10" fmla="*/ 45 w 73"/>
                  <a:gd name="T11" fmla="*/ 144 h 161"/>
                  <a:gd name="T12" fmla="*/ 63 w 73"/>
                  <a:gd name="T13" fmla="*/ 161 h 161"/>
                  <a:gd name="T14" fmla="*/ 73 w 73"/>
                  <a:gd name="T15" fmla="*/ 116 h 161"/>
                  <a:gd name="T16" fmla="*/ 45 w 73"/>
                  <a:gd name="T17" fmla="*/ 116 h 161"/>
                  <a:gd name="T18" fmla="*/ 59 w 73"/>
                  <a:gd name="T19" fmla="*/ 63 h 161"/>
                  <a:gd name="T20" fmla="*/ 42 w 73"/>
                  <a:gd name="T21" fmla="*/ 49 h 161"/>
                  <a:gd name="T22" fmla="*/ 21 w 7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61">
                    <a:moveTo>
                      <a:pt x="21" y="0"/>
                    </a:moveTo>
                    <a:lnTo>
                      <a:pt x="0" y="21"/>
                    </a:lnTo>
                    <a:lnTo>
                      <a:pt x="24" y="42"/>
                    </a:lnTo>
                    <a:lnTo>
                      <a:pt x="28" y="87"/>
                    </a:lnTo>
                    <a:lnTo>
                      <a:pt x="7" y="123"/>
                    </a:lnTo>
                    <a:lnTo>
                      <a:pt x="45" y="144"/>
                    </a:lnTo>
                    <a:lnTo>
                      <a:pt x="63" y="161"/>
                    </a:lnTo>
                    <a:lnTo>
                      <a:pt x="73" y="116"/>
                    </a:lnTo>
                    <a:lnTo>
                      <a:pt x="45" y="116"/>
                    </a:lnTo>
                    <a:lnTo>
                      <a:pt x="59" y="63"/>
                    </a:lnTo>
                    <a:lnTo>
                      <a:pt x="42" y="49"/>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43"/>
              <p:cNvSpPr>
                <a:spLocks/>
              </p:cNvSpPr>
              <p:nvPr/>
            </p:nvSpPr>
            <p:spPr bwMode="auto">
              <a:xfrm>
                <a:off x="968" y="1674"/>
                <a:ext cx="108" cy="116"/>
              </a:xfrm>
              <a:custGeom>
                <a:avLst/>
                <a:gdLst>
                  <a:gd name="T0" fmla="*/ 10 w 108"/>
                  <a:gd name="T1" fmla="*/ 0 h 116"/>
                  <a:gd name="T2" fmla="*/ 0 w 108"/>
                  <a:gd name="T3" fmla="*/ 31 h 116"/>
                  <a:gd name="T4" fmla="*/ 17 w 108"/>
                  <a:gd name="T5" fmla="*/ 53 h 116"/>
                  <a:gd name="T6" fmla="*/ 35 w 108"/>
                  <a:gd name="T7" fmla="*/ 84 h 116"/>
                  <a:gd name="T8" fmla="*/ 63 w 108"/>
                  <a:gd name="T9" fmla="*/ 105 h 116"/>
                  <a:gd name="T10" fmla="*/ 108 w 108"/>
                  <a:gd name="T11" fmla="*/ 116 h 116"/>
                  <a:gd name="T12" fmla="*/ 63 w 108"/>
                  <a:gd name="T13" fmla="*/ 70 h 116"/>
                  <a:gd name="T14" fmla="*/ 77 w 108"/>
                  <a:gd name="T15" fmla="*/ 35 h 116"/>
                  <a:gd name="T16" fmla="*/ 45 w 108"/>
                  <a:gd name="T17" fmla="*/ 49 h 116"/>
                  <a:gd name="T18" fmla="*/ 10 w 108"/>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16">
                    <a:moveTo>
                      <a:pt x="10" y="0"/>
                    </a:moveTo>
                    <a:lnTo>
                      <a:pt x="0" y="31"/>
                    </a:lnTo>
                    <a:lnTo>
                      <a:pt x="17" y="53"/>
                    </a:lnTo>
                    <a:lnTo>
                      <a:pt x="35" y="84"/>
                    </a:lnTo>
                    <a:lnTo>
                      <a:pt x="63" y="105"/>
                    </a:lnTo>
                    <a:lnTo>
                      <a:pt x="108" y="116"/>
                    </a:lnTo>
                    <a:lnTo>
                      <a:pt x="63" y="70"/>
                    </a:lnTo>
                    <a:lnTo>
                      <a:pt x="77" y="35"/>
                    </a:lnTo>
                    <a:lnTo>
                      <a:pt x="45" y="49"/>
                    </a:lnTo>
                    <a:lnTo>
                      <a:pt x="1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3" name="Group 44"/>
            <p:cNvGrpSpPr>
              <a:grpSpLocks/>
            </p:cNvGrpSpPr>
            <p:nvPr/>
          </p:nvGrpSpPr>
          <p:grpSpPr bwMode="auto">
            <a:xfrm>
              <a:off x="709" y="984"/>
              <a:ext cx="867" cy="429"/>
              <a:chOff x="709" y="984"/>
              <a:chExt cx="867" cy="429"/>
            </a:xfrm>
          </p:grpSpPr>
          <p:sp>
            <p:nvSpPr>
              <p:cNvPr id="36920" name="Freeform 45"/>
              <p:cNvSpPr>
                <a:spLocks/>
              </p:cNvSpPr>
              <p:nvPr/>
            </p:nvSpPr>
            <p:spPr bwMode="auto">
              <a:xfrm>
                <a:off x="709" y="984"/>
                <a:ext cx="867" cy="429"/>
              </a:xfrm>
              <a:custGeom>
                <a:avLst/>
                <a:gdLst>
                  <a:gd name="T0" fmla="*/ 147 w 867"/>
                  <a:gd name="T1" fmla="*/ 0 h 429"/>
                  <a:gd name="T2" fmla="*/ 115 w 867"/>
                  <a:gd name="T3" fmla="*/ 31 h 429"/>
                  <a:gd name="T4" fmla="*/ 77 w 867"/>
                  <a:gd name="T5" fmla="*/ 52 h 429"/>
                  <a:gd name="T6" fmla="*/ 66 w 867"/>
                  <a:gd name="T7" fmla="*/ 98 h 429"/>
                  <a:gd name="T8" fmla="*/ 31 w 867"/>
                  <a:gd name="T9" fmla="*/ 123 h 429"/>
                  <a:gd name="T10" fmla="*/ 0 w 867"/>
                  <a:gd name="T11" fmla="*/ 137 h 429"/>
                  <a:gd name="T12" fmla="*/ 35 w 867"/>
                  <a:gd name="T13" fmla="*/ 165 h 429"/>
                  <a:gd name="T14" fmla="*/ 49 w 867"/>
                  <a:gd name="T15" fmla="*/ 204 h 429"/>
                  <a:gd name="T16" fmla="*/ 80 w 867"/>
                  <a:gd name="T17" fmla="*/ 221 h 429"/>
                  <a:gd name="T18" fmla="*/ 115 w 867"/>
                  <a:gd name="T19" fmla="*/ 232 h 429"/>
                  <a:gd name="T20" fmla="*/ 154 w 867"/>
                  <a:gd name="T21" fmla="*/ 218 h 429"/>
                  <a:gd name="T22" fmla="*/ 203 w 867"/>
                  <a:gd name="T23" fmla="*/ 232 h 429"/>
                  <a:gd name="T24" fmla="*/ 262 w 867"/>
                  <a:gd name="T25" fmla="*/ 214 h 429"/>
                  <a:gd name="T26" fmla="*/ 329 w 867"/>
                  <a:gd name="T27" fmla="*/ 242 h 429"/>
                  <a:gd name="T28" fmla="*/ 374 w 867"/>
                  <a:gd name="T29" fmla="*/ 239 h 429"/>
                  <a:gd name="T30" fmla="*/ 416 w 867"/>
                  <a:gd name="T31" fmla="*/ 263 h 429"/>
                  <a:gd name="T32" fmla="*/ 454 w 867"/>
                  <a:gd name="T33" fmla="*/ 277 h 429"/>
                  <a:gd name="T34" fmla="*/ 493 w 867"/>
                  <a:gd name="T35" fmla="*/ 263 h 429"/>
                  <a:gd name="T36" fmla="*/ 507 w 867"/>
                  <a:gd name="T37" fmla="*/ 291 h 429"/>
                  <a:gd name="T38" fmla="*/ 542 w 867"/>
                  <a:gd name="T39" fmla="*/ 288 h 429"/>
                  <a:gd name="T40" fmla="*/ 535 w 867"/>
                  <a:gd name="T41" fmla="*/ 327 h 429"/>
                  <a:gd name="T42" fmla="*/ 584 w 867"/>
                  <a:gd name="T43" fmla="*/ 344 h 429"/>
                  <a:gd name="T44" fmla="*/ 643 w 867"/>
                  <a:gd name="T45" fmla="*/ 365 h 429"/>
                  <a:gd name="T46" fmla="*/ 657 w 867"/>
                  <a:gd name="T47" fmla="*/ 393 h 429"/>
                  <a:gd name="T48" fmla="*/ 696 w 867"/>
                  <a:gd name="T49" fmla="*/ 400 h 429"/>
                  <a:gd name="T50" fmla="*/ 724 w 867"/>
                  <a:gd name="T51" fmla="*/ 429 h 429"/>
                  <a:gd name="T52" fmla="*/ 759 w 867"/>
                  <a:gd name="T53" fmla="*/ 414 h 429"/>
                  <a:gd name="T54" fmla="*/ 790 w 867"/>
                  <a:gd name="T55" fmla="*/ 411 h 429"/>
                  <a:gd name="T56" fmla="*/ 811 w 867"/>
                  <a:gd name="T57" fmla="*/ 369 h 429"/>
                  <a:gd name="T58" fmla="*/ 867 w 867"/>
                  <a:gd name="T59" fmla="*/ 351 h 429"/>
                  <a:gd name="T60" fmla="*/ 839 w 867"/>
                  <a:gd name="T61" fmla="*/ 305 h 429"/>
                  <a:gd name="T62" fmla="*/ 853 w 867"/>
                  <a:gd name="T63" fmla="*/ 263 h 429"/>
                  <a:gd name="T64" fmla="*/ 832 w 867"/>
                  <a:gd name="T65" fmla="*/ 214 h 429"/>
                  <a:gd name="T66" fmla="*/ 843 w 867"/>
                  <a:gd name="T67" fmla="*/ 189 h 429"/>
                  <a:gd name="T68" fmla="*/ 804 w 867"/>
                  <a:gd name="T69" fmla="*/ 189 h 429"/>
                  <a:gd name="T70" fmla="*/ 783 w 867"/>
                  <a:gd name="T71" fmla="*/ 165 h 429"/>
                  <a:gd name="T72" fmla="*/ 745 w 867"/>
                  <a:gd name="T73" fmla="*/ 182 h 429"/>
                  <a:gd name="T74" fmla="*/ 710 w 867"/>
                  <a:gd name="T75" fmla="*/ 168 h 429"/>
                  <a:gd name="T76" fmla="*/ 682 w 867"/>
                  <a:gd name="T77" fmla="*/ 147 h 429"/>
                  <a:gd name="T78" fmla="*/ 622 w 867"/>
                  <a:gd name="T79" fmla="*/ 144 h 429"/>
                  <a:gd name="T80" fmla="*/ 607 w 867"/>
                  <a:gd name="T81" fmla="*/ 225 h 429"/>
                  <a:gd name="T82" fmla="*/ 633 w 867"/>
                  <a:gd name="T83" fmla="*/ 228 h 429"/>
                  <a:gd name="T84" fmla="*/ 633 w 867"/>
                  <a:gd name="T85" fmla="*/ 267 h 429"/>
                  <a:gd name="T86" fmla="*/ 615 w 867"/>
                  <a:gd name="T87" fmla="*/ 298 h 429"/>
                  <a:gd name="T88" fmla="*/ 600 w 867"/>
                  <a:gd name="T89" fmla="*/ 264 h 429"/>
                  <a:gd name="T90" fmla="*/ 597 w 867"/>
                  <a:gd name="T91" fmla="*/ 246 h 429"/>
                  <a:gd name="T92" fmla="*/ 607 w 867"/>
                  <a:gd name="T93" fmla="*/ 225 h 429"/>
                  <a:gd name="T94" fmla="*/ 622 w 867"/>
                  <a:gd name="T95" fmla="*/ 145 h 429"/>
                  <a:gd name="T96" fmla="*/ 577 w 867"/>
                  <a:gd name="T97" fmla="*/ 144 h 429"/>
                  <a:gd name="T98" fmla="*/ 538 w 867"/>
                  <a:gd name="T99" fmla="*/ 154 h 429"/>
                  <a:gd name="T100" fmla="*/ 503 w 867"/>
                  <a:gd name="T101" fmla="*/ 140 h 429"/>
                  <a:gd name="T102" fmla="*/ 489 w 867"/>
                  <a:gd name="T103" fmla="*/ 95 h 429"/>
                  <a:gd name="T104" fmla="*/ 451 w 867"/>
                  <a:gd name="T105" fmla="*/ 84 h 429"/>
                  <a:gd name="T106" fmla="*/ 433 w 867"/>
                  <a:gd name="T107" fmla="*/ 59 h 429"/>
                  <a:gd name="T108" fmla="*/ 385 w 867"/>
                  <a:gd name="T109" fmla="*/ 49 h 429"/>
                  <a:gd name="T110" fmla="*/ 357 w 867"/>
                  <a:gd name="T111" fmla="*/ 28 h 429"/>
                  <a:gd name="T112" fmla="*/ 329 w 867"/>
                  <a:gd name="T113" fmla="*/ 38 h 429"/>
                  <a:gd name="T114" fmla="*/ 297 w 867"/>
                  <a:gd name="T115" fmla="*/ 28 h 429"/>
                  <a:gd name="T116" fmla="*/ 273 w 867"/>
                  <a:gd name="T117" fmla="*/ 52 h 429"/>
                  <a:gd name="T118" fmla="*/ 245 w 867"/>
                  <a:gd name="T119" fmla="*/ 49 h 429"/>
                  <a:gd name="T120" fmla="*/ 234 w 867"/>
                  <a:gd name="T121" fmla="*/ 17 h 429"/>
                  <a:gd name="T122" fmla="*/ 199 w 867"/>
                  <a:gd name="T123" fmla="*/ 7 h 429"/>
                  <a:gd name="T124" fmla="*/ 147 w 867"/>
                  <a:gd name="T125" fmla="*/ 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7" h="429">
                    <a:moveTo>
                      <a:pt x="147" y="0"/>
                    </a:moveTo>
                    <a:lnTo>
                      <a:pt x="115" y="31"/>
                    </a:lnTo>
                    <a:lnTo>
                      <a:pt x="77" y="52"/>
                    </a:lnTo>
                    <a:lnTo>
                      <a:pt x="66" y="98"/>
                    </a:lnTo>
                    <a:lnTo>
                      <a:pt x="31" y="123"/>
                    </a:lnTo>
                    <a:lnTo>
                      <a:pt x="0" y="137"/>
                    </a:lnTo>
                    <a:lnTo>
                      <a:pt x="35" y="165"/>
                    </a:lnTo>
                    <a:lnTo>
                      <a:pt x="49" y="204"/>
                    </a:lnTo>
                    <a:lnTo>
                      <a:pt x="80" y="221"/>
                    </a:lnTo>
                    <a:lnTo>
                      <a:pt x="115" y="232"/>
                    </a:lnTo>
                    <a:lnTo>
                      <a:pt x="154" y="218"/>
                    </a:lnTo>
                    <a:lnTo>
                      <a:pt x="203" y="232"/>
                    </a:lnTo>
                    <a:lnTo>
                      <a:pt x="262" y="214"/>
                    </a:lnTo>
                    <a:lnTo>
                      <a:pt x="329" y="242"/>
                    </a:lnTo>
                    <a:lnTo>
                      <a:pt x="374" y="239"/>
                    </a:lnTo>
                    <a:lnTo>
                      <a:pt x="416" y="263"/>
                    </a:lnTo>
                    <a:lnTo>
                      <a:pt x="454" y="277"/>
                    </a:lnTo>
                    <a:lnTo>
                      <a:pt x="493" y="263"/>
                    </a:lnTo>
                    <a:lnTo>
                      <a:pt x="507" y="291"/>
                    </a:lnTo>
                    <a:lnTo>
                      <a:pt x="542" y="288"/>
                    </a:lnTo>
                    <a:lnTo>
                      <a:pt x="535" y="327"/>
                    </a:lnTo>
                    <a:lnTo>
                      <a:pt x="584" y="344"/>
                    </a:lnTo>
                    <a:lnTo>
                      <a:pt x="643" y="365"/>
                    </a:lnTo>
                    <a:lnTo>
                      <a:pt x="657" y="393"/>
                    </a:lnTo>
                    <a:lnTo>
                      <a:pt x="696" y="400"/>
                    </a:lnTo>
                    <a:lnTo>
                      <a:pt x="724" y="429"/>
                    </a:lnTo>
                    <a:lnTo>
                      <a:pt x="759" y="414"/>
                    </a:lnTo>
                    <a:lnTo>
                      <a:pt x="790" y="411"/>
                    </a:lnTo>
                    <a:lnTo>
                      <a:pt x="811" y="369"/>
                    </a:lnTo>
                    <a:lnTo>
                      <a:pt x="867" y="351"/>
                    </a:lnTo>
                    <a:lnTo>
                      <a:pt x="839" y="305"/>
                    </a:lnTo>
                    <a:lnTo>
                      <a:pt x="853" y="263"/>
                    </a:lnTo>
                    <a:lnTo>
                      <a:pt x="832" y="214"/>
                    </a:lnTo>
                    <a:lnTo>
                      <a:pt x="843" y="189"/>
                    </a:lnTo>
                    <a:lnTo>
                      <a:pt x="804" y="189"/>
                    </a:lnTo>
                    <a:lnTo>
                      <a:pt x="783" y="165"/>
                    </a:lnTo>
                    <a:lnTo>
                      <a:pt x="745" y="182"/>
                    </a:lnTo>
                    <a:lnTo>
                      <a:pt x="710" y="168"/>
                    </a:lnTo>
                    <a:lnTo>
                      <a:pt x="682" y="147"/>
                    </a:lnTo>
                    <a:lnTo>
                      <a:pt x="622" y="144"/>
                    </a:lnTo>
                    <a:lnTo>
                      <a:pt x="607" y="225"/>
                    </a:lnTo>
                    <a:lnTo>
                      <a:pt x="633" y="228"/>
                    </a:lnTo>
                    <a:lnTo>
                      <a:pt x="633" y="267"/>
                    </a:lnTo>
                    <a:lnTo>
                      <a:pt x="615" y="298"/>
                    </a:lnTo>
                    <a:lnTo>
                      <a:pt x="600" y="264"/>
                    </a:lnTo>
                    <a:lnTo>
                      <a:pt x="597" y="246"/>
                    </a:lnTo>
                    <a:lnTo>
                      <a:pt x="607" y="225"/>
                    </a:lnTo>
                    <a:lnTo>
                      <a:pt x="622" y="145"/>
                    </a:lnTo>
                    <a:lnTo>
                      <a:pt x="577" y="144"/>
                    </a:lnTo>
                    <a:lnTo>
                      <a:pt x="538" y="154"/>
                    </a:lnTo>
                    <a:lnTo>
                      <a:pt x="503" y="140"/>
                    </a:lnTo>
                    <a:lnTo>
                      <a:pt x="489" y="95"/>
                    </a:lnTo>
                    <a:lnTo>
                      <a:pt x="451" y="84"/>
                    </a:lnTo>
                    <a:lnTo>
                      <a:pt x="433" y="59"/>
                    </a:lnTo>
                    <a:lnTo>
                      <a:pt x="385" y="49"/>
                    </a:lnTo>
                    <a:lnTo>
                      <a:pt x="357" y="28"/>
                    </a:lnTo>
                    <a:lnTo>
                      <a:pt x="329" y="38"/>
                    </a:lnTo>
                    <a:lnTo>
                      <a:pt x="297" y="28"/>
                    </a:lnTo>
                    <a:lnTo>
                      <a:pt x="273" y="52"/>
                    </a:lnTo>
                    <a:lnTo>
                      <a:pt x="245" y="49"/>
                    </a:lnTo>
                    <a:lnTo>
                      <a:pt x="234" y="17"/>
                    </a:lnTo>
                    <a:lnTo>
                      <a:pt x="199" y="7"/>
                    </a:lnTo>
                    <a:lnTo>
                      <a:pt x="147"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6"/>
              <p:cNvSpPr>
                <a:spLocks/>
              </p:cNvSpPr>
              <p:nvPr/>
            </p:nvSpPr>
            <p:spPr bwMode="auto">
              <a:xfrm>
                <a:off x="1160" y="1138"/>
                <a:ext cx="223" cy="50"/>
              </a:xfrm>
              <a:custGeom>
                <a:avLst/>
                <a:gdLst>
                  <a:gd name="T0" fmla="*/ 146 w 223"/>
                  <a:gd name="T1" fmla="*/ 7 h 50"/>
                  <a:gd name="T2" fmla="*/ 171 w 223"/>
                  <a:gd name="T3" fmla="*/ 0 h 50"/>
                  <a:gd name="T4" fmla="*/ 185 w 223"/>
                  <a:gd name="T5" fmla="*/ 9 h 50"/>
                  <a:gd name="T6" fmla="*/ 220 w 223"/>
                  <a:gd name="T7" fmla="*/ 16 h 50"/>
                  <a:gd name="T8" fmla="*/ 223 w 223"/>
                  <a:gd name="T9" fmla="*/ 40 h 50"/>
                  <a:gd name="T10" fmla="*/ 184 w 223"/>
                  <a:gd name="T11" fmla="*/ 25 h 50"/>
                  <a:gd name="T12" fmla="*/ 156 w 223"/>
                  <a:gd name="T13" fmla="*/ 50 h 50"/>
                  <a:gd name="T14" fmla="*/ 83 w 223"/>
                  <a:gd name="T15" fmla="*/ 50 h 50"/>
                  <a:gd name="T16" fmla="*/ 0 w 223"/>
                  <a:gd name="T17" fmla="*/ 12 h 50"/>
                  <a:gd name="T18" fmla="*/ 119 w 223"/>
                  <a:gd name="T19" fmla="*/ 35 h 50"/>
                  <a:gd name="T20" fmla="*/ 146 w 223"/>
                  <a:gd name="T21" fmla="*/ 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50">
                    <a:moveTo>
                      <a:pt x="146" y="7"/>
                    </a:moveTo>
                    <a:lnTo>
                      <a:pt x="171" y="0"/>
                    </a:lnTo>
                    <a:lnTo>
                      <a:pt x="185" y="9"/>
                    </a:lnTo>
                    <a:lnTo>
                      <a:pt x="220" y="16"/>
                    </a:lnTo>
                    <a:lnTo>
                      <a:pt x="223" y="40"/>
                    </a:lnTo>
                    <a:lnTo>
                      <a:pt x="184" y="25"/>
                    </a:lnTo>
                    <a:lnTo>
                      <a:pt x="156" y="50"/>
                    </a:lnTo>
                    <a:lnTo>
                      <a:pt x="83" y="50"/>
                    </a:lnTo>
                    <a:lnTo>
                      <a:pt x="0" y="12"/>
                    </a:lnTo>
                    <a:lnTo>
                      <a:pt x="119" y="35"/>
                    </a:lnTo>
                    <a:lnTo>
                      <a:pt x="146" y="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7"/>
              <p:cNvSpPr>
                <a:spLocks/>
              </p:cNvSpPr>
              <p:nvPr/>
            </p:nvSpPr>
            <p:spPr bwMode="auto">
              <a:xfrm>
                <a:off x="1432" y="1197"/>
                <a:ext cx="112" cy="109"/>
              </a:xfrm>
              <a:custGeom>
                <a:avLst/>
                <a:gdLst>
                  <a:gd name="T0" fmla="*/ 0 w 112"/>
                  <a:gd name="T1" fmla="*/ 0 h 109"/>
                  <a:gd name="T2" fmla="*/ 21 w 112"/>
                  <a:gd name="T3" fmla="*/ 14 h 109"/>
                  <a:gd name="T4" fmla="*/ 24 w 112"/>
                  <a:gd name="T5" fmla="*/ 70 h 109"/>
                  <a:gd name="T6" fmla="*/ 49 w 112"/>
                  <a:gd name="T7" fmla="*/ 77 h 109"/>
                  <a:gd name="T8" fmla="*/ 56 w 112"/>
                  <a:gd name="T9" fmla="*/ 109 h 109"/>
                  <a:gd name="T10" fmla="*/ 80 w 112"/>
                  <a:gd name="T11" fmla="*/ 77 h 109"/>
                  <a:gd name="T12" fmla="*/ 112 w 112"/>
                  <a:gd name="T13" fmla="*/ 56 h 109"/>
                  <a:gd name="T14" fmla="*/ 73 w 112"/>
                  <a:gd name="T15" fmla="*/ 39 h 109"/>
                  <a:gd name="T16" fmla="*/ 91 w 112"/>
                  <a:gd name="T17" fmla="*/ 7 h 109"/>
                  <a:gd name="T18" fmla="*/ 66 w 112"/>
                  <a:gd name="T19" fmla="*/ 0 h 109"/>
                  <a:gd name="T20" fmla="*/ 52 w 112"/>
                  <a:gd name="T21" fmla="*/ 14 h 109"/>
                  <a:gd name="T22" fmla="*/ 0 w 112"/>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09">
                    <a:moveTo>
                      <a:pt x="0" y="0"/>
                    </a:moveTo>
                    <a:lnTo>
                      <a:pt x="21" y="14"/>
                    </a:lnTo>
                    <a:lnTo>
                      <a:pt x="24" y="70"/>
                    </a:lnTo>
                    <a:lnTo>
                      <a:pt x="49" y="77"/>
                    </a:lnTo>
                    <a:lnTo>
                      <a:pt x="56" y="109"/>
                    </a:lnTo>
                    <a:lnTo>
                      <a:pt x="80" y="77"/>
                    </a:lnTo>
                    <a:lnTo>
                      <a:pt x="112" y="56"/>
                    </a:lnTo>
                    <a:lnTo>
                      <a:pt x="73" y="39"/>
                    </a:lnTo>
                    <a:lnTo>
                      <a:pt x="91" y="7"/>
                    </a:lnTo>
                    <a:lnTo>
                      <a:pt x="66" y="0"/>
                    </a:lnTo>
                    <a:lnTo>
                      <a:pt x="52" y="1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8"/>
              <p:cNvSpPr>
                <a:spLocks/>
              </p:cNvSpPr>
              <p:nvPr/>
            </p:nvSpPr>
            <p:spPr bwMode="auto">
              <a:xfrm>
                <a:off x="1369" y="1267"/>
                <a:ext cx="63" cy="102"/>
              </a:xfrm>
              <a:custGeom>
                <a:avLst/>
                <a:gdLst>
                  <a:gd name="T0" fmla="*/ 21 w 63"/>
                  <a:gd name="T1" fmla="*/ 0 h 102"/>
                  <a:gd name="T2" fmla="*/ 0 w 63"/>
                  <a:gd name="T3" fmla="*/ 25 h 102"/>
                  <a:gd name="T4" fmla="*/ 17 w 63"/>
                  <a:gd name="T5" fmla="*/ 46 h 102"/>
                  <a:gd name="T6" fmla="*/ 10 w 63"/>
                  <a:gd name="T7" fmla="*/ 92 h 102"/>
                  <a:gd name="T8" fmla="*/ 59 w 63"/>
                  <a:gd name="T9" fmla="*/ 102 h 102"/>
                  <a:gd name="T10" fmla="*/ 42 w 63"/>
                  <a:gd name="T11" fmla="*/ 56 h 102"/>
                  <a:gd name="T12" fmla="*/ 63 w 63"/>
                  <a:gd name="T13" fmla="*/ 21 h 102"/>
                  <a:gd name="T14" fmla="*/ 21 w 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2">
                    <a:moveTo>
                      <a:pt x="21" y="0"/>
                    </a:moveTo>
                    <a:lnTo>
                      <a:pt x="0" y="25"/>
                    </a:lnTo>
                    <a:lnTo>
                      <a:pt x="17" y="46"/>
                    </a:lnTo>
                    <a:lnTo>
                      <a:pt x="10" y="92"/>
                    </a:lnTo>
                    <a:lnTo>
                      <a:pt x="59" y="102"/>
                    </a:lnTo>
                    <a:lnTo>
                      <a:pt x="42" y="56"/>
                    </a:lnTo>
                    <a:lnTo>
                      <a:pt x="63" y="21"/>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9"/>
              <p:cNvSpPr>
                <a:spLocks/>
              </p:cNvSpPr>
              <p:nvPr/>
            </p:nvSpPr>
            <p:spPr bwMode="auto">
              <a:xfrm>
                <a:off x="1005" y="1032"/>
                <a:ext cx="140" cy="74"/>
              </a:xfrm>
              <a:custGeom>
                <a:avLst/>
                <a:gdLst>
                  <a:gd name="T0" fmla="*/ 0 w 140"/>
                  <a:gd name="T1" fmla="*/ 14 h 74"/>
                  <a:gd name="T2" fmla="*/ 10 w 140"/>
                  <a:gd name="T3" fmla="*/ 0 h 74"/>
                  <a:gd name="T4" fmla="*/ 35 w 140"/>
                  <a:gd name="T5" fmla="*/ 10 h 74"/>
                  <a:gd name="T6" fmla="*/ 52 w 140"/>
                  <a:gd name="T7" fmla="*/ 3 h 74"/>
                  <a:gd name="T8" fmla="*/ 63 w 140"/>
                  <a:gd name="T9" fmla="*/ 14 h 74"/>
                  <a:gd name="T10" fmla="*/ 87 w 140"/>
                  <a:gd name="T11" fmla="*/ 24 h 74"/>
                  <a:gd name="T12" fmla="*/ 108 w 140"/>
                  <a:gd name="T13" fmla="*/ 45 h 74"/>
                  <a:gd name="T14" fmla="*/ 133 w 140"/>
                  <a:gd name="T15" fmla="*/ 52 h 74"/>
                  <a:gd name="T16" fmla="*/ 140 w 140"/>
                  <a:gd name="T17" fmla="*/ 74 h 74"/>
                  <a:gd name="T18" fmla="*/ 115 w 140"/>
                  <a:gd name="T19" fmla="*/ 66 h 74"/>
                  <a:gd name="T20" fmla="*/ 59 w 140"/>
                  <a:gd name="T21" fmla="*/ 42 h 74"/>
                  <a:gd name="T22" fmla="*/ 21 w 140"/>
                  <a:gd name="T23" fmla="*/ 63 h 74"/>
                  <a:gd name="T24" fmla="*/ 0 w 140"/>
                  <a:gd name="T25" fmla="*/ 1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4">
                    <a:moveTo>
                      <a:pt x="0" y="14"/>
                    </a:moveTo>
                    <a:lnTo>
                      <a:pt x="10" y="0"/>
                    </a:lnTo>
                    <a:lnTo>
                      <a:pt x="35" y="10"/>
                    </a:lnTo>
                    <a:lnTo>
                      <a:pt x="52" y="3"/>
                    </a:lnTo>
                    <a:lnTo>
                      <a:pt x="63" y="14"/>
                    </a:lnTo>
                    <a:lnTo>
                      <a:pt x="87" y="24"/>
                    </a:lnTo>
                    <a:lnTo>
                      <a:pt x="108" y="45"/>
                    </a:lnTo>
                    <a:lnTo>
                      <a:pt x="133" y="52"/>
                    </a:lnTo>
                    <a:lnTo>
                      <a:pt x="140" y="74"/>
                    </a:lnTo>
                    <a:lnTo>
                      <a:pt x="115" y="66"/>
                    </a:lnTo>
                    <a:lnTo>
                      <a:pt x="59" y="42"/>
                    </a:lnTo>
                    <a:lnTo>
                      <a:pt x="21" y="63"/>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50"/>
              <p:cNvSpPr>
                <a:spLocks/>
              </p:cNvSpPr>
              <p:nvPr/>
            </p:nvSpPr>
            <p:spPr bwMode="auto">
              <a:xfrm>
                <a:off x="1022" y="1148"/>
                <a:ext cx="102" cy="66"/>
              </a:xfrm>
              <a:custGeom>
                <a:avLst/>
                <a:gdLst>
                  <a:gd name="T0" fmla="*/ 0 w 102"/>
                  <a:gd name="T1" fmla="*/ 0 h 66"/>
                  <a:gd name="T2" fmla="*/ 7 w 102"/>
                  <a:gd name="T3" fmla="*/ 28 h 66"/>
                  <a:gd name="T4" fmla="*/ 32 w 102"/>
                  <a:gd name="T5" fmla="*/ 42 h 66"/>
                  <a:gd name="T6" fmla="*/ 81 w 102"/>
                  <a:gd name="T7" fmla="*/ 42 h 66"/>
                  <a:gd name="T8" fmla="*/ 102 w 102"/>
                  <a:gd name="T9" fmla="*/ 66 h 66"/>
                  <a:gd name="T10" fmla="*/ 88 w 102"/>
                  <a:gd name="T11" fmla="*/ 35 h 66"/>
                  <a:gd name="T12" fmla="*/ 0 w 102"/>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66">
                    <a:moveTo>
                      <a:pt x="0" y="0"/>
                    </a:moveTo>
                    <a:lnTo>
                      <a:pt x="7" y="28"/>
                    </a:lnTo>
                    <a:lnTo>
                      <a:pt x="32" y="42"/>
                    </a:lnTo>
                    <a:lnTo>
                      <a:pt x="81" y="42"/>
                    </a:lnTo>
                    <a:lnTo>
                      <a:pt x="102" y="66"/>
                    </a:lnTo>
                    <a:lnTo>
                      <a:pt x="88"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51"/>
              <p:cNvSpPr>
                <a:spLocks/>
              </p:cNvSpPr>
              <p:nvPr/>
            </p:nvSpPr>
            <p:spPr bwMode="auto">
              <a:xfrm>
                <a:off x="1376" y="1176"/>
                <a:ext cx="42" cy="77"/>
              </a:xfrm>
              <a:custGeom>
                <a:avLst/>
                <a:gdLst>
                  <a:gd name="T0" fmla="*/ 35 w 42"/>
                  <a:gd name="T1" fmla="*/ 0 h 77"/>
                  <a:gd name="T2" fmla="*/ 14 w 42"/>
                  <a:gd name="T3" fmla="*/ 24 h 77"/>
                  <a:gd name="T4" fmla="*/ 17 w 42"/>
                  <a:gd name="T5" fmla="*/ 49 h 77"/>
                  <a:gd name="T6" fmla="*/ 0 w 42"/>
                  <a:gd name="T7" fmla="*/ 67 h 77"/>
                  <a:gd name="T8" fmla="*/ 42 w 42"/>
                  <a:gd name="T9" fmla="*/ 77 h 77"/>
                  <a:gd name="T10" fmla="*/ 28 w 42"/>
                  <a:gd name="T11" fmla="*/ 60 h 77"/>
                  <a:gd name="T12" fmla="*/ 35 w 42"/>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7">
                    <a:moveTo>
                      <a:pt x="35" y="0"/>
                    </a:moveTo>
                    <a:lnTo>
                      <a:pt x="14" y="24"/>
                    </a:lnTo>
                    <a:lnTo>
                      <a:pt x="17" y="49"/>
                    </a:lnTo>
                    <a:lnTo>
                      <a:pt x="0" y="67"/>
                    </a:lnTo>
                    <a:lnTo>
                      <a:pt x="42" y="77"/>
                    </a:lnTo>
                    <a:lnTo>
                      <a:pt x="28" y="60"/>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52"/>
              <p:cNvSpPr>
                <a:spLocks/>
              </p:cNvSpPr>
              <p:nvPr/>
            </p:nvSpPr>
            <p:spPr bwMode="auto">
              <a:xfrm>
                <a:off x="830" y="1000"/>
                <a:ext cx="140" cy="77"/>
              </a:xfrm>
              <a:custGeom>
                <a:avLst/>
                <a:gdLst>
                  <a:gd name="T0" fmla="*/ 0 w 140"/>
                  <a:gd name="T1" fmla="*/ 35 h 77"/>
                  <a:gd name="T2" fmla="*/ 28 w 140"/>
                  <a:gd name="T3" fmla="*/ 7 h 77"/>
                  <a:gd name="T4" fmla="*/ 42 w 140"/>
                  <a:gd name="T5" fmla="*/ 0 h 77"/>
                  <a:gd name="T6" fmla="*/ 63 w 140"/>
                  <a:gd name="T7" fmla="*/ 11 h 77"/>
                  <a:gd name="T8" fmla="*/ 80 w 140"/>
                  <a:gd name="T9" fmla="*/ 14 h 77"/>
                  <a:gd name="T10" fmla="*/ 91 w 140"/>
                  <a:gd name="T11" fmla="*/ 25 h 77"/>
                  <a:gd name="T12" fmla="*/ 91 w 140"/>
                  <a:gd name="T13" fmla="*/ 46 h 77"/>
                  <a:gd name="T14" fmla="*/ 112 w 140"/>
                  <a:gd name="T15" fmla="*/ 63 h 77"/>
                  <a:gd name="T16" fmla="*/ 140 w 140"/>
                  <a:gd name="T17" fmla="*/ 77 h 77"/>
                  <a:gd name="T18" fmla="*/ 94 w 140"/>
                  <a:gd name="T19" fmla="*/ 74 h 77"/>
                  <a:gd name="T20" fmla="*/ 70 w 140"/>
                  <a:gd name="T21" fmla="*/ 42 h 77"/>
                  <a:gd name="T22" fmla="*/ 42 w 140"/>
                  <a:gd name="T23" fmla="*/ 53 h 77"/>
                  <a:gd name="T24" fmla="*/ 0 w 140"/>
                  <a:gd name="T25" fmla="*/ 35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7">
                    <a:moveTo>
                      <a:pt x="0" y="35"/>
                    </a:moveTo>
                    <a:lnTo>
                      <a:pt x="28" y="7"/>
                    </a:lnTo>
                    <a:lnTo>
                      <a:pt x="42" y="0"/>
                    </a:lnTo>
                    <a:lnTo>
                      <a:pt x="63" y="11"/>
                    </a:lnTo>
                    <a:lnTo>
                      <a:pt x="80" y="14"/>
                    </a:lnTo>
                    <a:lnTo>
                      <a:pt x="91" y="25"/>
                    </a:lnTo>
                    <a:lnTo>
                      <a:pt x="91" y="46"/>
                    </a:lnTo>
                    <a:lnTo>
                      <a:pt x="112" y="63"/>
                    </a:lnTo>
                    <a:lnTo>
                      <a:pt x="140" y="77"/>
                    </a:lnTo>
                    <a:lnTo>
                      <a:pt x="94" y="74"/>
                    </a:lnTo>
                    <a:lnTo>
                      <a:pt x="70" y="42"/>
                    </a:lnTo>
                    <a:lnTo>
                      <a:pt x="42" y="53"/>
                    </a:lnTo>
                    <a:lnTo>
                      <a:pt x="0" y="3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4" name="Group 53"/>
            <p:cNvGrpSpPr>
              <a:grpSpLocks/>
            </p:cNvGrpSpPr>
            <p:nvPr/>
          </p:nvGrpSpPr>
          <p:grpSpPr bwMode="auto">
            <a:xfrm>
              <a:off x="977" y="729"/>
              <a:ext cx="315" cy="296"/>
              <a:chOff x="977" y="729"/>
              <a:chExt cx="315" cy="296"/>
            </a:xfrm>
          </p:grpSpPr>
          <p:sp>
            <p:nvSpPr>
              <p:cNvPr id="36916" name="Freeform 54"/>
              <p:cNvSpPr>
                <a:spLocks/>
              </p:cNvSpPr>
              <p:nvPr/>
            </p:nvSpPr>
            <p:spPr bwMode="auto">
              <a:xfrm>
                <a:off x="977" y="729"/>
                <a:ext cx="315" cy="296"/>
              </a:xfrm>
              <a:custGeom>
                <a:avLst/>
                <a:gdLst>
                  <a:gd name="T0" fmla="*/ 168 w 315"/>
                  <a:gd name="T1" fmla="*/ 0 h 296"/>
                  <a:gd name="T2" fmla="*/ 136 w 315"/>
                  <a:gd name="T3" fmla="*/ 14 h 296"/>
                  <a:gd name="T4" fmla="*/ 112 w 315"/>
                  <a:gd name="T5" fmla="*/ 11 h 296"/>
                  <a:gd name="T6" fmla="*/ 108 w 315"/>
                  <a:gd name="T7" fmla="*/ 21 h 296"/>
                  <a:gd name="T8" fmla="*/ 73 w 315"/>
                  <a:gd name="T9" fmla="*/ 39 h 296"/>
                  <a:gd name="T10" fmla="*/ 84 w 315"/>
                  <a:gd name="T11" fmla="*/ 60 h 296"/>
                  <a:gd name="T12" fmla="*/ 38 w 315"/>
                  <a:gd name="T13" fmla="*/ 85 h 296"/>
                  <a:gd name="T14" fmla="*/ 45 w 315"/>
                  <a:gd name="T15" fmla="*/ 95 h 296"/>
                  <a:gd name="T16" fmla="*/ 24 w 315"/>
                  <a:gd name="T17" fmla="*/ 123 h 296"/>
                  <a:gd name="T18" fmla="*/ 35 w 315"/>
                  <a:gd name="T19" fmla="*/ 152 h 296"/>
                  <a:gd name="T20" fmla="*/ 0 w 315"/>
                  <a:gd name="T21" fmla="*/ 176 h 296"/>
                  <a:gd name="T22" fmla="*/ 17 w 315"/>
                  <a:gd name="T23" fmla="*/ 197 h 296"/>
                  <a:gd name="T24" fmla="*/ 14 w 315"/>
                  <a:gd name="T25" fmla="*/ 215 h 296"/>
                  <a:gd name="T26" fmla="*/ 24 w 315"/>
                  <a:gd name="T27" fmla="*/ 225 h 296"/>
                  <a:gd name="T28" fmla="*/ 42 w 315"/>
                  <a:gd name="T29" fmla="*/ 246 h 296"/>
                  <a:gd name="T30" fmla="*/ 66 w 315"/>
                  <a:gd name="T31" fmla="*/ 239 h 296"/>
                  <a:gd name="T32" fmla="*/ 77 w 315"/>
                  <a:gd name="T33" fmla="*/ 261 h 296"/>
                  <a:gd name="T34" fmla="*/ 91 w 315"/>
                  <a:gd name="T35" fmla="*/ 275 h 296"/>
                  <a:gd name="T36" fmla="*/ 108 w 315"/>
                  <a:gd name="T37" fmla="*/ 271 h 296"/>
                  <a:gd name="T38" fmla="*/ 157 w 315"/>
                  <a:gd name="T39" fmla="*/ 289 h 296"/>
                  <a:gd name="T40" fmla="*/ 192 w 315"/>
                  <a:gd name="T41" fmla="*/ 296 h 296"/>
                  <a:gd name="T42" fmla="*/ 210 w 315"/>
                  <a:gd name="T43" fmla="*/ 282 h 296"/>
                  <a:gd name="T44" fmla="*/ 241 w 315"/>
                  <a:gd name="T45" fmla="*/ 275 h 296"/>
                  <a:gd name="T46" fmla="*/ 276 w 315"/>
                  <a:gd name="T47" fmla="*/ 264 h 296"/>
                  <a:gd name="T48" fmla="*/ 269 w 315"/>
                  <a:gd name="T49" fmla="*/ 236 h 296"/>
                  <a:gd name="T50" fmla="*/ 290 w 315"/>
                  <a:gd name="T51" fmla="*/ 218 h 296"/>
                  <a:gd name="T52" fmla="*/ 273 w 315"/>
                  <a:gd name="T53" fmla="*/ 190 h 296"/>
                  <a:gd name="T54" fmla="*/ 294 w 315"/>
                  <a:gd name="T55" fmla="*/ 176 h 296"/>
                  <a:gd name="T56" fmla="*/ 311 w 315"/>
                  <a:gd name="T57" fmla="*/ 145 h 296"/>
                  <a:gd name="T58" fmla="*/ 315 w 315"/>
                  <a:gd name="T59" fmla="*/ 123 h 296"/>
                  <a:gd name="T60" fmla="*/ 308 w 315"/>
                  <a:gd name="T61" fmla="*/ 99 h 296"/>
                  <a:gd name="T62" fmla="*/ 315 w 315"/>
                  <a:gd name="T63" fmla="*/ 81 h 296"/>
                  <a:gd name="T64" fmla="*/ 290 w 315"/>
                  <a:gd name="T65" fmla="*/ 71 h 296"/>
                  <a:gd name="T66" fmla="*/ 252 w 315"/>
                  <a:gd name="T67" fmla="*/ 71 h 296"/>
                  <a:gd name="T68" fmla="*/ 238 w 315"/>
                  <a:gd name="T69" fmla="*/ 28 h 296"/>
                  <a:gd name="T70" fmla="*/ 206 w 315"/>
                  <a:gd name="T71" fmla="*/ 28 h 296"/>
                  <a:gd name="T72" fmla="*/ 168 w 315"/>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5" h="296">
                    <a:moveTo>
                      <a:pt x="168" y="0"/>
                    </a:moveTo>
                    <a:lnTo>
                      <a:pt x="136" y="14"/>
                    </a:lnTo>
                    <a:lnTo>
                      <a:pt x="112" y="11"/>
                    </a:lnTo>
                    <a:lnTo>
                      <a:pt x="108" y="21"/>
                    </a:lnTo>
                    <a:lnTo>
                      <a:pt x="73" y="39"/>
                    </a:lnTo>
                    <a:lnTo>
                      <a:pt x="84" y="60"/>
                    </a:lnTo>
                    <a:lnTo>
                      <a:pt x="38" y="85"/>
                    </a:lnTo>
                    <a:lnTo>
                      <a:pt x="45" y="95"/>
                    </a:lnTo>
                    <a:lnTo>
                      <a:pt x="24" y="123"/>
                    </a:lnTo>
                    <a:lnTo>
                      <a:pt x="35" y="152"/>
                    </a:lnTo>
                    <a:lnTo>
                      <a:pt x="0" y="176"/>
                    </a:lnTo>
                    <a:lnTo>
                      <a:pt x="17" y="197"/>
                    </a:lnTo>
                    <a:lnTo>
                      <a:pt x="14" y="215"/>
                    </a:lnTo>
                    <a:lnTo>
                      <a:pt x="24" y="225"/>
                    </a:lnTo>
                    <a:lnTo>
                      <a:pt x="42" y="246"/>
                    </a:lnTo>
                    <a:lnTo>
                      <a:pt x="66" y="239"/>
                    </a:lnTo>
                    <a:lnTo>
                      <a:pt x="77" y="261"/>
                    </a:lnTo>
                    <a:lnTo>
                      <a:pt x="91" y="275"/>
                    </a:lnTo>
                    <a:lnTo>
                      <a:pt x="108" y="271"/>
                    </a:lnTo>
                    <a:lnTo>
                      <a:pt x="157" y="289"/>
                    </a:lnTo>
                    <a:lnTo>
                      <a:pt x="192" y="296"/>
                    </a:lnTo>
                    <a:lnTo>
                      <a:pt x="210" y="282"/>
                    </a:lnTo>
                    <a:lnTo>
                      <a:pt x="241" y="275"/>
                    </a:lnTo>
                    <a:lnTo>
                      <a:pt x="276" y="264"/>
                    </a:lnTo>
                    <a:lnTo>
                      <a:pt x="269" y="236"/>
                    </a:lnTo>
                    <a:lnTo>
                      <a:pt x="290" y="218"/>
                    </a:lnTo>
                    <a:lnTo>
                      <a:pt x="273" y="190"/>
                    </a:lnTo>
                    <a:lnTo>
                      <a:pt x="294" y="176"/>
                    </a:lnTo>
                    <a:lnTo>
                      <a:pt x="311" y="145"/>
                    </a:lnTo>
                    <a:lnTo>
                      <a:pt x="315" y="123"/>
                    </a:lnTo>
                    <a:lnTo>
                      <a:pt x="308" y="99"/>
                    </a:lnTo>
                    <a:lnTo>
                      <a:pt x="315" y="81"/>
                    </a:lnTo>
                    <a:lnTo>
                      <a:pt x="290" y="71"/>
                    </a:lnTo>
                    <a:lnTo>
                      <a:pt x="252" y="71"/>
                    </a:lnTo>
                    <a:lnTo>
                      <a:pt x="238" y="28"/>
                    </a:lnTo>
                    <a:lnTo>
                      <a:pt x="206" y="28"/>
                    </a:lnTo>
                    <a:lnTo>
                      <a:pt x="168"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55"/>
              <p:cNvSpPr>
                <a:spLocks/>
              </p:cNvSpPr>
              <p:nvPr/>
            </p:nvSpPr>
            <p:spPr bwMode="auto">
              <a:xfrm>
                <a:off x="1117" y="789"/>
                <a:ext cx="140" cy="120"/>
              </a:xfrm>
              <a:custGeom>
                <a:avLst/>
                <a:gdLst>
                  <a:gd name="T0" fmla="*/ 0 w 140"/>
                  <a:gd name="T1" fmla="*/ 0 h 120"/>
                  <a:gd name="T2" fmla="*/ 35 w 140"/>
                  <a:gd name="T3" fmla="*/ 14 h 120"/>
                  <a:gd name="T4" fmla="*/ 49 w 140"/>
                  <a:gd name="T5" fmla="*/ 39 h 120"/>
                  <a:gd name="T6" fmla="*/ 45 w 140"/>
                  <a:gd name="T7" fmla="*/ 70 h 120"/>
                  <a:gd name="T8" fmla="*/ 73 w 140"/>
                  <a:gd name="T9" fmla="*/ 92 h 120"/>
                  <a:gd name="T10" fmla="*/ 77 w 140"/>
                  <a:gd name="T11" fmla="*/ 120 h 120"/>
                  <a:gd name="T12" fmla="*/ 115 w 140"/>
                  <a:gd name="T13" fmla="*/ 95 h 120"/>
                  <a:gd name="T14" fmla="*/ 140 w 140"/>
                  <a:gd name="T15" fmla="*/ 53 h 120"/>
                  <a:gd name="T16" fmla="*/ 105 w 140"/>
                  <a:gd name="T17" fmla="*/ 35 h 120"/>
                  <a:gd name="T18" fmla="*/ 84 w 140"/>
                  <a:gd name="T19" fmla="*/ 7 h 120"/>
                  <a:gd name="T20" fmla="*/ 56 w 140"/>
                  <a:gd name="T21" fmla="*/ 7 h 120"/>
                  <a:gd name="T22" fmla="*/ 0 w 140"/>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120">
                    <a:moveTo>
                      <a:pt x="0" y="0"/>
                    </a:moveTo>
                    <a:lnTo>
                      <a:pt x="35" y="14"/>
                    </a:lnTo>
                    <a:lnTo>
                      <a:pt x="49" y="39"/>
                    </a:lnTo>
                    <a:lnTo>
                      <a:pt x="45" y="70"/>
                    </a:lnTo>
                    <a:lnTo>
                      <a:pt x="73" y="92"/>
                    </a:lnTo>
                    <a:lnTo>
                      <a:pt x="77" y="120"/>
                    </a:lnTo>
                    <a:lnTo>
                      <a:pt x="115" y="95"/>
                    </a:lnTo>
                    <a:lnTo>
                      <a:pt x="140" y="53"/>
                    </a:lnTo>
                    <a:lnTo>
                      <a:pt x="105" y="35"/>
                    </a:lnTo>
                    <a:lnTo>
                      <a:pt x="84" y="7"/>
                    </a:lnTo>
                    <a:lnTo>
                      <a:pt x="56" y="7"/>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56"/>
              <p:cNvSpPr>
                <a:spLocks/>
              </p:cNvSpPr>
              <p:nvPr/>
            </p:nvSpPr>
            <p:spPr bwMode="auto">
              <a:xfrm>
                <a:off x="1092" y="923"/>
                <a:ext cx="140" cy="70"/>
              </a:xfrm>
              <a:custGeom>
                <a:avLst/>
                <a:gdLst>
                  <a:gd name="T0" fmla="*/ 0 w 140"/>
                  <a:gd name="T1" fmla="*/ 59 h 70"/>
                  <a:gd name="T2" fmla="*/ 35 w 140"/>
                  <a:gd name="T3" fmla="*/ 70 h 70"/>
                  <a:gd name="T4" fmla="*/ 70 w 140"/>
                  <a:gd name="T5" fmla="*/ 70 h 70"/>
                  <a:gd name="T6" fmla="*/ 98 w 140"/>
                  <a:gd name="T7" fmla="*/ 52 h 70"/>
                  <a:gd name="T8" fmla="*/ 119 w 140"/>
                  <a:gd name="T9" fmla="*/ 56 h 70"/>
                  <a:gd name="T10" fmla="*/ 119 w 140"/>
                  <a:gd name="T11" fmla="*/ 24 h 70"/>
                  <a:gd name="T12" fmla="*/ 140 w 140"/>
                  <a:gd name="T13" fmla="*/ 0 h 70"/>
                  <a:gd name="T14" fmla="*/ 102 w 140"/>
                  <a:gd name="T15" fmla="*/ 14 h 70"/>
                  <a:gd name="T16" fmla="*/ 88 w 140"/>
                  <a:gd name="T17" fmla="*/ 28 h 70"/>
                  <a:gd name="T18" fmla="*/ 49 w 140"/>
                  <a:gd name="T19" fmla="*/ 52 h 70"/>
                  <a:gd name="T20" fmla="*/ 0 w 140"/>
                  <a:gd name="T21" fmla="*/ 5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70">
                    <a:moveTo>
                      <a:pt x="0" y="59"/>
                    </a:moveTo>
                    <a:lnTo>
                      <a:pt x="35" y="70"/>
                    </a:lnTo>
                    <a:lnTo>
                      <a:pt x="70" y="70"/>
                    </a:lnTo>
                    <a:lnTo>
                      <a:pt x="98" y="52"/>
                    </a:lnTo>
                    <a:lnTo>
                      <a:pt x="119" y="56"/>
                    </a:lnTo>
                    <a:lnTo>
                      <a:pt x="119" y="24"/>
                    </a:lnTo>
                    <a:lnTo>
                      <a:pt x="140" y="0"/>
                    </a:lnTo>
                    <a:lnTo>
                      <a:pt x="102" y="14"/>
                    </a:lnTo>
                    <a:lnTo>
                      <a:pt x="88" y="28"/>
                    </a:lnTo>
                    <a:lnTo>
                      <a:pt x="49" y="52"/>
                    </a:lnTo>
                    <a:lnTo>
                      <a:pt x="0" y="59"/>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9" name="Freeform 57"/>
              <p:cNvSpPr>
                <a:spLocks/>
              </p:cNvSpPr>
              <p:nvPr/>
            </p:nvSpPr>
            <p:spPr bwMode="auto">
              <a:xfrm>
                <a:off x="1047" y="814"/>
                <a:ext cx="66" cy="112"/>
              </a:xfrm>
              <a:custGeom>
                <a:avLst/>
                <a:gdLst>
                  <a:gd name="T0" fmla="*/ 14 w 66"/>
                  <a:gd name="T1" fmla="*/ 0 h 112"/>
                  <a:gd name="T2" fmla="*/ 0 w 66"/>
                  <a:gd name="T3" fmla="*/ 17 h 112"/>
                  <a:gd name="T4" fmla="*/ 17 w 66"/>
                  <a:gd name="T5" fmla="*/ 38 h 112"/>
                  <a:gd name="T6" fmla="*/ 14 w 66"/>
                  <a:gd name="T7" fmla="*/ 63 h 112"/>
                  <a:gd name="T8" fmla="*/ 28 w 66"/>
                  <a:gd name="T9" fmla="*/ 70 h 112"/>
                  <a:gd name="T10" fmla="*/ 14 w 66"/>
                  <a:gd name="T11" fmla="*/ 112 h 112"/>
                  <a:gd name="T12" fmla="*/ 66 w 66"/>
                  <a:gd name="T13" fmla="*/ 74 h 112"/>
                  <a:gd name="T14" fmla="*/ 63 w 66"/>
                  <a:gd name="T15" fmla="*/ 52 h 112"/>
                  <a:gd name="T16" fmla="*/ 45 w 66"/>
                  <a:gd name="T17" fmla="*/ 38 h 112"/>
                  <a:gd name="T18" fmla="*/ 14 w 66"/>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12">
                    <a:moveTo>
                      <a:pt x="14" y="0"/>
                    </a:moveTo>
                    <a:lnTo>
                      <a:pt x="0" y="17"/>
                    </a:lnTo>
                    <a:lnTo>
                      <a:pt x="17" y="38"/>
                    </a:lnTo>
                    <a:lnTo>
                      <a:pt x="14" y="63"/>
                    </a:lnTo>
                    <a:lnTo>
                      <a:pt x="28" y="70"/>
                    </a:lnTo>
                    <a:lnTo>
                      <a:pt x="14" y="112"/>
                    </a:lnTo>
                    <a:lnTo>
                      <a:pt x="66" y="74"/>
                    </a:lnTo>
                    <a:lnTo>
                      <a:pt x="63" y="52"/>
                    </a:lnTo>
                    <a:lnTo>
                      <a:pt x="45" y="38"/>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5" name="Group 58"/>
            <p:cNvGrpSpPr>
              <a:grpSpLocks/>
            </p:cNvGrpSpPr>
            <p:nvPr/>
          </p:nvGrpSpPr>
          <p:grpSpPr bwMode="auto">
            <a:xfrm>
              <a:off x="1355" y="825"/>
              <a:ext cx="468" cy="356"/>
              <a:chOff x="1355" y="825"/>
              <a:chExt cx="468" cy="356"/>
            </a:xfrm>
          </p:grpSpPr>
          <p:sp>
            <p:nvSpPr>
              <p:cNvPr id="36912" name="Freeform 59"/>
              <p:cNvSpPr>
                <a:spLocks/>
              </p:cNvSpPr>
              <p:nvPr/>
            </p:nvSpPr>
            <p:spPr bwMode="auto">
              <a:xfrm>
                <a:off x="1355" y="825"/>
                <a:ext cx="468" cy="356"/>
              </a:xfrm>
              <a:custGeom>
                <a:avLst/>
                <a:gdLst>
                  <a:gd name="T0" fmla="*/ 249 w 468"/>
                  <a:gd name="T1" fmla="*/ 0 h 356"/>
                  <a:gd name="T2" fmla="*/ 203 w 468"/>
                  <a:gd name="T3" fmla="*/ 17 h 356"/>
                  <a:gd name="T4" fmla="*/ 166 w 468"/>
                  <a:gd name="T5" fmla="*/ 12 h 356"/>
                  <a:gd name="T6" fmla="*/ 161 w 468"/>
                  <a:gd name="T7" fmla="*/ 25 h 356"/>
                  <a:gd name="T8" fmla="*/ 108 w 468"/>
                  <a:gd name="T9" fmla="*/ 46 h 356"/>
                  <a:gd name="T10" fmla="*/ 124 w 468"/>
                  <a:gd name="T11" fmla="*/ 72 h 356"/>
                  <a:gd name="T12" fmla="*/ 57 w 468"/>
                  <a:gd name="T13" fmla="*/ 101 h 356"/>
                  <a:gd name="T14" fmla="*/ 67 w 468"/>
                  <a:gd name="T15" fmla="*/ 114 h 356"/>
                  <a:gd name="T16" fmla="*/ 36 w 468"/>
                  <a:gd name="T17" fmla="*/ 148 h 356"/>
                  <a:gd name="T18" fmla="*/ 51 w 468"/>
                  <a:gd name="T19" fmla="*/ 182 h 356"/>
                  <a:gd name="T20" fmla="*/ 0 w 468"/>
                  <a:gd name="T21" fmla="*/ 211 h 356"/>
                  <a:gd name="T22" fmla="*/ 25 w 468"/>
                  <a:gd name="T23" fmla="*/ 237 h 356"/>
                  <a:gd name="T24" fmla="*/ 20 w 468"/>
                  <a:gd name="T25" fmla="*/ 258 h 356"/>
                  <a:gd name="T26" fmla="*/ 36 w 468"/>
                  <a:gd name="T27" fmla="*/ 271 h 356"/>
                  <a:gd name="T28" fmla="*/ 61 w 468"/>
                  <a:gd name="T29" fmla="*/ 297 h 356"/>
                  <a:gd name="T30" fmla="*/ 98 w 468"/>
                  <a:gd name="T31" fmla="*/ 288 h 356"/>
                  <a:gd name="T32" fmla="*/ 114 w 468"/>
                  <a:gd name="T33" fmla="*/ 313 h 356"/>
                  <a:gd name="T34" fmla="*/ 135 w 468"/>
                  <a:gd name="T35" fmla="*/ 331 h 356"/>
                  <a:gd name="T36" fmla="*/ 161 w 468"/>
                  <a:gd name="T37" fmla="*/ 326 h 356"/>
                  <a:gd name="T38" fmla="*/ 234 w 468"/>
                  <a:gd name="T39" fmla="*/ 347 h 356"/>
                  <a:gd name="T40" fmla="*/ 285 w 468"/>
                  <a:gd name="T41" fmla="*/ 356 h 356"/>
                  <a:gd name="T42" fmla="*/ 312 w 468"/>
                  <a:gd name="T43" fmla="*/ 339 h 356"/>
                  <a:gd name="T44" fmla="*/ 359 w 468"/>
                  <a:gd name="T45" fmla="*/ 331 h 356"/>
                  <a:gd name="T46" fmla="*/ 411 w 468"/>
                  <a:gd name="T47" fmla="*/ 318 h 356"/>
                  <a:gd name="T48" fmla="*/ 401 w 468"/>
                  <a:gd name="T49" fmla="*/ 284 h 356"/>
                  <a:gd name="T50" fmla="*/ 432 w 468"/>
                  <a:gd name="T51" fmla="*/ 263 h 356"/>
                  <a:gd name="T52" fmla="*/ 405 w 468"/>
                  <a:gd name="T53" fmla="*/ 229 h 356"/>
                  <a:gd name="T54" fmla="*/ 437 w 468"/>
                  <a:gd name="T55" fmla="*/ 211 h 356"/>
                  <a:gd name="T56" fmla="*/ 463 w 468"/>
                  <a:gd name="T57" fmla="*/ 174 h 356"/>
                  <a:gd name="T58" fmla="*/ 468 w 468"/>
                  <a:gd name="T59" fmla="*/ 148 h 356"/>
                  <a:gd name="T60" fmla="*/ 458 w 468"/>
                  <a:gd name="T61" fmla="*/ 119 h 356"/>
                  <a:gd name="T62" fmla="*/ 468 w 468"/>
                  <a:gd name="T63" fmla="*/ 98 h 356"/>
                  <a:gd name="T64" fmla="*/ 432 w 468"/>
                  <a:gd name="T65" fmla="*/ 85 h 356"/>
                  <a:gd name="T66" fmla="*/ 374 w 468"/>
                  <a:gd name="T67" fmla="*/ 85 h 356"/>
                  <a:gd name="T68" fmla="*/ 353 w 468"/>
                  <a:gd name="T69" fmla="*/ 33 h 356"/>
                  <a:gd name="T70" fmla="*/ 306 w 468"/>
                  <a:gd name="T71" fmla="*/ 33 h 356"/>
                  <a:gd name="T72" fmla="*/ 249 w 468"/>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356">
                    <a:moveTo>
                      <a:pt x="249" y="0"/>
                    </a:moveTo>
                    <a:lnTo>
                      <a:pt x="203" y="17"/>
                    </a:lnTo>
                    <a:lnTo>
                      <a:pt x="166" y="12"/>
                    </a:lnTo>
                    <a:lnTo>
                      <a:pt x="161" y="25"/>
                    </a:lnTo>
                    <a:lnTo>
                      <a:pt x="108" y="46"/>
                    </a:lnTo>
                    <a:lnTo>
                      <a:pt x="124" y="72"/>
                    </a:lnTo>
                    <a:lnTo>
                      <a:pt x="57" y="101"/>
                    </a:lnTo>
                    <a:lnTo>
                      <a:pt x="67" y="114"/>
                    </a:lnTo>
                    <a:lnTo>
                      <a:pt x="36" y="148"/>
                    </a:lnTo>
                    <a:lnTo>
                      <a:pt x="51" y="182"/>
                    </a:lnTo>
                    <a:lnTo>
                      <a:pt x="0" y="211"/>
                    </a:lnTo>
                    <a:lnTo>
                      <a:pt x="25" y="237"/>
                    </a:lnTo>
                    <a:lnTo>
                      <a:pt x="20" y="258"/>
                    </a:lnTo>
                    <a:lnTo>
                      <a:pt x="36" y="271"/>
                    </a:lnTo>
                    <a:lnTo>
                      <a:pt x="61" y="297"/>
                    </a:lnTo>
                    <a:lnTo>
                      <a:pt x="98" y="288"/>
                    </a:lnTo>
                    <a:lnTo>
                      <a:pt x="114" y="313"/>
                    </a:lnTo>
                    <a:lnTo>
                      <a:pt x="135" y="331"/>
                    </a:lnTo>
                    <a:lnTo>
                      <a:pt x="161" y="326"/>
                    </a:lnTo>
                    <a:lnTo>
                      <a:pt x="234" y="347"/>
                    </a:lnTo>
                    <a:lnTo>
                      <a:pt x="285" y="356"/>
                    </a:lnTo>
                    <a:lnTo>
                      <a:pt x="312" y="339"/>
                    </a:lnTo>
                    <a:lnTo>
                      <a:pt x="359" y="331"/>
                    </a:lnTo>
                    <a:lnTo>
                      <a:pt x="411" y="318"/>
                    </a:lnTo>
                    <a:lnTo>
                      <a:pt x="401" y="284"/>
                    </a:lnTo>
                    <a:lnTo>
                      <a:pt x="432" y="263"/>
                    </a:lnTo>
                    <a:lnTo>
                      <a:pt x="405" y="229"/>
                    </a:lnTo>
                    <a:lnTo>
                      <a:pt x="437" y="211"/>
                    </a:lnTo>
                    <a:lnTo>
                      <a:pt x="463" y="174"/>
                    </a:lnTo>
                    <a:lnTo>
                      <a:pt x="468" y="148"/>
                    </a:lnTo>
                    <a:lnTo>
                      <a:pt x="458" y="119"/>
                    </a:lnTo>
                    <a:lnTo>
                      <a:pt x="468" y="98"/>
                    </a:lnTo>
                    <a:lnTo>
                      <a:pt x="432" y="85"/>
                    </a:lnTo>
                    <a:lnTo>
                      <a:pt x="374" y="85"/>
                    </a:lnTo>
                    <a:lnTo>
                      <a:pt x="353" y="33"/>
                    </a:lnTo>
                    <a:lnTo>
                      <a:pt x="306" y="33"/>
                    </a:lnTo>
                    <a:lnTo>
                      <a:pt x="249"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60"/>
              <p:cNvSpPr>
                <a:spLocks/>
              </p:cNvSpPr>
              <p:nvPr/>
            </p:nvSpPr>
            <p:spPr bwMode="auto">
              <a:xfrm>
                <a:off x="1562" y="897"/>
                <a:ext cx="209" cy="144"/>
              </a:xfrm>
              <a:custGeom>
                <a:avLst/>
                <a:gdLst>
                  <a:gd name="T0" fmla="*/ 0 w 209"/>
                  <a:gd name="T1" fmla="*/ 0 h 144"/>
                  <a:gd name="T2" fmla="*/ 53 w 209"/>
                  <a:gd name="T3" fmla="*/ 16 h 144"/>
                  <a:gd name="T4" fmla="*/ 74 w 209"/>
                  <a:gd name="T5" fmla="*/ 47 h 144"/>
                  <a:gd name="T6" fmla="*/ 68 w 209"/>
                  <a:gd name="T7" fmla="*/ 84 h 144"/>
                  <a:gd name="T8" fmla="*/ 110 w 209"/>
                  <a:gd name="T9" fmla="*/ 110 h 144"/>
                  <a:gd name="T10" fmla="*/ 116 w 209"/>
                  <a:gd name="T11" fmla="*/ 144 h 144"/>
                  <a:gd name="T12" fmla="*/ 173 w 209"/>
                  <a:gd name="T13" fmla="*/ 115 h 144"/>
                  <a:gd name="T14" fmla="*/ 209 w 209"/>
                  <a:gd name="T15" fmla="*/ 63 h 144"/>
                  <a:gd name="T16" fmla="*/ 156 w 209"/>
                  <a:gd name="T17" fmla="*/ 42 h 144"/>
                  <a:gd name="T18" fmla="*/ 126 w 209"/>
                  <a:gd name="T19" fmla="*/ 8 h 144"/>
                  <a:gd name="T20" fmla="*/ 84 w 209"/>
                  <a:gd name="T21" fmla="*/ 8 h 144"/>
                  <a:gd name="T22" fmla="*/ 0 w 209"/>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 h="144">
                    <a:moveTo>
                      <a:pt x="0" y="0"/>
                    </a:moveTo>
                    <a:lnTo>
                      <a:pt x="53" y="16"/>
                    </a:lnTo>
                    <a:lnTo>
                      <a:pt x="74" y="47"/>
                    </a:lnTo>
                    <a:lnTo>
                      <a:pt x="68" y="84"/>
                    </a:lnTo>
                    <a:lnTo>
                      <a:pt x="110" y="110"/>
                    </a:lnTo>
                    <a:lnTo>
                      <a:pt x="116" y="144"/>
                    </a:lnTo>
                    <a:lnTo>
                      <a:pt x="173" y="115"/>
                    </a:lnTo>
                    <a:lnTo>
                      <a:pt x="209" y="63"/>
                    </a:lnTo>
                    <a:lnTo>
                      <a:pt x="156" y="42"/>
                    </a:lnTo>
                    <a:lnTo>
                      <a:pt x="126" y="8"/>
                    </a:lnTo>
                    <a:lnTo>
                      <a:pt x="84" y="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61"/>
              <p:cNvSpPr>
                <a:spLocks/>
              </p:cNvSpPr>
              <p:nvPr/>
            </p:nvSpPr>
            <p:spPr bwMode="auto">
              <a:xfrm>
                <a:off x="1526" y="1057"/>
                <a:ext cx="209" cy="86"/>
              </a:xfrm>
              <a:custGeom>
                <a:avLst/>
                <a:gdLst>
                  <a:gd name="T0" fmla="*/ 0 w 209"/>
                  <a:gd name="T1" fmla="*/ 73 h 86"/>
                  <a:gd name="T2" fmla="*/ 53 w 209"/>
                  <a:gd name="T3" fmla="*/ 86 h 86"/>
                  <a:gd name="T4" fmla="*/ 104 w 209"/>
                  <a:gd name="T5" fmla="*/ 86 h 86"/>
                  <a:gd name="T6" fmla="*/ 146 w 209"/>
                  <a:gd name="T7" fmla="*/ 65 h 86"/>
                  <a:gd name="T8" fmla="*/ 177 w 209"/>
                  <a:gd name="T9" fmla="*/ 68 h 86"/>
                  <a:gd name="T10" fmla="*/ 177 w 209"/>
                  <a:gd name="T11" fmla="*/ 31 h 86"/>
                  <a:gd name="T12" fmla="*/ 209 w 209"/>
                  <a:gd name="T13" fmla="*/ 0 h 86"/>
                  <a:gd name="T14" fmla="*/ 152 w 209"/>
                  <a:gd name="T15" fmla="*/ 18 h 86"/>
                  <a:gd name="T16" fmla="*/ 131 w 209"/>
                  <a:gd name="T17" fmla="*/ 34 h 86"/>
                  <a:gd name="T18" fmla="*/ 74 w 209"/>
                  <a:gd name="T19" fmla="*/ 65 h 86"/>
                  <a:gd name="T20" fmla="*/ 0 w 209"/>
                  <a:gd name="T21" fmla="*/ 73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86">
                    <a:moveTo>
                      <a:pt x="0" y="73"/>
                    </a:moveTo>
                    <a:lnTo>
                      <a:pt x="53" y="86"/>
                    </a:lnTo>
                    <a:lnTo>
                      <a:pt x="104" y="86"/>
                    </a:lnTo>
                    <a:lnTo>
                      <a:pt x="146" y="65"/>
                    </a:lnTo>
                    <a:lnTo>
                      <a:pt x="177" y="68"/>
                    </a:lnTo>
                    <a:lnTo>
                      <a:pt x="177" y="31"/>
                    </a:lnTo>
                    <a:lnTo>
                      <a:pt x="209" y="0"/>
                    </a:lnTo>
                    <a:lnTo>
                      <a:pt x="152" y="18"/>
                    </a:lnTo>
                    <a:lnTo>
                      <a:pt x="131" y="34"/>
                    </a:lnTo>
                    <a:lnTo>
                      <a:pt x="74" y="65"/>
                    </a:lnTo>
                    <a:lnTo>
                      <a:pt x="0"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62"/>
              <p:cNvSpPr>
                <a:spLocks/>
              </p:cNvSpPr>
              <p:nvPr/>
            </p:nvSpPr>
            <p:spPr bwMode="auto">
              <a:xfrm>
                <a:off x="1458" y="926"/>
                <a:ext cx="100" cy="136"/>
              </a:xfrm>
              <a:custGeom>
                <a:avLst/>
                <a:gdLst>
                  <a:gd name="T0" fmla="*/ 21 w 100"/>
                  <a:gd name="T1" fmla="*/ 0 h 136"/>
                  <a:gd name="T2" fmla="*/ 0 w 100"/>
                  <a:gd name="T3" fmla="*/ 21 h 136"/>
                  <a:gd name="T4" fmla="*/ 26 w 100"/>
                  <a:gd name="T5" fmla="*/ 47 h 136"/>
                  <a:gd name="T6" fmla="*/ 21 w 100"/>
                  <a:gd name="T7" fmla="*/ 76 h 136"/>
                  <a:gd name="T8" fmla="*/ 42 w 100"/>
                  <a:gd name="T9" fmla="*/ 86 h 136"/>
                  <a:gd name="T10" fmla="*/ 21 w 100"/>
                  <a:gd name="T11" fmla="*/ 136 h 136"/>
                  <a:gd name="T12" fmla="*/ 100 w 100"/>
                  <a:gd name="T13" fmla="*/ 89 h 136"/>
                  <a:gd name="T14" fmla="*/ 94 w 100"/>
                  <a:gd name="T15" fmla="*/ 65 h 136"/>
                  <a:gd name="T16" fmla="*/ 68 w 100"/>
                  <a:gd name="T17" fmla="*/ 47 h 136"/>
                  <a:gd name="T18" fmla="*/ 21 w 10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6">
                    <a:moveTo>
                      <a:pt x="21" y="0"/>
                    </a:moveTo>
                    <a:lnTo>
                      <a:pt x="0" y="21"/>
                    </a:lnTo>
                    <a:lnTo>
                      <a:pt x="26" y="47"/>
                    </a:lnTo>
                    <a:lnTo>
                      <a:pt x="21" y="76"/>
                    </a:lnTo>
                    <a:lnTo>
                      <a:pt x="42" y="86"/>
                    </a:lnTo>
                    <a:lnTo>
                      <a:pt x="21" y="136"/>
                    </a:lnTo>
                    <a:lnTo>
                      <a:pt x="100" y="89"/>
                    </a:lnTo>
                    <a:lnTo>
                      <a:pt x="94" y="65"/>
                    </a:lnTo>
                    <a:lnTo>
                      <a:pt x="68" y="47"/>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6" name="Group 63"/>
            <p:cNvGrpSpPr>
              <a:grpSpLocks/>
            </p:cNvGrpSpPr>
            <p:nvPr/>
          </p:nvGrpSpPr>
          <p:grpSpPr bwMode="auto">
            <a:xfrm>
              <a:off x="1244" y="492"/>
              <a:ext cx="321" cy="372"/>
              <a:chOff x="1244" y="492"/>
              <a:chExt cx="321" cy="372"/>
            </a:xfrm>
          </p:grpSpPr>
          <p:sp>
            <p:nvSpPr>
              <p:cNvPr id="36908" name="Freeform 64"/>
              <p:cNvSpPr>
                <a:spLocks/>
              </p:cNvSpPr>
              <p:nvPr/>
            </p:nvSpPr>
            <p:spPr bwMode="auto">
              <a:xfrm>
                <a:off x="1244" y="492"/>
                <a:ext cx="321" cy="372"/>
              </a:xfrm>
              <a:custGeom>
                <a:avLst/>
                <a:gdLst>
                  <a:gd name="T0" fmla="*/ 321 w 321"/>
                  <a:gd name="T1" fmla="*/ 198 h 372"/>
                  <a:gd name="T2" fmla="*/ 305 w 321"/>
                  <a:gd name="T3" fmla="*/ 160 h 372"/>
                  <a:gd name="T4" fmla="*/ 310 w 321"/>
                  <a:gd name="T5" fmla="*/ 132 h 372"/>
                  <a:gd name="T6" fmla="*/ 298 w 321"/>
                  <a:gd name="T7" fmla="*/ 127 h 372"/>
                  <a:gd name="T8" fmla="*/ 279 w 321"/>
                  <a:gd name="T9" fmla="*/ 86 h 372"/>
                  <a:gd name="T10" fmla="*/ 256 w 321"/>
                  <a:gd name="T11" fmla="*/ 98 h 372"/>
                  <a:gd name="T12" fmla="*/ 230 w 321"/>
                  <a:gd name="T13" fmla="*/ 44 h 372"/>
                  <a:gd name="T14" fmla="*/ 218 w 321"/>
                  <a:gd name="T15" fmla="*/ 52 h 372"/>
                  <a:gd name="T16" fmla="*/ 188 w 321"/>
                  <a:gd name="T17" fmla="*/ 28 h 372"/>
                  <a:gd name="T18" fmla="*/ 156 w 321"/>
                  <a:gd name="T19" fmla="*/ 41 h 372"/>
                  <a:gd name="T20" fmla="*/ 129 w 321"/>
                  <a:gd name="T21" fmla="*/ 0 h 372"/>
                  <a:gd name="T22" fmla="*/ 107 w 321"/>
                  <a:gd name="T23" fmla="*/ 19 h 372"/>
                  <a:gd name="T24" fmla="*/ 87 w 321"/>
                  <a:gd name="T25" fmla="*/ 16 h 372"/>
                  <a:gd name="T26" fmla="*/ 77 w 321"/>
                  <a:gd name="T27" fmla="*/ 28 h 372"/>
                  <a:gd name="T28" fmla="*/ 54 w 321"/>
                  <a:gd name="T29" fmla="*/ 49 h 372"/>
                  <a:gd name="T30" fmla="*/ 61 w 321"/>
                  <a:gd name="T31" fmla="*/ 78 h 372"/>
                  <a:gd name="T32" fmla="*/ 38 w 321"/>
                  <a:gd name="T33" fmla="*/ 90 h 372"/>
                  <a:gd name="T34" fmla="*/ 23 w 321"/>
                  <a:gd name="T35" fmla="*/ 106 h 372"/>
                  <a:gd name="T36" fmla="*/ 27 w 321"/>
                  <a:gd name="T37" fmla="*/ 127 h 372"/>
                  <a:gd name="T38" fmla="*/ 8 w 321"/>
                  <a:gd name="T39" fmla="*/ 186 h 372"/>
                  <a:gd name="T40" fmla="*/ 0 w 321"/>
                  <a:gd name="T41" fmla="*/ 227 h 372"/>
                  <a:gd name="T42" fmla="*/ 15 w 321"/>
                  <a:gd name="T43" fmla="*/ 248 h 372"/>
                  <a:gd name="T44" fmla="*/ 23 w 321"/>
                  <a:gd name="T45" fmla="*/ 284 h 372"/>
                  <a:gd name="T46" fmla="*/ 34 w 321"/>
                  <a:gd name="T47" fmla="*/ 326 h 372"/>
                  <a:gd name="T48" fmla="*/ 65 w 321"/>
                  <a:gd name="T49" fmla="*/ 318 h 372"/>
                  <a:gd name="T50" fmla="*/ 84 w 321"/>
                  <a:gd name="T51" fmla="*/ 343 h 372"/>
                  <a:gd name="T52" fmla="*/ 114 w 321"/>
                  <a:gd name="T53" fmla="*/ 322 h 372"/>
                  <a:gd name="T54" fmla="*/ 129 w 321"/>
                  <a:gd name="T55" fmla="*/ 348 h 372"/>
                  <a:gd name="T56" fmla="*/ 164 w 321"/>
                  <a:gd name="T57" fmla="*/ 367 h 372"/>
                  <a:gd name="T58" fmla="*/ 188 w 321"/>
                  <a:gd name="T59" fmla="*/ 372 h 372"/>
                  <a:gd name="T60" fmla="*/ 214 w 321"/>
                  <a:gd name="T61" fmla="*/ 364 h 372"/>
                  <a:gd name="T62" fmla="*/ 233 w 321"/>
                  <a:gd name="T63" fmla="*/ 372 h 372"/>
                  <a:gd name="T64" fmla="*/ 245 w 321"/>
                  <a:gd name="T65" fmla="*/ 343 h 372"/>
                  <a:gd name="T66" fmla="*/ 245 w 321"/>
                  <a:gd name="T67" fmla="*/ 297 h 372"/>
                  <a:gd name="T68" fmla="*/ 290 w 321"/>
                  <a:gd name="T69" fmla="*/ 281 h 372"/>
                  <a:gd name="T70" fmla="*/ 290 w 321"/>
                  <a:gd name="T71" fmla="*/ 243 h 372"/>
                  <a:gd name="T72" fmla="*/ 321 w 321"/>
                  <a:gd name="T73" fmla="*/ 1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72">
                    <a:moveTo>
                      <a:pt x="321" y="198"/>
                    </a:moveTo>
                    <a:lnTo>
                      <a:pt x="305" y="160"/>
                    </a:lnTo>
                    <a:lnTo>
                      <a:pt x="310" y="132"/>
                    </a:lnTo>
                    <a:lnTo>
                      <a:pt x="298" y="127"/>
                    </a:lnTo>
                    <a:lnTo>
                      <a:pt x="279" y="86"/>
                    </a:lnTo>
                    <a:lnTo>
                      <a:pt x="256" y="98"/>
                    </a:lnTo>
                    <a:lnTo>
                      <a:pt x="230" y="44"/>
                    </a:lnTo>
                    <a:lnTo>
                      <a:pt x="218" y="52"/>
                    </a:lnTo>
                    <a:lnTo>
                      <a:pt x="188" y="28"/>
                    </a:lnTo>
                    <a:lnTo>
                      <a:pt x="156" y="41"/>
                    </a:lnTo>
                    <a:lnTo>
                      <a:pt x="129" y="0"/>
                    </a:lnTo>
                    <a:lnTo>
                      <a:pt x="107" y="19"/>
                    </a:lnTo>
                    <a:lnTo>
                      <a:pt x="87" y="16"/>
                    </a:lnTo>
                    <a:lnTo>
                      <a:pt x="77" y="28"/>
                    </a:lnTo>
                    <a:lnTo>
                      <a:pt x="54" y="49"/>
                    </a:lnTo>
                    <a:lnTo>
                      <a:pt x="61" y="78"/>
                    </a:lnTo>
                    <a:lnTo>
                      <a:pt x="38" y="90"/>
                    </a:lnTo>
                    <a:lnTo>
                      <a:pt x="23" y="106"/>
                    </a:lnTo>
                    <a:lnTo>
                      <a:pt x="27" y="127"/>
                    </a:lnTo>
                    <a:lnTo>
                      <a:pt x="8" y="186"/>
                    </a:lnTo>
                    <a:lnTo>
                      <a:pt x="0" y="227"/>
                    </a:lnTo>
                    <a:lnTo>
                      <a:pt x="15" y="248"/>
                    </a:lnTo>
                    <a:lnTo>
                      <a:pt x="23" y="284"/>
                    </a:lnTo>
                    <a:lnTo>
                      <a:pt x="34" y="326"/>
                    </a:lnTo>
                    <a:lnTo>
                      <a:pt x="65" y="318"/>
                    </a:lnTo>
                    <a:lnTo>
                      <a:pt x="84" y="343"/>
                    </a:lnTo>
                    <a:lnTo>
                      <a:pt x="114" y="322"/>
                    </a:lnTo>
                    <a:lnTo>
                      <a:pt x="129" y="348"/>
                    </a:lnTo>
                    <a:lnTo>
                      <a:pt x="164" y="367"/>
                    </a:lnTo>
                    <a:lnTo>
                      <a:pt x="188" y="372"/>
                    </a:lnTo>
                    <a:lnTo>
                      <a:pt x="214" y="364"/>
                    </a:lnTo>
                    <a:lnTo>
                      <a:pt x="233" y="372"/>
                    </a:lnTo>
                    <a:lnTo>
                      <a:pt x="245" y="343"/>
                    </a:lnTo>
                    <a:lnTo>
                      <a:pt x="245" y="297"/>
                    </a:lnTo>
                    <a:lnTo>
                      <a:pt x="290" y="281"/>
                    </a:lnTo>
                    <a:lnTo>
                      <a:pt x="290" y="243"/>
                    </a:lnTo>
                    <a:lnTo>
                      <a:pt x="321" y="198"/>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65"/>
              <p:cNvSpPr>
                <a:spLocks/>
              </p:cNvSpPr>
              <p:nvPr/>
            </p:nvSpPr>
            <p:spPr bwMode="auto">
              <a:xfrm>
                <a:off x="1370" y="657"/>
                <a:ext cx="130" cy="165"/>
              </a:xfrm>
              <a:custGeom>
                <a:avLst/>
                <a:gdLst>
                  <a:gd name="T0" fmla="*/ 130 w 130"/>
                  <a:gd name="T1" fmla="*/ 0 h 165"/>
                  <a:gd name="T2" fmla="*/ 115 w 130"/>
                  <a:gd name="T3" fmla="*/ 41 h 165"/>
                  <a:gd name="T4" fmla="*/ 88 w 130"/>
                  <a:gd name="T5" fmla="*/ 57 h 165"/>
                  <a:gd name="T6" fmla="*/ 53 w 130"/>
                  <a:gd name="T7" fmla="*/ 54 h 165"/>
                  <a:gd name="T8" fmla="*/ 30 w 130"/>
                  <a:gd name="T9" fmla="*/ 86 h 165"/>
                  <a:gd name="T10" fmla="*/ 0 w 130"/>
                  <a:gd name="T11" fmla="*/ 91 h 165"/>
                  <a:gd name="T12" fmla="*/ 27 w 130"/>
                  <a:gd name="T13" fmla="*/ 137 h 165"/>
                  <a:gd name="T14" fmla="*/ 73 w 130"/>
                  <a:gd name="T15" fmla="*/ 165 h 165"/>
                  <a:gd name="T16" fmla="*/ 92 w 130"/>
                  <a:gd name="T17" fmla="*/ 124 h 165"/>
                  <a:gd name="T18" fmla="*/ 122 w 130"/>
                  <a:gd name="T19" fmla="*/ 99 h 165"/>
                  <a:gd name="T20" fmla="*/ 122 w 130"/>
                  <a:gd name="T21" fmla="*/ 67 h 165"/>
                  <a:gd name="T22" fmla="*/ 130 w 13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65">
                    <a:moveTo>
                      <a:pt x="130" y="0"/>
                    </a:moveTo>
                    <a:lnTo>
                      <a:pt x="115" y="41"/>
                    </a:lnTo>
                    <a:lnTo>
                      <a:pt x="88" y="57"/>
                    </a:lnTo>
                    <a:lnTo>
                      <a:pt x="53" y="54"/>
                    </a:lnTo>
                    <a:lnTo>
                      <a:pt x="30" y="86"/>
                    </a:lnTo>
                    <a:lnTo>
                      <a:pt x="0" y="91"/>
                    </a:lnTo>
                    <a:lnTo>
                      <a:pt x="27" y="137"/>
                    </a:lnTo>
                    <a:lnTo>
                      <a:pt x="73" y="165"/>
                    </a:lnTo>
                    <a:lnTo>
                      <a:pt x="92" y="124"/>
                    </a:lnTo>
                    <a:lnTo>
                      <a:pt x="122" y="99"/>
                    </a:lnTo>
                    <a:lnTo>
                      <a:pt x="122" y="67"/>
                    </a:lnTo>
                    <a:lnTo>
                      <a:pt x="13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66"/>
              <p:cNvSpPr>
                <a:spLocks/>
              </p:cNvSpPr>
              <p:nvPr/>
            </p:nvSpPr>
            <p:spPr bwMode="auto">
              <a:xfrm>
                <a:off x="1278" y="627"/>
                <a:ext cx="77" cy="167"/>
              </a:xfrm>
              <a:custGeom>
                <a:avLst/>
                <a:gdLst>
                  <a:gd name="T0" fmla="*/ 11 w 77"/>
                  <a:gd name="T1" fmla="*/ 0 h 167"/>
                  <a:gd name="T2" fmla="*/ 0 w 77"/>
                  <a:gd name="T3" fmla="*/ 43 h 167"/>
                  <a:gd name="T4" fmla="*/ 0 w 77"/>
                  <a:gd name="T5" fmla="*/ 84 h 167"/>
                  <a:gd name="T6" fmla="*/ 20 w 77"/>
                  <a:gd name="T7" fmla="*/ 116 h 167"/>
                  <a:gd name="T8" fmla="*/ 16 w 77"/>
                  <a:gd name="T9" fmla="*/ 141 h 167"/>
                  <a:gd name="T10" fmla="*/ 50 w 77"/>
                  <a:gd name="T11" fmla="*/ 141 h 167"/>
                  <a:gd name="T12" fmla="*/ 77 w 77"/>
                  <a:gd name="T13" fmla="*/ 167 h 167"/>
                  <a:gd name="T14" fmla="*/ 62 w 77"/>
                  <a:gd name="T15" fmla="*/ 121 h 167"/>
                  <a:gd name="T16" fmla="*/ 46 w 77"/>
                  <a:gd name="T17" fmla="*/ 105 h 167"/>
                  <a:gd name="T18" fmla="*/ 20 w 77"/>
                  <a:gd name="T19" fmla="*/ 59 h 167"/>
                  <a:gd name="T20" fmla="*/ 11 w 77"/>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67">
                    <a:moveTo>
                      <a:pt x="11" y="0"/>
                    </a:moveTo>
                    <a:lnTo>
                      <a:pt x="0" y="43"/>
                    </a:lnTo>
                    <a:lnTo>
                      <a:pt x="0" y="84"/>
                    </a:lnTo>
                    <a:lnTo>
                      <a:pt x="20" y="116"/>
                    </a:lnTo>
                    <a:lnTo>
                      <a:pt x="16" y="141"/>
                    </a:lnTo>
                    <a:lnTo>
                      <a:pt x="50" y="141"/>
                    </a:lnTo>
                    <a:lnTo>
                      <a:pt x="77" y="167"/>
                    </a:lnTo>
                    <a:lnTo>
                      <a:pt x="62" y="121"/>
                    </a:lnTo>
                    <a:lnTo>
                      <a:pt x="46" y="105"/>
                    </a:lnTo>
                    <a:lnTo>
                      <a:pt x="20" y="59"/>
                    </a:lnTo>
                    <a:lnTo>
                      <a:pt x="1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67"/>
              <p:cNvSpPr>
                <a:spLocks/>
              </p:cNvSpPr>
              <p:nvPr/>
            </p:nvSpPr>
            <p:spPr bwMode="auto">
              <a:xfrm>
                <a:off x="1351" y="574"/>
                <a:ext cx="123" cy="78"/>
              </a:xfrm>
              <a:custGeom>
                <a:avLst/>
                <a:gdLst>
                  <a:gd name="T0" fmla="*/ 123 w 123"/>
                  <a:gd name="T1" fmla="*/ 16 h 78"/>
                  <a:gd name="T2" fmla="*/ 103 w 123"/>
                  <a:gd name="T3" fmla="*/ 0 h 78"/>
                  <a:gd name="T4" fmla="*/ 81 w 123"/>
                  <a:gd name="T5" fmla="*/ 21 h 78"/>
                  <a:gd name="T6" fmla="*/ 54 w 123"/>
                  <a:gd name="T7" fmla="*/ 16 h 78"/>
                  <a:gd name="T8" fmla="*/ 46 w 123"/>
                  <a:gd name="T9" fmla="*/ 34 h 78"/>
                  <a:gd name="T10" fmla="*/ 0 w 123"/>
                  <a:gd name="T11" fmla="*/ 16 h 78"/>
                  <a:gd name="T12" fmla="*/ 42 w 123"/>
                  <a:gd name="T13" fmla="*/ 78 h 78"/>
                  <a:gd name="T14" fmla="*/ 65 w 123"/>
                  <a:gd name="T15" fmla="*/ 75 h 78"/>
                  <a:gd name="T16" fmla="*/ 81 w 123"/>
                  <a:gd name="T17" fmla="*/ 53 h 78"/>
                  <a:gd name="T18" fmla="*/ 123 w 123"/>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8">
                    <a:moveTo>
                      <a:pt x="123" y="16"/>
                    </a:moveTo>
                    <a:lnTo>
                      <a:pt x="103" y="0"/>
                    </a:lnTo>
                    <a:lnTo>
                      <a:pt x="81" y="21"/>
                    </a:lnTo>
                    <a:lnTo>
                      <a:pt x="54" y="16"/>
                    </a:lnTo>
                    <a:lnTo>
                      <a:pt x="46" y="34"/>
                    </a:lnTo>
                    <a:lnTo>
                      <a:pt x="0" y="16"/>
                    </a:lnTo>
                    <a:lnTo>
                      <a:pt x="42" y="78"/>
                    </a:lnTo>
                    <a:lnTo>
                      <a:pt x="65" y="75"/>
                    </a:lnTo>
                    <a:lnTo>
                      <a:pt x="81" y="53"/>
                    </a:lnTo>
                    <a:lnTo>
                      <a:pt x="123" y="16"/>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7" name="Group 68"/>
            <p:cNvGrpSpPr>
              <a:grpSpLocks/>
            </p:cNvGrpSpPr>
            <p:nvPr/>
          </p:nvGrpSpPr>
          <p:grpSpPr bwMode="auto">
            <a:xfrm>
              <a:off x="481" y="1594"/>
              <a:ext cx="1919" cy="704"/>
              <a:chOff x="481" y="1594"/>
              <a:chExt cx="1919" cy="704"/>
            </a:xfrm>
          </p:grpSpPr>
          <p:grpSp>
            <p:nvGrpSpPr>
              <p:cNvPr id="36888" name="Group 69"/>
              <p:cNvGrpSpPr>
                <a:grpSpLocks/>
              </p:cNvGrpSpPr>
              <p:nvPr/>
            </p:nvGrpSpPr>
            <p:grpSpPr bwMode="auto">
              <a:xfrm>
                <a:off x="481" y="1594"/>
                <a:ext cx="1919" cy="704"/>
                <a:chOff x="481" y="1594"/>
                <a:chExt cx="1919" cy="704"/>
              </a:xfrm>
            </p:grpSpPr>
            <p:sp>
              <p:nvSpPr>
                <p:cNvPr id="36891" name="Freeform 70"/>
                <p:cNvSpPr>
                  <a:spLocks/>
                </p:cNvSpPr>
                <p:nvPr/>
              </p:nvSpPr>
              <p:spPr bwMode="auto">
                <a:xfrm>
                  <a:off x="481" y="1594"/>
                  <a:ext cx="1919" cy="704"/>
                </a:xfrm>
                <a:custGeom>
                  <a:avLst/>
                  <a:gdLst>
                    <a:gd name="T0" fmla="*/ 32 w 1919"/>
                    <a:gd name="T1" fmla="*/ 496 h 704"/>
                    <a:gd name="T2" fmla="*/ 95 w 1919"/>
                    <a:gd name="T3" fmla="*/ 400 h 704"/>
                    <a:gd name="T4" fmla="*/ 144 w 1919"/>
                    <a:gd name="T5" fmla="*/ 297 h 704"/>
                    <a:gd name="T6" fmla="*/ 271 w 1919"/>
                    <a:gd name="T7" fmla="*/ 290 h 704"/>
                    <a:gd name="T8" fmla="*/ 355 w 1919"/>
                    <a:gd name="T9" fmla="*/ 266 h 704"/>
                    <a:gd name="T10" fmla="*/ 425 w 1919"/>
                    <a:gd name="T11" fmla="*/ 325 h 704"/>
                    <a:gd name="T12" fmla="*/ 379 w 1919"/>
                    <a:gd name="T13" fmla="*/ 362 h 704"/>
                    <a:gd name="T14" fmla="*/ 327 w 1919"/>
                    <a:gd name="T15" fmla="*/ 470 h 704"/>
                    <a:gd name="T16" fmla="*/ 260 w 1919"/>
                    <a:gd name="T17" fmla="*/ 533 h 704"/>
                    <a:gd name="T18" fmla="*/ 302 w 1919"/>
                    <a:gd name="T19" fmla="*/ 578 h 704"/>
                    <a:gd name="T20" fmla="*/ 390 w 1919"/>
                    <a:gd name="T21" fmla="*/ 455 h 704"/>
                    <a:gd name="T22" fmla="*/ 421 w 1919"/>
                    <a:gd name="T23" fmla="*/ 366 h 704"/>
                    <a:gd name="T24" fmla="*/ 517 w 1919"/>
                    <a:gd name="T25" fmla="*/ 373 h 704"/>
                    <a:gd name="T26" fmla="*/ 636 w 1919"/>
                    <a:gd name="T27" fmla="*/ 429 h 704"/>
                    <a:gd name="T28" fmla="*/ 766 w 1919"/>
                    <a:gd name="T29" fmla="*/ 440 h 704"/>
                    <a:gd name="T30" fmla="*/ 703 w 1919"/>
                    <a:gd name="T31" fmla="*/ 537 h 704"/>
                    <a:gd name="T32" fmla="*/ 791 w 1919"/>
                    <a:gd name="T33" fmla="*/ 563 h 704"/>
                    <a:gd name="T34" fmla="*/ 777 w 1919"/>
                    <a:gd name="T35" fmla="*/ 474 h 704"/>
                    <a:gd name="T36" fmla="*/ 791 w 1919"/>
                    <a:gd name="T37" fmla="*/ 393 h 704"/>
                    <a:gd name="T38" fmla="*/ 869 w 1919"/>
                    <a:gd name="T39" fmla="*/ 433 h 704"/>
                    <a:gd name="T40" fmla="*/ 911 w 1919"/>
                    <a:gd name="T41" fmla="*/ 356 h 704"/>
                    <a:gd name="T42" fmla="*/ 995 w 1919"/>
                    <a:gd name="T43" fmla="*/ 326 h 704"/>
                    <a:gd name="T44" fmla="*/ 1087 w 1919"/>
                    <a:gd name="T45" fmla="*/ 362 h 704"/>
                    <a:gd name="T46" fmla="*/ 1174 w 1919"/>
                    <a:gd name="T47" fmla="*/ 306 h 704"/>
                    <a:gd name="T48" fmla="*/ 1255 w 1919"/>
                    <a:gd name="T49" fmla="*/ 229 h 704"/>
                    <a:gd name="T50" fmla="*/ 1319 w 1919"/>
                    <a:gd name="T51" fmla="*/ 148 h 704"/>
                    <a:gd name="T52" fmla="*/ 1438 w 1919"/>
                    <a:gd name="T53" fmla="*/ 69 h 704"/>
                    <a:gd name="T54" fmla="*/ 1495 w 1919"/>
                    <a:gd name="T55" fmla="*/ 10 h 704"/>
                    <a:gd name="T56" fmla="*/ 1541 w 1919"/>
                    <a:gd name="T57" fmla="*/ 80 h 704"/>
                    <a:gd name="T58" fmla="*/ 1572 w 1919"/>
                    <a:gd name="T59" fmla="*/ 199 h 704"/>
                    <a:gd name="T60" fmla="*/ 1666 w 1919"/>
                    <a:gd name="T61" fmla="*/ 247 h 704"/>
                    <a:gd name="T62" fmla="*/ 1745 w 1919"/>
                    <a:gd name="T63" fmla="*/ 229 h 704"/>
                    <a:gd name="T64" fmla="*/ 1797 w 1919"/>
                    <a:gd name="T65" fmla="*/ 266 h 704"/>
                    <a:gd name="T66" fmla="*/ 1839 w 1919"/>
                    <a:gd name="T67" fmla="*/ 302 h 704"/>
                    <a:gd name="T68" fmla="*/ 1860 w 1919"/>
                    <a:gd name="T69" fmla="*/ 393 h 704"/>
                    <a:gd name="T70" fmla="*/ 1916 w 1919"/>
                    <a:gd name="T71" fmla="*/ 458 h 704"/>
                    <a:gd name="T72" fmla="*/ 1867 w 1919"/>
                    <a:gd name="T73" fmla="*/ 470 h 704"/>
                    <a:gd name="T74" fmla="*/ 1780 w 1919"/>
                    <a:gd name="T75" fmla="*/ 467 h 704"/>
                    <a:gd name="T76" fmla="*/ 1691 w 1919"/>
                    <a:gd name="T77" fmla="*/ 422 h 704"/>
                    <a:gd name="T78" fmla="*/ 1635 w 1919"/>
                    <a:gd name="T79" fmla="*/ 392 h 704"/>
                    <a:gd name="T80" fmla="*/ 1565 w 1919"/>
                    <a:gd name="T81" fmla="*/ 334 h 704"/>
                    <a:gd name="T82" fmla="*/ 1553 w 1919"/>
                    <a:gd name="T83" fmla="*/ 414 h 704"/>
                    <a:gd name="T84" fmla="*/ 1595 w 1919"/>
                    <a:gd name="T85" fmla="*/ 509 h 704"/>
                    <a:gd name="T86" fmla="*/ 1546 w 1919"/>
                    <a:gd name="T87" fmla="*/ 526 h 704"/>
                    <a:gd name="T88" fmla="*/ 1438 w 1919"/>
                    <a:gd name="T89" fmla="*/ 572 h 704"/>
                    <a:gd name="T90" fmla="*/ 1358 w 1919"/>
                    <a:gd name="T91" fmla="*/ 565 h 704"/>
                    <a:gd name="T92" fmla="*/ 1347 w 1919"/>
                    <a:gd name="T93" fmla="*/ 484 h 704"/>
                    <a:gd name="T94" fmla="*/ 1420 w 1919"/>
                    <a:gd name="T95" fmla="*/ 393 h 704"/>
                    <a:gd name="T96" fmla="*/ 1523 w 1919"/>
                    <a:gd name="T97" fmla="*/ 290 h 704"/>
                    <a:gd name="T98" fmla="*/ 1396 w 1919"/>
                    <a:gd name="T99" fmla="*/ 340 h 704"/>
                    <a:gd name="T100" fmla="*/ 1291 w 1919"/>
                    <a:gd name="T101" fmla="*/ 385 h 704"/>
                    <a:gd name="T102" fmla="*/ 1185 w 1919"/>
                    <a:gd name="T103" fmla="*/ 426 h 704"/>
                    <a:gd name="T104" fmla="*/ 1101 w 1919"/>
                    <a:gd name="T105" fmla="*/ 485 h 704"/>
                    <a:gd name="T106" fmla="*/ 998 w 1919"/>
                    <a:gd name="T107" fmla="*/ 522 h 704"/>
                    <a:gd name="T108" fmla="*/ 925 w 1919"/>
                    <a:gd name="T109" fmla="*/ 614 h 704"/>
                    <a:gd name="T110" fmla="*/ 822 w 1919"/>
                    <a:gd name="T111" fmla="*/ 614 h 704"/>
                    <a:gd name="T112" fmla="*/ 703 w 1919"/>
                    <a:gd name="T113" fmla="*/ 619 h 704"/>
                    <a:gd name="T114" fmla="*/ 580 w 1919"/>
                    <a:gd name="T115" fmla="*/ 578 h 704"/>
                    <a:gd name="T116" fmla="*/ 454 w 1919"/>
                    <a:gd name="T117" fmla="*/ 624 h 704"/>
                    <a:gd name="T118" fmla="*/ 337 w 1919"/>
                    <a:gd name="T119" fmla="*/ 677 h 704"/>
                    <a:gd name="T120" fmla="*/ 229 w 1919"/>
                    <a:gd name="T121" fmla="*/ 670 h 704"/>
                    <a:gd name="T122" fmla="*/ 84 w 1919"/>
                    <a:gd name="T123" fmla="*/ 626 h 704"/>
                    <a:gd name="T124" fmla="*/ 11 w 1919"/>
                    <a:gd name="T125" fmla="*/ 557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9" h="704">
                      <a:moveTo>
                        <a:pt x="11" y="557"/>
                      </a:moveTo>
                      <a:lnTo>
                        <a:pt x="32" y="530"/>
                      </a:lnTo>
                      <a:lnTo>
                        <a:pt x="32" y="496"/>
                      </a:lnTo>
                      <a:lnTo>
                        <a:pt x="60" y="477"/>
                      </a:lnTo>
                      <a:lnTo>
                        <a:pt x="63" y="426"/>
                      </a:lnTo>
                      <a:lnTo>
                        <a:pt x="95" y="400"/>
                      </a:lnTo>
                      <a:lnTo>
                        <a:pt x="88" y="359"/>
                      </a:lnTo>
                      <a:lnTo>
                        <a:pt x="133" y="333"/>
                      </a:lnTo>
                      <a:lnTo>
                        <a:pt x="144" y="297"/>
                      </a:lnTo>
                      <a:lnTo>
                        <a:pt x="175" y="299"/>
                      </a:lnTo>
                      <a:lnTo>
                        <a:pt x="203" y="273"/>
                      </a:lnTo>
                      <a:lnTo>
                        <a:pt x="271" y="290"/>
                      </a:lnTo>
                      <a:lnTo>
                        <a:pt x="306" y="277"/>
                      </a:lnTo>
                      <a:lnTo>
                        <a:pt x="341" y="245"/>
                      </a:lnTo>
                      <a:lnTo>
                        <a:pt x="355" y="266"/>
                      </a:lnTo>
                      <a:lnTo>
                        <a:pt x="390" y="270"/>
                      </a:lnTo>
                      <a:lnTo>
                        <a:pt x="400" y="295"/>
                      </a:lnTo>
                      <a:lnTo>
                        <a:pt x="425" y="325"/>
                      </a:lnTo>
                      <a:lnTo>
                        <a:pt x="468" y="333"/>
                      </a:lnTo>
                      <a:lnTo>
                        <a:pt x="421" y="366"/>
                      </a:lnTo>
                      <a:lnTo>
                        <a:pt x="379" y="362"/>
                      </a:lnTo>
                      <a:lnTo>
                        <a:pt x="355" y="385"/>
                      </a:lnTo>
                      <a:lnTo>
                        <a:pt x="355" y="426"/>
                      </a:lnTo>
                      <a:lnTo>
                        <a:pt x="327" y="470"/>
                      </a:lnTo>
                      <a:lnTo>
                        <a:pt x="323" y="503"/>
                      </a:lnTo>
                      <a:lnTo>
                        <a:pt x="285" y="508"/>
                      </a:lnTo>
                      <a:lnTo>
                        <a:pt x="260" y="533"/>
                      </a:lnTo>
                      <a:lnTo>
                        <a:pt x="274" y="578"/>
                      </a:lnTo>
                      <a:lnTo>
                        <a:pt x="260" y="611"/>
                      </a:lnTo>
                      <a:lnTo>
                        <a:pt x="302" y="578"/>
                      </a:lnTo>
                      <a:lnTo>
                        <a:pt x="330" y="525"/>
                      </a:lnTo>
                      <a:lnTo>
                        <a:pt x="358" y="467"/>
                      </a:lnTo>
                      <a:lnTo>
                        <a:pt x="390" y="455"/>
                      </a:lnTo>
                      <a:lnTo>
                        <a:pt x="390" y="414"/>
                      </a:lnTo>
                      <a:lnTo>
                        <a:pt x="421" y="407"/>
                      </a:lnTo>
                      <a:lnTo>
                        <a:pt x="421" y="366"/>
                      </a:lnTo>
                      <a:lnTo>
                        <a:pt x="468" y="334"/>
                      </a:lnTo>
                      <a:lnTo>
                        <a:pt x="475" y="359"/>
                      </a:lnTo>
                      <a:lnTo>
                        <a:pt x="517" y="373"/>
                      </a:lnTo>
                      <a:lnTo>
                        <a:pt x="534" y="414"/>
                      </a:lnTo>
                      <a:lnTo>
                        <a:pt x="580" y="430"/>
                      </a:lnTo>
                      <a:lnTo>
                        <a:pt x="636" y="429"/>
                      </a:lnTo>
                      <a:lnTo>
                        <a:pt x="665" y="400"/>
                      </a:lnTo>
                      <a:lnTo>
                        <a:pt x="749" y="385"/>
                      </a:lnTo>
                      <a:lnTo>
                        <a:pt x="766" y="440"/>
                      </a:lnTo>
                      <a:lnTo>
                        <a:pt x="738" y="467"/>
                      </a:lnTo>
                      <a:lnTo>
                        <a:pt x="731" y="511"/>
                      </a:lnTo>
                      <a:lnTo>
                        <a:pt x="703" y="537"/>
                      </a:lnTo>
                      <a:lnTo>
                        <a:pt x="724" y="559"/>
                      </a:lnTo>
                      <a:lnTo>
                        <a:pt x="756" y="540"/>
                      </a:lnTo>
                      <a:lnTo>
                        <a:pt x="791" y="563"/>
                      </a:lnTo>
                      <a:lnTo>
                        <a:pt x="815" y="537"/>
                      </a:lnTo>
                      <a:lnTo>
                        <a:pt x="791" y="499"/>
                      </a:lnTo>
                      <a:lnTo>
                        <a:pt x="777" y="474"/>
                      </a:lnTo>
                      <a:lnTo>
                        <a:pt x="763" y="429"/>
                      </a:lnTo>
                      <a:lnTo>
                        <a:pt x="749" y="385"/>
                      </a:lnTo>
                      <a:lnTo>
                        <a:pt x="791" y="393"/>
                      </a:lnTo>
                      <a:lnTo>
                        <a:pt x="798" y="426"/>
                      </a:lnTo>
                      <a:lnTo>
                        <a:pt x="833" y="445"/>
                      </a:lnTo>
                      <a:lnTo>
                        <a:pt x="869" y="433"/>
                      </a:lnTo>
                      <a:lnTo>
                        <a:pt x="869" y="388"/>
                      </a:lnTo>
                      <a:lnTo>
                        <a:pt x="901" y="377"/>
                      </a:lnTo>
                      <a:lnTo>
                        <a:pt x="911" y="356"/>
                      </a:lnTo>
                      <a:lnTo>
                        <a:pt x="942" y="362"/>
                      </a:lnTo>
                      <a:lnTo>
                        <a:pt x="967" y="328"/>
                      </a:lnTo>
                      <a:lnTo>
                        <a:pt x="995" y="326"/>
                      </a:lnTo>
                      <a:lnTo>
                        <a:pt x="1023" y="347"/>
                      </a:lnTo>
                      <a:lnTo>
                        <a:pt x="1070" y="340"/>
                      </a:lnTo>
                      <a:lnTo>
                        <a:pt x="1087" y="362"/>
                      </a:lnTo>
                      <a:lnTo>
                        <a:pt x="1122" y="386"/>
                      </a:lnTo>
                      <a:lnTo>
                        <a:pt x="1178" y="340"/>
                      </a:lnTo>
                      <a:lnTo>
                        <a:pt x="1174" y="306"/>
                      </a:lnTo>
                      <a:lnTo>
                        <a:pt x="1213" y="281"/>
                      </a:lnTo>
                      <a:lnTo>
                        <a:pt x="1220" y="247"/>
                      </a:lnTo>
                      <a:lnTo>
                        <a:pt x="1255" y="229"/>
                      </a:lnTo>
                      <a:lnTo>
                        <a:pt x="1272" y="172"/>
                      </a:lnTo>
                      <a:lnTo>
                        <a:pt x="1302" y="172"/>
                      </a:lnTo>
                      <a:lnTo>
                        <a:pt x="1319" y="148"/>
                      </a:lnTo>
                      <a:lnTo>
                        <a:pt x="1361" y="133"/>
                      </a:lnTo>
                      <a:lnTo>
                        <a:pt x="1386" y="87"/>
                      </a:lnTo>
                      <a:lnTo>
                        <a:pt x="1438" y="69"/>
                      </a:lnTo>
                      <a:lnTo>
                        <a:pt x="1459" y="28"/>
                      </a:lnTo>
                      <a:lnTo>
                        <a:pt x="1487" y="0"/>
                      </a:lnTo>
                      <a:lnTo>
                        <a:pt x="1495" y="10"/>
                      </a:lnTo>
                      <a:lnTo>
                        <a:pt x="1516" y="58"/>
                      </a:lnTo>
                      <a:lnTo>
                        <a:pt x="1509" y="92"/>
                      </a:lnTo>
                      <a:lnTo>
                        <a:pt x="1541" y="80"/>
                      </a:lnTo>
                      <a:lnTo>
                        <a:pt x="1544" y="140"/>
                      </a:lnTo>
                      <a:lnTo>
                        <a:pt x="1576" y="155"/>
                      </a:lnTo>
                      <a:lnTo>
                        <a:pt x="1572" y="199"/>
                      </a:lnTo>
                      <a:lnTo>
                        <a:pt x="1614" y="213"/>
                      </a:lnTo>
                      <a:lnTo>
                        <a:pt x="1621" y="259"/>
                      </a:lnTo>
                      <a:lnTo>
                        <a:pt x="1666" y="247"/>
                      </a:lnTo>
                      <a:lnTo>
                        <a:pt x="1687" y="217"/>
                      </a:lnTo>
                      <a:lnTo>
                        <a:pt x="1701" y="232"/>
                      </a:lnTo>
                      <a:lnTo>
                        <a:pt x="1745" y="229"/>
                      </a:lnTo>
                      <a:lnTo>
                        <a:pt x="1759" y="254"/>
                      </a:lnTo>
                      <a:lnTo>
                        <a:pt x="1783" y="239"/>
                      </a:lnTo>
                      <a:lnTo>
                        <a:pt x="1797" y="266"/>
                      </a:lnTo>
                      <a:lnTo>
                        <a:pt x="1825" y="266"/>
                      </a:lnTo>
                      <a:lnTo>
                        <a:pt x="1804" y="290"/>
                      </a:lnTo>
                      <a:lnTo>
                        <a:pt x="1839" y="302"/>
                      </a:lnTo>
                      <a:lnTo>
                        <a:pt x="1878" y="333"/>
                      </a:lnTo>
                      <a:lnTo>
                        <a:pt x="1850" y="355"/>
                      </a:lnTo>
                      <a:lnTo>
                        <a:pt x="1860" y="393"/>
                      </a:lnTo>
                      <a:lnTo>
                        <a:pt x="1860" y="426"/>
                      </a:lnTo>
                      <a:lnTo>
                        <a:pt x="1919" y="429"/>
                      </a:lnTo>
                      <a:lnTo>
                        <a:pt x="1916" y="458"/>
                      </a:lnTo>
                      <a:lnTo>
                        <a:pt x="1916" y="504"/>
                      </a:lnTo>
                      <a:lnTo>
                        <a:pt x="1885" y="496"/>
                      </a:lnTo>
                      <a:lnTo>
                        <a:pt x="1867" y="470"/>
                      </a:lnTo>
                      <a:lnTo>
                        <a:pt x="1839" y="481"/>
                      </a:lnTo>
                      <a:lnTo>
                        <a:pt x="1818" y="448"/>
                      </a:lnTo>
                      <a:lnTo>
                        <a:pt x="1780" y="467"/>
                      </a:lnTo>
                      <a:lnTo>
                        <a:pt x="1738" y="433"/>
                      </a:lnTo>
                      <a:lnTo>
                        <a:pt x="1720" y="393"/>
                      </a:lnTo>
                      <a:lnTo>
                        <a:pt x="1691" y="422"/>
                      </a:lnTo>
                      <a:lnTo>
                        <a:pt x="1670" y="410"/>
                      </a:lnTo>
                      <a:lnTo>
                        <a:pt x="1635" y="433"/>
                      </a:lnTo>
                      <a:lnTo>
                        <a:pt x="1635" y="392"/>
                      </a:lnTo>
                      <a:lnTo>
                        <a:pt x="1604" y="388"/>
                      </a:lnTo>
                      <a:lnTo>
                        <a:pt x="1600" y="347"/>
                      </a:lnTo>
                      <a:lnTo>
                        <a:pt x="1565" y="334"/>
                      </a:lnTo>
                      <a:lnTo>
                        <a:pt x="1539" y="351"/>
                      </a:lnTo>
                      <a:lnTo>
                        <a:pt x="1550" y="389"/>
                      </a:lnTo>
                      <a:lnTo>
                        <a:pt x="1553" y="414"/>
                      </a:lnTo>
                      <a:lnTo>
                        <a:pt x="1571" y="452"/>
                      </a:lnTo>
                      <a:lnTo>
                        <a:pt x="1606" y="477"/>
                      </a:lnTo>
                      <a:lnTo>
                        <a:pt x="1595" y="509"/>
                      </a:lnTo>
                      <a:lnTo>
                        <a:pt x="1623" y="533"/>
                      </a:lnTo>
                      <a:lnTo>
                        <a:pt x="1581" y="547"/>
                      </a:lnTo>
                      <a:lnTo>
                        <a:pt x="1546" y="526"/>
                      </a:lnTo>
                      <a:lnTo>
                        <a:pt x="1522" y="561"/>
                      </a:lnTo>
                      <a:lnTo>
                        <a:pt x="1480" y="547"/>
                      </a:lnTo>
                      <a:lnTo>
                        <a:pt x="1438" y="572"/>
                      </a:lnTo>
                      <a:lnTo>
                        <a:pt x="1417" y="590"/>
                      </a:lnTo>
                      <a:lnTo>
                        <a:pt x="1354" y="593"/>
                      </a:lnTo>
                      <a:lnTo>
                        <a:pt x="1358" y="565"/>
                      </a:lnTo>
                      <a:lnTo>
                        <a:pt x="1347" y="540"/>
                      </a:lnTo>
                      <a:lnTo>
                        <a:pt x="1372" y="519"/>
                      </a:lnTo>
                      <a:lnTo>
                        <a:pt x="1347" y="484"/>
                      </a:lnTo>
                      <a:lnTo>
                        <a:pt x="1372" y="449"/>
                      </a:lnTo>
                      <a:lnTo>
                        <a:pt x="1358" y="417"/>
                      </a:lnTo>
                      <a:lnTo>
                        <a:pt x="1420" y="393"/>
                      </a:lnTo>
                      <a:lnTo>
                        <a:pt x="1455" y="379"/>
                      </a:lnTo>
                      <a:lnTo>
                        <a:pt x="1508" y="347"/>
                      </a:lnTo>
                      <a:lnTo>
                        <a:pt x="1523" y="290"/>
                      </a:lnTo>
                      <a:lnTo>
                        <a:pt x="1462" y="311"/>
                      </a:lnTo>
                      <a:lnTo>
                        <a:pt x="1427" y="302"/>
                      </a:lnTo>
                      <a:lnTo>
                        <a:pt x="1396" y="340"/>
                      </a:lnTo>
                      <a:lnTo>
                        <a:pt x="1354" y="334"/>
                      </a:lnTo>
                      <a:lnTo>
                        <a:pt x="1330" y="373"/>
                      </a:lnTo>
                      <a:lnTo>
                        <a:pt x="1291" y="385"/>
                      </a:lnTo>
                      <a:lnTo>
                        <a:pt x="1279" y="422"/>
                      </a:lnTo>
                      <a:lnTo>
                        <a:pt x="1227" y="430"/>
                      </a:lnTo>
                      <a:lnTo>
                        <a:pt x="1185" y="426"/>
                      </a:lnTo>
                      <a:lnTo>
                        <a:pt x="1160" y="455"/>
                      </a:lnTo>
                      <a:lnTo>
                        <a:pt x="1126" y="448"/>
                      </a:lnTo>
                      <a:lnTo>
                        <a:pt x="1101" y="485"/>
                      </a:lnTo>
                      <a:lnTo>
                        <a:pt x="1073" y="482"/>
                      </a:lnTo>
                      <a:lnTo>
                        <a:pt x="1037" y="511"/>
                      </a:lnTo>
                      <a:lnTo>
                        <a:pt x="998" y="522"/>
                      </a:lnTo>
                      <a:lnTo>
                        <a:pt x="995" y="552"/>
                      </a:lnTo>
                      <a:lnTo>
                        <a:pt x="939" y="570"/>
                      </a:lnTo>
                      <a:lnTo>
                        <a:pt x="925" y="614"/>
                      </a:lnTo>
                      <a:lnTo>
                        <a:pt x="897" y="622"/>
                      </a:lnTo>
                      <a:lnTo>
                        <a:pt x="862" y="646"/>
                      </a:lnTo>
                      <a:lnTo>
                        <a:pt x="822" y="614"/>
                      </a:lnTo>
                      <a:lnTo>
                        <a:pt x="780" y="629"/>
                      </a:lnTo>
                      <a:lnTo>
                        <a:pt x="749" y="607"/>
                      </a:lnTo>
                      <a:lnTo>
                        <a:pt x="703" y="619"/>
                      </a:lnTo>
                      <a:lnTo>
                        <a:pt x="655" y="597"/>
                      </a:lnTo>
                      <a:lnTo>
                        <a:pt x="608" y="611"/>
                      </a:lnTo>
                      <a:lnTo>
                        <a:pt x="580" y="578"/>
                      </a:lnTo>
                      <a:lnTo>
                        <a:pt x="545" y="593"/>
                      </a:lnTo>
                      <a:lnTo>
                        <a:pt x="496" y="588"/>
                      </a:lnTo>
                      <a:lnTo>
                        <a:pt x="454" y="624"/>
                      </a:lnTo>
                      <a:lnTo>
                        <a:pt x="421" y="652"/>
                      </a:lnTo>
                      <a:lnTo>
                        <a:pt x="372" y="641"/>
                      </a:lnTo>
                      <a:lnTo>
                        <a:pt x="337" y="677"/>
                      </a:lnTo>
                      <a:lnTo>
                        <a:pt x="292" y="700"/>
                      </a:lnTo>
                      <a:lnTo>
                        <a:pt x="243" y="704"/>
                      </a:lnTo>
                      <a:lnTo>
                        <a:pt x="229" y="670"/>
                      </a:lnTo>
                      <a:lnTo>
                        <a:pt x="179" y="670"/>
                      </a:lnTo>
                      <a:lnTo>
                        <a:pt x="137" y="633"/>
                      </a:lnTo>
                      <a:lnTo>
                        <a:pt x="84" y="626"/>
                      </a:lnTo>
                      <a:lnTo>
                        <a:pt x="35" y="611"/>
                      </a:lnTo>
                      <a:lnTo>
                        <a:pt x="0" y="588"/>
                      </a:lnTo>
                      <a:lnTo>
                        <a:pt x="11" y="557"/>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71"/>
                <p:cNvSpPr>
                  <a:spLocks/>
                </p:cNvSpPr>
                <p:nvPr/>
              </p:nvSpPr>
              <p:spPr bwMode="auto">
                <a:xfrm>
                  <a:off x="1957" y="2018"/>
                  <a:ext cx="70" cy="102"/>
                </a:xfrm>
                <a:custGeom>
                  <a:avLst/>
                  <a:gdLst>
                    <a:gd name="T0" fmla="*/ 21 w 70"/>
                    <a:gd name="T1" fmla="*/ 0 h 102"/>
                    <a:gd name="T2" fmla="*/ 28 w 70"/>
                    <a:gd name="T3" fmla="*/ 25 h 102"/>
                    <a:gd name="T4" fmla="*/ 4 w 70"/>
                    <a:gd name="T5" fmla="*/ 50 h 102"/>
                    <a:gd name="T6" fmla="*/ 25 w 70"/>
                    <a:gd name="T7" fmla="*/ 71 h 102"/>
                    <a:gd name="T8" fmla="*/ 0 w 70"/>
                    <a:gd name="T9" fmla="*/ 99 h 102"/>
                    <a:gd name="T10" fmla="*/ 28 w 70"/>
                    <a:gd name="T11" fmla="*/ 102 h 102"/>
                    <a:gd name="T12" fmla="*/ 56 w 70"/>
                    <a:gd name="T13" fmla="*/ 67 h 102"/>
                    <a:gd name="T14" fmla="*/ 70 w 70"/>
                    <a:gd name="T15" fmla="*/ 60 h 102"/>
                    <a:gd name="T16" fmla="*/ 21 w 7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02">
                      <a:moveTo>
                        <a:pt x="21" y="0"/>
                      </a:moveTo>
                      <a:lnTo>
                        <a:pt x="28" y="25"/>
                      </a:lnTo>
                      <a:lnTo>
                        <a:pt x="4" y="50"/>
                      </a:lnTo>
                      <a:lnTo>
                        <a:pt x="25" y="71"/>
                      </a:lnTo>
                      <a:lnTo>
                        <a:pt x="0" y="99"/>
                      </a:lnTo>
                      <a:lnTo>
                        <a:pt x="28" y="102"/>
                      </a:lnTo>
                      <a:lnTo>
                        <a:pt x="56" y="67"/>
                      </a:lnTo>
                      <a:lnTo>
                        <a:pt x="70" y="60"/>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72"/>
                <p:cNvSpPr>
                  <a:spLocks/>
                </p:cNvSpPr>
                <p:nvPr/>
              </p:nvSpPr>
              <p:spPr bwMode="auto">
                <a:xfrm>
                  <a:off x="1870" y="2011"/>
                  <a:ext cx="56" cy="134"/>
                </a:xfrm>
                <a:custGeom>
                  <a:avLst/>
                  <a:gdLst>
                    <a:gd name="T0" fmla="*/ 24 w 56"/>
                    <a:gd name="T1" fmla="*/ 0 h 134"/>
                    <a:gd name="T2" fmla="*/ 28 w 56"/>
                    <a:gd name="T3" fmla="*/ 25 h 134"/>
                    <a:gd name="T4" fmla="*/ 4 w 56"/>
                    <a:gd name="T5" fmla="*/ 50 h 134"/>
                    <a:gd name="T6" fmla="*/ 14 w 56"/>
                    <a:gd name="T7" fmla="*/ 74 h 134"/>
                    <a:gd name="T8" fmla="*/ 0 w 56"/>
                    <a:gd name="T9" fmla="*/ 134 h 134"/>
                    <a:gd name="T10" fmla="*/ 56 w 56"/>
                    <a:gd name="T11" fmla="*/ 67 h 134"/>
                    <a:gd name="T12" fmla="*/ 24 w 5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34">
                      <a:moveTo>
                        <a:pt x="24" y="0"/>
                      </a:moveTo>
                      <a:lnTo>
                        <a:pt x="28" y="25"/>
                      </a:lnTo>
                      <a:lnTo>
                        <a:pt x="4" y="50"/>
                      </a:lnTo>
                      <a:lnTo>
                        <a:pt x="14" y="74"/>
                      </a:lnTo>
                      <a:lnTo>
                        <a:pt x="0" y="134"/>
                      </a:lnTo>
                      <a:lnTo>
                        <a:pt x="56" y="67"/>
                      </a:lnTo>
                      <a:lnTo>
                        <a:pt x="2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73"/>
                <p:cNvSpPr>
                  <a:spLocks/>
                </p:cNvSpPr>
                <p:nvPr/>
              </p:nvSpPr>
              <p:spPr bwMode="auto">
                <a:xfrm>
                  <a:off x="2013" y="1807"/>
                  <a:ext cx="70" cy="78"/>
                </a:xfrm>
                <a:custGeom>
                  <a:avLst/>
                  <a:gdLst>
                    <a:gd name="T0" fmla="*/ 0 w 70"/>
                    <a:gd name="T1" fmla="*/ 0 h 78"/>
                    <a:gd name="T2" fmla="*/ 14 w 70"/>
                    <a:gd name="T3" fmla="*/ 14 h 78"/>
                    <a:gd name="T4" fmla="*/ 14 w 70"/>
                    <a:gd name="T5" fmla="*/ 78 h 78"/>
                    <a:gd name="T6" fmla="*/ 70 w 70"/>
                    <a:gd name="T7" fmla="*/ 67 h 78"/>
                    <a:gd name="T8" fmla="*/ 46 w 70"/>
                    <a:gd name="T9" fmla="*/ 43 h 78"/>
                    <a:gd name="T10" fmla="*/ 67 w 70"/>
                    <a:gd name="T11" fmla="*/ 18 h 78"/>
                    <a:gd name="T12" fmla="*/ 0 w 7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78">
                      <a:moveTo>
                        <a:pt x="0" y="0"/>
                      </a:moveTo>
                      <a:lnTo>
                        <a:pt x="14" y="14"/>
                      </a:lnTo>
                      <a:lnTo>
                        <a:pt x="14" y="78"/>
                      </a:lnTo>
                      <a:lnTo>
                        <a:pt x="70" y="67"/>
                      </a:lnTo>
                      <a:lnTo>
                        <a:pt x="46" y="43"/>
                      </a:lnTo>
                      <a:lnTo>
                        <a:pt x="67" y="1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74"/>
                <p:cNvSpPr>
                  <a:spLocks/>
                </p:cNvSpPr>
                <p:nvPr/>
              </p:nvSpPr>
              <p:spPr bwMode="auto">
                <a:xfrm>
                  <a:off x="1894" y="1628"/>
                  <a:ext cx="98" cy="246"/>
                </a:xfrm>
                <a:custGeom>
                  <a:avLst/>
                  <a:gdLst>
                    <a:gd name="T0" fmla="*/ 67 w 98"/>
                    <a:gd name="T1" fmla="*/ 0 h 246"/>
                    <a:gd name="T2" fmla="*/ 46 w 98"/>
                    <a:gd name="T3" fmla="*/ 53 h 246"/>
                    <a:gd name="T4" fmla="*/ 60 w 98"/>
                    <a:gd name="T5" fmla="*/ 106 h 246"/>
                    <a:gd name="T6" fmla="*/ 46 w 98"/>
                    <a:gd name="T7" fmla="*/ 141 h 246"/>
                    <a:gd name="T8" fmla="*/ 63 w 98"/>
                    <a:gd name="T9" fmla="*/ 165 h 246"/>
                    <a:gd name="T10" fmla="*/ 35 w 98"/>
                    <a:gd name="T11" fmla="*/ 215 h 246"/>
                    <a:gd name="T12" fmla="*/ 0 w 98"/>
                    <a:gd name="T13" fmla="*/ 232 h 246"/>
                    <a:gd name="T14" fmla="*/ 32 w 98"/>
                    <a:gd name="T15" fmla="*/ 239 h 246"/>
                    <a:gd name="T16" fmla="*/ 46 w 98"/>
                    <a:gd name="T17" fmla="*/ 246 h 246"/>
                    <a:gd name="T18" fmla="*/ 81 w 98"/>
                    <a:gd name="T19" fmla="*/ 225 h 246"/>
                    <a:gd name="T20" fmla="*/ 98 w 98"/>
                    <a:gd name="T21" fmla="*/ 158 h 246"/>
                    <a:gd name="T22" fmla="*/ 70 w 98"/>
                    <a:gd name="T23" fmla="*/ 141 h 246"/>
                    <a:gd name="T24" fmla="*/ 84 w 98"/>
                    <a:gd name="T25" fmla="*/ 109 h 246"/>
                    <a:gd name="T26" fmla="*/ 63 w 98"/>
                    <a:gd name="T27" fmla="*/ 70 h 246"/>
                    <a:gd name="T28" fmla="*/ 67 w 98"/>
                    <a:gd name="T29" fmla="*/ 0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246">
                      <a:moveTo>
                        <a:pt x="67" y="0"/>
                      </a:moveTo>
                      <a:lnTo>
                        <a:pt x="46" y="53"/>
                      </a:lnTo>
                      <a:lnTo>
                        <a:pt x="60" y="106"/>
                      </a:lnTo>
                      <a:lnTo>
                        <a:pt x="46" y="141"/>
                      </a:lnTo>
                      <a:lnTo>
                        <a:pt x="63" y="165"/>
                      </a:lnTo>
                      <a:lnTo>
                        <a:pt x="35" y="215"/>
                      </a:lnTo>
                      <a:lnTo>
                        <a:pt x="0" y="232"/>
                      </a:lnTo>
                      <a:lnTo>
                        <a:pt x="32" y="239"/>
                      </a:lnTo>
                      <a:lnTo>
                        <a:pt x="46" y="246"/>
                      </a:lnTo>
                      <a:lnTo>
                        <a:pt x="81" y="225"/>
                      </a:lnTo>
                      <a:lnTo>
                        <a:pt x="98" y="158"/>
                      </a:lnTo>
                      <a:lnTo>
                        <a:pt x="70" y="141"/>
                      </a:lnTo>
                      <a:lnTo>
                        <a:pt x="84" y="109"/>
                      </a:lnTo>
                      <a:lnTo>
                        <a:pt x="63" y="70"/>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75"/>
                <p:cNvSpPr>
                  <a:spLocks/>
                </p:cNvSpPr>
                <p:nvPr/>
              </p:nvSpPr>
              <p:spPr bwMode="auto">
                <a:xfrm>
                  <a:off x="1751" y="1758"/>
                  <a:ext cx="116" cy="208"/>
                </a:xfrm>
                <a:custGeom>
                  <a:avLst/>
                  <a:gdLst>
                    <a:gd name="T0" fmla="*/ 88 w 116"/>
                    <a:gd name="T1" fmla="*/ 0 h 208"/>
                    <a:gd name="T2" fmla="*/ 49 w 116"/>
                    <a:gd name="T3" fmla="*/ 21 h 208"/>
                    <a:gd name="T4" fmla="*/ 60 w 116"/>
                    <a:gd name="T5" fmla="*/ 46 h 208"/>
                    <a:gd name="T6" fmla="*/ 46 w 116"/>
                    <a:gd name="T7" fmla="*/ 95 h 208"/>
                    <a:gd name="T8" fmla="*/ 21 w 116"/>
                    <a:gd name="T9" fmla="*/ 120 h 208"/>
                    <a:gd name="T10" fmla="*/ 21 w 116"/>
                    <a:gd name="T11" fmla="*/ 148 h 208"/>
                    <a:gd name="T12" fmla="*/ 18 w 116"/>
                    <a:gd name="T13" fmla="*/ 176 h 208"/>
                    <a:gd name="T14" fmla="*/ 0 w 116"/>
                    <a:gd name="T15" fmla="*/ 208 h 208"/>
                    <a:gd name="T16" fmla="*/ 46 w 116"/>
                    <a:gd name="T17" fmla="*/ 187 h 208"/>
                    <a:gd name="T18" fmla="*/ 60 w 116"/>
                    <a:gd name="T19" fmla="*/ 137 h 208"/>
                    <a:gd name="T20" fmla="*/ 116 w 116"/>
                    <a:gd name="T21" fmla="*/ 116 h 208"/>
                    <a:gd name="T22" fmla="*/ 81 w 116"/>
                    <a:gd name="T23" fmla="*/ 88 h 208"/>
                    <a:gd name="T24" fmla="*/ 81 w 116"/>
                    <a:gd name="T25" fmla="*/ 60 h 208"/>
                    <a:gd name="T26" fmla="*/ 88 w 116"/>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208">
                      <a:moveTo>
                        <a:pt x="88" y="0"/>
                      </a:moveTo>
                      <a:lnTo>
                        <a:pt x="49" y="21"/>
                      </a:lnTo>
                      <a:lnTo>
                        <a:pt x="60" y="46"/>
                      </a:lnTo>
                      <a:lnTo>
                        <a:pt x="46" y="95"/>
                      </a:lnTo>
                      <a:lnTo>
                        <a:pt x="21" y="120"/>
                      </a:lnTo>
                      <a:lnTo>
                        <a:pt x="21" y="148"/>
                      </a:lnTo>
                      <a:lnTo>
                        <a:pt x="18" y="176"/>
                      </a:lnTo>
                      <a:lnTo>
                        <a:pt x="0" y="208"/>
                      </a:lnTo>
                      <a:lnTo>
                        <a:pt x="46" y="187"/>
                      </a:lnTo>
                      <a:lnTo>
                        <a:pt x="60" y="137"/>
                      </a:lnTo>
                      <a:lnTo>
                        <a:pt x="116" y="116"/>
                      </a:lnTo>
                      <a:lnTo>
                        <a:pt x="81" y="88"/>
                      </a:lnTo>
                      <a:lnTo>
                        <a:pt x="81" y="60"/>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76"/>
                <p:cNvSpPr>
                  <a:spLocks/>
                </p:cNvSpPr>
                <p:nvPr/>
              </p:nvSpPr>
              <p:spPr bwMode="auto">
                <a:xfrm>
                  <a:off x="1468" y="1945"/>
                  <a:ext cx="129" cy="63"/>
                </a:xfrm>
                <a:custGeom>
                  <a:avLst/>
                  <a:gdLst>
                    <a:gd name="T0" fmla="*/ 0 w 129"/>
                    <a:gd name="T1" fmla="*/ 0 h 63"/>
                    <a:gd name="T2" fmla="*/ 17 w 129"/>
                    <a:gd name="T3" fmla="*/ 7 h 63"/>
                    <a:gd name="T4" fmla="*/ 42 w 129"/>
                    <a:gd name="T5" fmla="*/ 10 h 63"/>
                    <a:gd name="T6" fmla="*/ 66 w 129"/>
                    <a:gd name="T7" fmla="*/ 10 h 63"/>
                    <a:gd name="T8" fmla="*/ 84 w 129"/>
                    <a:gd name="T9" fmla="*/ 28 h 63"/>
                    <a:gd name="T10" fmla="*/ 94 w 129"/>
                    <a:gd name="T11" fmla="*/ 42 h 63"/>
                    <a:gd name="T12" fmla="*/ 129 w 129"/>
                    <a:gd name="T13" fmla="*/ 56 h 63"/>
                    <a:gd name="T14" fmla="*/ 98 w 129"/>
                    <a:gd name="T15" fmla="*/ 63 h 63"/>
                    <a:gd name="T16" fmla="*/ 56 w 129"/>
                    <a:gd name="T17" fmla="*/ 38 h 63"/>
                    <a:gd name="T18" fmla="*/ 0 w 12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63">
                      <a:moveTo>
                        <a:pt x="0" y="0"/>
                      </a:moveTo>
                      <a:lnTo>
                        <a:pt x="17" y="7"/>
                      </a:lnTo>
                      <a:lnTo>
                        <a:pt x="42" y="10"/>
                      </a:lnTo>
                      <a:lnTo>
                        <a:pt x="66" y="10"/>
                      </a:lnTo>
                      <a:lnTo>
                        <a:pt x="84" y="28"/>
                      </a:lnTo>
                      <a:lnTo>
                        <a:pt x="94" y="42"/>
                      </a:lnTo>
                      <a:lnTo>
                        <a:pt x="129" y="56"/>
                      </a:lnTo>
                      <a:lnTo>
                        <a:pt x="98" y="63"/>
                      </a:lnTo>
                      <a:lnTo>
                        <a:pt x="56" y="3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77"/>
                <p:cNvSpPr>
                  <a:spLocks/>
                </p:cNvSpPr>
                <p:nvPr/>
              </p:nvSpPr>
              <p:spPr bwMode="auto">
                <a:xfrm>
                  <a:off x="1265" y="1962"/>
                  <a:ext cx="206" cy="137"/>
                </a:xfrm>
                <a:custGeom>
                  <a:avLst/>
                  <a:gdLst>
                    <a:gd name="T0" fmla="*/ 206 w 206"/>
                    <a:gd name="T1" fmla="*/ 0 h 137"/>
                    <a:gd name="T2" fmla="*/ 168 w 206"/>
                    <a:gd name="T3" fmla="*/ 35 h 137"/>
                    <a:gd name="T4" fmla="*/ 157 w 206"/>
                    <a:gd name="T5" fmla="*/ 67 h 137"/>
                    <a:gd name="T6" fmla="*/ 133 w 206"/>
                    <a:gd name="T7" fmla="*/ 102 h 137"/>
                    <a:gd name="T8" fmla="*/ 112 w 206"/>
                    <a:gd name="T9" fmla="*/ 137 h 137"/>
                    <a:gd name="T10" fmla="*/ 70 w 206"/>
                    <a:gd name="T11" fmla="*/ 113 h 137"/>
                    <a:gd name="T12" fmla="*/ 3 w 206"/>
                    <a:gd name="T13" fmla="*/ 88 h 137"/>
                    <a:gd name="T14" fmla="*/ 0 w 206"/>
                    <a:gd name="T15" fmla="*/ 67 h 137"/>
                    <a:gd name="T16" fmla="*/ 42 w 206"/>
                    <a:gd name="T17" fmla="*/ 95 h 137"/>
                    <a:gd name="T18" fmla="*/ 84 w 206"/>
                    <a:gd name="T19" fmla="*/ 99 h 137"/>
                    <a:gd name="T20" fmla="*/ 129 w 206"/>
                    <a:gd name="T21" fmla="*/ 81 h 137"/>
                    <a:gd name="T22" fmla="*/ 119 w 206"/>
                    <a:gd name="T23" fmla="*/ 42 h 137"/>
                    <a:gd name="T24" fmla="*/ 147 w 206"/>
                    <a:gd name="T25" fmla="*/ 18 h 137"/>
                    <a:gd name="T26" fmla="*/ 206 w 206"/>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137">
                      <a:moveTo>
                        <a:pt x="206" y="0"/>
                      </a:moveTo>
                      <a:lnTo>
                        <a:pt x="168" y="35"/>
                      </a:lnTo>
                      <a:lnTo>
                        <a:pt x="157" y="67"/>
                      </a:lnTo>
                      <a:lnTo>
                        <a:pt x="133" y="102"/>
                      </a:lnTo>
                      <a:lnTo>
                        <a:pt x="112" y="137"/>
                      </a:lnTo>
                      <a:lnTo>
                        <a:pt x="70" y="113"/>
                      </a:lnTo>
                      <a:lnTo>
                        <a:pt x="3" y="88"/>
                      </a:lnTo>
                      <a:lnTo>
                        <a:pt x="0" y="67"/>
                      </a:lnTo>
                      <a:lnTo>
                        <a:pt x="42" y="95"/>
                      </a:lnTo>
                      <a:lnTo>
                        <a:pt x="84" y="99"/>
                      </a:lnTo>
                      <a:lnTo>
                        <a:pt x="129" y="81"/>
                      </a:lnTo>
                      <a:lnTo>
                        <a:pt x="119" y="42"/>
                      </a:lnTo>
                      <a:lnTo>
                        <a:pt x="147" y="18"/>
                      </a:lnTo>
                      <a:lnTo>
                        <a:pt x="20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78"/>
                <p:cNvSpPr>
                  <a:spLocks/>
                </p:cNvSpPr>
                <p:nvPr/>
              </p:nvSpPr>
              <p:spPr bwMode="auto">
                <a:xfrm>
                  <a:off x="1405" y="2022"/>
                  <a:ext cx="115" cy="119"/>
                </a:xfrm>
                <a:custGeom>
                  <a:avLst/>
                  <a:gdLst>
                    <a:gd name="T0" fmla="*/ 73 w 115"/>
                    <a:gd name="T1" fmla="*/ 0 h 119"/>
                    <a:gd name="T2" fmla="*/ 73 w 115"/>
                    <a:gd name="T3" fmla="*/ 24 h 119"/>
                    <a:gd name="T4" fmla="*/ 38 w 115"/>
                    <a:gd name="T5" fmla="*/ 53 h 119"/>
                    <a:gd name="T6" fmla="*/ 42 w 115"/>
                    <a:gd name="T7" fmla="*/ 77 h 119"/>
                    <a:gd name="T8" fmla="*/ 10 w 115"/>
                    <a:gd name="T9" fmla="*/ 95 h 119"/>
                    <a:gd name="T10" fmla="*/ 0 w 115"/>
                    <a:gd name="T11" fmla="*/ 119 h 119"/>
                    <a:gd name="T12" fmla="*/ 42 w 115"/>
                    <a:gd name="T13" fmla="*/ 95 h 119"/>
                    <a:gd name="T14" fmla="*/ 84 w 115"/>
                    <a:gd name="T15" fmla="*/ 70 h 119"/>
                    <a:gd name="T16" fmla="*/ 84 w 115"/>
                    <a:gd name="T17" fmla="*/ 53 h 119"/>
                    <a:gd name="T18" fmla="*/ 115 w 115"/>
                    <a:gd name="T19" fmla="*/ 10 h 119"/>
                    <a:gd name="T20" fmla="*/ 73 w 11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19">
                      <a:moveTo>
                        <a:pt x="73" y="0"/>
                      </a:moveTo>
                      <a:lnTo>
                        <a:pt x="73" y="24"/>
                      </a:lnTo>
                      <a:lnTo>
                        <a:pt x="38" y="53"/>
                      </a:lnTo>
                      <a:lnTo>
                        <a:pt x="42" y="77"/>
                      </a:lnTo>
                      <a:lnTo>
                        <a:pt x="10" y="95"/>
                      </a:lnTo>
                      <a:lnTo>
                        <a:pt x="0" y="119"/>
                      </a:lnTo>
                      <a:lnTo>
                        <a:pt x="42" y="95"/>
                      </a:lnTo>
                      <a:lnTo>
                        <a:pt x="84" y="70"/>
                      </a:lnTo>
                      <a:lnTo>
                        <a:pt x="84" y="53"/>
                      </a:lnTo>
                      <a:lnTo>
                        <a:pt x="115" y="10"/>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79"/>
                <p:cNvSpPr>
                  <a:spLocks/>
                </p:cNvSpPr>
                <p:nvPr/>
              </p:nvSpPr>
              <p:spPr bwMode="auto">
                <a:xfrm>
                  <a:off x="1867" y="1723"/>
                  <a:ext cx="21" cy="49"/>
                </a:xfrm>
                <a:custGeom>
                  <a:avLst/>
                  <a:gdLst>
                    <a:gd name="T0" fmla="*/ 14 w 21"/>
                    <a:gd name="T1" fmla="*/ 0 h 49"/>
                    <a:gd name="T2" fmla="*/ 0 w 21"/>
                    <a:gd name="T3" fmla="*/ 28 h 49"/>
                    <a:gd name="T4" fmla="*/ 3 w 21"/>
                    <a:gd name="T5" fmla="*/ 49 h 49"/>
                    <a:gd name="T6" fmla="*/ 21 w 21"/>
                    <a:gd name="T7" fmla="*/ 46 h 49"/>
                    <a:gd name="T8" fmla="*/ 14 w 2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9">
                      <a:moveTo>
                        <a:pt x="14" y="0"/>
                      </a:moveTo>
                      <a:lnTo>
                        <a:pt x="0" y="28"/>
                      </a:lnTo>
                      <a:lnTo>
                        <a:pt x="3" y="49"/>
                      </a:lnTo>
                      <a:lnTo>
                        <a:pt x="21" y="46"/>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80"/>
                <p:cNvSpPr>
                  <a:spLocks/>
                </p:cNvSpPr>
                <p:nvPr/>
              </p:nvSpPr>
              <p:spPr bwMode="auto">
                <a:xfrm>
                  <a:off x="1328" y="2152"/>
                  <a:ext cx="59" cy="74"/>
                </a:xfrm>
                <a:custGeom>
                  <a:avLst/>
                  <a:gdLst>
                    <a:gd name="T0" fmla="*/ 0 w 59"/>
                    <a:gd name="T1" fmla="*/ 0 h 74"/>
                    <a:gd name="T2" fmla="*/ 17 w 59"/>
                    <a:gd name="T3" fmla="*/ 14 h 74"/>
                    <a:gd name="T4" fmla="*/ 10 w 59"/>
                    <a:gd name="T5" fmla="*/ 35 h 74"/>
                    <a:gd name="T6" fmla="*/ 0 w 59"/>
                    <a:gd name="T7" fmla="*/ 42 h 74"/>
                    <a:gd name="T8" fmla="*/ 21 w 59"/>
                    <a:gd name="T9" fmla="*/ 74 h 74"/>
                    <a:gd name="T10" fmla="*/ 49 w 59"/>
                    <a:gd name="T11" fmla="*/ 25 h 74"/>
                    <a:gd name="T12" fmla="*/ 59 w 59"/>
                    <a:gd name="T13" fmla="*/ 3 h 74"/>
                    <a:gd name="T14" fmla="*/ 0 w 59"/>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4">
                      <a:moveTo>
                        <a:pt x="0" y="0"/>
                      </a:moveTo>
                      <a:lnTo>
                        <a:pt x="17" y="14"/>
                      </a:lnTo>
                      <a:lnTo>
                        <a:pt x="10" y="35"/>
                      </a:lnTo>
                      <a:lnTo>
                        <a:pt x="0" y="42"/>
                      </a:lnTo>
                      <a:lnTo>
                        <a:pt x="21" y="74"/>
                      </a:lnTo>
                      <a:lnTo>
                        <a:pt x="49" y="25"/>
                      </a:lnTo>
                      <a:lnTo>
                        <a:pt x="59" y="3"/>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81"/>
                <p:cNvSpPr>
                  <a:spLocks/>
                </p:cNvSpPr>
                <p:nvPr/>
              </p:nvSpPr>
              <p:spPr bwMode="auto">
                <a:xfrm>
                  <a:off x="1115" y="1994"/>
                  <a:ext cx="115" cy="137"/>
                </a:xfrm>
                <a:custGeom>
                  <a:avLst/>
                  <a:gdLst>
                    <a:gd name="T0" fmla="*/ 115 w 115"/>
                    <a:gd name="T1" fmla="*/ 0 h 137"/>
                    <a:gd name="T2" fmla="*/ 90 w 115"/>
                    <a:gd name="T3" fmla="*/ 7 h 137"/>
                    <a:gd name="T4" fmla="*/ 59 w 115"/>
                    <a:gd name="T5" fmla="*/ 7 h 137"/>
                    <a:gd name="T6" fmla="*/ 34 w 115"/>
                    <a:gd name="T7" fmla="*/ 21 h 137"/>
                    <a:gd name="T8" fmla="*/ 24 w 115"/>
                    <a:gd name="T9" fmla="*/ 42 h 137"/>
                    <a:gd name="T10" fmla="*/ 0 w 115"/>
                    <a:gd name="T11" fmla="*/ 52 h 137"/>
                    <a:gd name="T12" fmla="*/ 38 w 115"/>
                    <a:gd name="T13" fmla="*/ 60 h 137"/>
                    <a:gd name="T14" fmla="*/ 55 w 115"/>
                    <a:gd name="T15" fmla="*/ 112 h 137"/>
                    <a:gd name="T16" fmla="*/ 38 w 115"/>
                    <a:gd name="T17" fmla="*/ 137 h 137"/>
                    <a:gd name="T18" fmla="*/ 80 w 115"/>
                    <a:gd name="T19" fmla="*/ 98 h 137"/>
                    <a:gd name="T20" fmla="*/ 73 w 115"/>
                    <a:gd name="T21" fmla="*/ 74 h 137"/>
                    <a:gd name="T22" fmla="*/ 73 w 115"/>
                    <a:gd name="T23" fmla="*/ 35 h 137"/>
                    <a:gd name="T24" fmla="*/ 115 w 11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7">
                      <a:moveTo>
                        <a:pt x="115" y="0"/>
                      </a:moveTo>
                      <a:lnTo>
                        <a:pt x="90" y="7"/>
                      </a:lnTo>
                      <a:lnTo>
                        <a:pt x="59" y="7"/>
                      </a:lnTo>
                      <a:lnTo>
                        <a:pt x="34" y="21"/>
                      </a:lnTo>
                      <a:lnTo>
                        <a:pt x="24" y="42"/>
                      </a:lnTo>
                      <a:lnTo>
                        <a:pt x="0" y="52"/>
                      </a:lnTo>
                      <a:lnTo>
                        <a:pt x="38" y="60"/>
                      </a:lnTo>
                      <a:lnTo>
                        <a:pt x="55" y="112"/>
                      </a:lnTo>
                      <a:lnTo>
                        <a:pt x="38" y="137"/>
                      </a:lnTo>
                      <a:lnTo>
                        <a:pt x="80" y="98"/>
                      </a:lnTo>
                      <a:lnTo>
                        <a:pt x="73" y="74"/>
                      </a:lnTo>
                      <a:lnTo>
                        <a:pt x="73" y="35"/>
                      </a:lnTo>
                      <a:lnTo>
                        <a:pt x="11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82"/>
                <p:cNvSpPr>
                  <a:spLocks/>
                </p:cNvSpPr>
                <p:nvPr/>
              </p:nvSpPr>
              <p:spPr bwMode="auto">
                <a:xfrm>
                  <a:off x="1034" y="2124"/>
                  <a:ext cx="95" cy="46"/>
                </a:xfrm>
                <a:custGeom>
                  <a:avLst/>
                  <a:gdLst>
                    <a:gd name="T0" fmla="*/ 0 w 95"/>
                    <a:gd name="T1" fmla="*/ 14 h 46"/>
                    <a:gd name="T2" fmla="*/ 39 w 95"/>
                    <a:gd name="T3" fmla="*/ 17 h 46"/>
                    <a:gd name="T4" fmla="*/ 53 w 95"/>
                    <a:gd name="T5" fmla="*/ 38 h 46"/>
                    <a:gd name="T6" fmla="*/ 67 w 95"/>
                    <a:gd name="T7" fmla="*/ 46 h 46"/>
                    <a:gd name="T8" fmla="*/ 95 w 95"/>
                    <a:gd name="T9" fmla="*/ 21 h 46"/>
                    <a:gd name="T10" fmla="*/ 91 w 95"/>
                    <a:gd name="T11" fmla="*/ 0 h 46"/>
                    <a:gd name="T12" fmla="*/ 67 w 95"/>
                    <a:gd name="T13" fmla="*/ 0 h 46"/>
                    <a:gd name="T14" fmla="*/ 0 w 95"/>
                    <a:gd name="T15" fmla="*/ 14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46">
                      <a:moveTo>
                        <a:pt x="0" y="14"/>
                      </a:moveTo>
                      <a:lnTo>
                        <a:pt x="39" y="17"/>
                      </a:lnTo>
                      <a:lnTo>
                        <a:pt x="53" y="38"/>
                      </a:lnTo>
                      <a:lnTo>
                        <a:pt x="67" y="46"/>
                      </a:lnTo>
                      <a:lnTo>
                        <a:pt x="95" y="21"/>
                      </a:lnTo>
                      <a:lnTo>
                        <a:pt x="91" y="0"/>
                      </a:lnTo>
                      <a:lnTo>
                        <a:pt x="67" y="0"/>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83"/>
                <p:cNvSpPr>
                  <a:spLocks/>
                </p:cNvSpPr>
                <p:nvPr/>
              </p:nvSpPr>
              <p:spPr bwMode="auto">
                <a:xfrm>
                  <a:off x="873" y="1962"/>
                  <a:ext cx="112" cy="130"/>
                </a:xfrm>
                <a:custGeom>
                  <a:avLst/>
                  <a:gdLst>
                    <a:gd name="T0" fmla="*/ 56 w 112"/>
                    <a:gd name="T1" fmla="*/ 0 h 130"/>
                    <a:gd name="T2" fmla="*/ 53 w 112"/>
                    <a:gd name="T3" fmla="*/ 35 h 130"/>
                    <a:gd name="T4" fmla="*/ 35 w 112"/>
                    <a:gd name="T5" fmla="*/ 60 h 130"/>
                    <a:gd name="T6" fmla="*/ 28 w 112"/>
                    <a:gd name="T7" fmla="*/ 92 h 130"/>
                    <a:gd name="T8" fmla="*/ 0 w 112"/>
                    <a:gd name="T9" fmla="*/ 130 h 130"/>
                    <a:gd name="T10" fmla="*/ 46 w 112"/>
                    <a:gd name="T11" fmla="*/ 130 h 130"/>
                    <a:gd name="T12" fmla="*/ 74 w 112"/>
                    <a:gd name="T13" fmla="*/ 53 h 130"/>
                    <a:gd name="T14" fmla="*/ 109 w 112"/>
                    <a:gd name="T15" fmla="*/ 60 h 130"/>
                    <a:gd name="T16" fmla="*/ 112 w 112"/>
                    <a:gd name="T17" fmla="*/ 28 h 130"/>
                    <a:gd name="T18" fmla="*/ 56 w 11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0">
                      <a:moveTo>
                        <a:pt x="56" y="0"/>
                      </a:moveTo>
                      <a:lnTo>
                        <a:pt x="53" y="35"/>
                      </a:lnTo>
                      <a:lnTo>
                        <a:pt x="35" y="60"/>
                      </a:lnTo>
                      <a:lnTo>
                        <a:pt x="28" y="92"/>
                      </a:lnTo>
                      <a:lnTo>
                        <a:pt x="0" y="130"/>
                      </a:lnTo>
                      <a:lnTo>
                        <a:pt x="46" y="130"/>
                      </a:lnTo>
                      <a:lnTo>
                        <a:pt x="74" y="53"/>
                      </a:lnTo>
                      <a:lnTo>
                        <a:pt x="109" y="60"/>
                      </a:lnTo>
                      <a:lnTo>
                        <a:pt x="112" y="28"/>
                      </a:lnTo>
                      <a:lnTo>
                        <a:pt x="5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84"/>
                <p:cNvSpPr>
                  <a:spLocks/>
                </p:cNvSpPr>
                <p:nvPr/>
              </p:nvSpPr>
              <p:spPr bwMode="auto">
                <a:xfrm>
                  <a:off x="852" y="2131"/>
                  <a:ext cx="88" cy="74"/>
                </a:xfrm>
                <a:custGeom>
                  <a:avLst/>
                  <a:gdLst>
                    <a:gd name="T0" fmla="*/ 67 w 88"/>
                    <a:gd name="T1" fmla="*/ 0 h 74"/>
                    <a:gd name="T2" fmla="*/ 63 w 88"/>
                    <a:gd name="T3" fmla="*/ 42 h 74"/>
                    <a:gd name="T4" fmla="*/ 49 w 88"/>
                    <a:gd name="T5" fmla="*/ 56 h 74"/>
                    <a:gd name="T6" fmla="*/ 14 w 88"/>
                    <a:gd name="T7" fmla="*/ 56 h 74"/>
                    <a:gd name="T8" fmla="*/ 0 w 88"/>
                    <a:gd name="T9" fmla="*/ 74 h 74"/>
                    <a:gd name="T10" fmla="*/ 46 w 88"/>
                    <a:gd name="T11" fmla="*/ 70 h 74"/>
                    <a:gd name="T12" fmla="*/ 88 w 88"/>
                    <a:gd name="T13" fmla="*/ 53 h 74"/>
                    <a:gd name="T14" fmla="*/ 67 w 8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4">
                      <a:moveTo>
                        <a:pt x="67" y="0"/>
                      </a:moveTo>
                      <a:lnTo>
                        <a:pt x="63" y="42"/>
                      </a:lnTo>
                      <a:lnTo>
                        <a:pt x="49" y="56"/>
                      </a:lnTo>
                      <a:lnTo>
                        <a:pt x="14" y="56"/>
                      </a:lnTo>
                      <a:lnTo>
                        <a:pt x="0" y="74"/>
                      </a:lnTo>
                      <a:lnTo>
                        <a:pt x="46" y="70"/>
                      </a:lnTo>
                      <a:lnTo>
                        <a:pt x="88" y="53"/>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85"/>
                <p:cNvSpPr>
                  <a:spLocks/>
                </p:cNvSpPr>
                <p:nvPr/>
              </p:nvSpPr>
              <p:spPr bwMode="auto">
                <a:xfrm>
                  <a:off x="950" y="2043"/>
                  <a:ext cx="60" cy="81"/>
                </a:xfrm>
                <a:custGeom>
                  <a:avLst/>
                  <a:gdLst>
                    <a:gd name="T0" fmla="*/ 60 w 60"/>
                    <a:gd name="T1" fmla="*/ 0 h 81"/>
                    <a:gd name="T2" fmla="*/ 14 w 60"/>
                    <a:gd name="T3" fmla="*/ 18 h 81"/>
                    <a:gd name="T4" fmla="*/ 18 w 60"/>
                    <a:gd name="T5" fmla="*/ 49 h 81"/>
                    <a:gd name="T6" fmla="*/ 0 w 60"/>
                    <a:gd name="T7" fmla="*/ 67 h 81"/>
                    <a:gd name="T8" fmla="*/ 39 w 60"/>
                    <a:gd name="T9" fmla="*/ 81 h 81"/>
                    <a:gd name="T10" fmla="*/ 42 w 60"/>
                    <a:gd name="T11" fmla="*/ 56 h 81"/>
                    <a:gd name="T12" fmla="*/ 60 w 60"/>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1">
                      <a:moveTo>
                        <a:pt x="60" y="0"/>
                      </a:moveTo>
                      <a:lnTo>
                        <a:pt x="14" y="18"/>
                      </a:lnTo>
                      <a:lnTo>
                        <a:pt x="18" y="49"/>
                      </a:lnTo>
                      <a:lnTo>
                        <a:pt x="0" y="67"/>
                      </a:lnTo>
                      <a:lnTo>
                        <a:pt x="39" y="81"/>
                      </a:lnTo>
                      <a:lnTo>
                        <a:pt x="42" y="56"/>
                      </a:lnTo>
                      <a:lnTo>
                        <a:pt x="6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86"/>
                <p:cNvSpPr>
                  <a:spLocks/>
                </p:cNvSpPr>
                <p:nvPr/>
              </p:nvSpPr>
              <p:spPr bwMode="auto">
                <a:xfrm>
                  <a:off x="611" y="1920"/>
                  <a:ext cx="115" cy="126"/>
                </a:xfrm>
                <a:custGeom>
                  <a:avLst/>
                  <a:gdLst>
                    <a:gd name="T0" fmla="*/ 115 w 115"/>
                    <a:gd name="T1" fmla="*/ 3 h 126"/>
                    <a:gd name="T2" fmla="*/ 91 w 115"/>
                    <a:gd name="T3" fmla="*/ 0 h 126"/>
                    <a:gd name="T4" fmla="*/ 42 w 115"/>
                    <a:gd name="T5" fmla="*/ 10 h 126"/>
                    <a:gd name="T6" fmla="*/ 10 w 115"/>
                    <a:gd name="T7" fmla="*/ 49 h 126"/>
                    <a:gd name="T8" fmla="*/ 21 w 115"/>
                    <a:gd name="T9" fmla="*/ 70 h 126"/>
                    <a:gd name="T10" fmla="*/ 0 w 115"/>
                    <a:gd name="T11" fmla="*/ 126 h 126"/>
                    <a:gd name="T12" fmla="*/ 56 w 115"/>
                    <a:gd name="T13" fmla="*/ 77 h 126"/>
                    <a:gd name="T14" fmla="*/ 70 w 115"/>
                    <a:gd name="T15" fmla="*/ 46 h 126"/>
                    <a:gd name="T16" fmla="*/ 115 w 115"/>
                    <a:gd name="T17" fmla="*/ 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6">
                      <a:moveTo>
                        <a:pt x="115" y="3"/>
                      </a:moveTo>
                      <a:lnTo>
                        <a:pt x="91" y="0"/>
                      </a:lnTo>
                      <a:lnTo>
                        <a:pt x="42" y="10"/>
                      </a:lnTo>
                      <a:lnTo>
                        <a:pt x="10" y="49"/>
                      </a:lnTo>
                      <a:lnTo>
                        <a:pt x="21" y="70"/>
                      </a:lnTo>
                      <a:lnTo>
                        <a:pt x="0" y="126"/>
                      </a:lnTo>
                      <a:lnTo>
                        <a:pt x="56" y="77"/>
                      </a:lnTo>
                      <a:lnTo>
                        <a:pt x="70" y="46"/>
                      </a:lnTo>
                      <a:lnTo>
                        <a:pt x="115" y="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9" name="Freeform 87"/>
              <p:cNvSpPr>
                <a:spLocks/>
              </p:cNvSpPr>
              <p:nvPr/>
            </p:nvSpPr>
            <p:spPr bwMode="auto">
              <a:xfrm>
                <a:off x="2153" y="1858"/>
                <a:ext cx="154" cy="158"/>
              </a:xfrm>
              <a:custGeom>
                <a:avLst/>
                <a:gdLst>
                  <a:gd name="T0" fmla="*/ 32 w 154"/>
                  <a:gd name="T1" fmla="*/ 17 h 158"/>
                  <a:gd name="T2" fmla="*/ 0 w 154"/>
                  <a:gd name="T3" fmla="*/ 35 h 158"/>
                  <a:gd name="T4" fmla="*/ 49 w 154"/>
                  <a:gd name="T5" fmla="*/ 56 h 158"/>
                  <a:gd name="T6" fmla="*/ 81 w 154"/>
                  <a:gd name="T7" fmla="*/ 67 h 158"/>
                  <a:gd name="T8" fmla="*/ 105 w 154"/>
                  <a:gd name="T9" fmla="*/ 109 h 158"/>
                  <a:gd name="T10" fmla="*/ 133 w 154"/>
                  <a:gd name="T11" fmla="*/ 137 h 158"/>
                  <a:gd name="T12" fmla="*/ 154 w 154"/>
                  <a:gd name="T13" fmla="*/ 158 h 158"/>
                  <a:gd name="T14" fmla="*/ 140 w 154"/>
                  <a:gd name="T15" fmla="*/ 102 h 158"/>
                  <a:gd name="T16" fmla="*/ 130 w 154"/>
                  <a:gd name="T17" fmla="*/ 91 h 158"/>
                  <a:gd name="T18" fmla="*/ 151 w 154"/>
                  <a:gd name="T19" fmla="*/ 70 h 158"/>
                  <a:gd name="T20" fmla="*/ 109 w 154"/>
                  <a:gd name="T21" fmla="*/ 53 h 158"/>
                  <a:gd name="T22" fmla="*/ 112 w 154"/>
                  <a:gd name="T23" fmla="*/ 28 h 158"/>
                  <a:gd name="T24" fmla="*/ 95 w 154"/>
                  <a:gd name="T25" fmla="*/ 31 h 158"/>
                  <a:gd name="T26" fmla="*/ 112 w 154"/>
                  <a:gd name="T27" fmla="*/ 0 h 158"/>
                  <a:gd name="T28" fmla="*/ 32 w 154"/>
                  <a:gd name="T29" fmla="*/ 1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58">
                    <a:moveTo>
                      <a:pt x="32" y="17"/>
                    </a:moveTo>
                    <a:lnTo>
                      <a:pt x="0" y="35"/>
                    </a:lnTo>
                    <a:lnTo>
                      <a:pt x="49" y="56"/>
                    </a:lnTo>
                    <a:lnTo>
                      <a:pt x="81" y="67"/>
                    </a:lnTo>
                    <a:lnTo>
                      <a:pt x="105" y="109"/>
                    </a:lnTo>
                    <a:lnTo>
                      <a:pt x="133" y="137"/>
                    </a:lnTo>
                    <a:lnTo>
                      <a:pt x="154" y="158"/>
                    </a:lnTo>
                    <a:lnTo>
                      <a:pt x="140" y="102"/>
                    </a:lnTo>
                    <a:lnTo>
                      <a:pt x="130" y="91"/>
                    </a:lnTo>
                    <a:lnTo>
                      <a:pt x="151" y="70"/>
                    </a:lnTo>
                    <a:lnTo>
                      <a:pt x="109" y="53"/>
                    </a:lnTo>
                    <a:lnTo>
                      <a:pt x="112" y="28"/>
                    </a:lnTo>
                    <a:lnTo>
                      <a:pt x="95" y="31"/>
                    </a:lnTo>
                    <a:lnTo>
                      <a:pt x="112" y="0"/>
                    </a:lnTo>
                    <a:lnTo>
                      <a:pt x="32" y="1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88"/>
              <p:cNvSpPr>
                <a:spLocks/>
              </p:cNvSpPr>
              <p:nvPr/>
            </p:nvSpPr>
            <p:spPr bwMode="auto">
              <a:xfrm>
                <a:off x="2094" y="1914"/>
                <a:ext cx="80" cy="56"/>
              </a:xfrm>
              <a:custGeom>
                <a:avLst/>
                <a:gdLst>
                  <a:gd name="T0" fmla="*/ 0 w 80"/>
                  <a:gd name="T1" fmla="*/ 0 h 56"/>
                  <a:gd name="T2" fmla="*/ 10 w 80"/>
                  <a:gd name="T3" fmla="*/ 14 h 56"/>
                  <a:gd name="T4" fmla="*/ 10 w 80"/>
                  <a:gd name="T5" fmla="*/ 35 h 56"/>
                  <a:gd name="T6" fmla="*/ 31 w 80"/>
                  <a:gd name="T7" fmla="*/ 42 h 56"/>
                  <a:gd name="T8" fmla="*/ 45 w 80"/>
                  <a:gd name="T9" fmla="*/ 56 h 56"/>
                  <a:gd name="T10" fmla="*/ 80 w 80"/>
                  <a:gd name="T11" fmla="*/ 39 h 56"/>
                  <a:gd name="T12" fmla="*/ 38 w 80"/>
                  <a:gd name="T13" fmla="*/ 28 h 56"/>
                  <a:gd name="T14" fmla="*/ 0 w 80"/>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56">
                    <a:moveTo>
                      <a:pt x="0" y="0"/>
                    </a:moveTo>
                    <a:lnTo>
                      <a:pt x="10" y="14"/>
                    </a:lnTo>
                    <a:lnTo>
                      <a:pt x="10" y="35"/>
                    </a:lnTo>
                    <a:lnTo>
                      <a:pt x="31" y="42"/>
                    </a:lnTo>
                    <a:lnTo>
                      <a:pt x="45" y="56"/>
                    </a:lnTo>
                    <a:lnTo>
                      <a:pt x="80" y="39"/>
                    </a:lnTo>
                    <a:lnTo>
                      <a:pt x="38" y="2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70" name="Picture 89" descr="BHOME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0" descr="BHO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14600"/>
            <a:ext cx="1957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91"/>
          <p:cNvSpPr>
            <a:spLocks noChangeArrowheads="1"/>
          </p:cNvSpPr>
          <p:nvPr/>
        </p:nvSpPr>
        <p:spPr bwMode="auto">
          <a:xfrm>
            <a:off x="5029200" y="228600"/>
            <a:ext cx="2459038" cy="250825"/>
          </a:xfrm>
          <a:prstGeom prst="cloudCallout">
            <a:avLst>
              <a:gd name="adj1" fmla="val -7324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pic>
        <p:nvPicPr>
          <p:cNvPr id="36873" name="Picture 92"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6670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4"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8956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84" name="WordArt 96"/>
          <p:cNvSpPr>
            <a:spLocks noChangeArrowheads="1" noChangeShapeType="1" noTextEdit="1"/>
          </p:cNvSpPr>
          <p:nvPr/>
        </p:nvSpPr>
        <p:spPr bwMode="auto">
          <a:xfrm>
            <a:off x="685800" y="1143000"/>
            <a:ext cx="7848600" cy="10668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NHIỆM VỤ VỀ NHÀ</a:t>
            </a:r>
          </a:p>
        </p:txBody>
      </p:sp>
      <p:sp>
        <p:nvSpPr>
          <p:cNvPr id="293985" name="Text Box 97"/>
          <p:cNvSpPr txBox="1">
            <a:spLocks noChangeArrowheads="1"/>
          </p:cNvSpPr>
          <p:nvPr/>
        </p:nvSpPr>
        <p:spPr bwMode="auto">
          <a:xfrm>
            <a:off x="304800" y="4495800"/>
            <a:ext cx="8534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2800">
                <a:solidFill>
                  <a:srgbClr val="0000FF"/>
                </a:solidFill>
                <a:cs typeface="Times New Roman" pitchFamily="18" charset="0"/>
              </a:rPr>
              <a:t> Về nhà đ</a:t>
            </a:r>
            <a:r>
              <a:rPr lang="vi-VN" sz="2800">
                <a:solidFill>
                  <a:srgbClr val="0000FF"/>
                </a:solidFill>
                <a:cs typeface="Times New Roman" pitchFamily="18" charset="0"/>
              </a:rPr>
              <a:t>ọc lại toàn bộ nội dung bài đã học.</a:t>
            </a:r>
          </a:p>
          <a:p>
            <a:pPr algn="just">
              <a:spcBef>
                <a:spcPct val="50000"/>
              </a:spcBef>
              <a:buFontTx/>
              <a:buChar char="-"/>
            </a:pPr>
            <a:r>
              <a:rPr lang="en-US" sz="2800">
                <a:solidFill>
                  <a:srgbClr val="0000FF"/>
                </a:solidFill>
                <a:cs typeface="Times New Roman" pitchFamily="18" charset="0"/>
              </a:rPr>
              <a:t> Giờ sau học bài 3: THÔNG TIN TRONG MÁY TÍNH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3985"/>
                                        </p:tgtEl>
                                        <p:attrNameLst>
                                          <p:attrName>style.visibility</p:attrName>
                                        </p:attrNameLst>
                                      </p:cBhvr>
                                      <p:to>
                                        <p:strVal val="visible"/>
                                      </p:to>
                                    </p:set>
                                    <p:anim calcmode="discrete" valueType="clr">
                                      <p:cBhvr override="childStyle">
                                        <p:cTn id="19" dur="80"/>
                                        <p:tgtEl>
                                          <p:spTgt spid="2939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3985"/>
                                        </p:tgtEl>
                                        <p:attrNameLst>
                                          <p:attrName>fillcolor</p:attrName>
                                        </p:attrNameLst>
                                      </p:cBhvr>
                                      <p:tavLst>
                                        <p:tav tm="0">
                                          <p:val>
                                            <p:clrVal>
                                              <a:schemeClr val="accent2"/>
                                            </p:clrVal>
                                          </p:val>
                                        </p:tav>
                                        <p:tav tm="50000">
                                          <p:val>
                                            <p:clrVal>
                                              <a:schemeClr val="hlink"/>
                                            </p:clrVal>
                                          </p:val>
                                        </p:tav>
                                      </p:tavLst>
                                    </p:anim>
                                    <p:set>
                                      <p:cBhvr>
                                        <p:cTn id="21" dur="80"/>
                                        <p:tgtEl>
                                          <p:spTgt spid="2939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animBg="1"/>
      <p:bldP spid="2939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pPr>
              <a:defRPr/>
            </a:pPr>
            <a:fld id="{2E88A084-92BB-4D59-AC67-6E63A210B4FE}" type="slidenum">
              <a:rPr lang="en-US"/>
              <a:pPr>
                <a:defRPr/>
              </a:pPr>
              <a:t>3</a:t>
            </a:fld>
            <a:endParaRPr lang="en-US"/>
          </a:p>
        </p:txBody>
      </p:sp>
      <p:pic>
        <p:nvPicPr>
          <p:cNvPr id="4099"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10393" y="4777582"/>
            <a:ext cx="1477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10200"/>
            <a:ext cx="27701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2" name="Text Box 4"/>
          <p:cNvSpPr txBox="1">
            <a:spLocks noChangeArrowheads="1"/>
          </p:cNvSpPr>
          <p:nvPr/>
        </p:nvSpPr>
        <p:spPr bwMode="auto">
          <a:xfrm>
            <a:off x="982663" y="3048000"/>
            <a:ext cx="7315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a:solidFill>
                  <a:srgbClr val="FF0000"/>
                </a:solidFill>
              </a:rPr>
              <a:t>XỬ LÍ THÔNG TIN </a:t>
            </a:r>
            <a:r>
              <a:rPr lang="en-US" sz="4400" b="1">
                <a:latin typeface=".VnTime" pitchFamily="34" charset="0"/>
              </a:rPr>
              <a:t>(02 tiÕt)</a:t>
            </a:r>
            <a:endParaRPr lang="en-US" sz="4400" b="1">
              <a:latin typeface=".VnTimeH" pitchFamily="34" charset="0"/>
            </a:endParaRPr>
          </a:p>
        </p:txBody>
      </p:sp>
      <p:sp>
        <p:nvSpPr>
          <p:cNvPr id="299014" name="Text Box 6"/>
          <p:cNvSpPr txBox="1">
            <a:spLocks noChangeArrowheads="1"/>
          </p:cNvSpPr>
          <p:nvPr/>
        </p:nvSpPr>
        <p:spPr bwMode="auto">
          <a:xfrm>
            <a:off x="957263" y="2057400"/>
            <a:ext cx="1757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sz="3600" b="1">
                <a:latin typeface=".VnTime" pitchFamily="34" charset="0"/>
              </a:rPr>
              <a:t>Bµi 2:</a:t>
            </a:r>
            <a:r>
              <a:rPr lang="en-US" sz="2800" b="1">
                <a:latin typeface=".VnTime" pitchFamily="34" charset="0"/>
              </a:rPr>
              <a:t> </a:t>
            </a:r>
          </a:p>
        </p:txBody>
      </p:sp>
      <p:sp>
        <p:nvSpPr>
          <p:cNvPr id="2" name="TextBox 1"/>
          <p:cNvSpPr txBox="1"/>
          <p:nvPr/>
        </p:nvSpPr>
        <p:spPr>
          <a:xfrm>
            <a:off x="325438" y="609600"/>
            <a:ext cx="8628062" cy="64611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3600" b="1">
                <a:latin typeface="Times New Roman" pitchFamily="18" charset="0"/>
                <a:cs typeface="Times New Roman" pitchFamily="18" charset="0"/>
              </a:rPr>
              <a:t>CHỦ ĐỀ 1. MÁY TÍNH VÀ CỘNG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9014"/>
                                        </p:tgtEl>
                                        <p:attrNameLst>
                                          <p:attrName>style.visibility</p:attrName>
                                        </p:attrNameLst>
                                      </p:cBhvr>
                                      <p:to>
                                        <p:strVal val="visible"/>
                                      </p:to>
                                    </p:set>
                                    <p:anim calcmode="lin" valueType="num">
                                      <p:cBhvr>
                                        <p:cTn id="7" dur="1000" fill="hold"/>
                                        <p:tgtEl>
                                          <p:spTgt spid="299014"/>
                                        </p:tgtEl>
                                        <p:attrNameLst>
                                          <p:attrName>ppt_w</p:attrName>
                                        </p:attrNameLst>
                                      </p:cBhvr>
                                      <p:tavLst>
                                        <p:tav tm="0">
                                          <p:val>
                                            <p:strVal val="#ppt_w*0.70"/>
                                          </p:val>
                                        </p:tav>
                                        <p:tav tm="100000">
                                          <p:val>
                                            <p:strVal val="#ppt_w"/>
                                          </p:val>
                                        </p:tav>
                                      </p:tavLst>
                                    </p:anim>
                                    <p:anim calcmode="lin" valueType="num">
                                      <p:cBhvr>
                                        <p:cTn id="8" dur="1000" fill="hold"/>
                                        <p:tgtEl>
                                          <p:spTgt spid="299014"/>
                                        </p:tgtEl>
                                        <p:attrNameLst>
                                          <p:attrName>ppt_h</p:attrName>
                                        </p:attrNameLst>
                                      </p:cBhvr>
                                      <p:tavLst>
                                        <p:tav tm="0">
                                          <p:val>
                                            <p:strVal val="#ppt_h"/>
                                          </p:val>
                                        </p:tav>
                                        <p:tav tm="100000">
                                          <p:val>
                                            <p:strVal val="#ppt_h"/>
                                          </p:val>
                                        </p:tav>
                                      </p:tavLst>
                                    </p:anim>
                                    <p:animEffect transition="in" filter="fade">
                                      <p:cBhvr>
                                        <p:cTn id="9" dur="1000"/>
                                        <p:tgtEl>
                                          <p:spTgt spid="2990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299012"/>
                                        </p:tgtEl>
                                        <p:attrNameLst>
                                          <p:attrName>style.visibility</p:attrName>
                                        </p:attrNameLst>
                                      </p:cBhvr>
                                      <p:to>
                                        <p:strVal val="visible"/>
                                      </p:to>
                                    </p:set>
                                    <p:animEffect transition="in" filter="wheel(4)">
                                      <p:cBhvr>
                                        <p:cTn id="14" dur="2000"/>
                                        <p:tgtEl>
                                          <p:spTgt spid="29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P spid="2990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2928938" y="2628900"/>
            <a:ext cx="5529262" cy="83343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3200" b="1">
                <a:solidFill>
                  <a:srgbClr val="000099"/>
                </a:solidFill>
              </a:rPr>
              <a:t>Xử lí thông tin</a:t>
            </a:r>
          </a:p>
        </p:txBody>
      </p:sp>
      <p:sp>
        <p:nvSpPr>
          <p:cNvPr id="2" name="AutoShape 27">
            <a:hlinkClick r:id="rId4" action="ppaction://hlinksldjump"/>
          </p:cNvPr>
          <p:cNvSpPr>
            <a:spLocks noChangeArrowheads="1"/>
          </p:cNvSpPr>
          <p:nvPr/>
        </p:nvSpPr>
        <p:spPr bwMode="gray">
          <a:xfrm>
            <a:off x="2909888" y="2628900"/>
            <a:ext cx="5529262" cy="833438"/>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err="1">
                <a:solidFill>
                  <a:schemeClr val="accent1">
                    <a:lumMod val="75000"/>
                  </a:schemeClr>
                </a:solidFill>
              </a:rPr>
              <a:t>Xử</a:t>
            </a:r>
            <a:r>
              <a:rPr lang="en-US" sz="3200" b="1">
                <a:solidFill>
                  <a:schemeClr val="accent1">
                    <a:lumMod val="75000"/>
                  </a:schemeClr>
                </a:solidFill>
              </a:rPr>
              <a:t> </a:t>
            </a:r>
            <a:r>
              <a:rPr lang="en-US" sz="3200" b="1" err="1">
                <a:solidFill>
                  <a:schemeClr val="accent1">
                    <a:lumMod val="75000"/>
                  </a:schemeClr>
                </a:solidFill>
              </a:rPr>
              <a:t>lí</a:t>
            </a:r>
            <a:r>
              <a:rPr lang="en-US" sz="3200" b="1">
                <a:solidFill>
                  <a:schemeClr val="accent1">
                    <a:lumMod val="75000"/>
                  </a:schemeClr>
                </a:solidFill>
              </a:rPr>
              <a:t> </a:t>
            </a:r>
            <a:r>
              <a:rPr lang="en-US" sz="3200" b="1" err="1">
                <a:solidFill>
                  <a:schemeClr val="accent1">
                    <a:lumMod val="75000"/>
                  </a:schemeClr>
                </a:solidFill>
              </a:rPr>
              <a:t>thông</a:t>
            </a:r>
            <a:r>
              <a:rPr lang="en-US" sz="3200" b="1">
                <a:solidFill>
                  <a:schemeClr val="accent1">
                    <a:lumMod val="75000"/>
                  </a:schemeClr>
                </a:solidFill>
              </a:rPr>
              <a:t> tin</a:t>
            </a:r>
          </a:p>
        </p:txBody>
      </p:sp>
      <p:sp>
        <p:nvSpPr>
          <p:cNvPr id="6187" name="AutoShape 43"/>
          <p:cNvSpPr>
            <a:spLocks noChangeArrowheads="1"/>
          </p:cNvSpPr>
          <p:nvPr/>
        </p:nvSpPr>
        <p:spPr bwMode="gray">
          <a:xfrm>
            <a:off x="2928938" y="4244975"/>
            <a:ext cx="57007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r>
              <a:rPr lang="it-IT" sz="3200" b="1"/>
              <a:t>X</a:t>
            </a:r>
            <a:r>
              <a:rPr lang="en-US" sz="3200" b="1"/>
              <a:t>ử lí thông tin trong máy tính</a:t>
            </a:r>
            <a:endParaRPr lang="en-US" sz="3200" b="1">
              <a:solidFill>
                <a:srgbClr val="000099"/>
              </a:solidFill>
            </a:endParaRPr>
          </a:p>
        </p:txBody>
      </p:sp>
      <p:sp>
        <p:nvSpPr>
          <p:cNvPr id="3" name="AutoShape 43">
            <a:hlinkClick r:id="rId5" action="ppaction://hlinksldjump"/>
          </p:cNvPr>
          <p:cNvSpPr>
            <a:spLocks noChangeArrowheads="1"/>
          </p:cNvSpPr>
          <p:nvPr/>
        </p:nvSpPr>
        <p:spPr bwMode="gray">
          <a:xfrm>
            <a:off x="2928938" y="4283075"/>
            <a:ext cx="5673725" cy="8382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it-IT" sz="3200" b="1">
                <a:solidFill>
                  <a:schemeClr val="accent1">
                    <a:lumMod val="75000"/>
                  </a:schemeClr>
                </a:solidFill>
              </a:rPr>
              <a:t>X</a:t>
            </a:r>
            <a:r>
              <a:rPr lang="en-US" sz="3200" b="1">
                <a:solidFill>
                  <a:schemeClr val="accent1">
                    <a:lumMod val="75000"/>
                  </a:schemeClr>
                </a:solidFill>
              </a:rPr>
              <a:t>ử </a:t>
            </a:r>
            <a:r>
              <a:rPr lang="en-US" sz="3200" b="1" err="1">
                <a:solidFill>
                  <a:schemeClr val="accent1">
                    <a:lumMod val="75000"/>
                  </a:schemeClr>
                </a:solidFill>
              </a:rPr>
              <a:t>lí</a:t>
            </a:r>
            <a:r>
              <a:rPr lang="en-US" sz="3200" b="1">
                <a:solidFill>
                  <a:schemeClr val="accent1">
                    <a:lumMod val="75000"/>
                  </a:schemeClr>
                </a:solidFill>
              </a:rPr>
              <a:t> </a:t>
            </a:r>
            <a:r>
              <a:rPr lang="en-US" sz="3200" b="1" err="1">
                <a:solidFill>
                  <a:schemeClr val="accent1">
                    <a:lumMod val="75000"/>
                  </a:schemeClr>
                </a:solidFill>
              </a:rPr>
              <a:t>thông</a:t>
            </a:r>
            <a:r>
              <a:rPr lang="en-US" sz="3200" b="1">
                <a:solidFill>
                  <a:schemeClr val="accent1">
                    <a:lumMod val="75000"/>
                  </a:schemeClr>
                </a:solidFill>
              </a:rPr>
              <a:t> tin </a:t>
            </a:r>
            <a:r>
              <a:rPr lang="en-US" sz="3200" b="1" err="1">
                <a:solidFill>
                  <a:schemeClr val="accent1">
                    <a:lumMod val="75000"/>
                  </a:schemeClr>
                </a:solidFill>
              </a:rPr>
              <a:t>trong</a:t>
            </a:r>
            <a:r>
              <a:rPr lang="en-US" sz="3200" b="1">
                <a:solidFill>
                  <a:schemeClr val="accent1">
                    <a:lumMod val="75000"/>
                  </a:schemeClr>
                </a:solidFill>
              </a:rPr>
              <a:t> </a:t>
            </a:r>
            <a:r>
              <a:rPr lang="en-US" sz="3200" b="1" err="1">
                <a:solidFill>
                  <a:schemeClr val="accent1">
                    <a:lumMod val="75000"/>
                  </a:schemeClr>
                </a:solidFill>
              </a:rPr>
              <a:t>máy</a:t>
            </a:r>
            <a:r>
              <a:rPr lang="en-US" sz="3200" b="1">
                <a:solidFill>
                  <a:schemeClr val="accent1">
                    <a:lumMod val="75000"/>
                  </a:schemeClr>
                </a:solidFill>
              </a:rPr>
              <a:t> </a:t>
            </a:r>
            <a:r>
              <a:rPr lang="en-US" sz="3200" b="1" err="1">
                <a:solidFill>
                  <a:schemeClr val="accent1">
                    <a:lumMod val="75000"/>
                  </a:schemeClr>
                </a:solidFill>
              </a:rPr>
              <a:t>tính</a:t>
            </a:r>
            <a:endParaRPr lang="en-US" sz="3200" b="1">
              <a:solidFill>
                <a:schemeClr val="accent1">
                  <a:lumMod val="75000"/>
                </a:schemeClr>
              </a:solidFill>
            </a:endParaRPr>
          </a:p>
        </p:txBody>
      </p:sp>
      <p:sp>
        <p:nvSpPr>
          <p:cNvPr id="5126" name="AutoShape 17" descr="Pink tissue paper"/>
          <p:cNvSpPr>
            <a:spLocks noChangeArrowheads="1"/>
          </p:cNvSpPr>
          <p:nvPr/>
        </p:nvSpPr>
        <p:spPr bwMode="auto">
          <a:xfrm>
            <a:off x="1104900" y="708025"/>
            <a:ext cx="7524750" cy="971550"/>
          </a:xfrm>
          <a:prstGeom prst="roundRect">
            <a:avLst>
              <a:gd name="adj" fmla="val 50000"/>
            </a:avLst>
          </a:prstGeom>
          <a:blipFill dpi="0" rotWithShape="1">
            <a:blip r:embed="rId6"/>
            <a:srcRect/>
            <a:tile tx="0" ty="0" sx="100000" sy="100000" flip="none" algn="tl"/>
          </a:blipFill>
          <a:ln w="38100" algn="ctr">
            <a:solidFill>
              <a:srgbClr val="74A731"/>
            </a:solidFill>
            <a:round/>
            <a:headEnd/>
            <a:tailEnd/>
          </a:ln>
        </p:spPr>
        <p:txBody>
          <a:bodyPr vert="eaVert" wrap="none" anchor="ctr"/>
          <a:lstStyle/>
          <a:p>
            <a:pPr algn="r" rtl="1" eaLnBrk="1" hangingPunct="1"/>
            <a:endParaRPr lang="vi-VN"/>
          </a:p>
        </p:txBody>
      </p:sp>
      <p:grpSp>
        <p:nvGrpSpPr>
          <p:cNvPr id="4" name="Group 7"/>
          <p:cNvGrpSpPr>
            <a:grpSpLocks/>
          </p:cNvGrpSpPr>
          <p:nvPr/>
        </p:nvGrpSpPr>
        <p:grpSpPr bwMode="auto">
          <a:xfrm>
            <a:off x="989013" y="2855913"/>
            <a:ext cx="1019175" cy="265112"/>
            <a:chOff x="0" y="1896"/>
            <a:chExt cx="5760" cy="120"/>
          </a:xfrm>
        </p:grpSpPr>
        <p:sp>
          <p:nvSpPr>
            <p:cNvPr id="5180"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sp>
          <p:nvSpPr>
            <p:cNvPr id="5181"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grpSp>
      <p:grpSp>
        <p:nvGrpSpPr>
          <p:cNvPr id="5" name="Group 10"/>
          <p:cNvGrpSpPr>
            <a:grpSpLocks/>
          </p:cNvGrpSpPr>
          <p:nvPr/>
        </p:nvGrpSpPr>
        <p:grpSpPr bwMode="auto">
          <a:xfrm>
            <a:off x="131763" y="1828800"/>
            <a:ext cx="823912" cy="1627188"/>
            <a:chOff x="1474" y="2341"/>
            <a:chExt cx="454" cy="679"/>
          </a:xfrm>
        </p:grpSpPr>
        <p:grpSp>
          <p:nvGrpSpPr>
            <p:cNvPr id="5167" name="Group 11"/>
            <p:cNvGrpSpPr>
              <a:grpSpLocks/>
            </p:cNvGrpSpPr>
            <p:nvPr/>
          </p:nvGrpSpPr>
          <p:grpSpPr bwMode="auto">
            <a:xfrm rot="5400000">
              <a:off x="1456" y="2517"/>
              <a:ext cx="537" cy="185"/>
              <a:chOff x="0" y="1896"/>
              <a:chExt cx="5760" cy="120"/>
            </a:xfrm>
          </p:grpSpPr>
          <p:sp>
            <p:nvSpPr>
              <p:cNvPr id="5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5168" name="Group 14"/>
            <p:cNvGrpSpPr>
              <a:grpSpLocks/>
            </p:cNvGrpSpPr>
            <p:nvPr/>
          </p:nvGrpSpPr>
          <p:grpSpPr bwMode="auto">
            <a:xfrm rot="5400000">
              <a:off x="1474" y="2567"/>
              <a:ext cx="453" cy="454"/>
              <a:chOff x="1845" y="1824"/>
              <a:chExt cx="2016" cy="1823"/>
            </a:xfrm>
          </p:grpSpPr>
          <p:sp>
            <p:nvSpPr>
              <p:cNvPr id="6" name="AutoShape 15"/>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70" name="AutoShape 16"/>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71" name="AutoShape 17"/>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7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a:p>
            </p:txBody>
          </p:sp>
          <p:sp>
            <p:nvSpPr>
              <p:cNvPr id="517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1" name="Oval 20"/>
              <p:cNvSpPr>
                <a:spLocks noChangeArrowheads="1"/>
              </p:cNvSpPr>
              <p:nvPr/>
            </p:nvSpPr>
            <p:spPr bwMode="gray">
              <a:xfrm>
                <a:off x="1916" y="2851"/>
                <a:ext cx="1872" cy="23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75" name="Oval 21"/>
              <p:cNvSpPr>
                <a:spLocks noChangeArrowheads="1"/>
              </p:cNvSpPr>
              <p:nvPr/>
            </p:nvSpPr>
            <p:spPr bwMode="gray">
              <a:xfrm>
                <a:off x="1954" y="2888"/>
                <a:ext cx="187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3" name="Oval 22"/>
              <p:cNvSpPr>
                <a:spLocks noChangeArrowheads="1"/>
              </p:cNvSpPr>
              <p:nvPr/>
            </p:nvSpPr>
            <p:spPr bwMode="gray">
              <a:xfrm>
                <a:off x="1916" y="2082"/>
                <a:ext cx="1872"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77" name="Oval 23"/>
              <p:cNvSpPr>
                <a:spLocks noChangeArrowheads="1"/>
              </p:cNvSpPr>
              <p:nvPr/>
            </p:nvSpPr>
            <p:spPr bwMode="gray">
              <a:xfrm>
                <a:off x="1954" y="2085"/>
                <a:ext cx="1871"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grpSp>
      <p:grpSp>
        <p:nvGrpSpPr>
          <p:cNvPr id="8" name="Group 24"/>
          <p:cNvGrpSpPr>
            <a:grpSpLocks/>
          </p:cNvGrpSpPr>
          <p:nvPr/>
        </p:nvGrpSpPr>
        <p:grpSpPr bwMode="auto">
          <a:xfrm rot="5400000">
            <a:off x="1920082" y="3745706"/>
            <a:ext cx="1003300" cy="217487"/>
            <a:chOff x="0" y="1896"/>
            <a:chExt cx="5760" cy="120"/>
          </a:xfrm>
        </p:grpSpPr>
        <p:sp>
          <p:nvSpPr>
            <p:cNvPr id="5165"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66"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9" name="Group 28"/>
          <p:cNvGrpSpPr>
            <a:grpSpLocks/>
          </p:cNvGrpSpPr>
          <p:nvPr/>
        </p:nvGrpSpPr>
        <p:grpSpPr bwMode="auto">
          <a:xfrm>
            <a:off x="1862138" y="2511425"/>
            <a:ext cx="1066800" cy="989013"/>
            <a:chOff x="3257" y="860"/>
            <a:chExt cx="581" cy="623"/>
          </a:xfrm>
        </p:grpSpPr>
        <p:grpSp>
          <p:nvGrpSpPr>
            <p:cNvPr id="5154" name="Group 29"/>
            <p:cNvGrpSpPr>
              <a:grpSpLocks/>
            </p:cNvGrpSpPr>
            <p:nvPr/>
          </p:nvGrpSpPr>
          <p:grpSpPr bwMode="auto">
            <a:xfrm rot="5400000">
              <a:off x="3236" y="881"/>
              <a:ext cx="623" cy="581"/>
              <a:chOff x="1871" y="1824"/>
              <a:chExt cx="2007" cy="1807"/>
            </a:xfrm>
          </p:grpSpPr>
          <p:sp>
            <p:nvSpPr>
              <p:cNvPr id="6174" name="AutoShape 30"/>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57" name="AutoShape 31"/>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58" name="AutoShape 32"/>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59"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60" name="Oval 34">
                <a:hlinkClick r:id="rId7" action="ppaction://hlinkpres?slideindex=1&amp;slidetitle="/>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5" name="Oval 35"/>
              <p:cNvSpPr>
                <a:spLocks noChangeArrowheads="1"/>
              </p:cNvSpPr>
              <p:nvPr/>
            </p:nvSpPr>
            <p:spPr bwMode="gray">
              <a:xfrm>
                <a:off x="2312" y="2948"/>
                <a:ext cx="1163" cy="15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62" name="Oval 36"/>
              <p:cNvSpPr>
                <a:spLocks noChangeArrowheads="1"/>
              </p:cNvSpPr>
              <p:nvPr/>
            </p:nvSpPr>
            <p:spPr bwMode="gray">
              <a:xfrm>
                <a:off x="2312" y="2948"/>
                <a:ext cx="1163" cy="15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7" name="Oval 37"/>
              <p:cNvSpPr>
                <a:spLocks noChangeArrowheads="1"/>
              </p:cNvSpPr>
              <p:nvPr/>
            </p:nvSpPr>
            <p:spPr bwMode="gray">
              <a:xfrm>
                <a:off x="2283" y="2066"/>
                <a:ext cx="1163"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64" name="Oval 38"/>
              <p:cNvSpPr>
                <a:spLocks noChangeArrowheads="1"/>
              </p:cNvSpPr>
              <p:nvPr/>
            </p:nvSpPr>
            <p:spPr bwMode="gray">
              <a:xfrm>
                <a:off x="2304" y="2082"/>
                <a:ext cx="116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55" name="WordArt 39">
              <a:hlinkClick r:id="rId7"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grpSp>
      <p:grpSp>
        <p:nvGrpSpPr>
          <p:cNvPr id="12" name="Group 44"/>
          <p:cNvGrpSpPr>
            <a:grpSpLocks/>
          </p:cNvGrpSpPr>
          <p:nvPr/>
        </p:nvGrpSpPr>
        <p:grpSpPr bwMode="auto">
          <a:xfrm>
            <a:off x="1935163" y="4222750"/>
            <a:ext cx="908050" cy="989013"/>
            <a:chOff x="3260" y="1700"/>
            <a:chExt cx="581" cy="623"/>
          </a:xfrm>
        </p:grpSpPr>
        <p:grpSp>
          <p:nvGrpSpPr>
            <p:cNvPr id="5143" name="Group 45"/>
            <p:cNvGrpSpPr>
              <a:grpSpLocks/>
            </p:cNvGrpSpPr>
            <p:nvPr/>
          </p:nvGrpSpPr>
          <p:grpSpPr bwMode="auto">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46"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47"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48"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49"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6195" name="Oval 51"/>
              <p:cNvSpPr>
                <a:spLocks noChangeArrowheads="1"/>
              </p:cNvSpPr>
              <p:nvPr/>
            </p:nvSpPr>
            <p:spPr bwMode="gray">
              <a:xfrm>
                <a:off x="2306" y="2927"/>
                <a:ext cx="1163" cy="177"/>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51" name="Oval 52">
                <a:hlinkClick r:id="rId8" action="ppaction://hlinkpres?slideindex=1&amp;slidetitle="/>
              </p:cNvPr>
              <p:cNvSpPr>
                <a:spLocks noChangeArrowheads="1"/>
              </p:cNvSpPr>
              <p:nvPr/>
            </p:nvSpPr>
            <p:spPr bwMode="gray">
              <a:xfrm>
                <a:off x="2306" y="2925"/>
                <a:ext cx="1163" cy="18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6197" name="Oval 53"/>
              <p:cNvSpPr>
                <a:spLocks noChangeArrowheads="1"/>
              </p:cNvSpPr>
              <p:nvPr/>
            </p:nvSpPr>
            <p:spPr bwMode="gray">
              <a:xfrm>
                <a:off x="2299" y="2067"/>
                <a:ext cx="1163"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53" name="Oval 54"/>
              <p:cNvSpPr>
                <a:spLocks noChangeArrowheads="1"/>
              </p:cNvSpPr>
              <p:nvPr/>
            </p:nvSpPr>
            <p:spPr bwMode="gray">
              <a:xfrm>
                <a:off x="2304" y="2082"/>
                <a:ext cx="116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44" name="WordArt 55">
              <a:hlinkClick r:id="rId8"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grpSp>
      <p:grpSp>
        <p:nvGrpSpPr>
          <p:cNvPr id="16" name="Group 69"/>
          <p:cNvGrpSpPr>
            <a:grpSpLocks/>
          </p:cNvGrpSpPr>
          <p:nvPr/>
        </p:nvGrpSpPr>
        <p:grpSpPr bwMode="auto">
          <a:xfrm>
            <a:off x="28575" y="639763"/>
            <a:ext cx="1143000" cy="1219200"/>
            <a:chOff x="196" y="292"/>
            <a:chExt cx="616" cy="507"/>
          </a:xfrm>
        </p:grpSpPr>
        <p:grpSp>
          <p:nvGrpSpPr>
            <p:cNvPr id="5137" name="Group 70"/>
            <p:cNvGrpSpPr>
              <a:grpSpLocks/>
            </p:cNvGrpSpPr>
            <p:nvPr/>
          </p:nvGrpSpPr>
          <p:grpSpPr bwMode="auto">
            <a:xfrm>
              <a:off x="204" y="300"/>
              <a:ext cx="608" cy="499"/>
              <a:chOff x="204" y="300"/>
              <a:chExt cx="608" cy="499"/>
            </a:xfrm>
          </p:grpSpPr>
          <p:sp>
            <p:nvSpPr>
              <p:cNvPr id="5141" name="Oval 19"/>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sp>
            <p:nvSpPr>
              <p:cNvPr id="5142" name="Oval 24"/>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grpSp>
        <p:grpSp>
          <p:nvGrpSpPr>
            <p:cNvPr id="5138" name="Group 73"/>
            <p:cNvGrpSpPr>
              <a:grpSpLocks/>
            </p:cNvGrpSpPr>
            <p:nvPr/>
          </p:nvGrpSpPr>
          <p:grpSpPr bwMode="auto">
            <a:xfrm>
              <a:off x="196" y="292"/>
              <a:ext cx="592" cy="482"/>
              <a:chOff x="204" y="300"/>
              <a:chExt cx="592" cy="482"/>
            </a:xfrm>
          </p:grpSpPr>
          <p:sp>
            <p:nvSpPr>
              <p:cNvPr id="5139" name="Oval 25"/>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pic>
            <p:nvPicPr>
              <p:cNvPr id="5140" name="Picture 27" descr="Picture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33" name="AutoShape 23"/>
          <p:cNvSpPr>
            <a:spLocks noChangeArrowheads="1"/>
          </p:cNvSpPr>
          <p:nvPr/>
        </p:nvSpPr>
        <p:spPr bwMode="gray">
          <a:xfrm>
            <a:off x="1104900" y="711200"/>
            <a:ext cx="7543800" cy="1017588"/>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eaLnBrk="1" hangingPunct="1"/>
            <a:endParaRPr lang="vi-VN">
              <a:solidFill>
                <a:schemeClr val="bg1"/>
              </a:solidFill>
            </a:endParaRPr>
          </a:p>
        </p:txBody>
      </p:sp>
      <p:sp>
        <p:nvSpPr>
          <p:cNvPr id="5134" name="WordArt 92"/>
          <p:cNvSpPr>
            <a:spLocks noChangeArrowheads="1" noChangeShapeType="1" noTextEdit="1"/>
          </p:cNvSpPr>
          <p:nvPr/>
        </p:nvSpPr>
        <p:spPr bwMode="auto">
          <a:xfrm>
            <a:off x="1752600" y="944563"/>
            <a:ext cx="64770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pic>
        <p:nvPicPr>
          <p:cNvPr id="5135" name="Picture 2"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816769" y="4950618"/>
            <a:ext cx="1042988"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6394450" y="5843588"/>
            <a:ext cx="27701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1000"/>
                                        <p:tgtEl>
                                          <p:spTgt spid="5"/>
                                        </p:tgtEl>
                                      </p:cBhvr>
                                    </p:animEffec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71"/>
                                        </p:tgtEl>
                                        <p:attrNameLst>
                                          <p:attrName>style.visibility</p:attrName>
                                        </p:attrNameLst>
                                      </p:cBhvr>
                                      <p:to>
                                        <p:strVal val="visible"/>
                                      </p:to>
                                    </p:set>
                                    <p:animEffect transition="in" filter="wipe(left)">
                                      <p:cBhvr>
                                        <p:cTn id="20" dur="500"/>
                                        <p:tgtEl>
                                          <p:spTgt spid="617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1" fill="hold" nodeType="afterGroup">
                            <p:stCondLst>
                              <p:cond delay="2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3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nodeType="afterGroup">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wipe(left)">
                                      <p:cBhvr>
                                        <p:cTn id="32" dur="500"/>
                                        <p:tgtEl>
                                          <p:spTgt spid="6187"/>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in)">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2" grpId="0" animBg="1"/>
      <p:bldP spid="618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304800" y="725269"/>
            <a:ext cx="36423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smtClean="0">
                <a:solidFill>
                  <a:srgbClr val="FF0000"/>
                </a:solidFill>
              </a:rPr>
              <a:t> </a:t>
            </a:r>
            <a:r>
              <a:rPr lang="en-US" sz="3600" b="1" dirty="0">
                <a:solidFill>
                  <a:srgbClr val="FF0000"/>
                </a:solidFill>
              </a:rPr>
              <a:t>1.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a:t>
            </a:r>
            <a:endParaRPr lang="en-US" sz="3600" dirty="0">
              <a:solidFill>
                <a:srgbClr val="FF0000"/>
              </a:solidFill>
            </a:endParaRPr>
          </a:p>
        </p:txBody>
      </p:sp>
      <p:sp>
        <p:nvSpPr>
          <p:cNvPr id="7173" name="Rectangle 3"/>
          <p:cNvSpPr>
            <a:spLocks noChangeArrowheads="1"/>
          </p:cNvSpPr>
          <p:nvPr/>
        </p:nvSpPr>
        <p:spPr bwMode="auto">
          <a:xfrm>
            <a:off x="304800" y="1703487"/>
            <a:ext cx="8458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sz="2400" b="1" dirty="0" smtClean="0">
                <a:solidFill>
                  <a:srgbClr val="002060"/>
                </a:solidFill>
              </a:rPr>
              <a:t>THẢO LUẬN NHÓM</a:t>
            </a:r>
          </a:p>
          <a:p>
            <a:pPr algn="just">
              <a:lnSpc>
                <a:spcPct val="150000"/>
              </a:lnSpc>
            </a:pPr>
            <a:r>
              <a:rPr lang="en-US" sz="2400" b="1" dirty="0" err="1" smtClean="0"/>
              <a:t>Nhóm</a:t>
            </a:r>
            <a:r>
              <a:rPr lang="en-US" sz="2400" b="1" dirty="0" smtClean="0"/>
              <a:t> 1:</a:t>
            </a:r>
            <a:r>
              <a:rPr lang="en-US" sz="2400" dirty="0" smtClean="0"/>
              <a:t> </a:t>
            </a:r>
            <a:r>
              <a:rPr lang="en-US" sz="2400" dirty="0" err="1">
                <a:solidFill>
                  <a:srgbClr val="002060"/>
                </a:solidFill>
              </a:rPr>
              <a:t>Bộ</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thủ</a:t>
            </a:r>
            <a:r>
              <a:rPr lang="en-US" sz="2400" dirty="0">
                <a:solidFill>
                  <a:srgbClr val="002060"/>
                </a:solidFill>
              </a:rPr>
              <a:t> </a:t>
            </a:r>
            <a:r>
              <a:rPr lang="en-US" sz="2400" dirty="0" err="1">
                <a:solidFill>
                  <a:srgbClr val="002060"/>
                </a:solidFill>
              </a:rPr>
              <a:t>nhận</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từ</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giác</a:t>
            </a:r>
            <a:r>
              <a:rPr lang="en-US" sz="2400" dirty="0">
                <a:solidFill>
                  <a:srgbClr val="002060"/>
                </a:solidFill>
              </a:rPr>
              <a:t> </a:t>
            </a:r>
            <a:r>
              <a:rPr lang="en-US" sz="2400" dirty="0" err="1">
                <a:solidFill>
                  <a:srgbClr val="002060"/>
                </a:solidFill>
              </a:rPr>
              <a:t>quan</a:t>
            </a:r>
            <a:r>
              <a:rPr lang="en-US" sz="2400" dirty="0">
                <a:solidFill>
                  <a:srgbClr val="002060"/>
                </a:solidFill>
              </a:rPr>
              <a:t> </a:t>
            </a:r>
            <a:r>
              <a:rPr lang="en-US" sz="2400" dirty="0" err="1">
                <a:solidFill>
                  <a:srgbClr val="002060"/>
                </a:solidFill>
              </a:rPr>
              <a:t>nào</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2:</a:t>
            </a:r>
            <a:r>
              <a:rPr lang="en-US" sz="2400" dirty="0" smtClean="0"/>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nào</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thủ</a:t>
            </a:r>
            <a:r>
              <a:rPr lang="en-US" sz="2400" dirty="0">
                <a:solidFill>
                  <a:srgbClr val="002060"/>
                </a:solidFill>
              </a:rPr>
              <a:t> </a:t>
            </a:r>
            <a:r>
              <a:rPr lang="en-US" sz="2400" dirty="0" err="1">
                <a:solidFill>
                  <a:srgbClr val="002060"/>
                </a:solidFill>
              </a:rPr>
              <a:t>ghi</a:t>
            </a:r>
            <a:r>
              <a:rPr lang="en-US" sz="2400" dirty="0">
                <a:solidFill>
                  <a:srgbClr val="002060"/>
                </a:solidFill>
              </a:rPr>
              <a:t> </a:t>
            </a:r>
            <a:r>
              <a:rPr lang="en-US" sz="2400" dirty="0" err="1">
                <a:solidFill>
                  <a:srgbClr val="002060"/>
                </a:solidFill>
              </a:rPr>
              <a:t>nhớ</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sử</a:t>
            </a:r>
            <a:r>
              <a:rPr lang="en-US" sz="2400" dirty="0">
                <a:solidFill>
                  <a:srgbClr val="002060"/>
                </a:solidFill>
              </a:rPr>
              <a:t> </a:t>
            </a:r>
            <a:r>
              <a:rPr lang="en-US" sz="2400" dirty="0" err="1">
                <a:solidFill>
                  <a:srgbClr val="002060"/>
                </a:solidFill>
              </a:rPr>
              <a:t>dụng</a:t>
            </a:r>
            <a:r>
              <a:rPr lang="en-US" sz="2400" dirty="0">
                <a:solidFill>
                  <a:srgbClr val="002060"/>
                </a:solidFill>
              </a:rPr>
              <a:t> </a:t>
            </a:r>
            <a:r>
              <a:rPr lang="en-US" sz="2400" dirty="0" err="1">
                <a:solidFill>
                  <a:srgbClr val="002060"/>
                </a:solidFill>
              </a:rPr>
              <a:t>khi</a:t>
            </a:r>
            <a:r>
              <a:rPr lang="en-US" sz="2400" dirty="0">
                <a:solidFill>
                  <a:srgbClr val="002060"/>
                </a:solidFill>
              </a:rPr>
              <a:t> </a:t>
            </a:r>
            <a:r>
              <a:rPr lang="en-US" sz="2400" dirty="0" err="1">
                <a:solidFill>
                  <a:srgbClr val="002060"/>
                </a:solidFill>
              </a:rPr>
              <a:t>đá</a:t>
            </a:r>
            <a:r>
              <a:rPr lang="en-US" sz="2400" dirty="0">
                <a:solidFill>
                  <a:srgbClr val="002060"/>
                </a:solidFill>
              </a:rPr>
              <a:t> </a:t>
            </a:r>
            <a:r>
              <a:rPr lang="en-US" sz="2400" dirty="0" err="1">
                <a:solidFill>
                  <a:srgbClr val="002060"/>
                </a:solidFill>
              </a:rPr>
              <a:t>phạt</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3:</a:t>
            </a:r>
            <a:r>
              <a:rPr lang="en-US" sz="2400" dirty="0" smtClean="0"/>
              <a:t> </a:t>
            </a:r>
            <a:r>
              <a:rPr lang="en-US" sz="2400" dirty="0" err="1">
                <a:solidFill>
                  <a:srgbClr val="002060"/>
                </a:solidFill>
              </a:rPr>
              <a:t>Bộ</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xử</a:t>
            </a:r>
            <a:r>
              <a:rPr lang="en-US" sz="2400" dirty="0">
                <a:solidFill>
                  <a:srgbClr val="002060"/>
                </a:solidFill>
              </a:rPr>
              <a:t> </a:t>
            </a:r>
            <a:r>
              <a:rPr lang="en-US" sz="2400" dirty="0" err="1">
                <a:solidFill>
                  <a:srgbClr val="002060"/>
                </a:solidFill>
              </a:rPr>
              <a:t>lý</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nhận</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thành</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gì</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4:</a:t>
            </a:r>
            <a:r>
              <a:rPr lang="en-US" sz="2400" dirty="0" smtClean="0">
                <a:solidFill>
                  <a:srgbClr val="002060"/>
                </a:solidFill>
              </a:rPr>
              <a:t>Bộ </a:t>
            </a:r>
            <a:r>
              <a:rPr lang="en-US" sz="2400" dirty="0" err="1">
                <a:solidFill>
                  <a:srgbClr val="002060"/>
                </a:solidFill>
              </a:rPr>
              <a:t>não</a:t>
            </a:r>
            <a:r>
              <a:rPr lang="en-US" sz="2400" dirty="0">
                <a:solidFill>
                  <a:srgbClr val="002060"/>
                </a:solidFill>
              </a:rPr>
              <a:t> </a:t>
            </a:r>
            <a:r>
              <a:rPr lang="en-US" sz="2400" dirty="0" err="1">
                <a:solidFill>
                  <a:srgbClr val="002060"/>
                </a:solidFill>
              </a:rPr>
              <a:t>chuyển</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điều</a:t>
            </a:r>
            <a:r>
              <a:rPr lang="en-US" sz="2400" dirty="0">
                <a:solidFill>
                  <a:srgbClr val="002060"/>
                </a:solidFill>
              </a:rPr>
              <a:t> </a:t>
            </a:r>
            <a:r>
              <a:rPr lang="en-US" sz="2400" dirty="0" err="1">
                <a:solidFill>
                  <a:srgbClr val="002060"/>
                </a:solidFill>
              </a:rPr>
              <a:t>khiển</a:t>
            </a:r>
            <a:r>
              <a:rPr lang="en-US" sz="2400" dirty="0">
                <a:solidFill>
                  <a:srgbClr val="002060"/>
                </a:solidFill>
              </a:rPr>
              <a:t> </a:t>
            </a:r>
            <a:r>
              <a:rPr lang="en-US" sz="2400" dirty="0" err="1">
                <a:solidFill>
                  <a:srgbClr val="002060"/>
                </a:solidFill>
              </a:rPr>
              <a:t>thành</a:t>
            </a:r>
            <a:r>
              <a:rPr lang="en-US" sz="2400" dirty="0">
                <a:solidFill>
                  <a:srgbClr val="002060"/>
                </a:solidFill>
              </a:rPr>
              <a:t> </a:t>
            </a:r>
            <a:r>
              <a:rPr lang="en-US" sz="2400" dirty="0" err="1">
                <a:solidFill>
                  <a:srgbClr val="002060"/>
                </a:solidFill>
              </a:rPr>
              <a:t>thao</a:t>
            </a:r>
            <a:r>
              <a:rPr lang="en-US" sz="2400" dirty="0">
                <a:solidFill>
                  <a:srgbClr val="002060"/>
                </a:solidFill>
              </a:rPr>
              <a:t> </a:t>
            </a:r>
            <a:r>
              <a:rPr lang="en-US" sz="2400" dirty="0" err="1">
                <a:solidFill>
                  <a:srgbClr val="002060"/>
                </a:solidFill>
              </a:rPr>
              <a:t>tác</a:t>
            </a:r>
            <a:r>
              <a:rPr lang="en-US" sz="2400" dirty="0">
                <a:solidFill>
                  <a:srgbClr val="002060"/>
                </a:solidFill>
              </a:rPr>
              <a:t> </a:t>
            </a:r>
            <a:r>
              <a:rPr lang="en-US" sz="2400" dirty="0" err="1">
                <a:solidFill>
                  <a:srgbClr val="002060"/>
                </a:solidFill>
              </a:rPr>
              <a:t>nào</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thủ</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5:</a:t>
            </a:r>
            <a:r>
              <a:rPr lang="en-US" sz="2400" dirty="0" smtClean="0">
                <a:solidFill>
                  <a:srgbClr val="002060"/>
                </a:solidFill>
              </a:rPr>
              <a:t>Quá </a:t>
            </a:r>
            <a:r>
              <a:rPr lang="en-US" sz="2400" dirty="0" err="1">
                <a:solidFill>
                  <a:srgbClr val="002060"/>
                </a:solidFill>
              </a:rPr>
              <a:t>trình</a:t>
            </a:r>
            <a:r>
              <a:rPr lang="en-US" sz="2400" dirty="0">
                <a:solidFill>
                  <a:srgbClr val="002060"/>
                </a:solidFill>
              </a:rPr>
              <a:t> </a:t>
            </a:r>
            <a:r>
              <a:rPr lang="en-US" sz="2400" dirty="0" err="1">
                <a:solidFill>
                  <a:srgbClr val="002060"/>
                </a:solidFill>
              </a:rPr>
              <a:t>xử</a:t>
            </a:r>
            <a:r>
              <a:rPr lang="en-US" sz="2400" dirty="0">
                <a:solidFill>
                  <a:srgbClr val="002060"/>
                </a:solidFill>
              </a:rPr>
              <a:t> </a:t>
            </a:r>
            <a:r>
              <a:rPr lang="en-US" sz="2400" dirty="0" err="1">
                <a:solidFill>
                  <a:srgbClr val="002060"/>
                </a:solidFill>
              </a:rPr>
              <a:t>lí</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của</a:t>
            </a:r>
            <a:r>
              <a:rPr lang="en-US" sz="2400" dirty="0">
                <a:solidFill>
                  <a:srgbClr val="002060"/>
                </a:solidFill>
              </a:rPr>
              <a:t> </a:t>
            </a:r>
            <a:r>
              <a:rPr lang="en-US" sz="2400" dirty="0" err="1">
                <a:solidFill>
                  <a:srgbClr val="002060"/>
                </a:solidFill>
              </a:rPr>
              <a:t>bộ</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gồm</a:t>
            </a:r>
            <a:r>
              <a:rPr lang="en-US" sz="2400" dirty="0">
                <a:solidFill>
                  <a:srgbClr val="002060"/>
                </a:solidFill>
              </a:rPr>
              <a:t> </a:t>
            </a:r>
            <a:r>
              <a:rPr lang="en-US" sz="2400" dirty="0" err="1">
                <a:solidFill>
                  <a:srgbClr val="002060"/>
                </a:solidFill>
              </a:rPr>
              <a:t>những</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nào</a:t>
            </a:r>
            <a:r>
              <a:rPr lang="en-US" sz="2400" dirty="0">
                <a:solidFill>
                  <a:srgbClr val="002060"/>
                </a:solidFill>
              </a:rPr>
              <a:t>?</a:t>
            </a:r>
          </a:p>
        </p:txBody>
      </p:sp>
      <p:sp>
        <p:nvSpPr>
          <p:cNvPr id="6"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2" name="Rectangle 1"/>
          <p:cNvSpPr/>
          <p:nvPr/>
        </p:nvSpPr>
        <p:spPr>
          <a:xfrm>
            <a:off x="444491" y="1403360"/>
            <a:ext cx="4657044" cy="498663"/>
          </a:xfrm>
          <a:prstGeom prst="rect">
            <a:avLst/>
          </a:prstGeom>
        </p:spPr>
        <p:txBody>
          <a:bodyPr wrap="none">
            <a:spAutoFit/>
          </a:bodyPr>
          <a:lstStyle/>
          <a:p>
            <a:pPr algn="just">
              <a:lnSpc>
                <a:spcPct val="150000"/>
              </a:lnSpc>
            </a:pPr>
            <a:r>
              <a:rPr lang="en-US" b="1" dirty="0" err="1"/>
              <a:t>Hãy</a:t>
            </a:r>
            <a:r>
              <a:rPr lang="en-US" b="1" dirty="0"/>
              <a:t> </a:t>
            </a:r>
            <a:r>
              <a:rPr lang="en-US" b="1" dirty="0" err="1"/>
              <a:t>quan</a:t>
            </a:r>
            <a:r>
              <a:rPr lang="en-US" b="1" dirty="0"/>
              <a:t> </a:t>
            </a:r>
            <a:r>
              <a:rPr lang="en-US" b="1" dirty="0" err="1"/>
              <a:t>sát</a:t>
            </a:r>
            <a:r>
              <a:rPr lang="en-US" b="1" dirty="0"/>
              <a:t> </a:t>
            </a:r>
            <a:r>
              <a:rPr lang="en-US" b="1" dirty="0" err="1"/>
              <a:t>tình</a:t>
            </a:r>
            <a:r>
              <a:rPr lang="en-US" b="1" dirty="0"/>
              <a:t> </a:t>
            </a:r>
            <a:r>
              <a:rPr lang="en-US" b="1" dirty="0" err="1"/>
              <a:t>huống</a:t>
            </a:r>
            <a:r>
              <a:rPr lang="en-US" b="1" dirty="0"/>
              <a:t> </a:t>
            </a:r>
            <a:r>
              <a:rPr lang="en-US" b="1" dirty="0" err="1"/>
              <a:t>cầu</a:t>
            </a:r>
            <a:r>
              <a:rPr lang="en-US" b="1" dirty="0"/>
              <a:t> </a:t>
            </a:r>
            <a:r>
              <a:rPr lang="en-US" b="1" dirty="0" err="1"/>
              <a:t>thủ</a:t>
            </a:r>
            <a:r>
              <a:rPr lang="en-US" b="1" dirty="0"/>
              <a:t> </a:t>
            </a:r>
            <a:r>
              <a:rPr lang="en-US" b="1" dirty="0" err="1"/>
              <a:t>ghi</a:t>
            </a:r>
            <a:r>
              <a:rPr lang="en-US" b="1" dirty="0"/>
              <a:t> </a:t>
            </a:r>
            <a:r>
              <a:rPr lang="en-US" b="1" dirty="0" err="1"/>
              <a:t>bàn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173"/>
                                        </p:tgtEl>
                                        <p:attrNameLst>
                                          <p:attrName>style.visibility</p:attrName>
                                        </p:attrNameLst>
                                      </p:cBhvr>
                                      <p:to>
                                        <p:strVal val="visible"/>
                                      </p:to>
                                    </p:set>
                                    <p:animEffect transition="in" filter="barn(inVertical)">
                                      <p:cBhvr>
                                        <p:cTn id="16"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44475"/>
            <a:ext cx="5159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1.</a:t>
            </a:r>
            <a:r>
              <a:rPr lang="en-US"/>
              <a:t> Mắt theo dõi thủ môn đối phương, vị trí quả bóng và khoảng cách giữa các đối tượng đó.</a:t>
            </a:r>
          </a:p>
        </p:txBody>
      </p:sp>
      <p:sp>
        <p:nvSpPr>
          <p:cNvPr id="5" name="Cloud Callout 4"/>
          <p:cNvSpPr/>
          <p:nvPr/>
        </p:nvSpPr>
        <p:spPr>
          <a:xfrm>
            <a:off x="5405438" y="3370263"/>
            <a:ext cx="3638550" cy="2376487"/>
          </a:xfrm>
          <a:prstGeom prst="cloudCallout">
            <a:avLst>
              <a:gd name="adj1" fmla="val 47800"/>
              <a:gd name="adj2" fmla="val 934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Bộ não cầu thủ nhận được thông tin từ các giác quan nào?</a:t>
            </a:r>
          </a:p>
        </p:txBody>
      </p:sp>
      <p:sp>
        <p:nvSpPr>
          <p:cNvPr id="6" name="Rectangle 5"/>
          <p:cNvSpPr>
            <a:spLocks noChangeArrowheads="1"/>
          </p:cNvSpPr>
          <p:nvPr/>
        </p:nvSpPr>
        <p:spPr bwMode="auto">
          <a:xfrm>
            <a:off x="279400" y="1220788"/>
            <a:ext cx="5095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2.</a:t>
            </a:r>
            <a:r>
              <a:rPr lang="en-US"/>
              <a:t> Thông tin về vị trí và động tác của thủ môn đối phương, vị trí quả bóng và khoảng cách giữa các đối tượng đó.</a:t>
            </a:r>
          </a:p>
        </p:txBody>
      </p:sp>
      <p:sp>
        <p:nvSpPr>
          <p:cNvPr id="11" name="Cloud Callout 10"/>
          <p:cNvSpPr/>
          <p:nvPr/>
        </p:nvSpPr>
        <p:spPr>
          <a:xfrm>
            <a:off x="5454650" y="3370263"/>
            <a:ext cx="3808413" cy="2376487"/>
          </a:xfrm>
          <a:prstGeom prst="cloudCallout">
            <a:avLst>
              <a:gd name="adj1" fmla="val 43996"/>
              <a:gd name="adj2" fmla="val 940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a:latin typeface="Times New Roman" pitchFamily="18" charset="0"/>
                <a:cs typeface="Times New Roman" pitchFamily="18" charset="0"/>
              </a:rPr>
              <a:t>Thông tin nào được não cầu thủ ghi nhớ và sử dụng khi đá phạt?</a:t>
            </a:r>
          </a:p>
        </p:txBody>
      </p:sp>
      <p:sp>
        <p:nvSpPr>
          <p:cNvPr id="12" name="Cloud Callout 11"/>
          <p:cNvSpPr/>
          <p:nvPr/>
        </p:nvSpPr>
        <p:spPr>
          <a:xfrm>
            <a:off x="5454650" y="3425825"/>
            <a:ext cx="3689350" cy="2378075"/>
          </a:xfrm>
          <a:prstGeom prst="cloudCallout">
            <a:avLst>
              <a:gd name="adj1" fmla="val 58871"/>
              <a:gd name="adj2" fmla="val 876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Bộ não xử lí thông tin nhận được thành thông tin gì?</a:t>
            </a:r>
          </a:p>
        </p:txBody>
      </p:sp>
      <p:sp>
        <p:nvSpPr>
          <p:cNvPr id="7" name="Rectangle 6"/>
          <p:cNvSpPr>
            <a:spLocks noChangeArrowheads="1"/>
          </p:cNvSpPr>
          <p:nvPr/>
        </p:nvSpPr>
        <p:spPr bwMode="auto">
          <a:xfrm>
            <a:off x="284163" y="2376488"/>
            <a:ext cx="5037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3.</a:t>
            </a:r>
            <a:r>
              <a:rPr lang="en-US"/>
              <a:t> Bộ não dùng kinh nghiệm để xử lí thông tin về vị trí của thủ môn thành điểm sơ hở khi bảo vệ khung thành, từ đó chuyển thành thông tin điểu khiển đôi chân của cầu thủ.</a:t>
            </a:r>
          </a:p>
        </p:txBody>
      </p:sp>
      <p:sp>
        <p:nvSpPr>
          <p:cNvPr id="8" name="Rectangle 7"/>
          <p:cNvSpPr>
            <a:spLocks noChangeArrowheads="1"/>
          </p:cNvSpPr>
          <p:nvPr/>
        </p:nvSpPr>
        <p:spPr bwMode="auto">
          <a:xfrm>
            <a:off x="254000" y="3690938"/>
            <a:ext cx="5203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4. </a:t>
            </a:r>
            <a:r>
              <a:rPr lang="en-US"/>
              <a:t>Bộ não chuyển thông tin điều khiển đến hệ thống cơ bắp, thành những thao tác vận động toàn thân, đặc biệt là sự di chuyển của đôi chân, thực hiện cú sút phạt với hiệu quả cao nhất.</a:t>
            </a:r>
          </a:p>
        </p:txBody>
      </p:sp>
      <p:sp>
        <p:nvSpPr>
          <p:cNvPr id="17" name="Cloud Callout 16"/>
          <p:cNvSpPr/>
          <p:nvPr/>
        </p:nvSpPr>
        <p:spPr>
          <a:xfrm>
            <a:off x="5102225" y="3919538"/>
            <a:ext cx="4244975" cy="2378075"/>
          </a:xfrm>
          <a:prstGeom prst="cloudCallout">
            <a:avLst>
              <a:gd name="adj1" fmla="val 54220"/>
              <a:gd name="adj2" fmla="val 844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Bộ não chuyển thông tin điều khiển thành thao tác nào của cầu thủ?</a:t>
            </a:r>
          </a:p>
        </p:txBody>
      </p:sp>
      <p:sp>
        <p:nvSpPr>
          <p:cNvPr id="9" name="Rectangle 8"/>
          <p:cNvSpPr>
            <a:spLocks noChangeArrowheads="1"/>
          </p:cNvSpPr>
          <p:nvPr/>
        </p:nvSpPr>
        <p:spPr bwMode="auto">
          <a:xfrm>
            <a:off x="254000" y="5295900"/>
            <a:ext cx="4770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5.</a:t>
            </a:r>
            <a:r>
              <a:rPr lang="en-US"/>
              <a:t> Quá trình xử lí thông tin của bộ não gồm bốn hoạt động: Thu nhận, lưu trữ, xử lí và truyền.</a:t>
            </a:r>
          </a:p>
        </p:txBody>
      </p:sp>
      <p:sp>
        <p:nvSpPr>
          <p:cNvPr id="21" name="Cloud Callout 20"/>
          <p:cNvSpPr/>
          <p:nvPr/>
        </p:nvSpPr>
        <p:spPr>
          <a:xfrm>
            <a:off x="5102225" y="4724400"/>
            <a:ext cx="3914775" cy="2116138"/>
          </a:xfrm>
          <a:prstGeom prst="cloudCallout">
            <a:avLst>
              <a:gd name="adj1" fmla="val 57936"/>
              <a:gd name="adj2" fmla="val 868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a:latin typeface="Times New Roman" pitchFamily="18" charset="0"/>
                <a:cs typeface="Times New Roman" pitchFamily="18" charset="0"/>
              </a:rPr>
              <a:t>Quá trình xử lí thông tin của bộ não gồm những hoạt động nào?</a:t>
            </a:r>
          </a:p>
        </p:txBody>
      </p:sp>
      <p:pic>
        <p:nvPicPr>
          <p:cNvPr id="8210" name="Picture 18" descr="Xem lại cú sút phạt tuyệt đỉnh của cầu thủ đầu tiên xé lưới tuyển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520950"/>
            <a:ext cx="26177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1330325"/>
            <a:ext cx="26289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6" name="AutoShape 21" descr="Quang Hải luôn mặc một chiếc áo dài tay bên trong, tại sao vậy?"/>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7" name="AutoShape 23" descr="Quang Hải luôn mặc một chiếc áo dài tay bên trong, tại sao vậy?"/>
          <p:cNvSpPr>
            <a:spLocks noChangeAspect="1" noChangeArrowheads="1"/>
          </p:cNvSpPr>
          <p:nvPr/>
        </p:nvSpPr>
        <p:spPr bwMode="auto">
          <a:xfrm>
            <a:off x="30797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 name="Picture 4" descr="Quang Hải luôn mặc một chiếc áo dài tay bên trong, tại sao vậ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152400"/>
            <a:ext cx="26781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Administrator\Downloads\h2-vietnam-nepal-7-2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3733800"/>
            <a:ext cx="25955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Loại Qatar, U23 Việt Nam vào chung kết châu Á - BBC News Tiếng Việ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513" y="5108575"/>
            <a:ext cx="2613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xit" presetSubtype="21" fill="hold" grpId="1" nodeType="clickEffect">
                                  <p:stCondLst>
                                    <p:cond delay="0"/>
                                  </p:stCondLst>
                                  <p:childTnLst>
                                    <p:animEffect transition="out" filter="barn(inVertic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nodeType="withEffect">
                                  <p:stCondLst>
                                    <p:cond delay="0"/>
                                  </p:stCondLst>
                                  <p:childTnLst>
                                    <p:set>
                                      <p:cBhvr>
                                        <p:cTn id="37" dur="1" fill="hold">
                                          <p:stCondLst>
                                            <p:cond delay="0"/>
                                          </p:stCondLst>
                                        </p:cTn>
                                        <p:tgtEl>
                                          <p:spTgt spid="8211"/>
                                        </p:tgtEl>
                                        <p:attrNameLst>
                                          <p:attrName>style.visibility</p:attrName>
                                        </p:attrNameLst>
                                      </p:cBhvr>
                                      <p:to>
                                        <p:strVal val="visible"/>
                                      </p:to>
                                    </p:set>
                                    <p:animEffect transition="in" filter="barn(inVertical)">
                                      <p:cBhvr>
                                        <p:cTn id="38" dur="500"/>
                                        <p:tgtEl>
                                          <p:spTgt spid="82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xit" presetSubtype="21" fill="hold" grpId="1" nodeType="clickEffect">
                                  <p:stCondLst>
                                    <p:cond delay="0"/>
                                  </p:stCondLst>
                                  <p:childTnLst>
                                    <p:animEffect transition="out" filter="barn(inVertic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par>
                                <p:cTn id="54" presetID="16" presetClass="entr" presetSubtype="21" fill="hold" nodeType="withEffect">
                                  <p:stCondLst>
                                    <p:cond delay="0"/>
                                  </p:stCondLst>
                                  <p:childTnLst>
                                    <p:set>
                                      <p:cBhvr>
                                        <p:cTn id="55" dur="1" fill="hold">
                                          <p:stCondLst>
                                            <p:cond delay="0"/>
                                          </p:stCondLst>
                                        </p:cTn>
                                        <p:tgtEl>
                                          <p:spTgt spid="8210"/>
                                        </p:tgtEl>
                                        <p:attrNameLst>
                                          <p:attrName>style.visibility</p:attrName>
                                        </p:attrNameLst>
                                      </p:cBhvr>
                                      <p:to>
                                        <p:strVal val="visible"/>
                                      </p:to>
                                    </p:set>
                                    <p:animEffect transition="in" filter="barn(inVertical)">
                                      <p:cBhvr>
                                        <p:cTn id="56" dur="500"/>
                                        <p:tgtEl>
                                          <p:spTgt spid="82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xit" presetSubtype="21" fill="hold" grpId="1" nodeType="clickEffect">
                                  <p:stCondLst>
                                    <p:cond delay="0"/>
                                  </p:stCondLst>
                                  <p:childTnLst>
                                    <p:animEffect transition="out" filter="barn(inVertical)">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arn(inVertical)">
                                      <p:cBhvr>
                                        <p:cTn id="71" dur="500"/>
                                        <p:tgtEl>
                                          <p:spTgt spid="8"/>
                                        </p:tgtEl>
                                      </p:cBhvr>
                                    </p:animEffect>
                                  </p:childTnLst>
                                </p:cTn>
                              </p:par>
                              <p:par>
                                <p:cTn id="72" presetID="16" presetClass="entr" presetSubtype="21"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arn(inVertical)">
                                      <p:cBhvr>
                                        <p:cTn id="74" dur="500"/>
                                        <p:tgtEl>
                                          <p:spTgt spid="2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xit" presetSubtype="21" fill="hold" grpId="1" nodeType="clickEffect">
                                  <p:stCondLst>
                                    <p:cond delay="0"/>
                                  </p:stCondLst>
                                  <p:childTnLst>
                                    <p:animEffect transition="out" filter="barn(inVertical)">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barn(inVertical)">
                                      <p:cBhvr>
                                        <p:cTn id="89" dur="500"/>
                                        <p:tgtEl>
                                          <p:spTgt spid="9"/>
                                        </p:tgtEl>
                                      </p:cBhvr>
                                    </p:animEffect>
                                  </p:childTnLst>
                                </p:cTn>
                              </p:par>
                              <p:par>
                                <p:cTn id="90" presetID="16" presetClass="entr" presetSubtype="21"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arn(inVertical)">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p:bldP spid="11" grpId="0" animBg="1"/>
      <p:bldP spid="11" grpId="1" animBg="1"/>
      <p:bldP spid="12" grpId="0" animBg="1"/>
      <p:bldP spid="12" grpId="1" animBg="1"/>
      <p:bldP spid="7" grpId="0"/>
      <p:bldP spid="8" grpId="0"/>
      <p:bldP spid="17" grpId="0" animBg="1"/>
      <p:bldP spid="17" grpId="1" animBg="1"/>
      <p:bldP spid="9" grpId="0"/>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65" name="Picture 1" descr="imag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41313"/>
            <a:ext cx="7000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181100" y="538162"/>
            <a:ext cx="7962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err="1">
                <a:solidFill>
                  <a:srgbClr val="FF0000"/>
                </a:solidFill>
              </a:rPr>
              <a:t>Quá</a:t>
            </a:r>
            <a:r>
              <a:rPr lang="en-US" sz="2800" dirty="0">
                <a:solidFill>
                  <a:srgbClr val="FF0000"/>
                </a:solidFill>
              </a:rPr>
              <a:t> </a:t>
            </a:r>
            <a:r>
              <a:rPr lang="en-US" sz="2800" dirty="0" err="1">
                <a:solidFill>
                  <a:srgbClr val="FF0000"/>
                </a:solidFill>
              </a:rPr>
              <a:t>trình</a:t>
            </a:r>
            <a:r>
              <a:rPr lang="en-US" sz="2800" dirty="0">
                <a:solidFill>
                  <a:srgbClr val="FF0000"/>
                </a:solidFill>
              </a:rPr>
              <a:t> </a:t>
            </a:r>
            <a:r>
              <a:rPr lang="en-US" sz="2800" dirty="0" err="1">
                <a:solidFill>
                  <a:srgbClr val="FF0000"/>
                </a:solidFill>
              </a:rPr>
              <a:t>xử</a:t>
            </a:r>
            <a:r>
              <a:rPr lang="en-US" sz="2800" dirty="0">
                <a:solidFill>
                  <a:srgbClr val="FF0000"/>
                </a:solidFill>
              </a:rPr>
              <a:t> </a:t>
            </a:r>
            <a:r>
              <a:rPr lang="en-US" sz="2800" dirty="0" err="1">
                <a:solidFill>
                  <a:srgbClr val="FF0000"/>
                </a:solidFill>
              </a:rPr>
              <a:t>lí</a:t>
            </a:r>
            <a:r>
              <a:rPr lang="en-US" sz="2800" dirty="0">
                <a:solidFill>
                  <a:srgbClr val="FF0000"/>
                </a:solidFill>
              </a:rPr>
              <a:t> </a:t>
            </a:r>
            <a:r>
              <a:rPr lang="en-US" sz="2800" dirty="0" err="1">
                <a:solidFill>
                  <a:srgbClr val="FF0000"/>
                </a:solidFill>
              </a:rPr>
              <a:t>thông</a:t>
            </a:r>
            <a:r>
              <a:rPr lang="en-US" sz="2800" dirty="0">
                <a:solidFill>
                  <a:srgbClr val="FF0000"/>
                </a:solidFill>
              </a:rPr>
              <a:t> tin </a:t>
            </a:r>
            <a:r>
              <a:rPr lang="en-US" sz="2800" dirty="0" err="1">
                <a:solidFill>
                  <a:srgbClr val="FF0000"/>
                </a:solidFill>
              </a:rPr>
              <a:t>gồm</a:t>
            </a:r>
            <a:r>
              <a:rPr lang="en-US" sz="2800" dirty="0">
                <a:solidFill>
                  <a:srgbClr val="FF0000"/>
                </a:solidFill>
              </a:rPr>
              <a:t> </a:t>
            </a:r>
            <a:r>
              <a:rPr lang="en-US" sz="2800" dirty="0" err="1">
                <a:solidFill>
                  <a:srgbClr val="FF0000"/>
                </a:solidFill>
              </a:rPr>
              <a:t>bốn</a:t>
            </a:r>
            <a:r>
              <a:rPr lang="en-US" sz="2800" dirty="0">
                <a:solidFill>
                  <a:srgbClr val="FF0000"/>
                </a:solidFill>
              </a:rPr>
              <a:t> </a:t>
            </a:r>
            <a:r>
              <a:rPr lang="en-US" sz="2800" dirty="0" err="1">
                <a:solidFill>
                  <a:srgbClr val="FF0000"/>
                </a:solidFill>
              </a:rPr>
              <a:t>hoạt</a:t>
            </a:r>
            <a:r>
              <a:rPr lang="en-US" sz="2800" dirty="0">
                <a:solidFill>
                  <a:srgbClr val="FF0000"/>
                </a:solidFill>
              </a:rPr>
              <a:t> </a:t>
            </a:r>
            <a:r>
              <a:rPr lang="en-US" sz="2800" dirty="0" err="1">
                <a:solidFill>
                  <a:srgbClr val="FF0000"/>
                </a:solidFill>
              </a:rPr>
              <a:t>động</a:t>
            </a:r>
            <a:r>
              <a:rPr lang="en-US" sz="2800" dirty="0">
                <a:solidFill>
                  <a:srgbClr val="FF0000"/>
                </a:solidFill>
              </a:rPr>
              <a:t> </a:t>
            </a:r>
            <a:r>
              <a:rPr lang="en-US" sz="2800" dirty="0" err="1">
                <a:solidFill>
                  <a:srgbClr val="FF0000"/>
                </a:solidFill>
              </a:rPr>
              <a:t>cơ</a:t>
            </a:r>
            <a:r>
              <a:rPr lang="en-US" sz="2800" dirty="0">
                <a:solidFill>
                  <a:srgbClr val="FF0000"/>
                </a:solidFill>
              </a:rPr>
              <a:t> </a:t>
            </a:r>
            <a:r>
              <a:rPr lang="en-US" sz="2800" dirty="0" err="1">
                <a:solidFill>
                  <a:srgbClr val="FF0000"/>
                </a:solidFill>
              </a:rPr>
              <a:t>bản</a:t>
            </a:r>
            <a:r>
              <a:rPr lang="en-US" sz="2800" dirty="0">
                <a:solidFill>
                  <a:srgbClr val="FF0000"/>
                </a:solidFill>
              </a:rPr>
              <a:t>:</a:t>
            </a:r>
          </a:p>
        </p:txBody>
      </p:sp>
      <p:sp>
        <p:nvSpPr>
          <p:cNvPr id="5" name="Rectangle 4"/>
          <p:cNvSpPr>
            <a:spLocks noChangeArrowheads="1"/>
          </p:cNvSpPr>
          <p:nvPr/>
        </p:nvSpPr>
        <p:spPr bwMode="auto">
          <a:xfrm>
            <a:off x="844550" y="183515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vi-VN" sz="2400"/>
              <a:t>Thu nhận thông tin</a:t>
            </a:r>
            <a:endParaRPr lang="en-US" sz="2400"/>
          </a:p>
        </p:txBody>
      </p:sp>
      <p:sp>
        <p:nvSpPr>
          <p:cNvPr id="6" name="Rectangle 5"/>
          <p:cNvSpPr>
            <a:spLocks noChangeArrowheads="1"/>
          </p:cNvSpPr>
          <p:nvPr/>
        </p:nvSpPr>
        <p:spPr bwMode="auto">
          <a:xfrm>
            <a:off x="844550" y="2598738"/>
            <a:ext cx="2647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vi-VN" sz="2400"/>
              <a:t>Lưu trữ thông tin</a:t>
            </a:r>
            <a:endParaRPr lang="en-US" sz="2400"/>
          </a:p>
        </p:txBody>
      </p:sp>
      <p:sp>
        <p:nvSpPr>
          <p:cNvPr id="7" name="Rectangle 6"/>
          <p:cNvSpPr>
            <a:spLocks noChangeArrowheads="1"/>
          </p:cNvSpPr>
          <p:nvPr/>
        </p:nvSpPr>
        <p:spPr bwMode="auto">
          <a:xfrm>
            <a:off x="863600" y="4059238"/>
            <a:ext cx="2344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vi-VN" sz="2400"/>
              <a:t>Xử lí thông tin</a:t>
            </a:r>
            <a:endParaRPr lang="en-US" sz="2400"/>
          </a:p>
        </p:txBody>
      </p:sp>
      <p:sp>
        <p:nvSpPr>
          <p:cNvPr id="8" name="Rectangle 7"/>
          <p:cNvSpPr>
            <a:spLocks noChangeArrowheads="1"/>
          </p:cNvSpPr>
          <p:nvPr/>
        </p:nvSpPr>
        <p:spPr bwMode="auto">
          <a:xfrm>
            <a:off x="844550" y="3360738"/>
            <a:ext cx="258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en-US" sz="2400"/>
              <a:t>T</a:t>
            </a:r>
            <a:r>
              <a:rPr lang="vi-VN" sz="2400"/>
              <a:t>ruyền thông tin</a:t>
            </a:r>
            <a:endParaRPr lang="en-US" sz="2400"/>
          </a:p>
        </p:txBody>
      </p:sp>
      <p:pic>
        <p:nvPicPr>
          <p:cNvPr id="318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38" y="1636713"/>
            <a:ext cx="4524375"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360486" y="695325"/>
            <a:ext cx="728027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800" b="1" i="1" dirty="0">
                <a:solidFill>
                  <a:schemeClr val="bg1"/>
                </a:solidFill>
                <a:sym typeface="Wingdings" pitchFamily="2" charset="2"/>
              </a:rPr>
              <a:t> </a:t>
            </a:r>
            <a:r>
              <a:rPr lang="vi-VN" sz="2800" dirty="0">
                <a:latin typeface="+mj-lt"/>
              </a:rPr>
              <a:t>Các hoạt động xử l</a:t>
            </a:r>
            <a:r>
              <a:rPr lang="en-US" sz="2800" dirty="0">
                <a:latin typeface="+mj-lt"/>
              </a:rPr>
              <a:t>í</a:t>
            </a:r>
            <a:r>
              <a:rPr lang="vi-VN" sz="2800" dirty="0">
                <a:latin typeface="+mj-lt"/>
              </a:rPr>
              <a:t> th</a:t>
            </a:r>
            <a:r>
              <a:rPr lang="en-US" sz="2800" dirty="0">
                <a:latin typeface="+mj-lt"/>
              </a:rPr>
              <a:t>ô</a:t>
            </a:r>
            <a:r>
              <a:rPr lang="vi-VN" sz="2800" dirty="0">
                <a:latin typeface="+mj-lt"/>
              </a:rPr>
              <a:t>ng tin của con </a:t>
            </a:r>
            <a:r>
              <a:rPr lang="en-US" sz="2800" dirty="0" err="1">
                <a:latin typeface="Times New Roman" pitchFamily="18" charset="0"/>
                <a:cs typeface="Times New Roman" pitchFamily="18" charset="0"/>
              </a:rPr>
              <a:t>người</a:t>
            </a:r>
            <a:endParaRPr lang="en-US" sz="2800" dirty="0">
              <a:latin typeface="Times New Roman" pitchFamily="18" charset="0"/>
              <a:cs typeface="Times New Roman" pitchFamily="18" charset="0"/>
            </a:endParaRPr>
          </a:p>
        </p:txBody>
      </p:sp>
      <p:pic>
        <p:nvPicPr>
          <p:cNvPr id="3184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47625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914400" y="1600200"/>
            <a:ext cx="7772400" cy="4267200"/>
          </a:xfrm>
          <a:prstGeom prst="cloud">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Từ</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dụ</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thông</a:t>
            </a:r>
            <a:r>
              <a:rPr lang="en-US" sz="3200" dirty="0" smtClean="0">
                <a:solidFill>
                  <a:srgbClr val="FF0000"/>
                </a:solidFill>
                <a:latin typeface="Times New Roman" panose="02020603050405020304" pitchFamily="18" charset="0"/>
                <a:cs typeface="Times New Roman" panose="02020603050405020304" pitchFamily="18" charset="0"/>
              </a:rPr>
              <a:t> tin </a:t>
            </a:r>
            <a:r>
              <a:rPr lang="en-US" sz="3200" dirty="0" err="1" smtClean="0">
                <a:solidFill>
                  <a:srgbClr val="FF0000"/>
                </a:solidFill>
                <a:latin typeface="Times New Roman" panose="02020603050405020304" pitchFamily="18" charset="0"/>
                <a:cs typeface="Times New Roman" panose="02020603050405020304" pitchFamily="18" charset="0"/>
              </a:rPr>
              <a:t>gồm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nhiêu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đó</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2">
                                            <p:bg/>
                                          </p:spTgt>
                                        </p:tgtEl>
                                      </p:cBhvr>
                                    </p:animEffect>
                                    <p:set>
                                      <p:cBhvr>
                                        <p:cTn id="10" dur="1" fill="hold">
                                          <p:stCondLst>
                                            <p:cond delay="499"/>
                                          </p:stCondLst>
                                        </p:cTn>
                                        <p:tgtEl>
                                          <p:spTgt spid="2">
                                            <p:bg/>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4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8467"/>
                                        </p:tgtEl>
                                        <p:attrNameLst>
                                          <p:attrName>style.visibility</p:attrName>
                                        </p:attrNameLst>
                                      </p:cBhvr>
                                      <p:to>
                                        <p:strVal val="visible"/>
                                      </p:to>
                                    </p:set>
                                    <p:anim calcmode="lin" valueType="num">
                                      <p:cBhvr additive="base">
                                        <p:cTn id="37" dur="500" fill="hold"/>
                                        <p:tgtEl>
                                          <p:spTgt spid="318467"/>
                                        </p:tgtEl>
                                        <p:attrNameLst>
                                          <p:attrName>ppt_x</p:attrName>
                                        </p:attrNameLst>
                                      </p:cBhvr>
                                      <p:tavLst>
                                        <p:tav tm="0">
                                          <p:val>
                                            <p:strVal val="#ppt_x"/>
                                          </p:val>
                                        </p:tav>
                                        <p:tav tm="100000">
                                          <p:val>
                                            <p:strVal val="#ppt_x"/>
                                          </p:val>
                                        </p:tav>
                                      </p:tavLst>
                                    </p:anim>
                                    <p:anim calcmode="lin" valueType="num">
                                      <p:cBhvr additive="base">
                                        <p:cTn id="38" dur="500" fill="hold"/>
                                        <p:tgtEl>
                                          <p:spTgt spid="318467"/>
                                        </p:tgtEl>
                                        <p:attrNameLst>
                                          <p:attrName>ppt_y</p:attrName>
                                        </p:attrNameLst>
                                      </p:cBhvr>
                                      <p:tavLst>
                                        <p:tav tm="0">
                                          <p:val>
                                            <p:strVal val="1+#ppt_h/2"/>
                                          </p:val>
                                        </p:tav>
                                        <p:tav tm="100000">
                                          <p:val>
                                            <p:strVal val="#ppt_y"/>
                                          </p:val>
                                        </p:tav>
                                      </p:tavLst>
                                    </p:anim>
                                  </p:childTnLst>
                                </p:cTn>
                              </p:par>
                              <p:par>
                                <p:cTn id="39" presetID="10" presetClass="exit" presetSubtype="0" fill="hold" nodeType="withEffect">
                                  <p:stCondLst>
                                    <p:cond delay="0"/>
                                  </p:stCondLst>
                                  <p:childTnLst>
                                    <p:animEffect transition="out" filter="fade">
                                      <p:cBhvr>
                                        <p:cTn id="40" dur="500"/>
                                        <p:tgtEl>
                                          <p:spTgt spid="318465"/>
                                        </p:tgtEl>
                                      </p:cBhvr>
                                    </p:animEffect>
                                    <p:set>
                                      <p:cBhvr>
                                        <p:cTn id="41" dur="1" fill="hold">
                                          <p:stCondLst>
                                            <p:cond delay="499"/>
                                          </p:stCondLst>
                                        </p:cTn>
                                        <p:tgtEl>
                                          <p:spTgt spid="31846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8468"/>
                                        </p:tgtEl>
                                        <p:attrNameLst>
                                          <p:attrName>style.visibility</p:attrName>
                                        </p:attrNameLst>
                                      </p:cBhvr>
                                      <p:to>
                                        <p:strVal val="visible"/>
                                      </p:to>
                                    </p:set>
                                    <p:animEffect transition="in" filter="fade">
                                      <p:cBhvr>
                                        <p:cTn id="49" dur="500"/>
                                        <p:tgtEl>
                                          <p:spTgt spid="3184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P spid="4" grpId="1" uiExpand="1"/>
      <p:bldP spid="5" grpId="0" uiExpand="1"/>
      <p:bldP spid="6" grpId="0" uiExpand="1"/>
      <p:bldP spid="7" grpId="0" uiExpand="1"/>
      <p:bldP spid="8" grpId="0" uiExpand="1"/>
      <p:bldP spid="9" grpId="0" uiExpand="1" animBg="1"/>
      <p:bldP spid="2"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53200" y="5500688"/>
            <a:ext cx="27701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58838" y="304800"/>
            <a:ext cx="8001000" cy="23082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400" b="1">
                <a:latin typeface="Times New Roman" pitchFamily="18" charset="0"/>
                <a:cs typeface="Times New Roman" pitchFamily="18" charset="0"/>
              </a:rPr>
              <a:t>? Mỗi việc dưới đây thuộc hoạt động nào trong quá trình xử lí thông tin? Giải thích tại sao?</a:t>
            </a:r>
          </a:p>
          <a:p>
            <a:pPr algn="just">
              <a:defRPr/>
            </a:pPr>
            <a:r>
              <a:rPr lang="en-US" sz="2400">
                <a:latin typeface="Times New Roman" pitchFamily="18" charset="0"/>
                <a:cs typeface="Times New Roman" pitchFamily="18" charset="0"/>
              </a:rPr>
              <a:t>a) Em đang nghe chương trình ca nhạc Đài tiếng nói Việt Nam.</a:t>
            </a:r>
          </a:p>
          <a:p>
            <a:pPr algn="just">
              <a:defRPr/>
            </a:pPr>
            <a:r>
              <a:rPr lang="en-US" sz="2400">
                <a:latin typeface="Times New Roman" pitchFamily="18" charset="0"/>
                <a:cs typeface="Times New Roman" pitchFamily="18" charset="0"/>
              </a:rPr>
              <a:t>b) Bố em xem chương trình thời sự ti vi.</a:t>
            </a:r>
          </a:p>
          <a:p>
            <a:pPr algn="just">
              <a:defRPr/>
            </a:pPr>
            <a:r>
              <a:rPr lang="en-US" sz="2400">
                <a:latin typeface="Times New Roman" pitchFamily="18" charset="0"/>
                <a:cs typeface="Times New Roman" pitchFamily="18" charset="0"/>
              </a:rPr>
              <a:t>c) Em chép bài trên bảng vào vở.</a:t>
            </a:r>
          </a:p>
          <a:p>
            <a:pPr algn="just">
              <a:defRPr/>
            </a:pPr>
            <a:r>
              <a:rPr lang="en-US" sz="2400">
                <a:latin typeface="Times New Roman" pitchFamily="18" charset="0"/>
                <a:cs typeface="Times New Roman" pitchFamily="18" charset="0"/>
              </a:rPr>
              <a:t>d) Em thực hiện phép tính nhẩm.</a:t>
            </a:r>
          </a:p>
        </p:txBody>
      </p:sp>
      <p:pic>
        <p:nvPicPr>
          <p:cNvPr id="3194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152400"/>
            <a:ext cx="8572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947738" y="32766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a) Thu nhận thông tin, thông tin là âm thanh.</a:t>
            </a:r>
          </a:p>
        </p:txBody>
      </p:sp>
      <p:sp>
        <p:nvSpPr>
          <p:cNvPr id="9" name="Rectangle 8"/>
          <p:cNvSpPr>
            <a:spLocks noChangeArrowheads="1"/>
          </p:cNvSpPr>
          <p:nvPr/>
        </p:nvSpPr>
        <p:spPr bwMode="auto">
          <a:xfrm>
            <a:off x="939800" y="3838575"/>
            <a:ext cx="771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b) Thu nhận thông tin </a:t>
            </a:r>
            <a:r>
              <a:rPr lang="vi-VN" sz="2400"/>
              <a:t>và lưu trữ thông tin</a:t>
            </a:r>
            <a:r>
              <a:rPr lang="en-US" sz="2400"/>
              <a:t>, thông tin là hình ảnh và âm thanh</a:t>
            </a:r>
          </a:p>
        </p:txBody>
      </p:sp>
      <p:sp>
        <p:nvSpPr>
          <p:cNvPr id="10" name="Rectangle 9"/>
          <p:cNvSpPr>
            <a:spLocks noChangeArrowheads="1"/>
          </p:cNvSpPr>
          <p:nvPr/>
        </p:nvSpPr>
        <p:spPr bwMode="auto">
          <a:xfrm>
            <a:off x="939800" y="4668838"/>
            <a:ext cx="7391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c) Lưu trữ thông tin và </a:t>
            </a:r>
            <a:r>
              <a:rPr lang="vi-VN" sz="2400"/>
              <a:t>xử lí thông tin</a:t>
            </a:r>
            <a:r>
              <a:rPr lang="en-US" sz="2400"/>
              <a:t>, thông tin là bài trên bảng.</a:t>
            </a:r>
          </a:p>
        </p:txBody>
      </p:sp>
      <p:sp>
        <p:nvSpPr>
          <p:cNvPr id="11" name="Rectangle 10"/>
          <p:cNvSpPr>
            <a:spLocks noChangeArrowheads="1"/>
          </p:cNvSpPr>
          <p:nvPr/>
        </p:nvSpPr>
        <p:spPr bwMode="auto">
          <a:xfrm>
            <a:off x="898525" y="5437188"/>
            <a:ext cx="767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d) Xử lí thông tin</a:t>
            </a:r>
            <a:r>
              <a:rPr lang="vi-VN" sz="2400"/>
              <a:t> và lưu trữ thông tin</a:t>
            </a:r>
            <a:r>
              <a:rPr lang="en-US" sz="2400"/>
              <a:t>, thông tin là phép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227" y="2133600"/>
            <a:ext cx="3544211" cy="1871662"/>
          </a:xfrm>
          <a:prstGeom prst="rect">
            <a:avLst/>
          </a:prstGeom>
        </p:spPr>
      </p:pic>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808558"/>
            <a:ext cx="3647282" cy="2188369"/>
          </a:xfrm>
          <a:prstGeom prst="rect">
            <a:avLst/>
          </a:prstGeom>
        </p:spPr>
      </p:pic>
      <p:sp>
        <p:nvSpPr>
          <p:cNvPr id="11" name="TextBox 10"/>
          <p:cNvSpPr txBox="1">
            <a:spLocks noChangeArrowheads="1"/>
          </p:cNvSpPr>
          <p:nvPr/>
        </p:nvSpPr>
        <p:spPr bwMode="auto">
          <a:xfrm>
            <a:off x="1524000" y="4724400"/>
            <a:ext cx="6590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a:t>Thiết</a:t>
            </a:r>
            <a:r>
              <a:rPr lang="en-US" sz="4400" b="1" dirty="0"/>
              <a:t> </a:t>
            </a:r>
            <a:r>
              <a:rPr lang="en-US" sz="4400" b="1" dirty="0" err="1"/>
              <a:t>bị</a:t>
            </a:r>
            <a:r>
              <a:rPr lang="en-US" sz="4400" b="1" dirty="0"/>
              <a:t> </a:t>
            </a:r>
            <a:r>
              <a:rPr lang="en-US" sz="4400" b="1" dirty="0" err="1"/>
              <a:t>vào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1571</Words>
  <Application>Microsoft Office PowerPoint</Application>
  <PresentationFormat>On-screen Show (4:3)</PresentationFormat>
  <Paragraphs>156</Paragraphs>
  <Slides>27</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.VnCentury Schoolbook</vt:lpstr>
      <vt:lpstr>.VnTime</vt:lpstr>
      <vt:lpstr>.VnTimeH</vt:lpstr>
      <vt:lpstr>Arial</vt:lpstr>
      <vt:lpstr>Calibri</vt:lpstr>
      <vt:lpstr>Times New Roman</vt:lpstr>
      <vt:lpstr>UTM Showcard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CÁNH CỤT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homeFM9FY-TMF7Q-KCKCT-V9T29-TBBBG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thực hành số 3: CÁC THAO TÁC VỚI THƯ MỤC</dc:title>
  <dc:creator>may2</dc:creator>
  <cp:lastModifiedBy>Hue</cp:lastModifiedBy>
  <cp:revision>166</cp:revision>
  <cp:lastPrinted>1601-01-01T00:00:00Z</cp:lastPrinted>
  <dcterms:created xsi:type="dcterms:W3CDTF">2003-01-06T03:09:29Z</dcterms:created>
  <dcterms:modified xsi:type="dcterms:W3CDTF">2023-03-29T03:17:45Z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