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5" r:id="rId4"/>
    <p:sldId id="302" r:id="rId5"/>
    <p:sldId id="308" r:id="rId6"/>
    <p:sldId id="309" r:id="rId7"/>
    <p:sldId id="281" r:id="rId8"/>
    <p:sldId id="331" r:id="rId9"/>
    <p:sldId id="347" r:id="rId10"/>
    <p:sldId id="276" r:id="rId11"/>
    <p:sldId id="339" r:id="rId12"/>
    <p:sldId id="348" r:id="rId13"/>
    <p:sldId id="335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516FA-0656-463B-AA38-4C49ACC118C0}" v="86" dt="2022-03-25T03:58:48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2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EAE516FA-0656-463B-AA38-4C49ACC118C0}"/>
    <pc:docChg chg="undo custSel addSld delSld modSld sldOrd">
      <pc:chgData name="Thuy Linh Do" userId="f60f9f76584ec879" providerId="LiveId" clId="{EAE516FA-0656-463B-AA38-4C49ACC118C0}" dt="2022-03-25T04:01:40.521" v="392" actId="20577"/>
      <pc:docMkLst>
        <pc:docMk/>
      </pc:docMkLst>
      <pc:sldChg chg="modSp mod">
        <pc:chgData name="Thuy Linh Do" userId="f60f9f76584ec879" providerId="LiveId" clId="{EAE516FA-0656-463B-AA38-4C49ACC118C0}" dt="2022-03-25T03:37:09.424" v="10" actId="20577"/>
        <pc:sldMkLst>
          <pc:docMk/>
          <pc:sldMk cId="252621157" sldId="256"/>
        </pc:sldMkLst>
        <pc:spChg chg="mod">
          <ac:chgData name="Thuy Linh Do" userId="f60f9f76584ec879" providerId="LiveId" clId="{EAE516FA-0656-463B-AA38-4C49ACC118C0}" dt="2022-03-25T03:37:09.424" v="1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EAE516FA-0656-463B-AA38-4C49ACC118C0}" dt="2022-03-25T03:37:01.822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EAE516FA-0656-463B-AA38-4C49ACC118C0}" dt="2022-03-25T03:37:20.058" v="20" actId="20577"/>
        <pc:sldMkLst>
          <pc:docMk/>
          <pc:sldMk cId="2021924275" sldId="275"/>
        </pc:sldMkLst>
        <pc:spChg chg="mod">
          <ac:chgData name="Thuy Linh Do" userId="f60f9f76584ec879" providerId="LiveId" clId="{EAE516FA-0656-463B-AA38-4C49ACC118C0}" dt="2022-03-25T03:37:20.058" v="2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EAE516FA-0656-463B-AA38-4C49ACC118C0}" dt="2022-03-25T03:51:19.845" v="275" actId="1076"/>
        <pc:sldMkLst>
          <pc:docMk/>
          <pc:sldMk cId="1529224504" sldId="276"/>
        </pc:sldMkLst>
        <pc:spChg chg="mod">
          <ac:chgData name="Thuy Linh Do" userId="f60f9f76584ec879" providerId="LiveId" clId="{EAE516FA-0656-463B-AA38-4C49ACC118C0}" dt="2022-03-25T03:50:30.921" v="270" actId="20577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EAE516FA-0656-463B-AA38-4C49ACC118C0}" dt="2022-03-25T03:50:10.907" v="265" actId="20577"/>
          <ac:spMkLst>
            <pc:docMk/>
            <pc:sldMk cId="1529224504" sldId="276"/>
            <ac:spMk id="12" creationId="{00000000-0000-0000-0000-000000000000}"/>
          </ac:spMkLst>
        </pc:spChg>
        <pc:graphicFrameChg chg="del">
          <ac:chgData name="Thuy Linh Do" userId="f60f9f76584ec879" providerId="LiveId" clId="{EAE516FA-0656-463B-AA38-4C49ACC118C0}" dt="2022-03-25T03:50:33.690" v="271" actId="478"/>
          <ac:graphicFrameMkLst>
            <pc:docMk/>
            <pc:sldMk cId="1529224504" sldId="276"/>
            <ac:graphicFrameMk id="4" creationId="{FC87E3DE-8583-4C34-9917-021EE9C1F6A1}"/>
          </ac:graphicFrameMkLst>
        </pc:graphicFrameChg>
        <pc:picChg chg="add mod">
          <ac:chgData name="Thuy Linh Do" userId="f60f9f76584ec879" providerId="LiveId" clId="{EAE516FA-0656-463B-AA38-4C49ACC118C0}" dt="2022-03-25T03:51:19.845" v="275" actId="1076"/>
          <ac:picMkLst>
            <pc:docMk/>
            <pc:sldMk cId="1529224504" sldId="276"/>
            <ac:picMk id="6" creationId="{24A2CD99-04DE-490D-ACEC-665226AC8428}"/>
          </ac:picMkLst>
        </pc:picChg>
      </pc:sldChg>
      <pc:sldChg chg="addSp delSp modSp mod delAnim modAnim">
        <pc:chgData name="Thuy Linh Do" userId="f60f9f76584ec879" providerId="LiveId" clId="{EAE516FA-0656-463B-AA38-4C49ACC118C0}" dt="2022-03-25T03:43:18.379" v="112" actId="14100"/>
        <pc:sldMkLst>
          <pc:docMk/>
          <pc:sldMk cId="3563799751" sldId="281"/>
        </pc:sldMkLst>
        <pc:spChg chg="add mod">
          <ac:chgData name="Thuy Linh Do" userId="f60f9f76584ec879" providerId="LiveId" clId="{EAE516FA-0656-463B-AA38-4C49ACC118C0}" dt="2022-03-25T03:40:51.887" v="57" actId="1076"/>
          <ac:spMkLst>
            <pc:docMk/>
            <pc:sldMk cId="3563799751" sldId="281"/>
            <ac:spMk id="2" creationId="{FCF9D57D-164E-416C-ABD8-BE14B13706F6}"/>
          </ac:spMkLst>
        </pc:spChg>
        <pc:spChg chg="mod">
          <ac:chgData name="Thuy Linh Do" userId="f60f9f76584ec879" providerId="LiveId" clId="{EAE516FA-0656-463B-AA38-4C49ACC118C0}" dt="2022-03-25T03:40:23.518" v="48" actId="20577"/>
          <ac:spMkLst>
            <pc:docMk/>
            <pc:sldMk cId="3563799751" sldId="281"/>
            <ac:spMk id="9" creationId="{00000000-0000-0000-0000-000000000000}"/>
          </ac:spMkLst>
        </pc:spChg>
        <pc:spChg chg="mod ord">
          <ac:chgData name="Thuy Linh Do" userId="f60f9f76584ec879" providerId="LiveId" clId="{EAE516FA-0656-463B-AA38-4C49ACC118C0}" dt="2022-03-25T03:42:34.851" v="106" actId="1076"/>
          <ac:spMkLst>
            <pc:docMk/>
            <pc:sldMk cId="3563799751" sldId="281"/>
            <ac:spMk id="18" creationId="{AA604B25-DE65-4EFF-9E22-CD11666ED53E}"/>
          </ac:spMkLst>
        </pc:spChg>
        <pc:spChg chg="mod ord">
          <ac:chgData name="Thuy Linh Do" userId="f60f9f76584ec879" providerId="LiveId" clId="{EAE516FA-0656-463B-AA38-4C49ACC118C0}" dt="2022-03-25T03:42:31.341" v="105" actId="1076"/>
          <ac:spMkLst>
            <pc:docMk/>
            <pc:sldMk cId="3563799751" sldId="281"/>
            <ac:spMk id="19" creationId="{5226FBAC-9723-4650-854A-87E9D92E17D7}"/>
          </ac:spMkLst>
        </pc:spChg>
        <pc:spChg chg="del">
          <ac:chgData name="Thuy Linh Do" userId="f60f9f76584ec879" providerId="LiveId" clId="{EAE516FA-0656-463B-AA38-4C49ACC118C0}" dt="2022-03-25T03:40:20.879" v="47" actId="478"/>
          <ac:spMkLst>
            <pc:docMk/>
            <pc:sldMk cId="3563799751" sldId="281"/>
            <ac:spMk id="20" creationId="{79AFD341-8415-4C80-8FFA-16110B44C7D1}"/>
          </ac:spMkLst>
        </pc:spChg>
        <pc:graphicFrameChg chg="add mod">
          <ac:chgData name="Thuy Linh Do" userId="f60f9f76584ec879" providerId="LiveId" clId="{EAE516FA-0656-463B-AA38-4C49ACC118C0}" dt="2022-03-25T03:42:26.745" v="104" actId="1076"/>
          <ac:graphicFrameMkLst>
            <pc:docMk/>
            <pc:sldMk cId="3563799751" sldId="281"/>
            <ac:graphicFrameMk id="3" creationId="{B0C2DB9F-CF2E-4FE6-BD28-B2DF7BB321DB}"/>
          </ac:graphicFrameMkLst>
        </pc:graphicFrameChg>
        <pc:picChg chg="del">
          <ac:chgData name="Thuy Linh Do" userId="f60f9f76584ec879" providerId="LiveId" clId="{EAE516FA-0656-463B-AA38-4C49ACC118C0}" dt="2022-03-25T03:40:15.393" v="46" actId="478"/>
          <ac:picMkLst>
            <pc:docMk/>
            <pc:sldMk cId="3563799751" sldId="281"/>
            <ac:picMk id="4" creationId="{8092823E-4658-4639-B481-E84276B8883A}"/>
          </ac:picMkLst>
        </pc:picChg>
        <pc:picChg chg="del">
          <ac:chgData name="Thuy Linh Do" userId="f60f9f76584ec879" providerId="LiveId" clId="{EAE516FA-0656-463B-AA38-4C49ACC118C0}" dt="2022-03-25T03:40:04.558" v="45" actId="478"/>
          <ac:picMkLst>
            <pc:docMk/>
            <pc:sldMk cId="3563799751" sldId="281"/>
            <ac:picMk id="6" creationId="{EB25B68B-49DA-4957-A9DB-0C791F8620C2}"/>
          </ac:picMkLst>
        </pc:picChg>
        <pc:picChg chg="add mod">
          <ac:chgData name="Thuy Linh Do" userId="f60f9f76584ec879" providerId="LiveId" clId="{EAE516FA-0656-463B-AA38-4C49ACC118C0}" dt="2022-03-25T03:43:18.379" v="112" actId="14100"/>
          <ac:picMkLst>
            <pc:docMk/>
            <pc:sldMk cId="3563799751" sldId="281"/>
            <ac:picMk id="7" creationId="{59DA5878-7F35-49D4-AA6E-7C4EF950F368}"/>
          </ac:picMkLst>
        </pc:picChg>
      </pc:sldChg>
      <pc:sldChg chg="modSp mod">
        <pc:chgData name="Thuy Linh Do" userId="f60f9f76584ec879" providerId="LiveId" clId="{EAE516FA-0656-463B-AA38-4C49ACC118C0}" dt="2022-03-25T03:49:21.439" v="261" actId="20577"/>
        <pc:sldMkLst>
          <pc:docMk/>
          <pc:sldMk cId="658201877" sldId="302"/>
        </pc:sldMkLst>
        <pc:spChg chg="mod">
          <ac:chgData name="Thuy Linh Do" userId="f60f9f76584ec879" providerId="LiveId" clId="{EAE516FA-0656-463B-AA38-4C49ACC118C0}" dt="2022-03-25T03:38:33.445" v="31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EAE516FA-0656-463B-AA38-4C49ACC118C0}" dt="2022-03-25T03:38:30.409" v="30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EAE516FA-0656-463B-AA38-4C49ACC118C0}" dt="2022-03-25T03:38:46.399" v="32"/>
          <ac:spMkLst>
            <pc:docMk/>
            <pc:sldMk cId="658201877" sldId="302"/>
            <ac:spMk id="30" creationId="{00000000-0000-0000-0000-000000000000}"/>
          </ac:spMkLst>
        </pc:spChg>
        <pc:spChg chg="mod">
          <ac:chgData name="Thuy Linh Do" userId="f60f9f76584ec879" providerId="LiveId" clId="{EAE516FA-0656-463B-AA38-4C49ACC118C0}" dt="2022-03-25T03:49:21.439" v="261" actId="20577"/>
          <ac:spMkLst>
            <pc:docMk/>
            <pc:sldMk cId="658201877" sldId="302"/>
            <ac:spMk id="33" creationId="{00000000-0000-0000-0000-000000000000}"/>
          </ac:spMkLst>
        </pc:spChg>
      </pc:sldChg>
      <pc:sldChg chg="modSp mod">
        <pc:chgData name="Thuy Linh Do" userId="f60f9f76584ec879" providerId="LiveId" clId="{EAE516FA-0656-463B-AA38-4C49ACC118C0}" dt="2022-03-25T04:01:31.963" v="388" actId="20577"/>
        <pc:sldMkLst>
          <pc:docMk/>
          <pc:sldMk cId="1899537031" sldId="308"/>
        </pc:sldMkLst>
        <pc:spChg chg="mod">
          <ac:chgData name="Thuy Linh Do" userId="f60f9f76584ec879" providerId="LiveId" clId="{EAE516FA-0656-463B-AA38-4C49ACC118C0}" dt="2022-03-25T03:39:18.661" v="40" actId="20577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EAE516FA-0656-463B-AA38-4C49ACC118C0}" dt="2022-03-25T03:39:02.973" v="38" actId="20577"/>
          <ac:spMkLst>
            <pc:docMk/>
            <pc:sldMk cId="1899537031" sldId="308"/>
            <ac:spMk id="4" creationId="{82836A99-E6A3-4598-B4B0-8D5A60B45429}"/>
          </ac:spMkLst>
        </pc:spChg>
        <pc:spChg chg="mod">
          <ac:chgData name="Thuy Linh Do" userId="f60f9f76584ec879" providerId="LiveId" clId="{EAE516FA-0656-463B-AA38-4C49ACC118C0}" dt="2022-03-25T04:01:31.963" v="388" actId="20577"/>
          <ac:spMkLst>
            <pc:docMk/>
            <pc:sldMk cId="1899537031" sldId="308"/>
            <ac:spMk id="14" creationId="{00000000-0000-0000-0000-000000000000}"/>
          </ac:spMkLst>
        </pc:spChg>
      </pc:sldChg>
      <pc:sldChg chg="addSp delSp modSp mod">
        <pc:chgData name="Thuy Linh Do" userId="f60f9f76584ec879" providerId="LiveId" clId="{EAE516FA-0656-463B-AA38-4C49ACC118C0}" dt="2022-03-25T04:01:35.991" v="390" actId="20577"/>
        <pc:sldMkLst>
          <pc:docMk/>
          <pc:sldMk cId="3326368629" sldId="309"/>
        </pc:sldMkLst>
        <pc:spChg chg="add mod">
          <ac:chgData name="Thuy Linh Do" userId="f60f9f76584ec879" providerId="LiveId" clId="{EAE516FA-0656-463B-AA38-4C49ACC118C0}" dt="2022-03-25T03:39:37.499" v="42"/>
          <ac:spMkLst>
            <pc:docMk/>
            <pc:sldMk cId="3326368629" sldId="309"/>
            <ac:spMk id="16" creationId="{73674FE1-E755-410B-9984-135EFEBE9806}"/>
          </ac:spMkLst>
        </pc:spChg>
        <pc:spChg chg="del">
          <ac:chgData name="Thuy Linh Do" userId="f60f9f76584ec879" providerId="LiveId" clId="{EAE516FA-0656-463B-AA38-4C49ACC118C0}" dt="2022-03-25T03:39:35.674" v="41" actId="478"/>
          <ac:spMkLst>
            <pc:docMk/>
            <pc:sldMk cId="3326368629" sldId="309"/>
            <ac:spMk id="17" creationId="{635F1F69-A17A-4415-AE49-F6E9039D2B5D}"/>
          </ac:spMkLst>
        </pc:spChg>
        <pc:spChg chg="mod">
          <ac:chgData name="Thuy Linh Do" userId="f60f9f76584ec879" providerId="LiveId" clId="{EAE516FA-0656-463B-AA38-4C49ACC118C0}" dt="2022-03-25T04:01:35.991" v="390" actId="20577"/>
          <ac:spMkLst>
            <pc:docMk/>
            <pc:sldMk cId="3326368629" sldId="309"/>
            <ac:spMk id="26" creationId="{00000000-0000-0000-0000-000000000000}"/>
          </ac:spMkLst>
        </pc:spChg>
      </pc:sldChg>
      <pc:sldChg chg="modSp mod">
        <pc:chgData name="Thuy Linh Do" userId="f60f9f76584ec879" providerId="LiveId" clId="{EAE516FA-0656-463B-AA38-4C49ACC118C0}" dt="2022-03-25T03:59:39.566" v="380" actId="20577"/>
        <pc:sldMkLst>
          <pc:docMk/>
          <pc:sldMk cId="387957963" sldId="330"/>
        </pc:sldMkLst>
        <pc:spChg chg="mod">
          <ac:chgData name="Thuy Linh Do" userId="f60f9f76584ec879" providerId="LiveId" clId="{EAE516FA-0656-463B-AA38-4C49ACC118C0}" dt="2022-03-25T03:59:39.566" v="380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y Linh Do" userId="f60f9f76584ec879" providerId="LiveId" clId="{EAE516FA-0656-463B-AA38-4C49ACC118C0}" dt="2022-03-25T03:47:41.056" v="227" actId="1036"/>
        <pc:sldMkLst>
          <pc:docMk/>
          <pc:sldMk cId="2649557584" sldId="331"/>
        </pc:sldMkLst>
        <pc:spChg chg="del">
          <ac:chgData name="Thuy Linh Do" userId="f60f9f76584ec879" providerId="LiveId" clId="{EAE516FA-0656-463B-AA38-4C49ACC118C0}" dt="2022-03-25T03:43:35.425" v="116" actId="478"/>
          <ac:spMkLst>
            <pc:docMk/>
            <pc:sldMk cId="2649557584" sldId="331"/>
            <ac:spMk id="2" creationId="{6BA87E35-D10E-4068-8C05-38695879C6C5}"/>
          </ac:spMkLst>
        </pc:spChg>
        <pc:spChg chg="add mod">
          <ac:chgData name="Thuy Linh Do" userId="f60f9f76584ec879" providerId="LiveId" clId="{EAE516FA-0656-463B-AA38-4C49ACC118C0}" dt="2022-03-25T03:47:08.850" v="144" actId="207"/>
          <ac:spMkLst>
            <pc:docMk/>
            <pc:sldMk cId="2649557584" sldId="331"/>
            <ac:spMk id="5" creationId="{BC6E4911-15ED-4F88-80F9-C2CBB0F2CBFB}"/>
          </ac:spMkLst>
        </pc:spChg>
        <pc:spChg chg="mod">
          <ac:chgData name="Thuy Linh Do" userId="f60f9f76584ec879" providerId="LiveId" clId="{EAE516FA-0656-463B-AA38-4C49ACC118C0}" dt="2022-03-25T03:42:14.450" v="100"/>
          <ac:spMkLst>
            <pc:docMk/>
            <pc:sldMk cId="2649557584" sldId="331"/>
            <ac:spMk id="9" creationId="{00000000-0000-0000-0000-000000000000}"/>
          </ac:spMkLst>
        </pc:spChg>
        <pc:spChg chg="del mod">
          <ac:chgData name="Thuy Linh Do" userId="f60f9f76584ec879" providerId="LiveId" clId="{EAE516FA-0656-463B-AA38-4C49ACC118C0}" dt="2022-03-25T03:43:39.294" v="118" actId="478"/>
          <ac:spMkLst>
            <pc:docMk/>
            <pc:sldMk cId="2649557584" sldId="331"/>
            <ac:spMk id="14" creationId="{5B143AD2-63B8-4A56-8AA6-880C26DB744A}"/>
          </ac:spMkLst>
        </pc:spChg>
        <pc:spChg chg="del">
          <ac:chgData name="Thuy Linh Do" userId="f60f9f76584ec879" providerId="LiveId" clId="{EAE516FA-0656-463B-AA38-4C49ACC118C0}" dt="2022-03-25T03:43:41.670" v="119" actId="478"/>
          <ac:spMkLst>
            <pc:docMk/>
            <pc:sldMk cId="2649557584" sldId="331"/>
            <ac:spMk id="16" creationId="{C2EDBC1D-C116-4601-AAE3-DAFA01E9CD2F}"/>
          </ac:spMkLst>
        </pc:spChg>
        <pc:spChg chg="add mod">
          <ac:chgData name="Thuy Linh Do" userId="f60f9f76584ec879" providerId="LiveId" clId="{EAE516FA-0656-463B-AA38-4C49ACC118C0}" dt="2022-03-25T03:47:24.108" v="145" actId="1076"/>
          <ac:spMkLst>
            <pc:docMk/>
            <pc:sldMk cId="2649557584" sldId="331"/>
            <ac:spMk id="18" creationId="{27953EDA-A260-407F-B55A-0A007250C142}"/>
          </ac:spMkLst>
        </pc:spChg>
        <pc:spChg chg="add mod">
          <ac:chgData name="Thuy Linh Do" userId="f60f9f76584ec879" providerId="LiveId" clId="{EAE516FA-0656-463B-AA38-4C49ACC118C0}" dt="2022-03-25T03:47:31.319" v="175" actId="1036"/>
          <ac:spMkLst>
            <pc:docMk/>
            <pc:sldMk cId="2649557584" sldId="331"/>
            <ac:spMk id="19" creationId="{9CC0FED0-95D7-4D0E-A899-2DC6952E268F}"/>
          </ac:spMkLst>
        </pc:spChg>
        <pc:spChg chg="del">
          <ac:chgData name="Thuy Linh Do" userId="f60f9f76584ec879" providerId="LiveId" clId="{EAE516FA-0656-463B-AA38-4C49ACC118C0}" dt="2022-03-25T03:43:44.816" v="120" actId="478"/>
          <ac:spMkLst>
            <pc:docMk/>
            <pc:sldMk cId="2649557584" sldId="331"/>
            <ac:spMk id="20" creationId="{47BFD608-BE9C-4DCA-A710-C5E58F1FDC7B}"/>
          </ac:spMkLst>
        </pc:spChg>
        <pc:spChg chg="del">
          <ac:chgData name="Thuy Linh Do" userId="f60f9f76584ec879" providerId="LiveId" clId="{EAE516FA-0656-463B-AA38-4C49ACC118C0}" dt="2022-03-25T03:43:47.169" v="121" actId="478"/>
          <ac:spMkLst>
            <pc:docMk/>
            <pc:sldMk cId="2649557584" sldId="331"/>
            <ac:spMk id="21" creationId="{A4B47545-15C1-4B8D-937A-BCFBEC09B95B}"/>
          </ac:spMkLst>
        </pc:spChg>
        <pc:spChg chg="del">
          <ac:chgData name="Thuy Linh Do" userId="f60f9f76584ec879" providerId="LiveId" clId="{EAE516FA-0656-463B-AA38-4C49ACC118C0}" dt="2022-03-25T03:43:50.222" v="122" actId="478"/>
          <ac:spMkLst>
            <pc:docMk/>
            <pc:sldMk cId="2649557584" sldId="331"/>
            <ac:spMk id="22" creationId="{08FD3248-C714-4755-8DC1-E00C98FE39A5}"/>
          </ac:spMkLst>
        </pc:spChg>
        <pc:spChg chg="add mod">
          <ac:chgData name="Thuy Linh Do" userId="f60f9f76584ec879" providerId="LiveId" clId="{EAE516FA-0656-463B-AA38-4C49ACC118C0}" dt="2022-03-25T03:47:41.056" v="227" actId="1036"/>
          <ac:spMkLst>
            <pc:docMk/>
            <pc:sldMk cId="2649557584" sldId="331"/>
            <ac:spMk id="23" creationId="{B24952C8-420A-4F59-9906-F4A0E26A2F99}"/>
          </ac:spMkLst>
        </pc:spChg>
        <pc:picChg chg="add mod">
          <ac:chgData name="Thuy Linh Do" userId="f60f9f76584ec879" providerId="LiveId" clId="{EAE516FA-0656-463B-AA38-4C49ACC118C0}" dt="2022-03-25T03:46:45.415" v="142" actId="1076"/>
          <ac:picMkLst>
            <pc:docMk/>
            <pc:sldMk cId="2649557584" sldId="331"/>
            <ac:picMk id="4" creationId="{6D39315D-A996-4BB5-BE1C-5958A1126696}"/>
          </ac:picMkLst>
        </pc:picChg>
        <pc:picChg chg="del">
          <ac:chgData name="Thuy Linh Do" userId="f60f9f76584ec879" providerId="LiveId" clId="{EAE516FA-0656-463B-AA38-4C49ACC118C0}" dt="2022-03-25T03:43:29.022" v="113" actId="478"/>
          <ac:picMkLst>
            <pc:docMk/>
            <pc:sldMk cId="2649557584" sldId="331"/>
            <ac:picMk id="12" creationId="{6E55B799-38CF-423D-895F-EBF2F9DC4405}"/>
          </ac:picMkLst>
        </pc:picChg>
        <pc:picChg chg="add mod">
          <ac:chgData name="Thuy Linh Do" userId="f60f9f76584ec879" providerId="LiveId" clId="{EAE516FA-0656-463B-AA38-4C49ACC118C0}" dt="2022-03-25T03:43:32.341" v="115" actId="1076"/>
          <ac:picMkLst>
            <pc:docMk/>
            <pc:sldMk cId="2649557584" sldId="331"/>
            <ac:picMk id="17" creationId="{3197913D-CDE9-4583-991F-5E018E8EA383}"/>
          </ac:picMkLst>
        </pc:picChg>
      </pc:sldChg>
      <pc:sldChg chg="addSp delSp modSp mod">
        <pc:chgData name="Thuy Linh Do" userId="f60f9f76584ec879" providerId="LiveId" clId="{EAE516FA-0656-463B-AA38-4C49ACC118C0}" dt="2022-03-25T03:58:48.311" v="349" actId="1076"/>
        <pc:sldMkLst>
          <pc:docMk/>
          <pc:sldMk cId="477199827" sldId="335"/>
        </pc:sldMkLst>
        <pc:spChg chg="add mod">
          <ac:chgData name="Thuy Linh Do" userId="f60f9f76584ec879" providerId="LiveId" clId="{EAE516FA-0656-463B-AA38-4C49ACC118C0}" dt="2022-03-25T03:58:48.311" v="349" actId="1076"/>
          <ac:spMkLst>
            <pc:docMk/>
            <pc:sldMk cId="477199827" sldId="335"/>
            <ac:spMk id="2" creationId="{A862E9EE-111F-4F2D-BF42-7E50C969E5F9}"/>
          </ac:spMkLst>
        </pc:spChg>
        <pc:spChg chg="mod">
          <ac:chgData name="Thuy Linh Do" userId="f60f9f76584ec879" providerId="LiveId" clId="{EAE516FA-0656-463B-AA38-4C49ACC118C0}" dt="2022-03-25T03:58:15.704" v="341"/>
          <ac:spMkLst>
            <pc:docMk/>
            <pc:sldMk cId="477199827" sldId="335"/>
            <ac:spMk id="10" creationId="{00000000-0000-0000-0000-000000000000}"/>
          </ac:spMkLst>
        </pc:spChg>
        <pc:spChg chg="mod">
          <ac:chgData name="Thuy Linh Do" userId="f60f9f76584ec879" providerId="LiveId" clId="{EAE516FA-0656-463B-AA38-4C49ACC118C0}" dt="2022-03-25T03:58:32.485" v="345" actId="1076"/>
          <ac:spMkLst>
            <pc:docMk/>
            <pc:sldMk cId="477199827" sldId="335"/>
            <ac:spMk id="18" creationId="{AFCC3BAC-C2BA-4E69-90C1-6D3213A4D977}"/>
          </ac:spMkLst>
        </pc:spChg>
        <pc:graphicFrameChg chg="add mod">
          <ac:chgData name="Thuy Linh Do" userId="f60f9f76584ec879" providerId="LiveId" clId="{EAE516FA-0656-463B-AA38-4C49ACC118C0}" dt="2022-03-25T03:58:48.311" v="349" actId="1076"/>
          <ac:graphicFrameMkLst>
            <pc:docMk/>
            <pc:sldMk cId="477199827" sldId="335"/>
            <ac:graphicFrameMk id="3" creationId="{85D01507-635A-410C-9277-9063796C8A88}"/>
          </ac:graphicFrameMkLst>
        </pc:graphicFrameChg>
        <pc:picChg chg="del">
          <ac:chgData name="Thuy Linh Do" userId="f60f9f76584ec879" providerId="LiveId" clId="{EAE516FA-0656-463B-AA38-4C49ACC118C0}" dt="2022-03-25T03:58:18.040" v="342" actId="478"/>
          <ac:picMkLst>
            <pc:docMk/>
            <pc:sldMk cId="477199827" sldId="335"/>
            <ac:picMk id="4" creationId="{57F08F40-3CB8-4A65-B785-44311E24114A}"/>
          </ac:picMkLst>
        </pc:picChg>
      </pc:sldChg>
      <pc:sldChg chg="addSp delSp modSp mod delAnim modAnim">
        <pc:chgData name="Thuy Linh Do" userId="f60f9f76584ec879" providerId="LiveId" clId="{EAE516FA-0656-463B-AA38-4C49ACC118C0}" dt="2022-03-25T03:57:21.851" v="336" actId="1076"/>
        <pc:sldMkLst>
          <pc:docMk/>
          <pc:sldMk cId="3210256851" sldId="339"/>
        </pc:sldMkLst>
        <pc:spChg chg="mod">
          <ac:chgData name="Thuy Linh Do" userId="f60f9f76584ec879" providerId="LiveId" clId="{EAE516FA-0656-463B-AA38-4C49ACC118C0}" dt="2022-03-25T03:52:01.853" v="277" actId="1076"/>
          <ac:spMkLst>
            <pc:docMk/>
            <pc:sldMk cId="3210256851" sldId="339"/>
            <ac:spMk id="12" creationId="{00000000-0000-0000-0000-000000000000}"/>
          </ac:spMkLst>
        </pc:spChg>
        <pc:spChg chg="mod">
          <ac:chgData name="Thuy Linh Do" userId="f60f9f76584ec879" providerId="LiveId" clId="{EAE516FA-0656-463B-AA38-4C49ACC118C0}" dt="2022-03-25T03:52:36.981" v="284" actId="20577"/>
          <ac:spMkLst>
            <pc:docMk/>
            <pc:sldMk cId="3210256851" sldId="339"/>
            <ac:spMk id="18" creationId="{D4FDFA11-592A-42E4-92E2-20A37765135E}"/>
          </ac:spMkLst>
        </pc:spChg>
        <pc:spChg chg="mod ord">
          <ac:chgData name="Thuy Linh Do" userId="f60f9f76584ec879" providerId="LiveId" clId="{EAE516FA-0656-463B-AA38-4C49ACC118C0}" dt="2022-03-25T03:54:39.320" v="301" actId="1076"/>
          <ac:spMkLst>
            <pc:docMk/>
            <pc:sldMk cId="3210256851" sldId="339"/>
            <ac:spMk id="19" creationId="{02EAA441-5153-4818-B747-5089205B799C}"/>
          </ac:spMkLst>
        </pc:spChg>
        <pc:spChg chg="add mod">
          <ac:chgData name="Thuy Linh Do" userId="f60f9f76584ec879" providerId="LiveId" clId="{EAE516FA-0656-463B-AA38-4C49ACC118C0}" dt="2022-03-25T03:54:52.077" v="311" actId="1076"/>
          <ac:spMkLst>
            <pc:docMk/>
            <pc:sldMk cId="3210256851" sldId="339"/>
            <ac:spMk id="20" creationId="{7816FB38-7C13-4F4B-91F9-CEB1C4ADD5A4}"/>
          </ac:spMkLst>
        </pc:spChg>
        <pc:spChg chg="add mod">
          <ac:chgData name="Thuy Linh Do" userId="f60f9f76584ec879" providerId="LiveId" clId="{EAE516FA-0656-463B-AA38-4C49ACC118C0}" dt="2022-03-25T03:55:01.040" v="318" actId="1076"/>
          <ac:spMkLst>
            <pc:docMk/>
            <pc:sldMk cId="3210256851" sldId="339"/>
            <ac:spMk id="21" creationId="{47637647-86E7-4007-8D75-D7FFBEB73986}"/>
          </ac:spMkLst>
        </pc:spChg>
        <pc:spChg chg="add mod">
          <ac:chgData name="Thuy Linh Do" userId="f60f9f76584ec879" providerId="LiveId" clId="{EAE516FA-0656-463B-AA38-4C49ACC118C0}" dt="2022-03-25T03:55:12.772" v="327" actId="1076"/>
          <ac:spMkLst>
            <pc:docMk/>
            <pc:sldMk cId="3210256851" sldId="339"/>
            <ac:spMk id="22" creationId="{4855B7F4-768F-44C6-A33A-23FCA2921F75}"/>
          </ac:spMkLst>
        </pc:spChg>
        <pc:spChg chg="del">
          <ac:chgData name="Thuy Linh Do" userId="f60f9f76584ec879" providerId="LiveId" clId="{EAE516FA-0656-463B-AA38-4C49ACC118C0}" dt="2022-03-25T03:53:14.941" v="288" actId="478"/>
          <ac:spMkLst>
            <pc:docMk/>
            <pc:sldMk cId="3210256851" sldId="339"/>
            <ac:spMk id="23" creationId="{7D623325-F4DC-470D-8619-7755998C2D83}"/>
          </ac:spMkLst>
        </pc:spChg>
        <pc:spChg chg="add mod">
          <ac:chgData name="Thuy Linh Do" userId="f60f9f76584ec879" providerId="LiveId" clId="{EAE516FA-0656-463B-AA38-4C49ACC118C0}" dt="2022-03-25T03:55:24.712" v="333" actId="1076"/>
          <ac:spMkLst>
            <pc:docMk/>
            <pc:sldMk cId="3210256851" sldId="339"/>
            <ac:spMk id="24" creationId="{A6B6A8D7-C938-4B5C-B2FD-06FB91AB9B72}"/>
          </ac:spMkLst>
        </pc:spChg>
        <pc:spChg chg="del">
          <ac:chgData name="Thuy Linh Do" userId="f60f9f76584ec879" providerId="LiveId" clId="{EAE516FA-0656-463B-AA38-4C49ACC118C0}" dt="2022-03-25T03:53:12.153" v="287" actId="478"/>
          <ac:spMkLst>
            <pc:docMk/>
            <pc:sldMk cId="3210256851" sldId="339"/>
            <ac:spMk id="25" creationId="{F4B4DF47-0F21-496F-ADE9-C72FF18FFE3F}"/>
          </ac:spMkLst>
        </pc:spChg>
        <pc:spChg chg="del">
          <ac:chgData name="Thuy Linh Do" userId="f60f9f76584ec879" providerId="LiveId" clId="{EAE516FA-0656-463B-AA38-4C49ACC118C0}" dt="2022-03-25T03:53:17.224" v="289" actId="478"/>
          <ac:spMkLst>
            <pc:docMk/>
            <pc:sldMk cId="3210256851" sldId="339"/>
            <ac:spMk id="26" creationId="{777F6171-9BE1-4D19-8F61-83BC870EB21C}"/>
          </ac:spMkLst>
        </pc:spChg>
        <pc:spChg chg="del">
          <ac:chgData name="Thuy Linh Do" userId="f60f9f76584ec879" providerId="LiveId" clId="{EAE516FA-0656-463B-AA38-4C49ACC118C0}" dt="2022-03-25T03:53:17.224" v="289" actId="478"/>
          <ac:spMkLst>
            <pc:docMk/>
            <pc:sldMk cId="3210256851" sldId="339"/>
            <ac:spMk id="27" creationId="{308CCADD-3594-4030-93FA-F1A72364334A}"/>
          </ac:spMkLst>
        </pc:spChg>
        <pc:graphicFrameChg chg="del">
          <ac:chgData name="Thuy Linh Do" userId="f60f9f76584ec879" providerId="LiveId" clId="{EAE516FA-0656-463B-AA38-4C49ACC118C0}" dt="2022-03-25T03:53:04.686" v="285" actId="478"/>
          <ac:graphicFrameMkLst>
            <pc:docMk/>
            <pc:sldMk cId="3210256851" sldId="339"/>
            <ac:graphicFrameMk id="5" creationId="{C77F2B45-942A-449E-9679-31E6A97841D0}"/>
          </ac:graphicFrameMkLst>
        </pc:graphicFrameChg>
        <pc:picChg chg="add mod">
          <ac:chgData name="Thuy Linh Do" userId="f60f9f76584ec879" providerId="LiveId" clId="{EAE516FA-0656-463B-AA38-4C49ACC118C0}" dt="2022-03-25T03:53:25.676" v="292" actId="1076"/>
          <ac:picMkLst>
            <pc:docMk/>
            <pc:sldMk cId="3210256851" sldId="339"/>
            <ac:picMk id="3" creationId="{B8F860BB-FB4A-432F-B5B6-07E688D7732F}"/>
          </ac:picMkLst>
        </pc:picChg>
        <pc:picChg chg="del">
          <ac:chgData name="Thuy Linh Do" userId="f60f9f76584ec879" providerId="LiveId" clId="{EAE516FA-0656-463B-AA38-4C49ACC118C0}" dt="2022-03-25T03:57:09.027" v="334" actId="478"/>
          <ac:picMkLst>
            <pc:docMk/>
            <pc:sldMk cId="3210256851" sldId="339"/>
            <ac:picMk id="6" creationId="{7525B8AF-A5B4-4269-B3D6-14BFC1568D15}"/>
          </ac:picMkLst>
        </pc:picChg>
        <pc:picChg chg="add mod">
          <ac:chgData name="Thuy Linh Do" userId="f60f9f76584ec879" providerId="LiveId" clId="{EAE516FA-0656-463B-AA38-4C49ACC118C0}" dt="2022-03-25T03:57:21.851" v="336" actId="1076"/>
          <ac:picMkLst>
            <pc:docMk/>
            <pc:sldMk cId="3210256851" sldId="339"/>
            <ac:picMk id="9" creationId="{302088FF-0D77-4FFC-97A2-D0D343010FE7}"/>
          </ac:picMkLst>
        </pc:picChg>
      </pc:sldChg>
      <pc:sldChg chg="del">
        <pc:chgData name="Thuy Linh Do" userId="f60f9f76584ec879" providerId="LiveId" clId="{EAE516FA-0656-463B-AA38-4C49ACC118C0}" dt="2022-03-25T03:48:33.891" v="231" actId="2696"/>
        <pc:sldMkLst>
          <pc:docMk/>
          <pc:sldMk cId="878006602" sldId="345"/>
        </pc:sldMkLst>
      </pc:sldChg>
      <pc:sldChg chg="del">
        <pc:chgData name="Thuy Linh Do" userId="f60f9f76584ec879" providerId="LiveId" clId="{EAE516FA-0656-463B-AA38-4C49ACC118C0}" dt="2022-03-25T03:57:58.174" v="340" actId="2696"/>
        <pc:sldMkLst>
          <pc:docMk/>
          <pc:sldMk cId="253242509" sldId="346"/>
        </pc:sldMkLst>
      </pc:sldChg>
      <pc:sldChg chg="delSp modSp add mod ord">
        <pc:chgData name="Thuy Linh Do" userId="f60f9f76584ec879" providerId="LiveId" clId="{EAE516FA-0656-463B-AA38-4C49ACC118C0}" dt="2022-03-25T04:01:40.521" v="392" actId="20577"/>
        <pc:sldMkLst>
          <pc:docMk/>
          <pc:sldMk cId="692833593" sldId="347"/>
        </pc:sldMkLst>
        <pc:spChg chg="del">
          <ac:chgData name="Thuy Linh Do" userId="f60f9f76584ec879" providerId="LiveId" clId="{EAE516FA-0656-463B-AA38-4C49ACC118C0}" dt="2022-03-25T03:48:39.046" v="233" actId="478"/>
          <ac:spMkLst>
            <pc:docMk/>
            <pc:sldMk cId="692833593" sldId="347"/>
            <ac:spMk id="19" creationId="{00000000-0000-0000-0000-000000000000}"/>
          </ac:spMkLst>
        </pc:spChg>
        <pc:spChg chg="del">
          <ac:chgData name="Thuy Linh Do" userId="f60f9f76584ec879" providerId="LiveId" clId="{EAE516FA-0656-463B-AA38-4C49ACC118C0}" dt="2022-03-25T03:48:44.814" v="235" actId="478"/>
          <ac:spMkLst>
            <pc:docMk/>
            <pc:sldMk cId="692833593" sldId="347"/>
            <ac:spMk id="27" creationId="{00000000-0000-0000-0000-000000000000}"/>
          </ac:spMkLst>
        </pc:spChg>
        <pc:spChg chg="del">
          <ac:chgData name="Thuy Linh Do" userId="f60f9f76584ec879" providerId="LiveId" clId="{EAE516FA-0656-463B-AA38-4C49ACC118C0}" dt="2022-03-25T03:48:48.752" v="237" actId="478"/>
          <ac:spMkLst>
            <pc:docMk/>
            <pc:sldMk cId="692833593" sldId="347"/>
            <ac:spMk id="29" creationId="{00000000-0000-0000-0000-000000000000}"/>
          </ac:spMkLst>
        </pc:spChg>
        <pc:spChg chg="del">
          <ac:chgData name="Thuy Linh Do" userId="f60f9f76584ec879" providerId="LiveId" clId="{EAE516FA-0656-463B-AA38-4C49ACC118C0}" dt="2022-03-25T03:48:46.997" v="236" actId="478"/>
          <ac:spMkLst>
            <pc:docMk/>
            <pc:sldMk cId="692833593" sldId="347"/>
            <ac:spMk id="30" creationId="{00000000-0000-0000-0000-000000000000}"/>
          </ac:spMkLst>
        </pc:spChg>
        <pc:spChg chg="mod">
          <ac:chgData name="Thuy Linh Do" userId="f60f9f76584ec879" providerId="LiveId" clId="{EAE516FA-0656-463B-AA38-4C49ACC118C0}" dt="2022-03-25T04:01:40.521" v="392" actId="20577"/>
          <ac:spMkLst>
            <pc:docMk/>
            <pc:sldMk cId="692833593" sldId="347"/>
            <ac:spMk id="33" creationId="{00000000-0000-0000-0000-000000000000}"/>
          </ac:spMkLst>
        </pc:spChg>
        <pc:cxnChg chg="del mod">
          <ac:chgData name="Thuy Linh Do" userId="f60f9f76584ec879" providerId="LiveId" clId="{EAE516FA-0656-463B-AA38-4C49ACC118C0}" dt="2022-03-25T03:48:38.165" v="232" actId="478"/>
          <ac:cxnSpMkLst>
            <pc:docMk/>
            <pc:sldMk cId="692833593" sldId="347"/>
            <ac:cxnSpMk id="26" creationId="{00000000-0000-0000-0000-000000000000}"/>
          </ac:cxnSpMkLst>
        </pc:cxnChg>
        <pc:cxnChg chg="del">
          <ac:chgData name="Thuy Linh Do" userId="f60f9f76584ec879" providerId="LiveId" clId="{EAE516FA-0656-463B-AA38-4C49ACC118C0}" dt="2022-03-25T03:48:43.748" v="234" actId="478"/>
          <ac:cxnSpMkLst>
            <pc:docMk/>
            <pc:sldMk cId="692833593" sldId="347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EAE516FA-0656-463B-AA38-4C49ACC118C0}" dt="2022-03-25T03:57:53.041" v="339"/>
        <pc:sldMkLst>
          <pc:docMk/>
          <pc:sldMk cId="2769323297" sldId="34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Reading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Speaking &amp; Listening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Writing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Reading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Speaking &amp; Listening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Writing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Reading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Speaking &amp; Listening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Writing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Reading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Speaking &amp; Listening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Writing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baseline="0" dirty="0"/>
              <a:t> link to spin the wheel in real time: https://</a:t>
            </a:r>
            <a:r>
              <a:rPr lang="en-US" baseline="0" dirty="0" err="1"/>
              <a:t>wordwall.net</a:t>
            </a:r>
            <a:r>
              <a:rPr lang="en-US" baseline="0" dirty="0"/>
              <a:t>/resource/27022823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263009"/>
            <a:ext cx="95546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list of activities and discuss which ones are energy-saving and which ones are not. Explain your answer.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6" y="199630"/>
            <a:ext cx="73424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&amp; LISTENING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027" y="2526596"/>
            <a:ext cx="39029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Ss revise and talk about energy-saving activities.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C56EB-432E-4E3A-B7E6-26E60BB2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09717" y="1860192"/>
            <a:ext cx="31540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2CD99-04DE-490D-ACEC-665226AC8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121" y="2504278"/>
            <a:ext cx="5773854" cy="35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68856"/>
            <a:ext cx="1100776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and complete each sentence with ONE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6" y="199630"/>
            <a:ext cx="669847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&amp; LISTENING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0CC3BA-1E06-4392-87E2-CD2022105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4" y="2483273"/>
            <a:ext cx="277706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FDFA11-592A-42E4-92E2-20A37765135E}"/>
              </a:ext>
            </a:extLst>
          </p:cNvPr>
          <p:cNvSpPr/>
          <p:nvPr/>
        </p:nvSpPr>
        <p:spPr>
          <a:xfrm>
            <a:off x="302027" y="2526596"/>
            <a:ext cx="39029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Ss </a:t>
            </a:r>
            <a:r>
              <a:rPr lang="en-US" sz="2400" dirty="0" err="1"/>
              <a:t>practise</a:t>
            </a:r>
            <a:r>
              <a:rPr lang="en-US" sz="2400" dirty="0"/>
              <a:t> listening for specific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860BB-FB4A-432F-B5B6-07E688D77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937" y="2753943"/>
            <a:ext cx="6710363" cy="40797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5038725" y="319631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flying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16FB38-7C13-4F4B-91F9-CEB1C4ADD5A4}"/>
              </a:ext>
            </a:extLst>
          </p:cNvPr>
          <p:cNvSpPr txBox="1"/>
          <p:nvPr/>
        </p:nvSpPr>
        <p:spPr>
          <a:xfrm>
            <a:off x="5777442" y="406904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parents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637647-86E7-4007-8D75-D7FFBEB73986}"/>
              </a:ext>
            </a:extLst>
          </p:cNvPr>
          <p:cNvSpPr txBox="1"/>
          <p:nvPr/>
        </p:nvSpPr>
        <p:spPr>
          <a:xfrm>
            <a:off x="9043987" y="4532194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lanes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55B7F4-768F-44C6-A33A-23FCA2921F75}"/>
              </a:ext>
            </a:extLst>
          </p:cNvPr>
          <p:cNvSpPr txBox="1"/>
          <p:nvPr/>
        </p:nvSpPr>
        <p:spPr>
          <a:xfrm>
            <a:off x="8429625" y="497653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traffic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6A8D7-C938-4B5C-B2FD-06FB91AB9B72}"/>
              </a:ext>
            </a:extLst>
          </p:cNvPr>
          <p:cNvSpPr txBox="1"/>
          <p:nvPr/>
        </p:nvSpPr>
        <p:spPr>
          <a:xfrm>
            <a:off x="7372350" y="5842756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land</a:t>
            </a:r>
          </a:p>
        </p:txBody>
      </p:sp>
      <p:pic>
        <p:nvPicPr>
          <p:cNvPr id="9" name="TA 7 - Review 4 - 089">
            <a:hlinkClick r:id="" action="ppaction://media"/>
            <a:extLst>
              <a:ext uri="{FF2B5EF4-FFF2-40B4-BE49-F238E27FC236}">
                <a16:creationId xmlns:a16="http://schemas.microsoft.com/office/drawing/2014/main" id="{302088FF-0D77-4FFC-97A2-D0D343010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0334" y="4352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34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365882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 &amp;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1922301"/>
            <a:ext cx="5465180" cy="13781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passage. Find a word and a phrase from the passage and write them under their correct pictures.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Choose the correct answer A, B, or C to complete each sentence.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364502"/>
            <a:ext cx="5465179" cy="136023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list of activities and discuss which ones are energy-saving and which ones are not. Explain your answer.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Listen and complete each sentence with ONE word.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</p:cNvCxnSpPr>
          <p:nvPr/>
        </p:nvCxnSpPr>
        <p:spPr>
          <a:xfrm rot="5400000">
            <a:off x="1672777" y="2686164"/>
            <a:ext cx="1313201" cy="68682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2922721" y="4013925"/>
            <a:ext cx="962425" cy="9930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776422"/>
            <a:ext cx="5465179" cy="993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Choose one of the future means of transport below. Write a paragraph of about 70 words about it.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SKILLS</a:t>
            </a:r>
          </a:p>
        </p:txBody>
      </p:sp>
    </p:spTree>
    <p:extLst>
      <p:ext uri="{BB962C8B-B14F-4D97-AF65-F5344CB8AC3E}">
        <p14:creationId xmlns:p14="http://schemas.microsoft.com/office/powerpoint/2010/main" val="276932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43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40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948" y="1086450"/>
            <a:ext cx="95546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one of the future means of transport below. Write a paragraph of about 70 words about it.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CC3BAC-C2BA-4E69-90C1-6D3213A4D977}"/>
              </a:ext>
            </a:extLst>
          </p:cNvPr>
          <p:cNvSpPr/>
          <p:nvPr/>
        </p:nvSpPr>
        <p:spPr>
          <a:xfrm>
            <a:off x="202015" y="2127761"/>
            <a:ext cx="39029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Ss </a:t>
            </a:r>
            <a:r>
              <a:rPr lang="en-US" sz="2400" dirty="0" err="1"/>
              <a:t>practise</a:t>
            </a:r>
            <a:r>
              <a:rPr lang="en-US" sz="2400" dirty="0"/>
              <a:t> writing a paragraph describing a future means of transport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862E9EE-111F-4F2D-BF42-7E50C969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2895" y="1917446"/>
            <a:ext cx="205226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5D01507-635A-410C-9277-9063796C8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45409"/>
              </p:ext>
            </p:extLst>
          </p:nvPr>
        </p:nvGraphicFramePr>
        <p:xfrm>
          <a:off x="5003170" y="1917447"/>
          <a:ext cx="5948362" cy="4922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533333" imgH="2924583" progId="Paint.Picture">
                  <p:embed/>
                </p:oleObj>
              </mc:Choice>
              <mc:Fallback>
                <p:oleObj name="Bitmap Image" r:id="rId4" imgW="3533333" imgH="2924583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5D01507-635A-410C-9277-9063796C8A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170" y="1917447"/>
                        <a:ext cx="5948362" cy="49222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F67FF81-833B-484B-B4F9-7A7F73015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690818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The last </a:t>
            </a:r>
            <a:r>
              <a:rPr lang="en-US" sz="2800" b="1">
                <a:solidFill>
                  <a:schemeClr val="accent2"/>
                </a:solidFill>
              </a:rPr>
              <a:t>term test.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SKILLS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42679"/>
            <a:ext cx="231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3381" y="264874"/>
            <a:ext cx="828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 10 – 11 – 12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1411" y="190029"/>
            <a:ext cx="9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572947902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practice on the vocabulary items and grammar points Ss have already studied and the skills they have </a:t>
            </a:r>
            <a:r>
              <a:rPr lang="en-US" sz="28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practised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in Units 10, 11, 12.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365882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 &amp;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1922301"/>
            <a:ext cx="5465180" cy="13781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passage. Find a word and a phrase from the passage and write them under their correct pictures.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Choose the correct answer A, B, or C to complete each sentence.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364502"/>
            <a:ext cx="5465179" cy="136023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list of activities and discuss which ones are energy-saving and which ones are not. Explain your answer.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Listen and complete each sentence with ONE word.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</p:cNvCxnSpPr>
          <p:nvPr/>
        </p:nvCxnSpPr>
        <p:spPr>
          <a:xfrm rot="5400000">
            <a:off x="1672777" y="2686164"/>
            <a:ext cx="1313201" cy="68682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2922721" y="4013925"/>
            <a:ext cx="962425" cy="9930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776422"/>
            <a:ext cx="5465179" cy="993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Choose one of the future means of transport below. Write a paragraph of about 70 words about it.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SKILLS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0420" y="2692911"/>
            <a:ext cx="5223725" cy="174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To increase students’ interest and lead them into the lesson.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22196" y="393582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07" y="27275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4966" y="480794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SKILLS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D5AF20-FD8B-475D-BD2D-399406525CF6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2836A99-E6A3-4598-B4B0-8D5A60B45429}"/>
              </a:ext>
            </a:extLst>
          </p:cNvPr>
          <p:cNvSpPr/>
          <p:nvPr/>
        </p:nvSpPr>
        <p:spPr>
          <a:xfrm>
            <a:off x="1228725" y="3128963"/>
            <a:ext cx="3600450" cy="14859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hronicaPro-Bold"/>
              </a:rPr>
              <a:t>ALASKA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572073" y="36053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84" y="-5771"/>
            <a:ext cx="1344559" cy="12776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24843" y="44774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SKILLS</a:t>
            </a:r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6D24313E-8300-4FE4-B2A3-2A4FE824E66C}"/>
              </a:ext>
            </a:extLst>
          </p:cNvPr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341E12-08A8-42C0-A3BF-C04AFC640AFF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2" descr="I Want To Read This Book GIFs - Get the best GIF on GIPHY">
            <a:extLst>
              <a:ext uri="{FF2B5EF4-FFF2-40B4-BE49-F238E27FC236}">
                <a16:creationId xmlns:a16="http://schemas.microsoft.com/office/drawing/2014/main" id="{5BA7196A-8F21-42F4-9D0D-59B1583F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71" y="3305378"/>
            <a:ext cx="3515787" cy="351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674FE1-E755-410B-9984-135EFEBE9806}"/>
              </a:ext>
            </a:extLst>
          </p:cNvPr>
          <p:cNvSpPr/>
          <p:nvPr/>
        </p:nvSpPr>
        <p:spPr>
          <a:xfrm>
            <a:off x="5571062" y="1922301"/>
            <a:ext cx="5465180" cy="13781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passage. Find a word and a phrase from the passage and write them under their correct pictures.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Choose the correct answer A, B, or C to complete each sentence. </a:t>
            </a:r>
          </a:p>
        </p:txBody>
      </p:sp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2458" y="1149491"/>
            <a:ext cx="1084038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passage. Find a word and a phrase from the passage and write them under their correct pictures.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F9D57D-164E-416C-ABD8-BE14B1370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98003" y="2247167"/>
            <a:ext cx="35973102" cy="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0C2DB9F-CF2E-4FE6-BD28-B2DF7BB32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440254"/>
              </p:ext>
            </p:extLst>
          </p:nvPr>
        </p:nvGraphicFramePr>
        <p:xfrm>
          <a:off x="5746390" y="1893652"/>
          <a:ext cx="6720884" cy="2658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600000" imgH="1028844" progId="Paint.Picture">
                  <p:embed/>
                </p:oleObj>
              </mc:Choice>
              <mc:Fallback>
                <p:oleObj name="Bitmap Image" r:id="rId4" imgW="2600000" imgH="1028844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0C2DB9F-CF2E-4FE6-BD28-B2DF7BB321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390" y="1893652"/>
                        <a:ext cx="6720884" cy="2658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A604B25-DE65-4EFF-9E22-CD11666ED53E}"/>
              </a:ext>
            </a:extLst>
          </p:cNvPr>
          <p:cNvSpPr txBox="1"/>
          <p:nvPr/>
        </p:nvSpPr>
        <p:spPr>
          <a:xfrm>
            <a:off x="6596532" y="4041699"/>
            <a:ext cx="195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float plane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26FBAC-9723-4650-854A-87E9D92E17D7}"/>
              </a:ext>
            </a:extLst>
          </p:cNvPr>
          <p:cNvSpPr txBox="1"/>
          <p:nvPr/>
        </p:nvSpPr>
        <p:spPr>
          <a:xfrm>
            <a:off x="9926998" y="4029243"/>
            <a:ext cx="141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dogsled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A5878-7F35-49D4-AA6E-7C4EF950F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3" y="1956897"/>
            <a:ext cx="4945937" cy="49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 to complete 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97913D-CDE9-4583-991F-5E018E8EA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1949277"/>
            <a:ext cx="4945937" cy="49011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39315D-A996-4BB5-BE1C-5958A1126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216" y="1860193"/>
            <a:ext cx="4388723" cy="484272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C6E4911-15ED-4F88-80F9-C2CBB0F2CBFB}"/>
              </a:ext>
            </a:extLst>
          </p:cNvPr>
          <p:cNvSpPr/>
          <p:nvPr/>
        </p:nvSpPr>
        <p:spPr>
          <a:xfrm>
            <a:off x="6897260" y="2650672"/>
            <a:ext cx="302480" cy="34290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953EDA-A260-407F-B55A-0A007250C142}"/>
              </a:ext>
            </a:extLst>
          </p:cNvPr>
          <p:cNvSpPr/>
          <p:nvPr/>
        </p:nvSpPr>
        <p:spPr>
          <a:xfrm>
            <a:off x="6868685" y="3284108"/>
            <a:ext cx="302480" cy="34290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CC0FED0-95D7-4D0E-A899-2DC6952E268F}"/>
              </a:ext>
            </a:extLst>
          </p:cNvPr>
          <p:cNvSpPr/>
          <p:nvPr/>
        </p:nvSpPr>
        <p:spPr>
          <a:xfrm>
            <a:off x="6867525" y="4743459"/>
            <a:ext cx="302480" cy="34290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952C8-420A-4F59-9906-F4A0E26A2F99}"/>
              </a:ext>
            </a:extLst>
          </p:cNvPr>
          <p:cNvSpPr/>
          <p:nvPr/>
        </p:nvSpPr>
        <p:spPr>
          <a:xfrm>
            <a:off x="6867525" y="5572143"/>
            <a:ext cx="302480" cy="34290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365882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 &amp;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1922301"/>
            <a:ext cx="5465180" cy="13781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passage. Find a word and a phrase from the passage and write them under their correct pictures.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Choose the correct answer A, B, or C to complete each sentence.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364502"/>
            <a:ext cx="5465179" cy="136023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list of activities and discuss which ones are energy-saving and which ones are not. Explain your answer.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Listen and complete each sentence with ONE word.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</p:cNvCxnSpPr>
          <p:nvPr/>
        </p:nvCxnSpPr>
        <p:spPr>
          <a:xfrm rot="5400000">
            <a:off x="1672777" y="2686164"/>
            <a:ext cx="1313201" cy="68682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SKILLS</a:t>
            </a:r>
          </a:p>
        </p:txBody>
      </p:sp>
    </p:spTree>
    <p:extLst>
      <p:ext uri="{BB962C8B-B14F-4D97-AF65-F5344CB8AC3E}">
        <p14:creationId xmlns:p14="http://schemas.microsoft.com/office/powerpoint/2010/main" val="692833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3004</TotalTime>
  <Words>655</Words>
  <Application>Microsoft Office PowerPoint</Application>
  <PresentationFormat>Widescreen</PresentationFormat>
  <Paragraphs>110</Paragraphs>
  <Slides>16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(Body)</vt:lpstr>
      <vt:lpstr>Calibri Light</vt:lpstr>
      <vt:lpstr>ChronicaPro-Bold</vt:lpstr>
      <vt:lpstr>Courier New</vt:lpstr>
      <vt:lpstr>Myriad Pro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Linh Do</cp:lastModifiedBy>
  <cp:revision>130</cp:revision>
  <dcterms:created xsi:type="dcterms:W3CDTF">2020-12-09T02:04:09Z</dcterms:created>
  <dcterms:modified xsi:type="dcterms:W3CDTF">2022-03-25T04:01:48Z</dcterms:modified>
</cp:coreProperties>
</file>