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5" r:id="rId12"/>
    <p:sldId id="266" r:id="rId13"/>
    <p:sldId id="267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1B95-5F85-4F7C-BC0B-C4B5D0D3C7C4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F38C-F672-4D46-8955-BB54DF3B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F38C-F672-4D46-8955-BB54DF3BD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0E95-BA2C-4784-9A0A-16A3B5773EEC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027D-4A5A-4CFF-9D7B-3705623D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5" name="5-Point Star 4"/>
          <p:cNvSpPr>
            <a:spLocks/>
          </p:cNvSpPr>
          <p:nvPr/>
        </p:nvSpPr>
        <p:spPr>
          <a:xfrm>
            <a:off x="5687138" y="706291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>
            <a:spLocks/>
          </p:cNvSpPr>
          <p:nvPr/>
        </p:nvSpPr>
        <p:spPr>
          <a:xfrm>
            <a:off x="6176664" y="1213994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>
            <a:spLocks/>
          </p:cNvSpPr>
          <p:nvPr/>
        </p:nvSpPr>
        <p:spPr>
          <a:xfrm>
            <a:off x="5282108" y="1213995"/>
            <a:ext cx="559864" cy="390229"/>
          </a:xfrm>
          <a:prstGeom prst="star5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7515" y="2000083"/>
            <a:ext cx="10182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VII: ĐA DẠNG THẾ GIỚI SỐNG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8949" y="3103828"/>
            <a:ext cx="102393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SINH VẬT</a:t>
            </a:r>
          </a:p>
        </p:txBody>
      </p:sp>
    </p:spTree>
    <p:extLst>
      <p:ext uri="{BB962C8B-B14F-4D97-AF65-F5344CB8AC3E}">
        <p14:creationId xmlns:p14="http://schemas.microsoft.com/office/powerpoint/2010/main" val="42452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275677" y="1113841"/>
            <a:ext cx="1904624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04" y="1597975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0" y="3734602"/>
            <a:ext cx="3936733" cy="3123398"/>
          </a:xfrm>
          <a:prstGeom prst="wedgeEllipseCallout">
            <a:avLst>
              <a:gd name="adj1" fmla="val 53073"/>
              <a:gd name="adj2" fmla="val -3357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68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46129" y="1203629"/>
            <a:ext cx="7306745" cy="48013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HỆ THỐNG PHÂN LOẠI NĂM GIỚI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14" y="1665352"/>
            <a:ext cx="11797749" cy="526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345" y="4870382"/>
            <a:ext cx="4135655" cy="1987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704" y="4093233"/>
            <a:ext cx="3991660" cy="26300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giới:giới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1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642022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704" y="1122153"/>
            <a:ext cx="2461242" cy="56203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25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98" y="1122153"/>
            <a:ext cx="2696454" cy="19922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D,E,G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104498" y="3229906"/>
            <a:ext cx="3841860" cy="3628094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85704" y="526518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952" y="1122153"/>
            <a:ext cx="9297843" cy="56203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0" y="1050894"/>
            <a:ext cx="2975586" cy="5577839"/>
          </a:xfrm>
          <a:prstGeom prst="cloudCallout">
            <a:avLst>
              <a:gd name="adj1" fmla="val 30936"/>
              <a:gd name="adj2" fmla="val 4437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93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380" y="1205104"/>
            <a:ext cx="11869329" cy="1010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8836" y="732303"/>
            <a:ext cx="3441236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70" y="2629427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70" y="2149589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70" y="3097455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5670" y="3621832"/>
            <a:ext cx="5791404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rc 12"/>
          <p:cNvSpPr/>
          <p:nvPr/>
        </p:nvSpPr>
        <p:spPr>
          <a:xfrm>
            <a:off x="1408292" y="2684883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20" y="4073517"/>
            <a:ext cx="11869329" cy="67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7669" y="4592198"/>
            <a:ext cx="2116157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7668" y="4995543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7667" y="5394561"/>
            <a:ext cx="3020933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7667" y="5859544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7667" y="6317698"/>
            <a:ext cx="3938850" cy="485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Arc 23"/>
          <p:cNvSpPr/>
          <p:nvPr/>
        </p:nvSpPr>
        <p:spPr>
          <a:xfrm>
            <a:off x="1287666" y="5456199"/>
            <a:ext cx="421721" cy="449366"/>
          </a:xfrm>
          <a:prstGeom prst="arc">
            <a:avLst>
              <a:gd name="adj1" fmla="val 21290875"/>
              <a:gd name="adj2" fmla="val 210640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4" y="752209"/>
            <a:ext cx="11879179" cy="5648591"/>
          </a:xfrm>
          <a:prstGeom prst="rect">
            <a:avLst/>
          </a:prstGeom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781060" y="192505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</p:spTree>
    <p:extLst>
      <p:ext uri="{BB962C8B-B14F-4D97-AF65-F5344CB8AC3E}">
        <p14:creationId xmlns:p14="http://schemas.microsoft.com/office/powerpoint/2010/main" val="55774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89"/>
          <a:stretch/>
        </p:blipFill>
        <p:spPr>
          <a:xfrm>
            <a:off x="4170225" y="47751"/>
            <a:ext cx="4327557" cy="6742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08" y="0"/>
            <a:ext cx="4720649" cy="373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795" y="3385079"/>
            <a:ext cx="4688962" cy="353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" y="-112861"/>
            <a:ext cx="4631198" cy="389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8925"/>
            <a:ext cx="4694572" cy="34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5617" y="-119431"/>
            <a:ext cx="1212638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4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8634" y="25731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2" y="721447"/>
            <a:ext cx="5435852" cy="6068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36" y="721448"/>
            <a:ext cx="6437616" cy="6068650"/>
          </a:xfrm>
          <a:prstGeom prst="rect">
            <a:avLst/>
          </a:prstGeom>
        </p:spPr>
      </p:pic>
      <p:sp>
        <p:nvSpPr>
          <p:cNvPr id="10" name="6-Point Star 9"/>
          <p:cNvSpPr/>
          <p:nvPr/>
        </p:nvSpPr>
        <p:spPr>
          <a:xfrm>
            <a:off x="4330388" y="2655776"/>
            <a:ext cx="2542136" cy="219999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1757" y="5575575"/>
            <a:ext cx="5332738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629935" y="672062"/>
            <a:ext cx="6437617" cy="1643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1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3" y="798731"/>
            <a:ext cx="6102800" cy="5088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933" y="1013988"/>
            <a:ext cx="5983586" cy="577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321" y="2770427"/>
            <a:ext cx="1128544" cy="607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00587" y="4786475"/>
            <a:ext cx="6046303" cy="20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5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95824" y="558665"/>
            <a:ext cx="683071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8183" y="5308171"/>
            <a:ext cx="410317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62" y="1197316"/>
            <a:ext cx="4991275" cy="543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4757" y="1474517"/>
            <a:ext cx="11721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2086" y="2609793"/>
            <a:ext cx="8113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8795" y="1433589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74924" y="1466972"/>
            <a:ext cx="8113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918" y="1204996"/>
            <a:ext cx="891580" cy="5437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261" y="1204996"/>
            <a:ext cx="1922106" cy="543654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97807" y="1461271"/>
            <a:ext cx="16515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58957" y="1461271"/>
            <a:ext cx="9296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15687" y="1446524"/>
            <a:ext cx="7632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70941" y="5987663"/>
            <a:ext cx="997957" cy="376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" y="1038796"/>
            <a:ext cx="4281818" cy="3652949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41271" y="4726473"/>
            <a:ext cx="4103170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  <p:bldP spid="2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39447" y="0"/>
            <a:ext cx="10495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 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322" y="1056196"/>
            <a:ext cx="4667299" cy="5522614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9377" y="1056196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842594" y="967965"/>
            <a:ext cx="3041964" cy="5522614"/>
          </a:xfrm>
          <a:prstGeom prst="cloudCallout">
            <a:avLst>
              <a:gd name="adj1" fmla="val -53941"/>
              <a:gd name="adj2" fmla="val 356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68864" y="1032075"/>
            <a:ext cx="3445844" cy="5522614"/>
          </a:xfrm>
          <a:prstGeom prst="cloudCallout">
            <a:avLst>
              <a:gd name="adj1" fmla="val 59255"/>
              <a:gd name="adj2" fmla="val 102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12971" y="478704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0" y="1056196"/>
            <a:ext cx="3232087" cy="5801804"/>
          </a:xfrm>
          <a:prstGeom prst="cloudCallout">
            <a:avLst>
              <a:gd name="adj1" fmla="val 72942"/>
              <a:gd name="adj2" fmla="val 1108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40891"/>
              </p:ext>
            </p:extLst>
          </p:nvPr>
        </p:nvGraphicFramePr>
        <p:xfrm>
          <a:off x="2990649" y="958836"/>
          <a:ext cx="2687974" cy="575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6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75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04068" y="2259153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6729" y="2867042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3303" y="347896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445" y="4133585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47370" y="4801682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367" y="5440504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Chi(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7359" y="601804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67947" y="2687679"/>
            <a:ext cx="267671" cy="3073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54466" y="3349160"/>
            <a:ext cx="265373" cy="33033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167948" y="3906179"/>
            <a:ext cx="245950" cy="29177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150346" y="4630614"/>
            <a:ext cx="256350" cy="30633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119476" y="5233864"/>
            <a:ext cx="266135" cy="2359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102246" y="5845776"/>
            <a:ext cx="282627" cy="2628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16388"/>
              </p:ext>
            </p:extLst>
          </p:nvPr>
        </p:nvGraphicFramePr>
        <p:xfrm>
          <a:off x="5694659" y="901815"/>
          <a:ext cx="3120951" cy="57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061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5848954" y="605891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5595" y="218256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Animalia)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75594" y="2859814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69713" y="3315318"/>
            <a:ext cx="25513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Mammalia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6978724" y="2722343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6967874" y="4059580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6967874" y="463413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7001740" y="5294826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001740" y="5901854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970674" y="3281145"/>
            <a:ext cx="333372" cy="2835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65104" y="4145509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Carnivora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39468" y="5376294"/>
            <a:ext cx="2280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Panthera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5253" y="4788649"/>
            <a:ext cx="209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Felidae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41270"/>
              </p:ext>
            </p:extLst>
          </p:nvPr>
        </p:nvGraphicFramePr>
        <p:xfrm>
          <a:off x="8842594" y="903860"/>
          <a:ext cx="3120951" cy="57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061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8905119" y="6043646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longiflorum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885121" y="2200476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(Plantae)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652453" y="3474865"/>
            <a:ext cx="3552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(Monocots)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914439" y="4225148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Liliaies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988969" y="4829695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967001" y="5427193"/>
            <a:ext cx="3140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Lilium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967001" y="2745609"/>
            <a:ext cx="3140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Anthophyta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3" name="Down Arrow 72"/>
          <p:cNvSpPr/>
          <p:nvPr/>
        </p:nvSpPr>
        <p:spPr>
          <a:xfrm>
            <a:off x="10184337" y="2628614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10184337" y="4100103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10144612" y="4660411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10156402" y="5282990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10177210" y="5899514"/>
            <a:ext cx="152400" cy="2769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10184337" y="3407599"/>
            <a:ext cx="184998" cy="2884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9108" y="576065"/>
            <a:ext cx="53270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594" y="5517448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9108" y="1392195"/>
            <a:ext cx="734047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thường,mỗi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52025" y="2208325"/>
            <a:ext cx="258115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815813" y="2601758"/>
            <a:ext cx="955902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1" y="3208848"/>
            <a:ext cx="5853463" cy="3649152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477803" y="4405560"/>
            <a:ext cx="5458546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4" y="1122153"/>
            <a:ext cx="11749622" cy="5846537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7687" y="0"/>
            <a:ext cx="10239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25: HỆ THỐNG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SINH VẬT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46717" y="512080"/>
            <a:ext cx="591379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85704" y="2424937"/>
            <a:ext cx="2855879" cy="2921267"/>
          </a:xfrm>
          <a:prstGeom prst="wedgeEllipseCallout">
            <a:avLst>
              <a:gd name="adj1" fmla="val 3666"/>
              <a:gd name="adj2" fmla="val -4319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674543" y="2492940"/>
            <a:ext cx="4260783" cy="3441033"/>
          </a:xfrm>
          <a:prstGeom prst="wedgeEllipseCallout">
            <a:avLst>
              <a:gd name="adj1" fmla="val -13453"/>
              <a:gd name="adj2" fmla="val -924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46717" y="2165054"/>
            <a:ext cx="3936733" cy="3441032"/>
          </a:xfrm>
          <a:prstGeom prst="wedgeEllipseCallout">
            <a:avLst>
              <a:gd name="adj1" fmla="val 36204"/>
              <a:gd name="adj2" fmla="val -341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Widescreen</PresentationFormat>
  <Paragraphs>113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25: HỆ THỐNG PHÂN LOẠI SINH VẬT</vt:lpstr>
      <vt:lpstr>Bài 25: HỆ THỐNG PHÂN LOẠI SINH VẬT</vt:lpstr>
      <vt:lpstr>Bài 25: HỆ THỐNG PHÂN LOẠI SINH VẬT</vt:lpstr>
      <vt:lpstr>Bài 25: HỆ THỐNG PHÂ 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  <vt:lpstr>Bài 25: HỆ THỐNG PHÂN LOẠI SINH VẬT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2021-08-23T09:06:31Z</dcterms:created>
  <dcterms:modified xsi:type="dcterms:W3CDTF">2023-08-17T13:30:38Z</dcterms:modified>
</cp:coreProperties>
</file>