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0"/>
  </p:notesMasterIdLst>
  <p:sldIdLst>
    <p:sldId id="256" r:id="rId2"/>
    <p:sldId id="258" r:id="rId3"/>
    <p:sldId id="257" r:id="rId4"/>
    <p:sldId id="261" r:id="rId5"/>
    <p:sldId id="260" r:id="rId6"/>
    <p:sldId id="263" r:id="rId7"/>
    <p:sldId id="264" r:id="rId8"/>
    <p:sldId id="265" r:id="rId9"/>
    <p:sldId id="267" r:id="rId10"/>
    <p:sldId id="268" r:id="rId11"/>
    <p:sldId id="270" r:id="rId12"/>
    <p:sldId id="272" r:id="rId13"/>
    <p:sldId id="295" r:id="rId14"/>
    <p:sldId id="273" r:id="rId15"/>
    <p:sldId id="296" r:id="rId16"/>
    <p:sldId id="297" r:id="rId17"/>
    <p:sldId id="271" r:id="rId18"/>
    <p:sldId id="275" r:id="rId19"/>
  </p:sldIdLst>
  <p:sldSz cx="9144000" cy="5143500" type="screen16x9"/>
  <p:notesSz cx="6858000" cy="9144000"/>
  <p:embeddedFontLst>
    <p:embeddedFont>
      <p:font typeface="Quicksand Light" panose="020B0604020202020204" charset="0"/>
      <p:regular r:id="rId21"/>
      <p:bold r:id="rId22"/>
    </p:embeddedFont>
    <p:embeddedFont>
      <p:font typeface="Sniglet" panose="020B0604020202020204" charset="0"/>
      <p:regular r:id="rId23"/>
    </p:embeddedFont>
    <p:embeddedFont>
      <p:font typeface="Calibri" panose="020F0502020204030204" pitchFamily="34" charset="0"/>
      <p:regular r:id="rId24"/>
      <p:bold r:id="rId25"/>
      <p:italic r:id="rId26"/>
      <p:boldItalic r:id="rId27"/>
    </p:embeddedFont>
    <p:embeddedFont>
      <p:font typeface="Itim" panose="020B0604020202020204" charset="-34"/>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6D317D-3CF8-4AEC-A441-A3A91E832822}">
  <a:tblStyle styleId="{E16D317D-3CF8-4AEC-A441-A3A91E83282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7D0B37D-CC90-4412-BD77-CC20C0E4C373}"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920"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6840473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8" name="Google Shape;164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6" name="Google Shape;166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000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19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5" name="Google Shape;1655;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3" name="Google Shape;1733;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8" name="Google Shape;152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2" name="Google Shape;1552;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6" name="Google Shape;157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7" name="Google Shape;1607;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100">
                <a:effectLst/>
              </a:rPr>
              <a:t>X</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0" y="0"/>
            <a:ext cx="9144000" cy="5095823"/>
            <a:chOff x="0" y="0"/>
            <a:chExt cx="9144000" cy="5095823"/>
          </a:xfrm>
        </p:grpSpPr>
        <p:sp>
          <p:nvSpPr>
            <p:cNvPr id="11" name="Google Shape;11;p2"/>
            <p:cNvSpPr/>
            <p:nvPr/>
          </p:nvSpPr>
          <p:spPr>
            <a:xfrm>
              <a:off x="4747137" y="1592928"/>
              <a:ext cx="89120" cy="160996"/>
            </a:xfrm>
            <a:custGeom>
              <a:avLst/>
              <a:gdLst/>
              <a:ahLst/>
              <a:cxnLst/>
              <a:rect l="l" t="t" r="r" b="b"/>
              <a:pathLst>
                <a:path w="118827" h="214662" extrusionOk="0">
                  <a:moveTo>
                    <a:pt x="64933" y="30269"/>
                  </a:moveTo>
                  <a:cubicBezTo>
                    <a:pt x="-32158" y="96055"/>
                    <a:pt x="-10441" y="95357"/>
                    <a:pt x="89698" y="121646"/>
                  </a:cubicBezTo>
                  <a:cubicBezTo>
                    <a:pt x="72680" y="143109"/>
                    <a:pt x="-2504" y="151173"/>
                    <a:pt x="14578" y="181653"/>
                  </a:cubicBezTo>
                  <a:cubicBezTo>
                    <a:pt x="85317" y="233215"/>
                    <a:pt x="177201" y="219753"/>
                    <a:pt x="43406" y="173081"/>
                  </a:cubicBezTo>
                  <a:cubicBezTo>
                    <a:pt x="148245" y="123043"/>
                    <a:pt x="143165" y="106152"/>
                    <a:pt x="32040" y="82530"/>
                  </a:cubicBezTo>
                  <a:cubicBezTo>
                    <a:pt x="250480" y="-35771"/>
                    <a:pt x="-148173" y="-1290"/>
                    <a:pt x="64933" y="302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4694149" y="3958616"/>
              <a:ext cx="197585" cy="182762"/>
            </a:xfrm>
            <a:custGeom>
              <a:avLst/>
              <a:gdLst/>
              <a:ahLst/>
              <a:cxnLst/>
              <a:rect l="l" t="t" r="r" b="b"/>
              <a:pathLst>
                <a:path w="263447" h="243683" extrusionOk="0">
                  <a:moveTo>
                    <a:pt x="209181" y="149824"/>
                  </a:moveTo>
                  <a:cubicBezTo>
                    <a:pt x="253250" y="110518"/>
                    <a:pt x="198449" y="37620"/>
                    <a:pt x="147395" y="44351"/>
                  </a:cubicBezTo>
                  <a:cubicBezTo>
                    <a:pt x="169811" y="1933"/>
                    <a:pt x="239533" y="5045"/>
                    <a:pt x="252106" y="53685"/>
                  </a:cubicBezTo>
                  <a:cubicBezTo>
                    <a:pt x="253757" y="57756"/>
                    <a:pt x="258329" y="59763"/>
                    <a:pt x="262457" y="58194"/>
                  </a:cubicBezTo>
                  <a:cubicBezTo>
                    <a:pt x="276110" y="-13371"/>
                    <a:pt x="144347" y="-21498"/>
                    <a:pt x="127837" y="48161"/>
                  </a:cubicBezTo>
                  <a:cubicBezTo>
                    <a:pt x="93483" y="59337"/>
                    <a:pt x="68528" y="92611"/>
                    <a:pt x="62813" y="127917"/>
                  </a:cubicBezTo>
                  <a:cubicBezTo>
                    <a:pt x="31635" y="115979"/>
                    <a:pt x="-27548" y="227739"/>
                    <a:pt x="14680" y="207165"/>
                  </a:cubicBezTo>
                  <a:cubicBezTo>
                    <a:pt x="21792" y="182210"/>
                    <a:pt x="32079" y="150015"/>
                    <a:pt x="60844" y="144046"/>
                  </a:cubicBezTo>
                  <a:cubicBezTo>
                    <a:pt x="57098" y="336641"/>
                    <a:pt x="232294" y="203799"/>
                    <a:pt x="78815" y="129251"/>
                  </a:cubicBezTo>
                  <a:cubicBezTo>
                    <a:pt x="83260" y="102993"/>
                    <a:pt x="99452" y="80203"/>
                    <a:pt x="122757" y="67338"/>
                  </a:cubicBezTo>
                  <a:cubicBezTo>
                    <a:pt x="113931" y="113376"/>
                    <a:pt x="159714" y="180114"/>
                    <a:pt x="209181" y="149824"/>
                  </a:cubicBezTo>
                  <a:close/>
                  <a:moveTo>
                    <a:pt x="140219" y="60924"/>
                  </a:moveTo>
                  <a:cubicBezTo>
                    <a:pt x="162889" y="56860"/>
                    <a:pt x="185876" y="66417"/>
                    <a:pt x="198957" y="85372"/>
                  </a:cubicBezTo>
                  <a:cubicBezTo>
                    <a:pt x="242899" y="182845"/>
                    <a:pt x="112851" y="135601"/>
                    <a:pt x="140219" y="61115"/>
                  </a:cubicBezTo>
                  <a:close/>
                  <a:moveTo>
                    <a:pt x="104913" y="163922"/>
                  </a:moveTo>
                  <a:cubicBezTo>
                    <a:pt x="169239" y="261330"/>
                    <a:pt x="60463" y="241646"/>
                    <a:pt x="76783" y="144872"/>
                  </a:cubicBezTo>
                  <a:cubicBezTo>
                    <a:pt x="87895" y="148275"/>
                    <a:pt x="97738" y="154987"/>
                    <a:pt x="104913" y="16411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5934972" y="1317621"/>
              <a:ext cx="143729" cy="149135"/>
            </a:xfrm>
            <a:custGeom>
              <a:avLst/>
              <a:gdLst/>
              <a:ahLst/>
              <a:cxnLst/>
              <a:rect l="l" t="t" r="r" b="b"/>
              <a:pathLst>
                <a:path w="191639" h="198847" extrusionOk="0">
                  <a:moveTo>
                    <a:pt x="87704" y="194971"/>
                  </a:moveTo>
                  <a:cubicBezTo>
                    <a:pt x="176604" y="213068"/>
                    <a:pt x="257312" y="161189"/>
                    <a:pt x="111135" y="174461"/>
                  </a:cubicBezTo>
                  <a:cubicBezTo>
                    <a:pt x="188351" y="82322"/>
                    <a:pt x="176349" y="68606"/>
                    <a:pt x="61542" y="94070"/>
                  </a:cubicBezTo>
                  <a:cubicBezTo>
                    <a:pt x="216228" y="-111099"/>
                    <a:pt x="-144262" y="92736"/>
                    <a:pt x="70050" y="30570"/>
                  </a:cubicBezTo>
                  <a:cubicBezTo>
                    <a:pt x="6550" y="134265"/>
                    <a:pt x="27061" y="124295"/>
                    <a:pt x="132598" y="106007"/>
                  </a:cubicBezTo>
                  <a:cubicBezTo>
                    <a:pt x="125804" y="133693"/>
                    <a:pt x="58621" y="173571"/>
                    <a:pt x="87704" y="19497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5774129" y="2921365"/>
              <a:ext cx="206907" cy="135824"/>
            </a:xfrm>
            <a:custGeom>
              <a:avLst/>
              <a:gdLst/>
              <a:ahLst/>
              <a:cxnLst/>
              <a:rect l="l" t="t" r="r" b="b"/>
              <a:pathLst>
                <a:path w="275876" h="181099" extrusionOk="0">
                  <a:moveTo>
                    <a:pt x="178528" y="151448"/>
                  </a:moveTo>
                  <a:cubicBezTo>
                    <a:pt x="180432" y="184468"/>
                    <a:pt x="305146" y="192342"/>
                    <a:pt x="269459" y="162624"/>
                  </a:cubicBezTo>
                  <a:cubicBezTo>
                    <a:pt x="244059" y="166370"/>
                    <a:pt x="210976" y="170117"/>
                    <a:pt x="193831" y="146685"/>
                  </a:cubicBezTo>
                  <a:cubicBezTo>
                    <a:pt x="368837" y="71755"/>
                    <a:pt x="177956" y="-32004"/>
                    <a:pt x="173130" y="136525"/>
                  </a:cubicBezTo>
                  <a:cubicBezTo>
                    <a:pt x="147667" y="143161"/>
                    <a:pt x="120552" y="137859"/>
                    <a:pt x="99470" y="122111"/>
                  </a:cubicBezTo>
                  <a:cubicBezTo>
                    <a:pt x="144555" y="111316"/>
                    <a:pt x="186084" y="42926"/>
                    <a:pt x="138713" y="10732"/>
                  </a:cubicBezTo>
                  <a:cubicBezTo>
                    <a:pt x="85309" y="-13017"/>
                    <a:pt x="41939" y="65977"/>
                    <a:pt x="68863" y="109284"/>
                  </a:cubicBezTo>
                  <a:cubicBezTo>
                    <a:pt x="21556" y="106363"/>
                    <a:pt x="-4035" y="42228"/>
                    <a:pt x="34700" y="11113"/>
                  </a:cubicBezTo>
                  <a:cubicBezTo>
                    <a:pt x="37748" y="8039"/>
                    <a:pt x="37748" y="3073"/>
                    <a:pt x="34700" y="0"/>
                  </a:cubicBezTo>
                  <a:cubicBezTo>
                    <a:pt x="-35150" y="16764"/>
                    <a:pt x="10951" y="138811"/>
                    <a:pt x="80420" y="125349"/>
                  </a:cubicBezTo>
                  <a:cubicBezTo>
                    <a:pt x="104232" y="151765"/>
                    <a:pt x="144301" y="160718"/>
                    <a:pt x="178528" y="151448"/>
                  </a:cubicBezTo>
                  <a:close/>
                  <a:moveTo>
                    <a:pt x="194212" y="98997"/>
                  </a:moveTo>
                  <a:cubicBezTo>
                    <a:pt x="255807" y="1397"/>
                    <a:pt x="282223" y="107125"/>
                    <a:pt x="188433" y="132080"/>
                  </a:cubicBezTo>
                  <a:cubicBezTo>
                    <a:pt x="186973" y="120720"/>
                    <a:pt x="189005" y="109188"/>
                    <a:pt x="194212" y="98997"/>
                  </a:cubicBezTo>
                  <a:close/>
                  <a:moveTo>
                    <a:pt x="85182" y="46165"/>
                  </a:moveTo>
                  <a:cubicBezTo>
                    <a:pt x="155032" y="-33020"/>
                    <a:pt x="165319" y="103315"/>
                    <a:pt x="87024" y="109093"/>
                  </a:cubicBezTo>
                  <a:cubicBezTo>
                    <a:pt x="74006" y="90303"/>
                    <a:pt x="73181" y="65653"/>
                    <a:pt x="84929" y="4603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7819685" y="3787556"/>
              <a:ext cx="223557" cy="149671"/>
            </a:xfrm>
            <a:custGeom>
              <a:avLst/>
              <a:gdLst/>
              <a:ahLst/>
              <a:cxnLst/>
              <a:rect l="l" t="t" r="r" b="b"/>
              <a:pathLst>
                <a:path w="298076" h="199561" extrusionOk="0">
                  <a:moveTo>
                    <a:pt x="214257" y="123079"/>
                  </a:moveTo>
                  <a:cubicBezTo>
                    <a:pt x="238895" y="144732"/>
                    <a:pt x="331350" y="62182"/>
                    <a:pt x="285504" y="66627"/>
                  </a:cubicBezTo>
                  <a:cubicBezTo>
                    <a:pt x="270518" y="87201"/>
                    <a:pt x="250071" y="113173"/>
                    <a:pt x="221559" y="108918"/>
                  </a:cubicBezTo>
                  <a:cubicBezTo>
                    <a:pt x="290583" y="-66786"/>
                    <a:pt x="84399" y="-4302"/>
                    <a:pt x="200033" y="116475"/>
                  </a:cubicBezTo>
                  <a:cubicBezTo>
                    <a:pt x="186952" y="139087"/>
                    <a:pt x="164346" y="154530"/>
                    <a:pt x="138501" y="158448"/>
                  </a:cubicBezTo>
                  <a:cubicBezTo>
                    <a:pt x="162313" y="119078"/>
                    <a:pt x="142946" y="42180"/>
                    <a:pt x="87193" y="53165"/>
                  </a:cubicBezTo>
                  <a:cubicBezTo>
                    <a:pt x="33282" y="74311"/>
                    <a:pt x="58808" y="159972"/>
                    <a:pt x="108084" y="171148"/>
                  </a:cubicBezTo>
                  <a:cubicBezTo>
                    <a:pt x="73033" y="202517"/>
                    <a:pt x="9977" y="175911"/>
                    <a:pt x="14994" y="126698"/>
                  </a:cubicBezTo>
                  <a:cubicBezTo>
                    <a:pt x="14867" y="122425"/>
                    <a:pt x="11310" y="119040"/>
                    <a:pt x="7056" y="119078"/>
                  </a:cubicBezTo>
                  <a:cubicBezTo>
                    <a:pt x="-29901" y="180165"/>
                    <a:pt x="88463" y="232553"/>
                    <a:pt x="127325" y="174133"/>
                  </a:cubicBezTo>
                  <a:cubicBezTo>
                    <a:pt x="162758" y="175974"/>
                    <a:pt x="197302" y="153686"/>
                    <a:pt x="214257" y="123079"/>
                  </a:cubicBezTo>
                  <a:close/>
                  <a:moveTo>
                    <a:pt x="187904" y="75517"/>
                  </a:moveTo>
                  <a:cubicBezTo>
                    <a:pt x="161933" y="-35925"/>
                    <a:pt x="254960" y="19066"/>
                    <a:pt x="206954" y="102695"/>
                  </a:cubicBezTo>
                  <a:cubicBezTo>
                    <a:pt x="198000" y="95780"/>
                    <a:pt x="191333" y="86300"/>
                    <a:pt x="187904" y="75517"/>
                  </a:cubicBezTo>
                  <a:close/>
                  <a:moveTo>
                    <a:pt x="120404" y="158067"/>
                  </a:moveTo>
                  <a:cubicBezTo>
                    <a:pt x="98179" y="154105"/>
                    <a:pt x="80271" y="137493"/>
                    <a:pt x="74683" y="115586"/>
                  </a:cubicBezTo>
                  <a:cubicBezTo>
                    <a:pt x="67508" y="11192"/>
                    <a:pt x="170886" y="99012"/>
                    <a:pt x="120404" y="1581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7766794" y="3135147"/>
              <a:ext cx="30965" cy="137012"/>
            </a:xfrm>
            <a:custGeom>
              <a:avLst/>
              <a:gdLst/>
              <a:ahLst/>
              <a:cxnLst/>
              <a:rect l="l" t="t" r="r" b="b"/>
              <a:pathLst>
                <a:path w="41286" h="182682" extrusionOk="0">
                  <a:moveTo>
                    <a:pt x="3219" y="10169"/>
                  </a:moveTo>
                  <a:cubicBezTo>
                    <a:pt x="-3829" y="65191"/>
                    <a:pt x="742" y="121071"/>
                    <a:pt x="16491" y="174253"/>
                  </a:cubicBezTo>
                  <a:cubicBezTo>
                    <a:pt x="21190" y="190128"/>
                    <a:pt x="45383" y="181492"/>
                    <a:pt x="40684" y="165617"/>
                  </a:cubicBezTo>
                  <a:cubicBezTo>
                    <a:pt x="26269" y="116772"/>
                    <a:pt x="22079" y="65464"/>
                    <a:pt x="28493" y="14931"/>
                  </a:cubicBezTo>
                  <a:cubicBezTo>
                    <a:pt x="30588" y="-1388"/>
                    <a:pt x="5315" y="-6278"/>
                    <a:pt x="3219" y="101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6819681" y="1732058"/>
              <a:ext cx="160321" cy="166826"/>
            </a:xfrm>
            <a:custGeom>
              <a:avLst/>
              <a:gdLst/>
              <a:ahLst/>
              <a:cxnLst/>
              <a:rect l="l" t="t" r="r" b="b"/>
              <a:pathLst>
                <a:path w="213761" h="222434" extrusionOk="0">
                  <a:moveTo>
                    <a:pt x="191997" y="213888"/>
                  </a:moveTo>
                  <a:cubicBezTo>
                    <a:pt x="218985" y="188107"/>
                    <a:pt x="228700" y="41867"/>
                    <a:pt x="174472" y="6688"/>
                  </a:cubicBezTo>
                  <a:cubicBezTo>
                    <a:pt x="128371" y="-19030"/>
                    <a:pt x="88302" y="34691"/>
                    <a:pt x="92937" y="78379"/>
                  </a:cubicBezTo>
                  <a:cubicBezTo>
                    <a:pt x="-93308" y="83967"/>
                    <a:pt x="32041" y="263101"/>
                    <a:pt x="191997" y="21388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2148757" y="1082837"/>
              <a:ext cx="116958" cy="81993"/>
            </a:xfrm>
            <a:custGeom>
              <a:avLst/>
              <a:gdLst/>
              <a:ahLst/>
              <a:cxnLst/>
              <a:rect l="l" t="t" r="r" b="b"/>
              <a:pathLst>
                <a:path w="155944" h="109324" extrusionOk="0">
                  <a:moveTo>
                    <a:pt x="152320" y="88535"/>
                  </a:moveTo>
                  <a:cubicBezTo>
                    <a:pt x="113470" y="50156"/>
                    <a:pt x="67033" y="20304"/>
                    <a:pt x="15985" y="905"/>
                  </a:cubicBezTo>
                  <a:cubicBezTo>
                    <a:pt x="745" y="-4937"/>
                    <a:pt x="-6939" y="19193"/>
                    <a:pt x="8238" y="24972"/>
                  </a:cubicBezTo>
                  <a:cubicBezTo>
                    <a:pt x="55133" y="42885"/>
                    <a:pt x="97799" y="70349"/>
                    <a:pt x="133523" y="105617"/>
                  </a:cubicBezTo>
                  <a:cubicBezTo>
                    <a:pt x="144890" y="116856"/>
                    <a:pt x="163940" y="100029"/>
                    <a:pt x="152320" y="8853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2099531" y="1314586"/>
              <a:ext cx="126271" cy="196172"/>
            </a:xfrm>
            <a:custGeom>
              <a:avLst/>
              <a:gdLst/>
              <a:ahLst/>
              <a:cxnLst/>
              <a:rect l="l" t="t" r="r" b="b"/>
              <a:pathLst>
                <a:path w="168361" h="261563" extrusionOk="0">
                  <a:moveTo>
                    <a:pt x="17613" y="255406"/>
                  </a:moveTo>
                  <a:cubicBezTo>
                    <a:pt x="13802" y="231594"/>
                    <a:pt x="9929" y="200352"/>
                    <a:pt x="31900" y="183969"/>
                  </a:cubicBezTo>
                  <a:cubicBezTo>
                    <a:pt x="104290" y="348180"/>
                    <a:pt x="200111" y="167205"/>
                    <a:pt x="41235" y="164411"/>
                  </a:cubicBezTo>
                  <a:cubicBezTo>
                    <a:pt x="34618" y="140408"/>
                    <a:pt x="39291" y="114697"/>
                    <a:pt x="53935" y="94561"/>
                  </a:cubicBezTo>
                  <a:cubicBezTo>
                    <a:pt x="64602" y="136979"/>
                    <a:pt x="129436" y="175333"/>
                    <a:pt x="159345" y="130375"/>
                  </a:cubicBezTo>
                  <a:cubicBezTo>
                    <a:pt x="181125" y="79575"/>
                    <a:pt x="106258" y="39760"/>
                    <a:pt x="65746" y="65541"/>
                  </a:cubicBezTo>
                  <a:cubicBezTo>
                    <a:pt x="68032" y="21091"/>
                    <a:pt x="128166" y="-3801"/>
                    <a:pt x="157884" y="32331"/>
                  </a:cubicBezTo>
                  <a:cubicBezTo>
                    <a:pt x="160799" y="35176"/>
                    <a:pt x="165447" y="35176"/>
                    <a:pt x="168361" y="32331"/>
                  </a:cubicBezTo>
                  <a:cubicBezTo>
                    <a:pt x="151852" y="-33519"/>
                    <a:pt x="37298" y="11312"/>
                    <a:pt x="50696" y="76781"/>
                  </a:cubicBezTo>
                  <a:cubicBezTo>
                    <a:pt x="26058" y="99704"/>
                    <a:pt x="18057" y="137614"/>
                    <a:pt x="27074" y="169745"/>
                  </a:cubicBezTo>
                  <a:cubicBezTo>
                    <a:pt x="-3851" y="171777"/>
                    <a:pt x="-10010" y="289379"/>
                    <a:pt x="17613" y="255406"/>
                  </a:cubicBezTo>
                  <a:close/>
                  <a:moveTo>
                    <a:pt x="77176" y="183969"/>
                  </a:moveTo>
                  <a:cubicBezTo>
                    <a:pt x="169822" y="241119"/>
                    <a:pt x="70445" y="266963"/>
                    <a:pt x="45933" y="178825"/>
                  </a:cubicBezTo>
                  <a:cubicBezTo>
                    <a:pt x="56627" y="177339"/>
                    <a:pt x="67524" y="179130"/>
                    <a:pt x="77176" y="183969"/>
                  </a:cubicBezTo>
                  <a:close/>
                  <a:moveTo>
                    <a:pt x="125880" y="80654"/>
                  </a:moveTo>
                  <a:cubicBezTo>
                    <a:pt x="201191" y="145742"/>
                    <a:pt x="72730" y="156854"/>
                    <a:pt x="66635" y="83067"/>
                  </a:cubicBezTo>
                  <a:cubicBezTo>
                    <a:pt x="84091" y="70748"/>
                    <a:pt x="107109" y="69682"/>
                    <a:pt x="125626" y="803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2"/>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2"/>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3819818" y="2486025"/>
              <a:ext cx="176611" cy="156598"/>
            </a:xfrm>
            <a:custGeom>
              <a:avLst/>
              <a:gdLst/>
              <a:ahLst/>
              <a:cxnLst/>
              <a:rect l="l" t="t" r="r" b="b"/>
              <a:pathLst>
                <a:path w="235482" h="208797" extrusionOk="0">
                  <a:moveTo>
                    <a:pt x="114417" y="172276"/>
                  </a:moveTo>
                  <a:cubicBezTo>
                    <a:pt x="268023" y="286576"/>
                    <a:pt x="281231" y="62293"/>
                    <a:pt x="120767" y="0"/>
                  </a:cubicBezTo>
                  <a:cubicBezTo>
                    <a:pt x="82667" y="3620"/>
                    <a:pt x="-18362" y="115189"/>
                    <a:pt x="2911" y="177800"/>
                  </a:cubicBezTo>
                  <a:cubicBezTo>
                    <a:pt x="23866" y="228219"/>
                    <a:pt x="90350" y="210376"/>
                    <a:pt x="114417" y="17227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2"/>
            <p:cNvSpPr/>
            <p:nvPr/>
          </p:nvSpPr>
          <p:spPr>
            <a:xfrm>
              <a:off x="3694737" y="1088809"/>
              <a:ext cx="64055" cy="125695"/>
            </a:xfrm>
            <a:custGeom>
              <a:avLst/>
              <a:gdLst/>
              <a:ahLst/>
              <a:cxnLst/>
              <a:rect l="l" t="t" r="r" b="b"/>
              <a:pathLst>
                <a:path w="85407" h="167593" extrusionOk="0">
                  <a:moveTo>
                    <a:pt x="267" y="13706"/>
                  </a:moveTo>
                  <a:cubicBezTo>
                    <a:pt x="10630" y="67135"/>
                    <a:pt x="32043" y="117815"/>
                    <a:pt x="63132" y="162487"/>
                  </a:cubicBezTo>
                  <a:cubicBezTo>
                    <a:pt x="72340" y="175822"/>
                    <a:pt x="92279" y="160328"/>
                    <a:pt x="83008" y="146993"/>
                  </a:cubicBezTo>
                  <a:cubicBezTo>
                    <a:pt x="54515" y="105953"/>
                    <a:pt x="34856" y="59439"/>
                    <a:pt x="25286" y="10404"/>
                  </a:cubicBezTo>
                  <a:cubicBezTo>
                    <a:pt x="22175" y="-5471"/>
                    <a:pt x="-2844" y="-2232"/>
                    <a:pt x="267" y="1370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4474718" y="3071434"/>
              <a:ext cx="41525" cy="132457"/>
            </a:xfrm>
            <a:custGeom>
              <a:avLst/>
              <a:gdLst/>
              <a:ahLst/>
              <a:cxnLst/>
              <a:rect l="l" t="t" r="r" b="b"/>
              <a:pathLst>
                <a:path w="55367" h="176609" extrusionOk="0">
                  <a:moveTo>
                    <a:pt x="30140" y="13205"/>
                  </a:moveTo>
                  <a:cubicBezTo>
                    <a:pt x="30642" y="63059"/>
                    <a:pt x="20755" y="112474"/>
                    <a:pt x="1121" y="158302"/>
                  </a:cubicBezTo>
                  <a:cubicBezTo>
                    <a:pt x="-5229" y="173161"/>
                    <a:pt x="17187" y="184528"/>
                    <a:pt x="23600" y="169605"/>
                  </a:cubicBezTo>
                  <a:cubicBezTo>
                    <a:pt x="45050" y="119720"/>
                    <a:pt x="55864" y="65916"/>
                    <a:pt x="55350" y="11617"/>
                  </a:cubicBezTo>
                  <a:cubicBezTo>
                    <a:pt x="55096" y="-4893"/>
                    <a:pt x="30013" y="-3305"/>
                    <a:pt x="30140" y="1320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4304815" y="4078431"/>
              <a:ext cx="123755" cy="76510"/>
            </a:xfrm>
            <a:custGeom>
              <a:avLst/>
              <a:gdLst/>
              <a:ahLst/>
              <a:cxnLst/>
              <a:rect l="l" t="t" r="r" b="b"/>
              <a:pathLst>
                <a:path w="165007" h="102013" extrusionOk="0">
                  <a:moveTo>
                    <a:pt x="9346" y="25758"/>
                  </a:moveTo>
                  <a:cubicBezTo>
                    <a:pt x="58361" y="40623"/>
                    <a:pt x="103770" y="65490"/>
                    <a:pt x="142696" y="98783"/>
                  </a:cubicBezTo>
                  <a:cubicBezTo>
                    <a:pt x="155396" y="109514"/>
                    <a:pt x="173366" y="90973"/>
                    <a:pt x="160666" y="80114"/>
                  </a:cubicBezTo>
                  <a:cubicBezTo>
                    <a:pt x="118242" y="43805"/>
                    <a:pt x="68718" y="16728"/>
                    <a:pt x="15251" y="612"/>
                  </a:cubicBezTo>
                  <a:cubicBezTo>
                    <a:pt x="-497" y="-4214"/>
                    <a:pt x="-6593" y="20932"/>
                    <a:pt x="9346" y="257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2908150" y="3053727"/>
              <a:ext cx="87565" cy="113899"/>
            </a:xfrm>
            <a:custGeom>
              <a:avLst/>
              <a:gdLst/>
              <a:ahLst/>
              <a:cxnLst/>
              <a:rect l="l" t="t" r="r" b="b"/>
              <a:pathLst>
                <a:path w="116754" h="151865" extrusionOk="0">
                  <a:moveTo>
                    <a:pt x="91789" y="144128"/>
                  </a:moveTo>
                  <a:cubicBezTo>
                    <a:pt x="98139" y="158987"/>
                    <a:pt x="122268" y="150478"/>
                    <a:pt x="115601" y="135175"/>
                  </a:cubicBezTo>
                  <a:cubicBezTo>
                    <a:pt x="93325" y="85073"/>
                    <a:pt x="60889" y="40140"/>
                    <a:pt x="20351" y="3222"/>
                  </a:cubicBezTo>
                  <a:cubicBezTo>
                    <a:pt x="8222" y="-7764"/>
                    <a:pt x="-7780" y="11985"/>
                    <a:pt x="4285" y="22970"/>
                  </a:cubicBezTo>
                  <a:cubicBezTo>
                    <a:pt x="41528" y="56860"/>
                    <a:pt x="71322" y="98116"/>
                    <a:pt x="91789" y="14412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a:off x="2301009" y="3752241"/>
              <a:ext cx="150106" cy="169525"/>
            </a:xfrm>
            <a:custGeom>
              <a:avLst/>
              <a:gdLst/>
              <a:ahLst/>
              <a:cxnLst/>
              <a:rect l="l" t="t" r="r" b="b"/>
              <a:pathLst>
                <a:path w="200141" h="226033" extrusionOk="0">
                  <a:moveTo>
                    <a:pt x="200142" y="117017"/>
                  </a:moveTo>
                  <a:cubicBezTo>
                    <a:pt x="196903" y="80314"/>
                    <a:pt x="90477" y="-17476"/>
                    <a:pt x="29898" y="2717"/>
                  </a:cubicBezTo>
                  <a:cubicBezTo>
                    <a:pt x="-18362" y="22339"/>
                    <a:pt x="-1852" y="86346"/>
                    <a:pt x="34661" y="109778"/>
                  </a:cubicBezTo>
                  <a:cubicBezTo>
                    <a:pt x="-76020" y="256209"/>
                    <a:pt x="139055" y="270560"/>
                    <a:pt x="200142" y="11701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2"/>
            <p:cNvSpPr/>
            <p:nvPr/>
          </p:nvSpPr>
          <p:spPr>
            <a:xfrm>
              <a:off x="3370619" y="1911786"/>
              <a:ext cx="38600" cy="133498"/>
            </a:xfrm>
            <a:custGeom>
              <a:avLst/>
              <a:gdLst/>
              <a:ahLst/>
              <a:cxnLst/>
              <a:rect l="l" t="t" r="r" b="b"/>
              <a:pathLst>
                <a:path w="51467" h="177997" extrusionOk="0">
                  <a:moveTo>
                    <a:pt x="23992" y="170656"/>
                  </a:moveTo>
                  <a:cubicBezTo>
                    <a:pt x="44039" y="119932"/>
                    <a:pt x="53291" y="65583"/>
                    <a:pt x="51170" y="11081"/>
                  </a:cubicBezTo>
                  <a:cubicBezTo>
                    <a:pt x="50535" y="-5175"/>
                    <a:pt x="25389" y="-2826"/>
                    <a:pt x="25770" y="13430"/>
                  </a:cubicBezTo>
                  <a:cubicBezTo>
                    <a:pt x="27726" y="63481"/>
                    <a:pt x="19249" y="113392"/>
                    <a:pt x="878" y="159988"/>
                  </a:cubicBezTo>
                  <a:cubicBezTo>
                    <a:pt x="-4710" y="175101"/>
                    <a:pt x="17960" y="185833"/>
                    <a:pt x="23992" y="17065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2"/>
            <p:cNvSpPr/>
            <p:nvPr/>
          </p:nvSpPr>
          <p:spPr>
            <a:xfrm>
              <a:off x="2484525" y="2563586"/>
              <a:ext cx="88692" cy="84979"/>
            </a:xfrm>
            <a:custGeom>
              <a:avLst/>
              <a:gdLst/>
              <a:ahLst/>
              <a:cxnLst/>
              <a:rect l="l" t="t" r="r" b="b"/>
              <a:pathLst>
                <a:path w="118256" h="113306" extrusionOk="0">
                  <a:moveTo>
                    <a:pt x="99028" y="99785"/>
                  </a:moveTo>
                  <a:cubicBezTo>
                    <a:pt x="151352" y="55335"/>
                    <a:pt x="86328" y="-20865"/>
                    <a:pt x="29940" y="5361"/>
                  </a:cubicBezTo>
                  <a:cubicBezTo>
                    <a:pt x="22758" y="8402"/>
                    <a:pt x="16389" y="13076"/>
                    <a:pt x="11334" y="19013"/>
                  </a:cubicBezTo>
                  <a:cubicBezTo>
                    <a:pt x="-29750" y="65749"/>
                    <a:pt x="50450" y="145124"/>
                    <a:pt x="99028" y="9978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2"/>
            <p:cNvSpPr/>
            <p:nvPr/>
          </p:nvSpPr>
          <p:spPr>
            <a:xfrm>
              <a:off x="3088262" y="596533"/>
              <a:ext cx="87916" cy="171886"/>
            </a:xfrm>
            <a:custGeom>
              <a:avLst/>
              <a:gdLst/>
              <a:ahLst/>
              <a:cxnLst/>
              <a:rect l="l" t="t" r="r" b="b"/>
              <a:pathLst>
                <a:path w="117221" h="229182" extrusionOk="0">
                  <a:moveTo>
                    <a:pt x="30455" y="97558"/>
                  </a:moveTo>
                  <a:cubicBezTo>
                    <a:pt x="50203" y="77111"/>
                    <a:pt x="128816" y="76540"/>
                    <a:pt x="114275" y="43202"/>
                  </a:cubicBezTo>
                  <a:cubicBezTo>
                    <a:pt x="46393" y="-17377"/>
                    <a:pt x="-50000" y="-13186"/>
                    <a:pt x="83604" y="49108"/>
                  </a:cubicBezTo>
                  <a:cubicBezTo>
                    <a:pt x="-29997" y="90065"/>
                    <a:pt x="-26505" y="108099"/>
                    <a:pt x="86017" y="143977"/>
                  </a:cubicBezTo>
                  <a:cubicBezTo>
                    <a:pt x="-151981" y="243862"/>
                    <a:pt x="263817" y="249196"/>
                    <a:pt x="46584" y="194777"/>
                  </a:cubicBezTo>
                  <a:cubicBezTo>
                    <a:pt x="153835" y="136547"/>
                    <a:pt x="131293" y="135087"/>
                    <a:pt x="30455" y="975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3" name="Google Shape;53;p2"/>
          <p:cNvGrpSpPr/>
          <p:nvPr/>
        </p:nvGrpSpPr>
        <p:grpSpPr>
          <a:xfrm>
            <a:off x="0" y="0"/>
            <a:ext cx="9143999" cy="5143499"/>
            <a:chOff x="0" y="0"/>
            <a:chExt cx="9143999" cy="5143499"/>
          </a:xfrm>
        </p:grpSpPr>
        <p:sp>
          <p:nvSpPr>
            <p:cNvPr id="54" name="Google Shape;54;p2"/>
            <p:cNvSpPr/>
            <p:nvPr/>
          </p:nvSpPr>
          <p:spPr>
            <a:xfrm>
              <a:off x="6346959" y="2426190"/>
              <a:ext cx="87497" cy="91473"/>
            </a:xfrm>
            <a:custGeom>
              <a:avLst/>
              <a:gdLst/>
              <a:ahLst/>
              <a:cxnLst/>
              <a:rect l="l" t="t" r="r" b="b"/>
              <a:pathLst>
                <a:path w="116663" h="121964" extrusionOk="0">
                  <a:moveTo>
                    <a:pt x="106776" y="12469"/>
                  </a:moveTo>
                  <a:cubicBezTo>
                    <a:pt x="87218" y="4595"/>
                    <a:pt x="66072" y="-2961"/>
                    <a:pt x="44673" y="1166"/>
                  </a:cubicBezTo>
                  <a:cubicBezTo>
                    <a:pt x="-26256" y="14818"/>
                    <a:pt x="-6127" y="116101"/>
                    <a:pt x="58897" y="121816"/>
                  </a:cubicBezTo>
                  <a:cubicBezTo>
                    <a:pt x="79661" y="124420"/>
                    <a:pt x="83281" y="91971"/>
                    <a:pt x="62390" y="89558"/>
                  </a:cubicBezTo>
                  <a:cubicBezTo>
                    <a:pt x="-1809" y="66126"/>
                    <a:pt x="43340" y="9231"/>
                    <a:pt x="94838" y="42632"/>
                  </a:cubicBezTo>
                  <a:cubicBezTo>
                    <a:pt x="114206" y="50378"/>
                    <a:pt x="126207" y="20216"/>
                    <a:pt x="106776" y="12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2"/>
            <p:cNvSpPr/>
            <p:nvPr/>
          </p:nvSpPr>
          <p:spPr>
            <a:xfrm>
              <a:off x="4655377" y="923085"/>
              <a:ext cx="61604" cy="126403"/>
            </a:xfrm>
            <a:custGeom>
              <a:avLst/>
              <a:gdLst/>
              <a:ahLst/>
              <a:cxnLst/>
              <a:rect l="l" t="t" r="r" b="b"/>
              <a:pathLst>
                <a:path w="82139" h="168537" extrusionOk="0">
                  <a:moveTo>
                    <a:pt x="79901" y="148249"/>
                  </a:moveTo>
                  <a:cubicBezTo>
                    <a:pt x="52361" y="106650"/>
                    <a:pt x="33742" y="59800"/>
                    <a:pt x="25227" y="10644"/>
                  </a:cubicBezTo>
                  <a:cubicBezTo>
                    <a:pt x="22496" y="-5231"/>
                    <a:pt x="-2523" y="-2564"/>
                    <a:pt x="208" y="13438"/>
                  </a:cubicBezTo>
                  <a:cubicBezTo>
                    <a:pt x="9384" y="66969"/>
                    <a:pt x="29653" y="117997"/>
                    <a:pt x="59707" y="163235"/>
                  </a:cubicBezTo>
                  <a:cubicBezTo>
                    <a:pt x="68661" y="176760"/>
                    <a:pt x="88854" y="161711"/>
                    <a:pt x="79901" y="14824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2"/>
            <p:cNvSpPr/>
            <p:nvPr/>
          </p:nvSpPr>
          <p:spPr>
            <a:xfrm>
              <a:off x="6430106" y="3794365"/>
              <a:ext cx="88359" cy="85991"/>
            </a:xfrm>
            <a:custGeom>
              <a:avLst/>
              <a:gdLst/>
              <a:ahLst/>
              <a:cxnLst/>
              <a:rect l="l" t="t" r="r" b="b"/>
              <a:pathLst>
                <a:path w="117812" h="114655" extrusionOk="0">
                  <a:moveTo>
                    <a:pt x="117390" y="44912"/>
                  </a:moveTo>
                  <a:cubicBezTo>
                    <a:pt x="116691" y="37038"/>
                    <a:pt x="114215" y="29424"/>
                    <a:pt x="110087" y="22687"/>
                  </a:cubicBezTo>
                  <a:cubicBezTo>
                    <a:pt x="78337" y="-31479"/>
                    <a:pt x="-23263" y="20655"/>
                    <a:pt x="4868" y="81615"/>
                  </a:cubicBezTo>
                  <a:cubicBezTo>
                    <a:pt x="30775" y="145813"/>
                    <a:pt x="124882" y="107142"/>
                    <a:pt x="117390" y="449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2"/>
            <p:cNvSpPr/>
            <p:nvPr/>
          </p:nvSpPr>
          <p:spPr>
            <a:xfrm>
              <a:off x="6366321" y="1511685"/>
              <a:ext cx="223604" cy="111184"/>
            </a:xfrm>
            <a:custGeom>
              <a:avLst/>
              <a:gdLst/>
              <a:ahLst/>
              <a:cxnLst/>
              <a:rect l="l" t="t" r="r" b="b"/>
              <a:pathLst>
                <a:path w="298139" h="148246" extrusionOk="0">
                  <a:moveTo>
                    <a:pt x="289812" y="123036"/>
                  </a:moveTo>
                  <a:cubicBezTo>
                    <a:pt x="265745" y="131926"/>
                    <a:pt x="233995" y="142467"/>
                    <a:pt x="212341" y="123036"/>
                  </a:cubicBezTo>
                  <a:cubicBezTo>
                    <a:pt x="368425" y="13435"/>
                    <a:pt x="159890" y="-48795"/>
                    <a:pt x="189990" y="117385"/>
                  </a:cubicBezTo>
                  <a:cubicBezTo>
                    <a:pt x="166431" y="129100"/>
                    <a:pt x="138745" y="129475"/>
                    <a:pt x="114869" y="118401"/>
                  </a:cubicBezTo>
                  <a:cubicBezTo>
                    <a:pt x="156842" y="98525"/>
                    <a:pt x="183322" y="23151"/>
                    <a:pt x="130236" y="1180"/>
                  </a:cubicBezTo>
                  <a:cubicBezTo>
                    <a:pt x="73086" y="-11076"/>
                    <a:pt x="46861" y="75348"/>
                    <a:pt x="82103" y="112241"/>
                  </a:cubicBezTo>
                  <a:cubicBezTo>
                    <a:pt x="35177" y="119099"/>
                    <a:pt x="-3114" y="61441"/>
                    <a:pt x="28318" y="23341"/>
                  </a:cubicBezTo>
                  <a:cubicBezTo>
                    <a:pt x="30668" y="19677"/>
                    <a:pt x="29589" y="14819"/>
                    <a:pt x="25905" y="12483"/>
                  </a:cubicBezTo>
                  <a:cubicBezTo>
                    <a:pt x="-39246" y="43407"/>
                    <a:pt x="31303" y="153453"/>
                    <a:pt x="96581" y="125957"/>
                  </a:cubicBezTo>
                  <a:cubicBezTo>
                    <a:pt x="125601" y="146785"/>
                    <a:pt x="166431" y="147293"/>
                    <a:pt x="198181" y="131228"/>
                  </a:cubicBezTo>
                  <a:cubicBezTo>
                    <a:pt x="207071" y="162787"/>
                    <a:pt x="330896" y="144753"/>
                    <a:pt x="289812" y="123036"/>
                  </a:cubicBezTo>
                  <a:close/>
                  <a:moveTo>
                    <a:pt x="84833" y="46836"/>
                  </a:moveTo>
                  <a:cubicBezTo>
                    <a:pt x="137030" y="-45239"/>
                    <a:pt x="175194" y="86333"/>
                    <a:pt x="99692" y="108114"/>
                  </a:cubicBezTo>
                  <a:cubicBezTo>
                    <a:pt x="83182" y="92366"/>
                    <a:pt x="77404" y="68458"/>
                    <a:pt x="84833" y="46900"/>
                  </a:cubicBezTo>
                  <a:close/>
                  <a:moveTo>
                    <a:pt x="202626" y="76046"/>
                  </a:moveTo>
                  <a:cubicBezTo>
                    <a:pt x="242885" y="-32285"/>
                    <a:pt x="290574" y="65886"/>
                    <a:pt x="203832" y="109701"/>
                  </a:cubicBezTo>
                  <a:cubicBezTo>
                    <a:pt x="200023" y="98887"/>
                    <a:pt x="199578" y="87171"/>
                    <a:pt x="202626" y="7611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2"/>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5477780" y="3241804"/>
              <a:ext cx="77288" cy="119699"/>
            </a:xfrm>
            <a:custGeom>
              <a:avLst/>
              <a:gdLst/>
              <a:ahLst/>
              <a:cxnLst/>
              <a:rect l="l" t="t" r="r" b="b"/>
              <a:pathLst>
                <a:path w="103051" h="159599" extrusionOk="0">
                  <a:moveTo>
                    <a:pt x="3429" y="21884"/>
                  </a:moveTo>
                  <a:cubicBezTo>
                    <a:pt x="36894" y="59215"/>
                    <a:pt x="62230" y="103087"/>
                    <a:pt x="77851" y="150725"/>
                  </a:cubicBezTo>
                  <a:cubicBezTo>
                    <a:pt x="82931" y="166155"/>
                    <a:pt x="107442" y="159805"/>
                    <a:pt x="102363" y="144375"/>
                  </a:cubicBezTo>
                  <a:cubicBezTo>
                    <a:pt x="85408" y="92477"/>
                    <a:pt x="57786" y="44687"/>
                    <a:pt x="21337" y="4040"/>
                  </a:cubicBezTo>
                  <a:cubicBezTo>
                    <a:pt x="10414" y="-8089"/>
                    <a:pt x="-7556" y="9819"/>
                    <a:pt x="3429" y="218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5990784" y="869828"/>
              <a:ext cx="161378" cy="160747"/>
            </a:xfrm>
            <a:custGeom>
              <a:avLst/>
              <a:gdLst/>
              <a:ahLst/>
              <a:cxnLst/>
              <a:rect l="l" t="t" r="r" b="b"/>
              <a:pathLst>
                <a:path w="215171" h="214329" extrusionOk="0">
                  <a:moveTo>
                    <a:pt x="588" y="167379"/>
                  </a:moveTo>
                  <a:cubicBezTo>
                    <a:pt x="19638" y="198685"/>
                    <a:pt x="157432" y="239071"/>
                    <a:pt x="202644" y="194684"/>
                  </a:cubicBezTo>
                  <a:cubicBezTo>
                    <a:pt x="237062" y="156013"/>
                    <a:pt x="194136" y="106292"/>
                    <a:pt x="151400" y="101403"/>
                  </a:cubicBezTo>
                  <a:cubicBezTo>
                    <a:pt x="185563" y="-77985"/>
                    <a:pt x="-12112" y="3740"/>
                    <a:pt x="588" y="1673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2"/>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2"/>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2"/>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7620577" y="2529160"/>
              <a:ext cx="86891" cy="84945"/>
            </a:xfrm>
            <a:custGeom>
              <a:avLst/>
              <a:gdLst/>
              <a:ahLst/>
              <a:cxnLst/>
              <a:rect l="l" t="t" r="r" b="b"/>
              <a:pathLst>
                <a:path w="115855" h="113260" extrusionOk="0">
                  <a:moveTo>
                    <a:pt x="563" y="69995"/>
                  </a:moveTo>
                  <a:cubicBezTo>
                    <a:pt x="1389" y="77722"/>
                    <a:pt x="3993" y="85152"/>
                    <a:pt x="8184" y="91712"/>
                  </a:cubicBezTo>
                  <a:cubicBezTo>
                    <a:pt x="40696" y="144416"/>
                    <a:pt x="139565" y="91140"/>
                    <a:pt x="110609" y="31640"/>
                  </a:cubicBezTo>
                  <a:cubicBezTo>
                    <a:pt x="83685" y="-31098"/>
                    <a:pt x="-8009" y="8844"/>
                    <a:pt x="563" y="6999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2"/>
            <p:cNvSpPr/>
            <p:nvPr/>
          </p:nvSpPr>
          <p:spPr>
            <a:xfrm>
              <a:off x="7738130" y="2071507"/>
              <a:ext cx="83885" cy="92922"/>
            </a:xfrm>
            <a:custGeom>
              <a:avLst/>
              <a:gdLst/>
              <a:ahLst/>
              <a:cxnLst/>
              <a:rect l="l" t="t" r="r" b="b"/>
              <a:pathLst>
                <a:path w="111847" h="123896" extrusionOk="0">
                  <a:moveTo>
                    <a:pt x="93445" y="35736"/>
                  </a:moveTo>
                  <a:cubicBezTo>
                    <a:pt x="114590" y="38847"/>
                    <a:pt x="119289" y="5954"/>
                    <a:pt x="98144" y="2843"/>
                  </a:cubicBezTo>
                  <a:cubicBezTo>
                    <a:pt x="76998" y="-269"/>
                    <a:pt x="53694" y="-2809"/>
                    <a:pt x="33564" y="6462"/>
                  </a:cubicBezTo>
                  <a:cubicBezTo>
                    <a:pt x="-33746" y="37069"/>
                    <a:pt x="10323" y="133145"/>
                    <a:pt x="76681" y="123175"/>
                  </a:cubicBezTo>
                  <a:cubicBezTo>
                    <a:pt x="98017" y="120826"/>
                    <a:pt x="93825" y="87615"/>
                    <a:pt x="72426" y="90219"/>
                  </a:cubicBezTo>
                  <a:cubicBezTo>
                    <a:pt x="2894" y="82281"/>
                    <a:pt x="33882" y="14908"/>
                    <a:pt x="93445" y="3573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2"/>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2"/>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2"/>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2"/>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2"/>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2"/>
            <p:cNvSpPr/>
            <p:nvPr/>
          </p:nvSpPr>
          <p:spPr>
            <a:xfrm>
              <a:off x="6918128" y="3147914"/>
              <a:ext cx="85021" cy="116517"/>
            </a:xfrm>
            <a:custGeom>
              <a:avLst/>
              <a:gdLst/>
              <a:ahLst/>
              <a:cxnLst/>
              <a:rect l="l" t="t" r="r" b="b"/>
              <a:pathLst>
                <a:path w="113362" h="155356" extrusionOk="0">
                  <a:moveTo>
                    <a:pt x="88167" y="147260"/>
                  </a:moveTo>
                  <a:cubicBezTo>
                    <a:pt x="94517" y="162437"/>
                    <a:pt x="118520" y="154309"/>
                    <a:pt x="112360" y="139069"/>
                  </a:cubicBezTo>
                  <a:cubicBezTo>
                    <a:pt x="91596" y="88021"/>
                    <a:pt x="60354" y="41851"/>
                    <a:pt x="20794" y="3497"/>
                  </a:cubicBezTo>
                  <a:cubicBezTo>
                    <a:pt x="8983" y="-7934"/>
                    <a:pt x="-7781" y="11371"/>
                    <a:pt x="4030" y="22547"/>
                  </a:cubicBezTo>
                  <a:cubicBezTo>
                    <a:pt x="40415" y="57833"/>
                    <a:pt x="69054" y="100309"/>
                    <a:pt x="88167" y="14726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2"/>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2"/>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2"/>
            <p:cNvSpPr/>
            <p:nvPr/>
          </p:nvSpPr>
          <p:spPr>
            <a:xfrm>
              <a:off x="7452502" y="1716173"/>
              <a:ext cx="54757" cy="133519"/>
            </a:xfrm>
            <a:custGeom>
              <a:avLst/>
              <a:gdLst/>
              <a:ahLst/>
              <a:cxnLst/>
              <a:rect l="l" t="t" r="r" b="b"/>
              <a:pathLst>
                <a:path w="73009" h="178025" extrusionOk="0">
                  <a:moveTo>
                    <a:pt x="49341" y="6279"/>
                  </a:moveTo>
                  <a:cubicBezTo>
                    <a:pt x="22100" y="55205"/>
                    <a:pt x="5272" y="109269"/>
                    <a:pt x="65" y="165029"/>
                  </a:cubicBezTo>
                  <a:cubicBezTo>
                    <a:pt x="-1459" y="181666"/>
                    <a:pt x="24449" y="182682"/>
                    <a:pt x="25973" y="166045"/>
                  </a:cubicBezTo>
                  <a:cubicBezTo>
                    <a:pt x="30799" y="114895"/>
                    <a:pt x="46229" y="65308"/>
                    <a:pt x="71249" y="20439"/>
                  </a:cubicBezTo>
                  <a:cubicBezTo>
                    <a:pt x="79313" y="5707"/>
                    <a:pt x="57532" y="-8580"/>
                    <a:pt x="49341" y="62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2"/>
            <p:cNvSpPr/>
            <p:nvPr/>
          </p:nvSpPr>
          <p:spPr>
            <a:xfrm>
              <a:off x="1618242" y="3603015"/>
              <a:ext cx="77546" cy="127963"/>
            </a:xfrm>
            <a:custGeom>
              <a:avLst/>
              <a:gdLst/>
              <a:ahLst/>
              <a:cxnLst/>
              <a:rect l="l" t="t" r="r" b="b"/>
              <a:pathLst>
                <a:path w="103395" h="170617" extrusionOk="0">
                  <a:moveTo>
                    <a:pt x="80782" y="4517"/>
                  </a:moveTo>
                  <a:cubicBezTo>
                    <a:pt x="43920" y="48523"/>
                    <a:pt x="16609" y="99704"/>
                    <a:pt x="582" y="154822"/>
                  </a:cubicBezTo>
                  <a:cubicBezTo>
                    <a:pt x="-4181" y="171269"/>
                    <a:pt x="21727" y="177238"/>
                    <a:pt x="26490" y="161172"/>
                  </a:cubicBezTo>
                  <a:cubicBezTo>
                    <a:pt x="41215" y="110550"/>
                    <a:pt x="66298" y="63541"/>
                    <a:pt x="100150" y="23123"/>
                  </a:cubicBezTo>
                  <a:cubicBezTo>
                    <a:pt x="111072" y="9788"/>
                    <a:pt x="91831" y="-8627"/>
                    <a:pt x="80782" y="451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2"/>
            <p:cNvSpPr/>
            <p:nvPr/>
          </p:nvSpPr>
          <p:spPr>
            <a:xfrm>
              <a:off x="4796075" y="2424160"/>
              <a:ext cx="173354" cy="166354"/>
            </a:xfrm>
            <a:custGeom>
              <a:avLst/>
              <a:gdLst/>
              <a:ahLst/>
              <a:cxnLst/>
              <a:rect l="l" t="t" r="r" b="b"/>
              <a:pathLst>
                <a:path w="231139" h="221805" extrusionOk="0">
                  <a:moveTo>
                    <a:pt x="0" y="221805"/>
                  </a:moveTo>
                  <a:lnTo>
                    <a:pt x="231140" y="171577"/>
                  </a:lnTo>
                  <a:lnTo>
                    <a:pt x="105092" y="0"/>
                  </a:lnTo>
                  <a:lnTo>
                    <a:pt x="0" y="22180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2"/>
            <p:cNvSpPr/>
            <p:nvPr/>
          </p:nvSpPr>
          <p:spPr>
            <a:xfrm>
              <a:off x="1433500" y="2031271"/>
              <a:ext cx="131833" cy="76128"/>
            </a:xfrm>
            <a:custGeom>
              <a:avLst/>
              <a:gdLst/>
              <a:ahLst/>
              <a:cxnLst/>
              <a:rect l="l" t="t" r="r" b="b"/>
              <a:pathLst>
                <a:path w="175778" h="101504" extrusionOk="0">
                  <a:moveTo>
                    <a:pt x="165561" y="74462"/>
                  </a:moveTo>
                  <a:cubicBezTo>
                    <a:pt x="113580" y="60835"/>
                    <a:pt x="65009" y="36527"/>
                    <a:pt x="22940" y="3088"/>
                  </a:cubicBezTo>
                  <a:cubicBezTo>
                    <a:pt x="9351" y="-7707"/>
                    <a:pt x="-8810" y="12422"/>
                    <a:pt x="4843" y="23281"/>
                  </a:cubicBezTo>
                  <a:cubicBezTo>
                    <a:pt x="50620" y="59711"/>
                    <a:pt x="103503" y="86184"/>
                    <a:pt x="160100" y="101005"/>
                  </a:cubicBezTo>
                  <a:cubicBezTo>
                    <a:pt x="176928" y="105450"/>
                    <a:pt x="182389" y="78907"/>
                    <a:pt x="165561" y="7446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2"/>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2"/>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2"/>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2"/>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2"/>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2"/>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2"/>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2"/>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2"/>
            <p:cNvSpPr/>
            <p:nvPr/>
          </p:nvSpPr>
          <p:spPr>
            <a:xfrm>
              <a:off x="3773464" y="2045779"/>
              <a:ext cx="203477" cy="135230"/>
            </a:xfrm>
            <a:custGeom>
              <a:avLst/>
              <a:gdLst/>
              <a:ahLst/>
              <a:cxnLst/>
              <a:rect l="l" t="t" r="r" b="b"/>
              <a:pathLst>
                <a:path w="271303" h="180307" extrusionOk="0">
                  <a:moveTo>
                    <a:pt x="78686" y="123952"/>
                  </a:moveTo>
                  <a:cubicBezTo>
                    <a:pt x="102244" y="150177"/>
                    <a:pt x="141678" y="159321"/>
                    <a:pt x="175460" y="150495"/>
                  </a:cubicBezTo>
                  <a:cubicBezTo>
                    <a:pt x="177111" y="183071"/>
                    <a:pt x="299984" y="191833"/>
                    <a:pt x="265059" y="162242"/>
                  </a:cubicBezTo>
                  <a:cubicBezTo>
                    <a:pt x="240040" y="165735"/>
                    <a:pt x="207337" y="169164"/>
                    <a:pt x="190636" y="145923"/>
                  </a:cubicBezTo>
                  <a:cubicBezTo>
                    <a:pt x="363801" y="73470"/>
                    <a:pt x="176412" y="-30353"/>
                    <a:pt x="170317" y="135763"/>
                  </a:cubicBezTo>
                  <a:cubicBezTo>
                    <a:pt x="145145" y="142075"/>
                    <a:pt x="118462" y="136608"/>
                    <a:pt x="97799" y="120904"/>
                  </a:cubicBezTo>
                  <a:cubicBezTo>
                    <a:pt x="142249" y="110617"/>
                    <a:pt x="183779" y="43561"/>
                    <a:pt x="137360" y="11367"/>
                  </a:cubicBezTo>
                  <a:cubicBezTo>
                    <a:pt x="84909" y="-12446"/>
                    <a:pt x="41538" y="65088"/>
                    <a:pt x="67510" y="108014"/>
                  </a:cubicBezTo>
                  <a:cubicBezTo>
                    <a:pt x="20901" y="104711"/>
                    <a:pt x="-3801" y="41339"/>
                    <a:pt x="34617" y="10922"/>
                  </a:cubicBezTo>
                  <a:cubicBezTo>
                    <a:pt x="37621" y="7899"/>
                    <a:pt x="37621" y="3023"/>
                    <a:pt x="34617" y="0"/>
                  </a:cubicBezTo>
                  <a:cubicBezTo>
                    <a:pt x="-34471" y="15939"/>
                    <a:pt x="10106" y="136652"/>
                    <a:pt x="78686" y="123952"/>
                  </a:cubicBezTo>
                  <a:close/>
                  <a:moveTo>
                    <a:pt x="191144" y="98552"/>
                  </a:moveTo>
                  <a:cubicBezTo>
                    <a:pt x="252676" y="2858"/>
                    <a:pt x="277822" y="107315"/>
                    <a:pt x="185175" y="131127"/>
                  </a:cubicBezTo>
                  <a:cubicBezTo>
                    <a:pt x="183842" y="119977"/>
                    <a:pt x="185925" y="108687"/>
                    <a:pt x="191144" y="98742"/>
                  </a:cubicBezTo>
                  <a:close/>
                  <a:moveTo>
                    <a:pt x="84084" y="45593"/>
                  </a:moveTo>
                  <a:cubicBezTo>
                    <a:pt x="153934" y="-31940"/>
                    <a:pt x="162569" y="102743"/>
                    <a:pt x="85417" y="107633"/>
                  </a:cubicBezTo>
                  <a:cubicBezTo>
                    <a:pt x="72889" y="89059"/>
                    <a:pt x="72368" y="64878"/>
                    <a:pt x="84084" y="4578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2"/>
            <p:cNvSpPr/>
            <p:nvPr/>
          </p:nvSpPr>
          <p:spPr>
            <a:xfrm>
              <a:off x="4190121" y="610055"/>
              <a:ext cx="95348" cy="95803"/>
            </a:xfrm>
            <a:custGeom>
              <a:avLst/>
              <a:gdLst/>
              <a:ahLst/>
              <a:cxnLst/>
              <a:rect l="l" t="t" r="r" b="b"/>
              <a:pathLst>
                <a:path w="127131" h="127737" extrusionOk="0">
                  <a:moveTo>
                    <a:pt x="125949" y="82514"/>
                  </a:moveTo>
                  <a:cubicBezTo>
                    <a:pt x="133633" y="62067"/>
                    <a:pt x="101629" y="50446"/>
                    <a:pt x="94199" y="71020"/>
                  </a:cubicBezTo>
                  <a:cubicBezTo>
                    <a:pt x="54639" y="130393"/>
                    <a:pt x="7903" y="71020"/>
                    <a:pt x="54512" y="26570"/>
                  </a:cubicBezTo>
                  <a:cubicBezTo>
                    <a:pt x="67212" y="8790"/>
                    <a:pt x="39462" y="-10768"/>
                    <a:pt x="26826" y="7012"/>
                  </a:cubicBezTo>
                  <a:cubicBezTo>
                    <a:pt x="14189" y="24792"/>
                    <a:pt x="1426" y="44541"/>
                    <a:pt x="92" y="67274"/>
                  </a:cubicBezTo>
                  <a:cubicBezTo>
                    <a:pt x="-3591" y="142648"/>
                    <a:pt x="104042" y="147347"/>
                    <a:pt x="125949" y="8251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2"/>
            <p:cNvSpPr/>
            <p:nvPr/>
          </p:nvSpPr>
          <p:spPr>
            <a:xfrm>
              <a:off x="3774938" y="3541856"/>
              <a:ext cx="49535" cy="137379"/>
            </a:xfrm>
            <a:custGeom>
              <a:avLst/>
              <a:gdLst/>
              <a:ahLst/>
              <a:cxnLst/>
              <a:rect l="l" t="t" r="r" b="b"/>
              <a:pathLst>
                <a:path w="66046" h="183172" extrusionOk="0">
                  <a:moveTo>
                    <a:pt x="64529" y="163469"/>
                  </a:moveTo>
                  <a:cubicBezTo>
                    <a:pt x="41517" y="116491"/>
                    <a:pt x="28544" y="65240"/>
                    <a:pt x="26429" y="12973"/>
                  </a:cubicBezTo>
                  <a:cubicBezTo>
                    <a:pt x="25731" y="-3917"/>
                    <a:pt x="-685" y="-4553"/>
                    <a:pt x="14" y="12465"/>
                  </a:cubicBezTo>
                  <a:cubicBezTo>
                    <a:pt x="2274" y="69355"/>
                    <a:pt x="16352" y="125146"/>
                    <a:pt x="41352" y="176296"/>
                  </a:cubicBezTo>
                  <a:cubicBezTo>
                    <a:pt x="48972" y="191599"/>
                    <a:pt x="72150" y="178709"/>
                    <a:pt x="64529" y="163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2"/>
            <p:cNvSpPr/>
            <p:nvPr/>
          </p:nvSpPr>
          <p:spPr>
            <a:xfrm>
              <a:off x="5217155" y="2010285"/>
              <a:ext cx="69712" cy="119420"/>
            </a:xfrm>
            <a:custGeom>
              <a:avLst/>
              <a:gdLst/>
              <a:ahLst/>
              <a:cxnLst/>
              <a:rect l="l" t="t" r="r" b="b"/>
              <a:pathLst>
                <a:path w="92949" h="159227" extrusionOk="0">
                  <a:moveTo>
                    <a:pt x="90071" y="138448"/>
                  </a:moveTo>
                  <a:cubicBezTo>
                    <a:pt x="59528" y="100380"/>
                    <a:pt x="37239" y="56406"/>
                    <a:pt x="24539" y="9289"/>
                  </a:cubicBezTo>
                  <a:cubicBezTo>
                    <a:pt x="20475" y="-5951"/>
                    <a:pt x="-3655" y="-1125"/>
                    <a:pt x="473" y="14242"/>
                  </a:cubicBezTo>
                  <a:cubicBezTo>
                    <a:pt x="14189" y="65557"/>
                    <a:pt x="38509" y="113436"/>
                    <a:pt x="71783" y="154831"/>
                  </a:cubicBezTo>
                  <a:cubicBezTo>
                    <a:pt x="81689" y="167214"/>
                    <a:pt x="100041" y="150767"/>
                    <a:pt x="90071" y="13844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2"/>
            <p:cNvSpPr/>
            <p:nvPr/>
          </p:nvSpPr>
          <p:spPr>
            <a:xfrm>
              <a:off x="3716936" y="678122"/>
              <a:ext cx="84455" cy="81989"/>
            </a:xfrm>
            <a:custGeom>
              <a:avLst/>
              <a:gdLst/>
              <a:ahLst/>
              <a:cxnLst/>
              <a:rect l="l" t="t" r="r" b="b"/>
              <a:pathLst>
                <a:path w="112607" h="109319" extrusionOk="0">
                  <a:moveTo>
                    <a:pt x="112275" y="43384"/>
                  </a:moveTo>
                  <a:cubicBezTo>
                    <a:pt x="111697" y="35872"/>
                    <a:pt x="109391" y="28588"/>
                    <a:pt x="105544" y="22111"/>
                  </a:cubicBezTo>
                  <a:cubicBezTo>
                    <a:pt x="75635" y="-29959"/>
                    <a:pt x="-21837" y="18746"/>
                    <a:pt x="4451" y="77229"/>
                  </a:cubicBezTo>
                  <a:cubicBezTo>
                    <a:pt x="28835" y="138888"/>
                    <a:pt x="118751" y="102883"/>
                    <a:pt x="112275" y="433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2"/>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2"/>
            <p:cNvSpPr/>
            <p:nvPr/>
          </p:nvSpPr>
          <p:spPr>
            <a:xfrm>
              <a:off x="2516630" y="832684"/>
              <a:ext cx="223642" cy="101787"/>
            </a:xfrm>
            <a:custGeom>
              <a:avLst/>
              <a:gdLst/>
              <a:ahLst/>
              <a:cxnLst/>
              <a:rect l="l" t="t" r="r" b="b"/>
              <a:pathLst>
                <a:path w="298190" h="135716" extrusionOk="0">
                  <a:moveTo>
                    <a:pt x="196428" y="11038"/>
                  </a:moveTo>
                  <a:cubicBezTo>
                    <a:pt x="166012" y="-6234"/>
                    <a:pt x="126070" y="-2360"/>
                    <a:pt x="97051" y="16562"/>
                  </a:cubicBezTo>
                  <a:cubicBezTo>
                    <a:pt x="85239" y="-13536"/>
                    <a:pt x="-33124" y="17007"/>
                    <a:pt x="9039" y="33771"/>
                  </a:cubicBezTo>
                  <a:cubicBezTo>
                    <a:pt x="31519" y="22595"/>
                    <a:pt x="61173" y="9070"/>
                    <a:pt x="84224" y="25706"/>
                  </a:cubicBezTo>
                  <a:cubicBezTo>
                    <a:pt x="-55794" y="148452"/>
                    <a:pt x="153248" y="186996"/>
                    <a:pt x="106576" y="28818"/>
                  </a:cubicBezTo>
                  <a:cubicBezTo>
                    <a:pt x="128235" y="14931"/>
                    <a:pt x="155045" y="11660"/>
                    <a:pt x="179410" y="19928"/>
                  </a:cubicBezTo>
                  <a:cubicBezTo>
                    <a:pt x="140739" y="43614"/>
                    <a:pt x="122958" y="119814"/>
                    <a:pt x="176743" y="135434"/>
                  </a:cubicBezTo>
                  <a:cubicBezTo>
                    <a:pt x="233893" y="141276"/>
                    <a:pt x="249958" y="54662"/>
                    <a:pt x="211858" y="22531"/>
                  </a:cubicBezTo>
                  <a:cubicBezTo>
                    <a:pt x="256753" y="10911"/>
                    <a:pt x="299997" y="62790"/>
                    <a:pt x="273454" y="103494"/>
                  </a:cubicBezTo>
                  <a:cubicBezTo>
                    <a:pt x="271580" y="107298"/>
                    <a:pt x="273142" y="111901"/>
                    <a:pt x="276946" y="113781"/>
                  </a:cubicBezTo>
                  <a:cubicBezTo>
                    <a:pt x="336954" y="77205"/>
                    <a:pt x="256944" y="-22554"/>
                    <a:pt x="196428" y="11038"/>
                  </a:cubicBezTo>
                  <a:close/>
                  <a:moveTo>
                    <a:pt x="98892" y="70156"/>
                  </a:moveTo>
                  <a:cubicBezTo>
                    <a:pt x="71143" y="179631"/>
                    <a:pt x="14564" y="89206"/>
                    <a:pt x="94193" y="37645"/>
                  </a:cubicBezTo>
                  <a:cubicBezTo>
                    <a:pt x="99000" y="47760"/>
                    <a:pt x="100639" y="59095"/>
                    <a:pt x="98892" y="70156"/>
                  </a:cubicBezTo>
                  <a:close/>
                  <a:moveTo>
                    <a:pt x="216304" y="86222"/>
                  </a:moveTo>
                  <a:cubicBezTo>
                    <a:pt x="175283" y="181091"/>
                    <a:pt x="124419" y="57329"/>
                    <a:pt x="195476" y="28310"/>
                  </a:cubicBezTo>
                  <a:cubicBezTo>
                    <a:pt x="213014" y="41969"/>
                    <a:pt x="221041" y="64562"/>
                    <a:pt x="216050" y="8622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2"/>
            <p:cNvSpPr/>
            <p:nvPr/>
          </p:nvSpPr>
          <p:spPr>
            <a:xfrm>
              <a:off x="3269851" y="4151743"/>
              <a:ext cx="81800" cy="99439"/>
            </a:xfrm>
            <a:custGeom>
              <a:avLst/>
              <a:gdLst/>
              <a:ahLst/>
              <a:cxnLst/>
              <a:rect l="l" t="t" r="r" b="b"/>
              <a:pathLst>
                <a:path w="109067" h="132585" extrusionOk="0">
                  <a:moveTo>
                    <a:pt x="20046" y="98316"/>
                  </a:moveTo>
                  <a:cubicBezTo>
                    <a:pt x="-1862" y="101682"/>
                    <a:pt x="3536" y="135718"/>
                    <a:pt x="25507" y="132352"/>
                  </a:cubicBezTo>
                  <a:cubicBezTo>
                    <a:pt x="47478" y="128987"/>
                    <a:pt x="71037" y="124351"/>
                    <a:pt x="88372" y="108984"/>
                  </a:cubicBezTo>
                  <a:cubicBezTo>
                    <a:pt x="145522" y="58184"/>
                    <a:pt x="72751" y="-23667"/>
                    <a:pt x="9950" y="6495"/>
                  </a:cubicBezTo>
                  <a:cubicBezTo>
                    <a:pt x="-10434" y="15322"/>
                    <a:pt x="3600" y="46945"/>
                    <a:pt x="24237" y="37864"/>
                  </a:cubicBezTo>
                  <a:cubicBezTo>
                    <a:pt x="95548" y="24466"/>
                    <a:pt x="85197" y="100729"/>
                    <a:pt x="20046" y="9831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2"/>
            <p:cNvSpPr/>
            <p:nvPr/>
          </p:nvSpPr>
          <p:spPr>
            <a:xfrm>
              <a:off x="2307326" y="3170861"/>
              <a:ext cx="86593" cy="170406"/>
            </a:xfrm>
            <a:custGeom>
              <a:avLst/>
              <a:gdLst/>
              <a:ahLst/>
              <a:cxnLst/>
              <a:rect l="l" t="t" r="r" b="b"/>
              <a:pathLst>
                <a:path w="115457" h="227208" extrusionOk="0">
                  <a:moveTo>
                    <a:pt x="113868" y="44592"/>
                  </a:moveTo>
                  <a:cubicBezTo>
                    <a:pt x="48273" y="-16686"/>
                    <a:pt x="-46787" y="-14654"/>
                    <a:pt x="83452" y="49735"/>
                  </a:cubicBezTo>
                  <a:cubicBezTo>
                    <a:pt x="-29388" y="87835"/>
                    <a:pt x="-26340" y="105425"/>
                    <a:pt x="83769" y="143271"/>
                  </a:cubicBezTo>
                  <a:cubicBezTo>
                    <a:pt x="-153022" y="236489"/>
                    <a:pt x="256870" y="250903"/>
                    <a:pt x="43828" y="192293"/>
                  </a:cubicBezTo>
                  <a:cubicBezTo>
                    <a:pt x="150825" y="137492"/>
                    <a:pt x="128600" y="135143"/>
                    <a:pt x="29985" y="96281"/>
                  </a:cubicBezTo>
                  <a:cubicBezTo>
                    <a:pt x="49987" y="76596"/>
                    <a:pt x="127457" y="77485"/>
                    <a:pt x="113868" y="4459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2"/>
            <p:cNvSpPr/>
            <p:nvPr/>
          </p:nvSpPr>
          <p:spPr>
            <a:xfrm>
              <a:off x="3362568" y="2912701"/>
              <a:ext cx="97043" cy="78697"/>
            </a:xfrm>
            <a:custGeom>
              <a:avLst/>
              <a:gdLst/>
              <a:ahLst/>
              <a:cxnLst/>
              <a:rect l="l" t="t" r="r" b="b"/>
              <a:pathLst>
                <a:path w="129390" h="104929" extrusionOk="0">
                  <a:moveTo>
                    <a:pt x="129279" y="85147"/>
                  </a:moveTo>
                  <a:cubicBezTo>
                    <a:pt x="126929" y="63303"/>
                    <a:pt x="123564" y="40063"/>
                    <a:pt x="109276" y="22409"/>
                  </a:cubicBezTo>
                  <a:cubicBezTo>
                    <a:pt x="62032" y="-36201"/>
                    <a:pt x="-21534" y="31617"/>
                    <a:pt x="5136" y="94545"/>
                  </a:cubicBezTo>
                  <a:cubicBezTo>
                    <a:pt x="12883" y="114929"/>
                    <a:pt x="44570" y="102419"/>
                    <a:pt x="36569" y="81845"/>
                  </a:cubicBezTo>
                  <a:cubicBezTo>
                    <a:pt x="26726" y="11233"/>
                    <a:pt x="101022" y="24695"/>
                    <a:pt x="95624" y="88703"/>
                  </a:cubicBezTo>
                  <a:cubicBezTo>
                    <a:pt x="97973" y="110547"/>
                    <a:pt x="131565" y="106674"/>
                    <a:pt x="129279" y="8514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2"/>
            <p:cNvSpPr/>
            <p:nvPr/>
          </p:nvSpPr>
          <p:spPr>
            <a:xfrm>
              <a:off x="3271579" y="3584164"/>
              <a:ext cx="204861" cy="200875"/>
            </a:xfrm>
            <a:custGeom>
              <a:avLst/>
              <a:gdLst/>
              <a:ahLst/>
              <a:cxnLst/>
              <a:rect l="l" t="t" r="r" b="b"/>
              <a:pathLst>
                <a:path w="273148" h="267834" extrusionOk="0">
                  <a:moveTo>
                    <a:pt x="183986" y="185798"/>
                  </a:moveTo>
                  <a:cubicBezTo>
                    <a:pt x="285586" y="209166"/>
                    <a:pt x="305653" y="208531"/>
                    <a:pt x="216625" y="131950"/>
                  </a:cubicBezTo>
                  <a:cubicBezTo>
                    <a:pt x="290603" y="-11115"/>
                    <a:pt x="267997" y="2347"/>
                    <a:pt x="137568" y="58481"/>
                  </a:cubicBezTo>
                  <a:cubicBezTo>
                    <a:pt x="121248" y="50289"/>
                    <a:pt x="65115" y="-30102"/>
                    <a:pt x="58256" y="12253"/>
                  </a:cubicBezTo>
                  <a:cubicBezTo>
                    <a:pt x="62829" y="38796"/>
                    <a:pt x="67356" y="65339"/>
                    <a:pt x="71846" y="91882"/>
                  </a:cubicBezTo>
                  <a:cubicBezTo>
                    <a:pt x="-23404" y="144460"/>
                    <a:pt x="-28802" y="157604"/>
                    <a:pt x="84990" y="168907"/>
                  </a:cubicBezTo>
                  <a:cubicBezTo>
                    <a:pt x="103151" y="309814"/>
                    <a:pt x="109056" y="286128"/>
                    <a:pt x="183986" y="1857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2"/>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2"/>
            <p:cNvSpPr/>
            <p:nvPr/>
          </p:nvSpPr>
          <p:spPr>
            <a:xfrm>
              <a:off x="2842397" y="2491866"/>
              <a:ext cx="146277" cy="228511"/>
            </a:xfrm>
            <a:custGeom>
              <a:avLst/>
              <a:gdLst/>
              <a:ahLst/>
              <a:cxnLst/>
              <a:rect l="l" t="t" r="r" b="b"/>
              <a:pathLst>
                <a:path w="195036" h="304682" extrusionOk="0">
                  <a:moveTo>
                    <a:pt x="47568" y="211859"/>
                  </a:moveTo>
                  <a:cubicBezTo>
                    <a:pt x="66046" y="267421"/>
                    <a:pt x="153867" y="246148"/>
                    <a:pt x="167774" y="196999"/>
                  </a:cubicBezTo>
                  <a:cubicBezTo>
                    <a:pt x="197555" y="234020"/>
                    <a:pt x="167329" y="296314"/>
                    <a:pt x="118180" y="288693"/>
                  </a:cubicBezTo>
                  <a:cubicBezTo>
                    <a:pt x="113856" y="288547"/>
                    <a:pt x="110224" y="291925"/>
                    <a:pt x="110052" y="296250"/>
                  </a:cubicBezTo>
                  <a:cubicBezTo>
                    <a:pt x="169742" y="336827"/>
                    <a:pt x="228861" y="220050"/>
                    <a:pt x="172028" y="177759"/>
                  </a:cubicBezTo>
                  <a:cubicBezTo>
                    <a:pt x="175267" y="142072"/>
                    <a:pt x="154820" y="106385"/>
                    <a:pt x="124911" y="87271"/>
                  </a:cubicBezTo>
                  <a:cubicBezTo>
                    <a:pt x="148025" y="63586"/>
                    <a:pt x="69539" y="-34141"/>
                    <a:pt x="71698" y="12405"/>
                  </a:cubicBezTo>
                  <a:cubicBezTo>
                    <a:pt x="91574" y="28661"/>
                    <a:pt x="116783" y="50505"/>
                    <a:pt x="111005" y="79207"/>
                  </a:cubicBezTo>
                  <a:cubicBezTo>
                    <a:pt x="-62731" y="213"/>
                    <a:pt x="-10598" y="211668"/>
                    <a:pt x="117355" y="101305"/>
                  </a:cubicBezTo>
                  <a:cubicBezTo>
                    <a:pt x="139452" y="115713"/>
                    <a:pt x="153816" y="139373"/>
                    <a:pt x="156407" y="165630"/>
                  </a:cubicBezTo>
                  <a:cubicBezTo>
                    <a:pt x="118053" y="139532"/>
                    <a:pt x="39186" y="155026"/>
                    <a:pt x="47568" y="211859"/>
                  </a:cubicBezTo>
                  <a:close/>
                  <a:moveTo>
                    <a:pt x="75508" y="111402"/>
                  </a:moveTo>
                  <a:cubicBezTo>
                    <a:pt x="-38411" y="131721"/>
                    <a:pt x="22041" y="40726"/>
                    <a:pt x="103893" y="93304"/>
                  </a:cubicBezTo>
                  <a:cubicBezTo>
                    <a:pt x="96482" y="102073"/>
                    <a:pt x="86582" y="108379"/>
                    <a:pt x="75508" y="111402"/>
                  </a:cubicBezTo>
                  <a:close/>
                  <a:moveTo>
                    <a:pt x="155327" y="183918"/>
                  </a:moveTo>
                  <a:cubicBezTo>
                    <a:pt x="150127" y="206150"/>
                    <a:pt x="132436" y="223301"/>
                    <a:pt x="110052" y="227797"/>
                  </a:cubicBezTo>
                  <a:cubicBezTo>
                    <a:pt x="4134" y="229511"/>
                    <a:pt x="98305" y="129816"/>
                    <a:pt x="155327" y="18391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2" name="Google Shape;102;p2"/>
          <p:cNvGrpSpPr/>
          <p:nvPr/>
        </p:nvGrpSpPr>
        <p:grpSpPr>
          <a:xfrm>
            <a:off x="0" y="0"/>
            <a:ext cx="9035724" cy="5143499"/>
            <a:chOff x="0" y="0"/>
            <a:chExt cx="9035724" cy="5143499"/>
          </a:xfrm>
        </p:grpSpPr>
        <p:sp>
          <p:nvSpPr>
            <p:cNvPr id="103" name="Google Shape;103;p2"/>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2"/>
            <p:cNvSpPr/>
            <p:nvPr/>
          </p:nvSpPr>
          <p:spPr>
            <a:xfrm>
              <a:off x="4961239" y="640508"/>
              <a:ext cx="172450" cy="161734"/>
            </a:xfrm>
            <a:custGeom>
              <a:avLst/>
              <a:gdLst/>
              <a:ahLst/>
              <a:cxnLst/>
              <a:rect l="l" t="t" r="r" b="b"/>
              <a:pathLst>
                <a:path w="229933" h="215645" extrusionOk="0">
                  <a:moveTo>
                    <a:pt x="229933" y="215646"/>
                  </a:moveTo>
                  <a:lnTo>
                    <a:pt x="205422" y="0"/>
                  </a:lnTo>
                  <a:lnTo>
                    <a:pt x="0" y="142938"/>
                  </a:lnTo>
                  <a:lnTo>
                    <a:pt x="229933" y="21564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2"/>
            <p:cNvSpPr/>
            <p:nvPr/>
          </p:nvSpPr>
          <p:spPr>
            <a:xfrm>
              <a:off x="6622377" y="1119979"/>
              <a:ext cx="74118" cy="124644"/>
            </a:xfrm>
            <a:custGeom>
              <a:avLst/>
              <a:gdLst/>
              <a:ahLst/>
              <a:cxnLst/>
              <a:rect l="l" t="t" r="r" b="b"/>
              <a:pathLst>
                <a:path w="98824" h="166192" extrusionOk="0">
                  <a:moveTo>
                    <a:pt x="76737" y="4468"/>
                  </a:moveTo>
                  <a:cubicBezTo>
                    <a:pt x="41432" y="47496"/>
                    <a:pt x="15460" y="97413"/>
                    <a:pt x="537" y="151026"/>
                  </a:cubicBezTo>
                  <a:cubicBezTo>
                    <a:pt x="-3971" y="167028"/>
                    <a:pt x="21238" y="172616"/>
                    <a:pt x="25937" y="156677"/>
                  </a:cubicBezTo>
                  <a:cubicBezTo>
                    <a:pt x="39654" y="107465"/>
                    <a:pt x="63466" y="61624"/>
                    <a:pt x="95787" y="22057"/>
                  </a:cubicBezTo>
                  <a:cubicBezTo>
                    <a:pt x="106201" y="9230"/>
                    <a:pt x="87342" y="-8359"/>
                    <a:pt x="76737" y="446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2"/>
            <p:cNvSpPr/>
            <p:nvPr/>
          </p:nvSpPr>
          <p:spPr>
            <a:xfrm>
              <a:off x="6183817" y="4145827"/>
              <a:ext cx="87219" cy="100595"/>
            </a:xfrm>
            <a:custGeom>
              <a:avLst/>
              <a:gdLst/>
              <a:ahLst/>
              <a:cxnLst/>
              <a:rect l="l" t="t" r="r" b="b"/>
              <a:pathLst>
                <a:path w="116292" h="134127" extrusionOk="0">
                  <a:moveTo>
                    <a:pt x="82491" y="33433"/>
                  </a:moveTo>
                  <a:cubicBezTo>
                    <a:pt x="103382" y="26194"/>
                    <a:pt x="92079" y="-6191"/>
                    <a:pt x="71188" y="1048"/>
                  </a:cubicBezTo>
                  <a:cubicBezTo>
                    <a:pt x="50296" y="8287"/>
                    <a:pt x="27880" y="16923"/>
                    <a:pt x="13656" y="35084"/>
                  </a:cubicBezTo>
                  <a:cubicBezTo>
                    <a:pt x="-33587" y="95155"/>
                    <a:pt x="52455" y="162402"/>
                    <a:pt x="108906" y="121698"/>
                  </a:cubicBezTo>
                  <a:cubicBezTo>
                    <a:pt x="127322" y="109379"/>
                    <a:pt x="107700" y="80931"/>
                    <a:pt x="89349" y="93440"/>
                  </a:cubicBezTo>
                  <a:cubicBezTo>
                    <a:pt x="21530" y="119221"/>
                    <a:pt x="17975" y="42640"/>
                    <a:pt x="82491" y="334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2"/>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2"/>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2"/>
            <p:cNvSpPr/>
            <p:nvPr/>
          </p:nvSpPr>
          <p:spPr>
            <a:xfrm>
              <a:off x="5346584" y="3800176"/>
              <a:ext cx="157655" cy="164872"/>
            </a:xfrm>
            <a:custGeom>
              <a:avLst/>
              <a:gdLst/>
              <a:ahLst/>
              <a:cxnLst/>
              <a:rect l="l" t="t" r="r" b="b"/>
              <a:pathLst>
                <a:path w="210207" h="219830" extrusionOk="0">
                  <a:moveTo>
                    <a:pt x="165911" y="5478"/>
                  </a:moveTo>
                  <a:cubicBezTo>
                    <a:pt x="119303" y="-17636"/>
                    <a:pt x="82472" y="37228"/>
                    <a:pt x="89013" y="79837"/>
                  </a:cubicBezTo>
                  <a:cubicBezTo>
                    <a:pt x="-93994" y="94124"/>
                    <a:pt x="37641" y="264495"/>
                    <a:pt x="192899" y="208615"/>
                  </a:cubicBezTo>
                  <a:cubicBezTo>
                    <a:pt x="218172" y="181945"/>
                    <a:pt x="220903" y="37609"/>
                    <a:pt x="165911" y="54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2"/>
            <p:cNvSpPr/>
            <p:nvPr/>
          </p:nvSpPr>
          <p:spPr>
            <a:xfrm>
              <a:off x="5598773" y="2518581"/>
              <a:ext cx="80760" cy="86925"/>
            </a:xfrm>
            <a:custGeom>
              <a:avLst/>
              <a:gdLst/>
              <a:ahLst/>
              <a:cxnLst/>
              <a:rect l="l" t="t" r="r" b="b"/>
              <a:pathLst>
                <a:path w="107680" h="115900" extrusionOk="0">
                  <a:moveTo>
                    <a:pt x="43462" y="1041"/>
                  </a:moveTo>
                  <a:cubicBezTo>
                    <a:pt x="-23022" y="11138"/>
                    <a:pt x="-7846" y="108483"/>
                    <a:pt x="52606" y="115341"/>
                  </a:cubicBezTo>
                  <a:cubicBezTo>
                    <a:pt x="60162" y="116491"/>
                    <a:pt x="67910" y="115862"/>
                    <a:pt x="75212" y="113500"/>
                  </a:cubicBezTo>
                  <a:cubicBezTo>
                    <a:pt x="133569" y="95656"/>
                    <a:pt x="107343" y="-11659"/>
                    <a:pt x="43462" y="10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2"/>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2"/>
            <p:cNvSpPr/>
            <p:nvPr/>
          </p:nvSpPr>
          <p:spPr>
            <a:xfrm>
              <a:off x="5915661" y="3476154"/>
              <a:ext cx="145191" cy="165083"/>
            </a:xfrm>
            <a:custGeom>
              <a:avLst/>
              <a:gdLst/>
              <a:ahLst/>
              <a:cxnLst/>
              <a:rect l="l" t="t" r="r" b="b"/>
              <a:pathLst>
                <a:path w="193588" h="220111" extrusionOk="0">
                  <a:moveTo>
                    <a:pt x="193588" y="100640"/>
                  </a:moveTo>
                  <a:cubicBezTo>
                    <a:pt x="193588" y="8565"/>
                    <a:pt x="125326" y="-61285"/>
                    <a:pt x="168188" y="81590"/>
                  </a:cubicBezTo>
                  <a:cubicBezTo>
                    <a:pt x="60683" y="23614"/>
                    <a:pt x="49444" y="38346"/>
                    <a:pt x="98338" y="147439"/>
                  </a:cubicBezTo>
                  <a:cubicBezTo>
                    <a:pt x="-137564" y="35361"/>
                    <a:pt x="139042" y="352608"/>
                    <a:pt x="33569" y="151884"/>
                  </a:cubicBezTo>
                  <a:cubicBezTo>
                    <a:pt x="149710" y="193604"/>
                    <a:pt x="135613" y="175570"/>
                    <a:pt x="95862" y="74160"/>
                  </a:cubicBezTo>
                  <a:cubicBezTo>
                    <a:pt x="124818" y="75240"/>
                    <a:pt x="178348" y="133977"/>
                    <a:pt x="193588" y="10064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2"/>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2"/>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2"/>
            <p:cNvSpPr/>
            <p:nvPr/>
          </p:nvSpPr>
          <p:spPr>
            <a:xfrm>
              <a:off x="8004341" y="2451709"/>
              <a:ext cx="233165" cy="133718"/>
            </a:xfrm>
            <a:custGeom>
              <a:avLst/>
              <a:gdLst/>
              <a:ahLst/>
              <a:cxnLst/>
              <a:rect l="l" t="t" r="r" b="b"/>
              <a:pathLst>
                <a:path w="310886" h="178291" extrusionOk="0">
                  <a:moveTo>
                    <a:pt x="292661" y="84870"/>
                  </a:moveTo>
                  <a:cubicBezTo>
                    <a:pt x="292026" y="89093"/>
                    <a:pt x="294820" y="93081"/>
                    <a:pt x="299011" y="93888"/>
                  </a:cubicBezTo>
                  <a:cubicBezTo>
                    <a:pt x="346826" y="39532"/>
                    <a:pt x="238051" y="-33938"/>
                    <a:pt x="188775" y="17370"/>
                  </a:cubicBezTo>
                  <a:cubicBezTo>
                    <a:pt x="153723" y="9687"/>
                    <a:pt x="115560" y="25562"/>
                    <a:pt x="92826" y="52930"/>
                  </a:cubicBezTo>
                  <a:cubicBezTo>
                    <a:pt x="72126" y="26958"/>
                    <a:pt x="-34936" y="92808"/>
                    <a:pt x="11610" y="96554"/>
                  </a:cubicBezTo>
                  <a:cubicBezTo>
                    <a:pt x="30279" y="78711"/>
                    <a:pt x="55362" y="56422"/>
                    <a:pt x="82984" y="65757"/>
                  </a:cubicBezTo>
                  <a:cubicBezTo>
                    <a:pt x="-17410" y="228762"/>
                    <a:pt x="199634" y="203362"/>
                    <a:pt x="105844" y="62138"/>
                  </a:cubicBezTo>
                  <a:cubicBezTo>
                    <a:pt x="122926" y="41913"/>
                    <a:pt x="148326" y="30559"/>
                    <a:pt x="174805" y="31276"/>
                  </a:cubicBezTo>
                  <a:cubicBezTo>
                    <a:pt x="143944" y="66265"/>
                    <a:pt x="149405" y="146529"/>
                    <a:pt x="207126" y="145576"/>
                  </a:cubicBezTo>
                  <a:cubicBezTo>
                    <a:pt x="264721" y="134146"/>
                    <a:pt x="254561" y="43976"/>
                    <a:pt x="207444" y="24038"/>
                  </a:cubicBezTo>
                  <a:cubicBezTo>
                    <a:pt x="248275" y="-981"/>
                    <a:pt x="306694" y="36864"/>
                    <a:pt x="292661" y="84870"/>
                  </a:cubicBezTo>
                  <a:close/>
                  <a:moveTo>
                    <a:pt x="110861" y="105127"/>
                  </a:moveTo>
                  <a:cubicBezTo>
                    <a:pt x="116829" y="221078"/>
                    <a:pt x="33835" y="149577"/>
                    <a:pt x="96446" y="74583"/>
                  </a:cubicBezTo>
                  <a:cubicBezTo>
                    <a:pt x="104193" y="83080"/>
                    <a:pt x="109273" y="93729"/>
                    <a:pt x="110861" y="105127"/>
                  </a:cubicBezTo>
                  <a:close/>
                  <a:moveTo>
                    <a:pt x="231066" y="85315"/>
                  </a:moveTo>
                  <a:cubicBezTo>
                    <a:pt x="219509" y="190979"/>
                    <a:pt x="132069" y="84744"/>
                    <a:pt x="192966" y="34515"/>
                  </a:cubicBezTo>
                  <a:cubicBezTo>
                    <a:pt x="214556" y="42491"/>
                    <a:pt x="229478" y="62366"/>
                    <a:pt x="231066" y="853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2"/>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2"/>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2"/>
            <p:cNvSpPr/>
            <p:nvPr/>
          </p:nvSpPr>
          <p:spPr>
            <a:xfrm>
              <a:off x="7721417" y="1382863"/>
              <a:ext cx="105337" cy="206633"/>
            </a:xfrm>
            <a:custGeom>
              <a:avLst/>
              <a:gdLst/>
              <a:ahLst/>
              <a:cxnLst/>
              <a:rect l="l" t="t" r="r" b="b"/>
              <a:pathLst>
                <a:path w="140449" h="275511" extrusionOk="0">
                  <a:moveTo>
                    <a:pt x="22511" y="267938"/>
                  </a:moveTo>
                  <a:cubicBezTo>
                    <a:pt x="14700" y="245396"/>
                    <a:pt x="5557" y="215678"/>
                    <a:pt x="24098" y="195993"/>
                  </a:cubicBezTo>
                  <a:cubicBezTo>
                    <a:pt x="122777" y="343313"/>
                    <a:pt x="184881" y="150717"/>
                    <a:pt x="29813" y="175292"/>
                  </a:cubicBezTo>
                  <a:cubicBezTo>
                    <a:pt x="19399" y="153136"/>
                    <a:pt x="19590" y="127444"/>
                    <a:pt x="30321" y="105442"/>
                  </a:cubicBezTo>
                  <a:cubicBezTo>
                    <a:pt x="47974" y="144875"/>
                    <a:pt x="117697" y="171101"/>
                    <a:pt x="139097" y="122205"/>
                  </a:cubicBezTo>
                  <a:cubicBezTo>
                    <a:pt x="151797" y="69247"/>
                    <a:pt x="71787" y="43085"/>
                    <a:pt x="36798" y="75152"/>
                  </a:cubicBezTo>
                  <a:cubicBezTo>
                    <a:pt x="31337" y="31337"/>
                    <a:pt x="85694" y="-3080"/>
                    <a:pt x="120809" y="26955"/>
                  </a:cubicBezTo>
                  <a:cubicBezTo>
                    <a:pt x="124174" y="29178"/>
                    <a:pt x="128683" y="28270"/>
                    <a:pt x="130969" y="24924"/>
                  </a:cubicBezTo>
                  <a:cubicBezTo>
                    <a:pt x="103537" y="-36290"/>
                    <a:pt x="-222" y="27019"/>
                    <a:pt x="24035" y="88424"/>
                  </a:cubicBezTo>
                  <a:cubicBezTo>
                    <a:pt x="4033" y="115030"/>
                    <a:pt x="2762" y="153257"/>
                    <a:pt x="17050" y="182975"/>
                  </a:cubicBezTo>
                  <a:cubicBezTo>
                    <a:pt x="-12795" y="190214"/>
                    <a:pt x="1429" y="305721"/>
                    <a:pt x="22511" y="267938"/>
                  </a:cubicBezTo>
                  <a:close/>
                  <a:moveTo>
                    <a:pt x="67977" y="188182"/>
                  </a:moveTo>
                  <a:cubicBezTo>
                    <a:pt x="167926" y="227806"/>
                    <a:pt x="75660" y="270161"/>
                    <a:pt x="36735" y="188627"/>
                  </a:cubicBezTo>
                  <a:cubicBezTo>
                    <a:pt x="46832" y="185306"/>
                    <a:pt x="57754" y="185147"/>
                    <a:pt x="67977" y="188182"/>
                  </a:cubicBezTo>
                  <a:close/>
                  <a:moveTo>
                    <a:pt x="97632" y="79280"/>
                  </a:moveTo>
                  <a:cubicBezTo>
                    <a:pt x="182150" y="129699"/>
                    <a:pt x="59023" y="162465"/>
                    <a:pt x="40482" y="91980"/>
                  </a:cubicBezTo>
                  <a:cubicBezTo>
                    <a:pt x="55340" y="76898"/>
                    <a:pt x="77565" y="71818"/>
                    <a:pt x="97505" y="789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2"/>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2"/>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2"/>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2"/>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2"/>
            <p:cNvSpPr/>
            <p:nvPr/>
          </p:nvSpPr>
          <p:spPr>
            <a:xfrm>
              <a:off x="6733554" y="3487085"/>
              <a:ext cx="113846" cy="218006"/>
            </a:xfrm>
            <a:custGeom>
              <a:avLst/>
              <a:gdLst/>
              <a:ahLst/>
              <a:cxnLst/>
              <a:rect l="l" t="t" r="r" b="b"/>
              <a:pathLst>
                <a:path w="151795" h="290675" extrusionOk="0">
                  <a:moveTo>
                    <a:pt x="45721" y="190015"/>
                  </a:moveTo>
                  <a:cubicBezTo>
                    <a:pt x="28640" y="172235"/>
                    <a:pt x="20576" y="147654"/>
                    <a:pt x="23814" y="123213"/>
                  </a:cubicBezTo>
                  <a:cubicBezTo>
                    <a:pt x="53278" y="154963"/>
                    <a:pt x="128145" y="157757"/>
                    <a:pt x="132844" y="104163"/>
                  </a:cubicBezTo>
                  <a:cubicBezTo>
                    <a:pt x="127827" y="49680"/>
                    <a:pt x="43372" y="50315"/>
                    <a:pt x="20259" y="92098"/>
                  </a:cubicBezTo>
                  <a:cubicBezTo>
                    <a:pt x="1209" y="52093"/>
                    <a:pt x="41721" y="1864"/>
                    <a:pt x="84901" y="19263"/>
                  </a:cubicBezTo>
                  <a:cubicBezTo>
                    <a:pt x="88838" y="20280"/>
                    <a:pt x="92839" y="17962"/>
                    <a:pt x="93918" y="14056"/>
                  </a:cubicBezTo>
                  <a:cubicBezTo>
                    <a:pt x="48134" y="-35537"/>
                    <a:pt x="-30415" y="58125"/>
                    <a:pt x="12321" y="108735"/>
                  </a:cubicBezTo>
                  <a:cubicBezTo>
                    <a:pt x="1780" y="140485"/>
                    <a:pt x="12765" y="177379"/>
                    <a:pt x="35943" y="201064"/>
                  </a:cubicBezTo>
                  <a:cubicBezTo>
                    <a:pt x="9908" y="217764"/>
                    <a:pt x="60517" y="323301"/>
                    <a:pt x="68455" y="280566"/>
                  </a:cubicBezTo>
                  <a:cubicBezTo>
                    <a:pt x="53786" y="261516"/>
                    <a:pt x="35561" y="236116"/>
                    <a:pt x="46928" y="211414"/>
                  </a:cubicBezTo>
                  <a:cubicBezTo>
                    <a:pt x="188216" y="320381"/>
                    <a:pt x="185676" y="116800"/>
                    <a:pt x="45721" y="190015"/>
                  </a:cubicBezTo>
                  <a:close/>
                  <a:moveTo>
                    <a:pt x="86044" y="190015"/>
                  </a:moveTo>
                  <a:cubicBezTo>
                    <a:pt x="193994" y="195730"/>
                    <a:pt x="119635" y="265644"/>
                    <a:pt x="56326" y="200429"/>
                  </a:cubicBezTo>
                  <a:cubicBezTo>
                    <a:pt x="64898" y="193927"/>
                    <a:pt x="75313" y="190225"/>
                    <a:pt x="86044" y="189825"/>
                  </a:cubicBezTo>
                  <a:close/>
                  <a:moveTo>
                    <a:pt x="79377" y="76668"/>
                  </a:moveTo>
                  <a:cubicBezTo>
                    <a:pt x="176087" y="97623"/>
                    <a:pt x="69217" y="168362"/>
                    <a:pt x="28577" y="106957"/>
                  </a:cubicBezTo>
                  <a:cubicBezTo>
                    <a:pt x="38038" y="87710"/>
                    <a:pt x="57914" y="75785"/>
                    <a:pt x="79377" y="76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2"/>
            <p:cNvSpPr/>
            <p:nvPr/>
          </p:nvSpPr>
          <p:spPr>
            <a:xfrm>
              <a:off x="7243143" y="2159031"/>
              <a:ext cx="156543" cy="187166"/>
            </a:xfrm>
            <a:custGeom>
              <a:avLst/>
              <a:gdLst/>
              <a:ahLst/>
              <a:cxnLst/>
              <a:rect l="l" t="t" r="r" b="b"/>
              <a:pathLst>
                <a:path w="208724" h="249555" extrusionOk="0">
                  <a:moveTo>
                    <a:pt x="177736" y="249555"/>
                  </a:moveTo>
                  <a:lnTo>
                    <a:pt x="208724" y="0"/>
                  </a:lnTo>
                  <a:lnTo>
                    <a:pt x="0" y="123190"/>
                  </a:lnTo>
                  <a:lnTo>
                    <a:pt x="177736" y="24955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2"/>
            <p:cNvSpPr/>
            <p:nvPr/>
          </p:nvSpPr>
          <p:spPr>
            <a:xfrm>
              <a:off x="6905617" y="2527513"/>
              <a:ext cx="106994" cy="107136"/>
            </a:xfrm>
            <a:custGeom>
              <a:avLst/>
              <a:gdLst/>
              <a:ahLst/>
              <a:cxnLst/>
              <a:rect l="l" t="t" r="r" b="b"/>
              <a:pathLst>
                <a:path w="142659" h="142848" extrusionOk="0">
                  <a:moveTo>
                    <a:pt x="123074" y="140644"/>
                  </a:moveTo>
                  <a:cubicBezTo>
                    <a:pt x="137488" y="150042"/>
                    <a:pt x="150887" y="126928"/>
                    <a:pt x="136472" y="117530"/>
                  </a:cubicBezTo>
                  <a:cubicBezTo>
                    <a:pt x="92149" y="88517"/>
                    <a:pt x="54303" y="50614"/>
                    <a:pt x="25411" y="6214"/>
                  </a:cubicBezTo>
                  <a:cubicBezTo>
                    <a:pt x="16076" y="-8137"/>
                    <a:pt x="-7165" y="4944"/>
                    <a:pt x="2169" y="19422"/>
                  </a:cubicBezTo>
                  <a:cubicBezTo>
                    <a:pt x="33602" y="67797"/>
                    <a:pt x="74814" y="109078"/>
                    <a:pt x="123074" y="1406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2"/>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2"/>
            <p:cNvSpPr/>
            <p:nvPr/>
          </p:nvSpPr>
          <p:spPr>
            <a:xfrm>
              <a:off x="7076978" y="1260636"/>
              <a:ext cx="98623" cy="80126"/>
            </a:xfrm>
            <a:custGeom>
              <a:avLst/>
              <a:gdLst/>
              <a:ahLst/>
              <a:cxnLst/>
              <a:rect l="l" t="t" r="r" b="b"/>
              <a:pathLst>
                <a:path w="131497" h="106835" extrusionOk="0">
                  <a:moveTo>
                    <a:pt x="126175" y="10537"/>
                  </a:moveTo>
                  <a:cubicBezTo>
                    <a:pt x="118174" y="-10228"/>
                    <a:pt x="86044" y="2727"/>
                    <a:pt x="94425" y="23237"/>
                  </a:cubicBezTo>
                  <a:cubicBezTo>
                    <a:pt x="104712" y="94992"/>
                    <a:pt x="29084" y="81657"/>
                    <a:pt x="34291" y="16506"/>
                  </a:cubicBezTo>
                  <a:cubicBezTo>
                    <a:pt x="31878" y="-5529"/>
                    <a:pt x="-2348" y="-1591"/>
                    <a:pt x="128" y="20443"/>
                  </a:cubicBezTo>
                  <a:cubicBezTo>
                    <a:pt x="2605" y="42478"/>
                    <a:pt x="6097" y="66227"/>
                    <a:pt x="20702" y="83943"/>
                  </a:cubicBezTo>
                  <a:cubicBezTo>
                    <a:pt x="68835" y="143824"/>
                    <a:pt x="153544" y="74481"/>
                    <a:pt x="126175" y="105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2"/>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2"/>
            <p:cNvSpPr/>
            <p:nvPr/>
          </p:nvSpPr>
          <p:spPr>
            <a:xfrm>
              <a:off x="7258585" y="3706830"/>
              <a:ext cx="205701" cy="192056"/>
            </a:xfrm>
            <a:custGeom>
              <a:avLst/>
              <a:gdLst/>
              <a:ahLst/>
              <a:cxnLst/>
              <a:rect l="l" t="t" r="r" b="b"/>
              <a:pathLst>
                <a:path w="274268" h="256074" extrusionOk="0">
                  <a:moveTo>
                    <a:pt x="149083" y="208997"/>
                  </a:moveTo>
                  <a:cubicBezTo>
                    <a:pt x="230617" y="267544"/>
                    <a:pt x="248715" y="274466"/>
                    <a:pt x="198105" y="173183"/>
                  </a:cubicBezTo>
                  <a:cubicBezTo>
                    <a:pt x="317104" y="73615"/>
                    <a:pt x="292021" y="77171"/>
                    <a:pt x="155179" y="78505"/>
                  </a:cubicBezTo>
                  <a:cubicBezTo>
                    <a:pt x="143749" y="65106"/>
                    <a:pt x="123429" y="-27159"/>
                    <a:pt x="101903" y="7893"/>
                  </a:cubicBezTo>
                  <a:cubicBezTo>
                    <a:pt x="96060" y="33293"/>
                    <a:pt x="90218" y="58585"/>
                    <a:pt x="84313" y="83775"/>
                  </a:cubicBezTo>
                  <a:cubicBezTo>
                    <a:pt x="-20081" y="94951"/>
                    <a:pt x="-29606" y="104730"/>
                    <a:pt x="67358" y="157054"/>
                  </a:cubicBezTo>
                  <a:cubicBezTo>
                    <a:pt x="31036" y="289134"/>
                    <a:pt x="45070" y="270275"/>
                    <a:pt x="149083" y="2089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2"/>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2"/>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2"/>
            <p:cNvSpPr/>
            <p:nvPr/>
          </p:nvSpPr>
          <p:spPr>
            <a:xfrm>
              <a:off x="3432455" y="3112415"/>
              <a:ext cx="132989" cy="196732"/>
            </a:xfrm>
            <a:custGeom>
              <a:avLst/>
              <a:gdLst/>
              <a:ahLst/>
              <a:cxnLst/>
              <a:rect l="l" t="t" r="r" b="b"/>
              <a:pathLst>
                <a:path w="177319" h="262310" extrusionOk="0">
                  <a:moveTo>
                    <a:pt x="43906" y="164557"/>
                  </a:moveTo>
                  <a:cubicBezTo>
                    <a:pt x="38039" y="140027"/>
                    <a:pt x="43652" y="114163"/>
                    <a:pt x="59146" y="94262"/>
                  </a:cubicBezTo>
                  <a:cubicBezTo>
                    <a:pt x="68608" y="137696"/>
                    <a:pt x="133378" y="178717"/>
                    <a:pt x="165128" y="133950"/>
                  </a:cubicBezTo>
                  <a:cubicBezTo>
                    <a:pt x="188876" y="83150"/>
                    <a:pt x="113947" y="40160"/>
                    <a:pt x="71973" y="65116"/>
                  </a:cubicBezTo>
                  <a:cubicBezTo>
                    <a:pt x="75720" y="19840"/>
                    <a:pt x="137632" y="-3464"/>
                    <a:pt x="166715" y="34191"/>
                  </a:cubicBezTo>
                  <a:cubicBezTo>
                    <a:pt x="169636" y="37118"/>
                    <a:pt x="174386" y="37125"/>
                    <a:pt x="177313" y="34198"/>
                  </a:cubicBezTo>
                  <a:cubicBezTo>
                    <a:pt x="177313" y="34198"/>
                    <a:pt x="177320" y="34191"/>
                    <a:pt x="177320" y="34191"/>
                  </a:cubicBezTo>
                  <a:cubicBezTo>
                    <a:pt x="162588" y="-33182"/>
                    <a:pt x="44795" y="8791"/>
                    <a:pt x="56670" y="75657"/>
                  </a:cubicBezTo>
                  <a:cubicBezTo>
                    <a:pt x="30952" y="98199"/>
                    <a:pt x="21618" y="136426"/>
                    <a:pt x="29809" y="169383"/>
                  </a:cubicBezTo>
                  <a:cubicBezTo>
                    <a:pt x="-1941" y="170589"/>
                    <a:pt x="-11656" y="290033"/>
                    <a:pt x="17109" y="256314"/>
                  </a:cubicBezTo>
                  <a:cubicBezTo>
                    <a:pt x="13998" y="231930"/>
                    <a:pt x="10759" y="200117"/>
                    <a:pt x="33810" y="184115"/>
                  </a:cubicBezTo>
                  <a:cubicBezTo>
                    <a:pt x="102326" y="353279"/>
                    <a:pt x="205323" y="172304"/>
                    <a:pt x="43906" y="164557"/>
                  </a:cubicBezTo>
                  <a:close/>
                  <a:moveTo>
                    <a:pt x="132298" y="82007"/>
                  </a:moveTo>
                  <a:cubicBezTo>
                    <a:pt x="206847" y="150523"/>
                    <a:pt x="75974" y="157699"/>
                    <a:pt x="71973" y="82642"/>
                  </a:cubicBezTo>
                  <a:cubicBezTo>
                    <a:pt x="90172" y="70551"/>
                    <a:pt x="113750" y="70202"/>
                    <a:pt x="132298" y="81753"/>
                  </a:cubicBezTo>
                  <a:close/>
                  <a:moveTo>
                    <a:pt x="79657" y="185512"/>
                  </a:moveTo>
                  <a:cubicBezTo>
                    <a:pt x="171986" y="246345"/>
                    <a:pt x="70195" y="269649"/>
                    <a:pt x="47907" y="179162"/>
                  </a:cubicBezTo>
                  <a:cubicBezTo>
                    <a:pt x="58867" y="177904"/>
                    <a:pt x="69941" y="180032"/>
                    <a:pt x="79657" y="1852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2"/>
            <p:cNvSpPr/>
            <p:nvPr/>
          </p:nvSpPr>
          <p:spPr>
            <a:xfrm>
              <a:off x="1206512" y="2559025"/>
              <a:ext cx="95232" cy="80399"/>
            </a:xfrm>
            <a:custGeom>
              <a:avLst/>
              <a:gdLst/>
              <a:ahLst/>
              <a:cxnLst/>
              <a:rect l="l" t="t" r="r" b="b"/>
              <a:pathLst>
                <a:path w="126976" h="107198" extrusionOk="0">
                  <a:moveTo>
                    <a:pt x="118518" y="8266"/>
                  </a:moveTo>
                  <a:cubicBezTo>
                    <a:pt x="108485" y="-10340"/>
                    <a:pt x="79656" y="5726"/>
                    <a:pt x="89943" y="24331"/>
                  </a:cubicBezTo>
                  <a:cubicBezTo>
                    <a:pt x="108231" y="90879"/>
                    <a:pt x="35142" y="87260"/>
                    <a:pt x="32285" y="25094"/>
                  </a:cubicBezTo>
                  <a:cubicBezTo>
                    <a:pt x="27332" y="4583"/>
                    <a:pt x="-4482" y="12394"/>
                    <a:pt x="535" y="32967"/>
                  </a:cubicBezTo>
                  <a:cubicBezTo>
                    <a:pt x="5551" y="53541"/>
                    <a:pt x="11647" y="75512"/>
                    <a:pt x="27586" y="90689"/>
                  </a:cubicBezTo>
                  <a:cubicBezTo>
                    <a:pt x="79973" y="141044"/>
                    <a:pt x="151728" y="65416"/>
                    <a:pt x="118518" y="8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2"/>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2"/>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2"/>
            <p:cNvSpPr/>
            <p:nvPr/>
          </p:nvSpPr>
          <p:spPr>
            <a:xfrm>
              <a:off x="1338339" y="3180200"/>
              <a:ext cx="80741" cy="80156"/>
            </a:xfrm>
            <a:custGeom>
              <a:avLst/>
              <a:gdLst/>
              <a:ahLst/>
              <a:cxnLst/>
              <a:rect l="l" t="t" r="r" b="b"/>
              <a:pathLst>
                <a:path w="107655" h="106875" extrusionOk="0">
                  <a:moveTo>
                    <a:pt x="9677" y="89227"/>
                  </a:moveTo>
                  <a:cubicBezTo>
                    <a:pt x="43331" y="136281"/>
                    <a:pt x="132105" y="80210"/>
                    <a:pt x="101243" y="26680"/>
                  </a:cubicBezTo>
                  <a:cubicBezTo>
                    <a:pt x="72097" y="-30089"/>
                    <a:pt x="-10770" y="13027"/>
                    <a:pt x="1168" y="69479"/>
                  </a:cubicBezTo>
                  <a:cubicBezTo>
                    <a:pt x="2431" y="76635"/>
                    <a:pt x="5346" y="83398"/>
                    <a:pt x="9677" y="89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2"/>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2"/>
            <p:cNvSpPr/>
            <p:nvPr/>
          </p:nvSpPr>
          <p:spPr>
            <a:xfrm>
              <a:off x="1731279" y="3066654"/>
              <a:ext cx="107884" cy="217321"/>
            </a:xfrm>
            <a:custGeom>
              <a:avLst/>
              <a:gdLst/>
              <a:ahLst/>
              <a:cxnLst/>
              <a:rect l="l" t="t" r="r" b="b"/>
              <a:pathLst>
                <a:path w="143845" h="289761" extrusionOk="0">
                  <a:moveTo>
                    <a:pt x="29951" y="184678"/>
                  </a:moveTo>
                  <a:cubicBezTo>
                    <a:pt x="18515" y="161792"/>
                    <a:pt x="18096" y="134951"/>
                    <a:pt x="28808" y="111716"/>
                  </a:cubicBezTo>
                  <a:cubicBezTo>
                    <a:pt x="48176" y="152420"/>
                    <a:pt x="121582" y="178074"/>
                    <a:pt x="142727" y="126512"/>
                  </a:cubicBezTo>
                  <a:cubicBezTo>
                    <a:pt x="154475" y="70950"/>
                    <a:pt x="70591" y="45613"/>
                    <a:pt x="34777" y="79903"/>
                  </a:cubicBezTo>
                  <a:cubicBezTo>
                    <a:pt x="27983" y="34310"/>
                    <a:pt x="83863" y="-2647"/>
                    <a:pt x="121264" y="27579"/>
                  </a:cubicBezTo>
                  <a:cubicBezTo>
                    <a:pt x="124826" y="29814"/>
                    <a:pt x="129525" y="28766"/>
                    <a:pt x="131805" y="25229"/>
                  </a:cubicBezTo>
                  <a:cubicBezTo>
                    <a:pt x="101706" y="-38271"/>
                    <a:pt x="-5037" y="30627"/>
                    <a:pt x="21760" y="93936"/>
                  </a:cubicBezTo>
                  <a:cubicBezTo>
                    <a:pt x="1503" y="122194"/>
                    <a:pt x="1122" y="162135"/>
                    <a:pt x="16743" y="192806"/>
                  </a:cubicBezTo>
                  <a:cubicBezTo>
                    <a:pt x="-14245" y="201251"/>
                    <a:pt x="3408" y="321520"/>
                    <a:pt x="24490" y="281706"/>
                  </a:cubicBezTo>
                  <a:cubicBezTo>
                    <a:pt x="15791" y="258338"/>
                    <a:pt x="5440" y="227540"/>
                    <a:pt x="24490" y="206522"/>
                  </a:cubicBezTo>
                  <a:cubicBezTo>
                    <a:pt x="131043" y="357906"/>
                    <a:pt x="191241" y="155341"/>
                    <a:pt x="29951" y="184678"/>
                  </a:cubicBezTo>
                  <a:close/>
                  <a:moveTo>
                    <a:pt x="69956" y="196870"/>
                  </a:moveTo>
                  <a:cubicBezTo>
                    <a:pt x="175239" y="235795"/>
                    <a:pt x="79989" y="282214"/>
                    <a:pt x="37317" y="198076"/>
                  </a:cubicBezTo>
                  <a:cubicBezTo>
                    <a:pt x="47839" y="194419"/>
                    <a:pt x="59218" y="194044"/>
                    <a:pt x="69956" y="196997"/>
                  </a:cubicBezTo>
                  <a:close/>
                  <a:moveTo>
                    <a:pt x="98277" y="82570"/>
                  </a:moveTo>
                  <a:cubicBezTo>
                    <a:pt x="187685" y="133370"/>
                    <a:pt x="60177" y="170327"/>
                    <a:pt x="38778" y="97048"/>
                  </a:cubicBezTo>
                  <a:cubicBezTo>
                    <a:pt x="54068" y="80989"/>
                    <a:pt x="77335" y="75350"/>
                    <a:pt x="98277" y="826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2"/>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2"/>
            <p:cNvSpPr/>
            <p:nvPr/>
          </p:nvSpPr>
          <p:spPr>
            <a:xfrm>
              <a:off x="1699008" y="1455460"/>
              <a:ext cx="146245" cy="140966"/>
            </a:xfrm>
            <a:custGeom>
              <a:avLst/>
              <a:gdLst/>
              <a:ahLst/>
              <a:cxnLst/>
              <a:rect l="l" t="t" r="r" b="b"/>
              <a:pathLst>
                <a:path w="194993" h="187955" extrusionOk="0">
                  <a:moveTo>
                    <a:pt x="132542" y="97736"/>
                  </a:moveTo>
                  <a:cubicBezTo>
                    <a:pt x="128161" y="124597"/>
                    <a:pt x="66693" y="168158"/>
                    <a:pt x="96347" y="186636"/>
                  </a:cubicBezTo>
                  <a:cubicBezTo>
                    <a:pt x="182961" y="197114"/>
                    <a:pt x="256494" y="140980"/>
                    <a:pt x="117239" y="165173"/>
                  </a:cubicBezTo>
                  <a:cubicBezTo>
                    <a:pt x="184168" y="70749"/>
                    <a:pt x="171531" y="58430"/>
                    <a:pt x="63391" y="91894"/>
                  </a:cubicBezTo>
                  <a:cubicBezTo>
                    <a:pt x="195852" y="-117084"/>
                    <a:pt x="-134221" y="106626"/>
                    <a:pt x="66629" y="30490"/>
                  </a:cubicBezTo>
                  <a:cubicBezTo>
                    <a:pt x="14305" y="134630"/>
                    <a:pt x="32657" y="123454"/>
                    <a:pt x="132542" y="9773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2"/>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2"/>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2"/>
            <p:cNvSpPr/>
            <p:nvPr/>
          </p:nvSpPr>
          <p:spPr>
            <a:xfrm>
              <a:off x="1889037" y="3567403"/>
              <a:ext cx="96888" cy="88453"/>
            </a:xfrm>
            <a:custGeom>
              <a:avLst/>
              <a:gdLst/>
              <a:ahLst/>
              <a:cxnLst/>
              <a:rect l="l" t="t" r="r" b="b"/>
              <a:pathLst>
                <a:path w="129184" h="117937" extrusionOk="0">
                  <a:moveTo>
                    <a:pt x="98499" y="71050"/>
                  </a:moveTo>
                  <a:cubicBezTo>
                    <a:pt x="109421" y="89274"/>
                    <a:pt x="137678" y="72193"/>
                    <a:pt x="126693" y="53968"/>
                  </a:cubicBezTo>
                  <a:cubicBezTo>
                    <a:pt x="115707" y="35744"/>
                    <a:pt x="103198" y="16440"/>
                    <a:pt x="83259" y="6661"/>
                  </a:cubicBezTo>
                  <a:cubicBezTo>
                    <a:pt x="17410" y="-25788"/>
                    <a:pt x="-28691" y="68510"/>
                    <a:pt x="20775" y="113277"/>
                  </a:cubicBezTo>
                  <a:cubicBezTo>
                    <a:pt x="36015" y="128136"/>
                    <a:pt x="58875" y="104006"/>
                    <a:pt x="43381" y="89211"/>
                  </a:cubicBezTo>
                  <a:cubicBezTo>
                    <a:pt x="5725" y="30791"/>
                    <a:pt x="77036" y="12312"/>
                    <a:pt x="98499" y="7105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2"/>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2"/>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2"/>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2"/>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2"/>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2"/>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2"/>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2"/>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2"/>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2"/>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2"/>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2"/>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2"/>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2"/>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2"/>
            <p:cNvSpPr/>
            <p:nvPr/>
          </p:nvSpPr>
          <p:spPr>
            <a:xfrm>
              <a:off x="1898204" y="2056737"/>
              <a:ext cx="77685" cy="92390"/>
            </a:xfrm>
            <a:custGeom>
              <a:avLst/>
              <a:gdLst/>
              <a:ahLst/>
              <a:cxnLst/>
              <a:rect l="l" t="t" r="r" b="b"/>
              <a:pathLst>
                <a:path w="103580" h="123187" extrusionOk="0">
                  <a:moveTo>
                    <a:pt x="15411" y="90545"/>
                  </a:moveTo>
                  <a:cubicBezTo>
                    <a:pt x="-5607" y="90926"/>
                    <a:pt x="-4909" y="123565"/>
                    <a:pt x="16173" y="123184"/>
                  </a:cubicBezTo>
                  <a:cubicBezTo>
                    <a:pt x="37255" y="122803"/>
                    <a:pt x="59925" y="121533"/>
                    <a:pt x="78149" y="109278"/>
                  </a:cubicBezTo>
                  <a:cubicBezTo>
                    <a:pt x="138538" y="68828"/>
                    <a:pt x="80435" y="-17214"/>
                    <a:pt x="17634" y="3042"/>
                  </a:cubicBezTo>
                  <a:cubicBezTo>
                    <a:pt x="-2623" y="8757"/>
                    <a:pt x="6776" y="40253"/>
                    <a:pt x="27032" y="34284"/>
                  </a:cubicBezTo>
                  <a:cubicBezTo>
                    <a:pt x="95612" y="30919"/>
                    <a:pt x="76372" y="101150"/>
                    <a:pt x="15411" y="9054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2"/>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2"/>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2"/>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2"/>
            <p:cNvSpPr/>
            <p:nvPr/>
          </p:nvSpPr>
          <p:spPr>
            <a:xfrm>
              <a:off x="4256360" y="1294973"/>
              <a:ext cx="89731" cy="79861"/>
            </a:xfrm>
            <a:custGeom>
              <a:avLst/>
              <a:gdLst/>
              <a:ahLst/>
              <a:cxnLst/>
              <a:rect l="l" t="t" r="r" b="b"/>
              <a:pathLst>
                <a:path w="119641" h="106481" extrusionOk="0">
                  <a:moveTo>
                    <a:pt x="110466" y="80451"/>
                  </a:moveTo>
                  <a:cubicBezTo>
                    <a:pt x="114898" y="74133"/>
                    <a:pt x="117812" y="66875"/>
                    <a:pt x="118975" y="59242"/>
                  </a:cubicBezTo>
                  <a:cubicBezTo>
                    <a:pt x="129135" y="-1527"/>
                    <a:pt x="20169" y="-26292"/>
                    <a:pt x="2960" y="37145"/>
                  </a:cubicBezTo>
                  <a:cubicBezTo>
                    <a:pt x="-17868" y="101788"/>
                    <a:pt x="76874" y="131823"/>
                    <a:pt x="110466" y="8045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2"/>
            <p:cNvSpPr/>
            <p:nvPr/>
          </p:nvSpPr>
          <p:spPr>
            <a:xfrm>
              <a:off x="4137868" y="3010414"/>
              <a:ext cx="76332" cy="84611"/>
            </a:xfrm>
            <a:custGeom>
              <a:avLst/>
              <a:gdLst/>
              <a:ahLst/>
              <a:cxnLst/>
              <a:rect l="l" t="t" r="r" b="b"/>
              <a:pathLst>
                <a:path w="101776" h="112815" extrusionOk="0">
                  <a:moveTo>
                    <a:pt x="86208" y="14999"/>
                  </a:moveTo>
                  <a:cubicBezTo>
                    <a:pt x="81249" y="9678"/>
                    <a:pt x="75115" y="5595"/>
                    <a:pt x="68301" y="3061"/>
                  </a:cubicBezTo>
                  <a:cubicBezTo>
                    <a:pt x="14326" y="-18211"/>
                    <a:pt x="-29743" y="77356"/>
                    <a:pt x="25375" y="105614"/>
                  </a:cubicBezTo>
                  <a:cubicBezTo>
                    <a:pt x="80811" y="137427"/>
                    <a:pt x="127038" y="55956"/>
                    <a:pt x="86208" y="149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2"/>
            <p:cNvSpPr/>
            <p:nvPr/>
          </p:nvSpPr>
          <p:spPr>
            <a:xfrm>
              <a:off x="4031926" y="864075"/>
              <a:ext cx="107938" cy="203831"/>
            </a:xfrm>
            <a:custGeom>
              <a:avLst/>
              <a:gdLst/>
              <a:ahLst/>
              <a:cxnLst/>
              <a:rect l="l" t="t" r="r" b="b"/>
              <a:pathLst>
                <a:path w="143917" h="271775" extrusionOk="0">
                  <a:moveTo>
                    <a:pt x="21090" y="264521"/>
                  </a:moveTo>
                  <a:cubicBezTo>
                    <a:pt x="14105" y="241788"/>
                    <a:pt x="6104" y="211943"/>
                    <a:pt x="25218" y="192957"/>
                  </a:cubicBezTo>
                  <a:cubicBezTo>
                    <a:pt x="118182" y="343071"/>
                    <a:pt x="186825" y="153587"/>
                    <a:pt x="31568" y="172573"/>
                  </a:cubicBezTo>
                  <a:cubicBezTo>
                    <a:pt x="21846" y="150050"/>
                    <a:pt x="22970" y="124313"/>
                    <a:pt x="34616" y="102723"/>
                  </a:cubicBezTo>
                  <a:cubicBezTo>
                    <a:pt x="50745" y="142601"/>
                    <a:pt x="119198" y="171113"/>
                    <a:pt x="142185" y="123234"/>
                  </a:cubicBezTo>
                  <a:cubicBezTo>
                    <a:pt x="156536" y="70973"/>
                    <a:pt x="78050" y="42144"/>
                    <a:pt x="42109" y="72815"/>
                  </a:cubicBezTo>
                  <a:cubicBezTo>
                    <a:pt x="38235" y="29000"/>
                    <a:pt x="93480" y="-3385"/>
                    <a:pt x="127389" y="27857"/>
                  </a:cubicBezTo>
                  <a:cubicBezTo>
                    <a:pt x="130672" y="30181"/>
                    <a:pt x="135213" y="29413"/>
                    <a:pt x="137549" y="26142"/>
                  </a:cubicBezTo>
                  <a:cubicBezTo>
                    <a:pt x="112467" y="-35707"/>
                    <a:pt x="6993" y="23666"/>
                    <a:pt x="28901" y="85451"/>
                  </a:cubicBezTo>
                  <a:cubicBezTo>
                    <a:pt x="8073" y="111169"/>
                    <a:pt x="5406" y="148951"/>
                    <a:pt x="18614" y="179241"/>
                  </a:cubicBezTo>
                  <a:cubicBezTo>
                    <a:pt x="-11295" y="185908"/>
                    <a:pt x="-1198" y="301415"/>
                    <a:pt x="21090" y="264521"/>
                  </a:cubicBezTo>
                  <a:close/>
                  <a:moveTo>
                    <a:pt x="69096" y="186480"/>
                  </a:moveTo>
                  <a:cubicBezTo>
                    <a:pt x="167140" y="229406"/>
                    <a:pt x="73795" y="268268"/>
                    <a:pt x="37918" y="185781"/>
                  </a:cubicBezTo>
                  <a:cubicBezTo>
                    <a:pt x="48141" y="182835"/>
                    <a:pt x="59019" y="183076"/>
                    <a:pt x="69096" y="186480"/>
                  </a:cubicBezTo>
                  <a:close/>
                  <a:moveTo>
                    <a:pt x="102370" y="79165"/>
                  </a:moveTo>
                  <a:cubicBezTo>
                    <a:pt x="184920" y="132314"/>
                    <a:pt x="61032" y="160572"/>
                    <a:pt x="45220" y="89579"/>
                  </a:cubicBezTo>
                  <a:cubicBezTo>
                    <a:pt x="60613" y="75266"/>
                    <a:pt x="82920" y="71196"/>
                    <a:pt x="102370" y="791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2"/>
            <p:cNvSpPr/>
            <p:nvPr/>
          </p:nvSpPr>
          <p:spPr>
            <a:xfrm>
              <a:off x="3910393" y="1722929"/>
              <a:ext cx="168544" cy="162353"/>
            </a:xfrm>
            <a:custGeom>
              <a:avLst/>
              <a:gdLst/>
              <a:ahLst/>
              <a:cxnLst/>
              <a:rect l="l" t="t" r="r" b="b"/>
              <a:pathLst>
                <a:path w="224726" h="216471" extrusionOk="0">
                  <a:moveTo>
                    <a:pt x="213551" y="0"/>
                  </a:moveTo>
                  <a:lnTo>
                    <a:pt x="0" y="129794"/>
                  </a:lnTo>
                  <a:lnTo>
                    <a:pt x="224726" y="216471"/>
                  </a:lnTo>
                  <a:lnTo>
                    <a:pt x="21355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2"/>
            <p:cNvSpPr/>
            <p:nvPr/>
          </p:nvSpPr>
          <p:spPr>
            <a:xfrm>
              <a:off x="5209757" y="1262312"/>
              <a:ext cx="115453" cy="79120"/>
            </a:xfrm>
            <a:custGeom>
              <a:avLst/>
              <a:gdLst/>
              <a:ahLst/>
              <a:cxnLst/>
              <a:rect l="l" t="t" r="r" b="b"/>
              <a:pathLst>
                <a:path w="153938" h="105494" extrusionOk="0">
                  <a:moveTo>
                    <a:pt x="138543" y="810"/>
                  </a:moveTo>
                  <a:cubicBezTo>
                    <a:pt x="88251" y="19187"/>
                    <a:pt x="42340" y="47844"/>
                    <a:pt x="3732" y="84947"/>
                  </a:cubicBezTo>
                  <a:cubicBezTo>
                    <a:pt x="-7825" y="95996"/>
                    <a:pt x="10082" y="112951"/>
                    <a:pt x="21829" y="101902"/>
                  </a:cubicBezTo>
                  <a:cubicBezTo>
                    <a:pt x="57326" y="67834"/>
                    <a:pt x="99490" y="41501"/>
                    <a:pt x="145654" y="24559"/>
                  </a:cubicBezTo>
                  <a:cubicBezTo>
                    <a:pt x="160577" y="19098"/>
                    <a:pt x="153592" y="-4651"/>
                    <a:pt x="138543" y="8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2"/>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2"/>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2"/>
            <p:cNvSpPr/>
            <p:nvPr/>
          </p:nvSpPr>
          <p:spPr>
            <a:xfrm>
              <a:off x="4740462" y="3476812"/>
              <a:ext cx="95442" cy="104337"/>
            </a:xfrm>
            <a:custGeom>
              <a:avLst/>
              <a:gdLst/>
              <a:ahLst/>
              <a:cxnLst/>
              <a:rect l="l" t="t" r="r" b="b"/>
              <a:pathLst>
                <a:path w="127256" h="139116" extrusionOk="0">
                  <a:moveTo>
                    <a:pt x="122284" y="116464"/>
                  </a:moveTo>
                  <a:cubicBezTo>
                    <a:pt x="138222" y="99954"/>
                    <a:pt x="112124" y="75506"/>
                    <a:pt x="96312" y="92207"/>
                  </a:cubicBezTo>
                  <a:cubicBezTo>
                    <a:pt x="33574" y="133164"/>
                    <a:pt x="13127" y="56520"/>
                    <a:pt x="76373" y="33025"/>
                  </a:cubicBezTo>
                  <a:cubicBezTo>
                    <a:pt x="95931" y="21087"/>
                    <a:pt x="77326" y="-9202"/>
                    <a:pt x="57768" y="2735"/>
                  </a:cubicBezTo>
                  <a:cubicBezTo>
                    <a:pt x="38210" y="14673"/>
                    <a:pt x="17509" y="28135"/>
                    <a:pt x="6968" y="49789"/>
                  </a:cubicBezTo>
                  <a:cubicBezTo>
                    <a:pt x="-27449" y="120909"/>
                    <a:pt x="74341" y="169994"/>
                    <a:pt x="122284" y="116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2"/>
            <p:cNvSpPr/>
            <p:nvPr/>
          </p:nvSpPr>
          <p:spPr>
            <a:xfrm>
              <a:off x="4883387" y="2924119"/>
              <a:ext cx="160211" cy="116347"/>
            </a:xfrm>
            <a:custGeom>
              <a:avLst/>
              <a:gdLst/>
              <a:ahLst/>
              <a:cxnLst/>
              <a:rect l="l" t="t" r="r" b="b"/>
              <a:pathLst>
                <a:path w="213614" h="155129" extrusionOk="0">
                  <a:moveTo>
                    <a:pt x="180765" y="77735"/>
                  </a:moveTo>
                  <a:cubicBezTo>
                    <a:pt x="108311" y="-20054"/>
                    <a:pt x="91865" y="-11482"/>
                    <a:pt x="89960" y="107580"/>
                  </a:cubicBezTo>
                  <a:cubicBezTo>
                    <a:pt x="-75521" y="-93143"/>
                    <a:pt x="39986" y="309828"/>
                    <a:pt x="29635" y="84212"/>
                  </a:cubicBezTo>
                  <a:cubicBezTo>
                    <a:pt x="116757" y="170890"/>
                    <a:pt x="111677" y="148665"/>
                    <a:pt x="118535" y="40461"/>
                  </a:cubicBezTo>
                  <a:cubicBezTo>
                    <a:pt x="143935" y="53669"/>
                    <a:pt x="167366" y="129361"/>
                    <a:pt x="195306" y="105612"/>
                  </a:cubicBezTo>
                  <a:cubicBezTo>
                    <a:pt x="234232" y="22491"/>
                    <a:pt x="202228" y="-69267"/>
                    <a:pt x="180765" y="777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2"/>
            <p:cNvSpPr/>
            <p:nvPr/>
          </p:nvSpPr>
          <p:spPr>
            <a:xfrm>
              <a:off x="4067249" y="3441504"/>
              <a:ext cx="142733" cy="149994"/>
            </a:xfrm>
            <a:custGeom>
              <a:avLst/>
              <a:gdLst/>
              <a:ahLst/>
              <a:cxnLst/>
              <a:rect l="l" t="t" r="r" b="b"/>
              <a:pathLst>
                <a:path w="190311" h="199992" extrusionOk="0">
                  <a:moveTo>
                    <a:pt x="85880" y="195671"/>
                  </a:moveTo>
                  <a:cubicBezTo>
                    <a:pt x="174780" y="214721"/>
                    <a:pt x="256442" y="163921"/>
                    <a:pt x="109693" y="175415"/>
                  </a:cubicBezTo>
                  <a:cubicBezTo>
                    <a:pt x="188369" y="84038"/>
                    <a:pt x="176495" y="70068"/>
                    <a:pt x="60988" y="94135"/>
                  </a:cubicBezTo>
                  <a:cubicBezTo>
                    <a:pt x="218913" y="-109637"/>
                    <a:pt x="-145450" y="90007"/>
                    <a:pt x="70386" y="30635"/>
                  </a:cubicBezTo>
                  <a:cubicBezTo>
                    <a:pt x="5617" y="133759"/>
                    <a:pt x="25936" y="123980"/>
                    <a:pt x="132108" y="106835"/>
                  </a:cubicBezTo>
                  <a:cubicBezTo>
                    <a:pt x="124933" y="134712"/>
                    <a:pt x="57051" y="173827"/>
                    <a:pt x="85880" y="195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2"/>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2"/>
            <p:cNvSpPr/>
            <p:nvPr/>
          </p:nvSpPr>
          <p:spPr>
            <a:xfrm>
              <a:off x="2748788" y="3765012"/>
              <a:ext cx="90863" cy="94396"/>
            </a:xfrm>
            <a:custGeom>
              <a:avLst/>
              <a:gdLst/>
              <a:ahLst/>
              <a:cxnLst/>
              <a:rect l="l" t="t" r="r" b="b"/>
              <a:pathLst>
                <a:path w="121151" h="125862" extrusionOk="0">
                  <a:moveTo>
                    <a:pt x="73448" y="125007"/>
                  </a:moveTo>
                  <a:cubicBezTo>
                    <a:pt x="146917" y="113005"/>
                    <a:pt x="129455" y="8104"/>
                    <a:pt x="62335" y="230"/>
                  </a:cubicBezTo>
                  <a:cubicBezTo>
                    <a:pt x="40999" y="-3072"/>
                    <a:pt x="36300" y="30265"/>
                    <a:pt x="57763" y="33377"/>
                  </a:cubicBezTo>
                  <a:cubicBezTo>
                    <a:pt x="123232" y="59411"/>
                    <a:pt x="75353" y="116752"/>
                    <a:pt x="22965" y="80811"/>
                  </a:cubicBezTo>
                  <a:cubicBezTo>
                    <a:pt x="3217" y="72239"/>
                    <a:pt x="-9991" y="102973"/>
                    <a:pt x="9757" y="111545"/>
                  </a:cubicBezTo>
                  <a:cubicBezTo>
                    <a:pt x="29506" y="120117"/>
                    <a:pt x="51286" y="128627"/>
                    <a:pt x="73448" y="1250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2"/>
            <p:cNvSpPr/>
            <p:nvPr/>
          </p:nvSpPr>
          <p:spPr>
            <a:xfrm>
              <a:off x="2927744" y="1172983"/>
              <a:ext cx="166756" cy="177774"/>
            </a:xfrm>
            <a:custGeom>
              <a:avLst/>
              <a:gdLst/>
              <a:ahLst/>
              <a:cxnLst/>
              <a:rect l="l" t="t" r="r" b="b"/>
              <a:pathLst>
                <a:path w="222341" h="237032" extrusionOk="0">
                  <a:moveTo>
                    <a:pt x="220412" y="185003"/>
                  </a:moveTo>
                  <a:cubicBezTo>
                    <a:pt x="233746" y="148681"/>
                    <a:pt x="175962" y="8092"/>
                    <a:pt x="109604" y="91"/>
                  </a:cubicBezTo>
                  <a:cubicBezTo>
                    <a:pt x="54867" y="-2830"/>
                    <a:pt x="42167" y="65496"/>
                    <a:pt x="66361" y="104040"/>
                  </a:cubicBezTo>
                  <a:cubicBezTo>
                    <a:pt x="-104455" y="194210"/>
                    <a:pt x="93793" y="303811"/>
                    <a:pt x="220412" y="1850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2"/>
            <p:cNvSpPr/>
            <p:nvPr/>
          </p:nvSpPr>
          <p:spPr>
            <a:xfrm>
              <a:off x="2679367" y="1601094"/>
              <a:ext cx="134794" cy="153546"/>
            </a:xfrm>
            <a:custGeom>
              <a:avLst/>
              <a:gdLst/>
              <a:ahLst/>
              <a:cxnLst/>
              <a:rect l="l" t="t" r="r" b="b"/>
              <a:pathLst>
                <a:path w="179725" h="204728" extrusionOk="0">
                  <a:moveTo>
                    <a:pt x="91460" y="137110"/>
                  </a:moveTo>
                  <a:cubicBezTo>
                    <a:pt x="-128059" y="33478"/>
                    <a:pt x="129560" y="327610"/>
                    <a:pt x="31262" y="141428"/>
                  </a:cubicBezTo>
                  <a:cubicBezTo>
                    <a:pt x="139212" y="179909"/>
                    <a:pt x="126512" y="163145"/>
                    <a:pt x="89047" y="69038"/>
                  </a:cubicBezTo>
                  <a:cubicBezTo>
                    <a:pt x="115717" y="70054"/>
                    <a:pt x="165628" y="124665"/>
                    <a:pt x="179725" y="93550"/>
                  </a:cubicBezTo>
                  <a:cubicBezTo>
                    <a:pt x="179725" y="7888"/>
                    <a:pt x="115908" y="-56882"/>
                    <a:pt x="156294" y="75769"/>
                  </a:cubicBezTo>
                  <a:cubicBezTo>
                    <a:pt x="56472" y="22048"/>
                    <a:pt x="46058" y="35828"/>
                    <a:pt x="91460" y="1371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2"/>
            <p:cNvSpPr/>
            <p:nvPr/>
          </p:nvSpPr>
          <p:spPr>
            <a:xfrm>
              <a:off x="2280978" y="1831710"/>
              <a:ext cx="83104" cy="73999"/>
            </a:xfrm>
            <a:custGeom>
              <a:avLst/>
              <a:gdLst/>
              <a:ahLst/>
              <a:cxnLst/>
              <a:rect l="l" t="t" r="r" b="b"/>
              <a:pathLst>
                <a:path w="110805" h="98665" extrusionOk="0">
                  <a:moveTo>
                    <a:pt x="1552" y="38665"/>
                  </a:moveTo>
                  <a:cubicBezTo>
                    <a:pt x="-12862" y="100005"/>
                    <a:pt x="77180" y="120707"/>
                    <a:pt x="104295" y="70415"/>
                  </a:cubicBezTo>
                  <a:cubicBezTo>
                    <a:pt x="107991" y="64242"/>
                    <a:pt x="110169" y="57276"/>
                    <a:pt x="110645" y="50095"/>
                  </a:cubicBezTo>
                  <a:cubicBezTo>
                    <a:pt x="115407" y="-6738"/>
                    <a:pt x="12664" y="-21407"/>
                    <a:pt x="1552" y="386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2"/>
            <p:cNvSpPr/>
            <p:nvPr/>
          </p:nvSpPr>
          <p:spPr>
            <a:xfrm>
              <a:off x="2966648" y="2216643"/>
              <a:ext cx="109322" cy="91964"/>
            </a:xfrm>
            <a:custGeom>
              <a:avLst/>
              <a:gdLst/>
              <a:ahLst/>
              <a:cxnLst/>
              <a:rect l="l" t="t" r="r" b="b"/>
              <a:pathLst>
                <a:path w="145762" h="122619" extrusionOk="0">
                  <a:moveTo>
                    <a:pt x="138758" y="98064"/>
                  </a:moveTo>
                  <a:cubicBezTo>
                    <a:pt x="94238" y="75318"/>
                    <a:pt x="54925" y="43575"/>
                    <a:pt x="23315" y="4846"/>
                  </a:cubicBezTo>
                  <a:cubicBezTo>
                    <a:pt x="13091" y="-7854"/>
                    <a:pt x="-7483" y="7005"/>
                    <a:pt x="2804" y="19641"/>
                  </a:cubicBezTo>
                  <a:cubicBezTo>
                    <a:pt x="37215" y="61863"/>
                    <a:pt x="80033" y="96464"/>
                    <a:pt x="128534" y="121241"/>
                  </a:cubicBezTo>
                  <a:cubicBezTo>
                    <a:pt x="143012" y="128481"/>
                    <a:pt x="153236" y="105176"/>
                    <a:pt x="138758" y="980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2"/>
            <p:cNvSpPr/>
            <p:nvPr/>
          </p:nvSpPr>
          <p:spPr>
            <a:xfrm>
              <a:off x="3304803" y="1420629"/>
              <a:ext cx="102849" cy="86086"/>
            </a:xfrm>
            <a:custGeom>
              <a:avLst/>
              <a:gdLst/>
              <a:ahLst/>
              <a:cxnLst/>
              <a:rect l="l" t="t" r="r" b="b"/>
              <a:pathLst>
                <a:path w="137132" h="114782" extrusionOk="0">
                  <a:moveTo>
                    <a:pt x="496" y="32862"/>
                  </a:moveTo>
                  <a:cubicBezTo>
                    <a:pt x="5322" y="55341"/>
                    <a:pt x="11417" y="79090"/>
                    <a:pt x="28245" y="95918"/>
                  </a:cubicBezTo>
                  <a:cubicBezTo>
                    <a:pt x="83935" y="151734"/>
                    <a:pt x="163373" y="71915"/>
                    <a:pt x="128638" y="9304"/>
                  </a:cubicBezTo>
                  <a:cubicBezTo>
                    <a:pt x="118351" y="-11080"/>
                    <a:pt x="86792" y="5494"/>
                    <a:pt x="97333" y="25814"/>
                  </a:cubicBezTo>
                  <a:cubicBezTo>
                    <a:pt x="115367" y="98267"/>
                    <a:pt x="36500" y="92425"/>
                    <a:pt x="35103" y="25179"/>
                  </a:cubicBezTo>
                  <a:cubicBezTo>
                    <a:pt x="30086" y="2954"/>
                    <a:pt x="-4521" y="10828"/>
                    <a:pt x="496" y="328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2"/>
            <p:cNvSpPr/>
            <p:nvPr/>
          </p:nvSpPr>
          <p:spPr>
            <a:xfrm>
              <a:off x="3319109" y="2400429"/>
              <a:ext cx="87850" cy="100099"/>
            </a:xfrm>
            <a:custGeom>
              <a:avLst/>
              <a:gdLst/>
              <a:ahLst/>
              <a:cxnLst/>
              <a:rect l="l" t="t" r="r" b="b"/>
              <a:pathLst>
                <a:path w="117133" h="133466" extrusionOk="0">
                  <a:moveTo>
                    <a:pt x="37364" y="100412"/>
                  </a:moveTo>
                  <a:cubicBezTo>
                    <a:pt x="17044" y="108603"/>
                    <a:pt x="29934" y="140226"/>
                    <a:pt x="50064" y="132162"/>
                  </a:cubicBezTo>
                  <a:cubicBezTo>
                    <a:pt x="70193" y="124097"/>
                    <a:pt x="92164" y="114191"/>
                    <a:pt x="105372" y="95459"/>
                  </a:cubicBezTo>
                  <a:cubicBezTo>
                    <a:pt x="149187" y="33483"/>
                    <a:pt x="60351" y="-28874"/>
                    <a:pt x="6693" y="14369"/>
                  </a:cubicBezTo>
                  <a:cubicBezTo>
                    <a:pt x="-10960" y="27514"/>
                    <a:pt x="9932" y="54755"/>
                    <a:pt x="27521" y="41357"/>
                  </a:cubicBezTo>
                  <a:cubicBezTo>
                    <a:pt x="93498" y="12528"/>
                    <a:pt x="100991" y="87966"/>
                    <a:pt x="37364" y="1004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2"/>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2"/>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2"/>
            <p:cNvSpPr/>
            <p:nvPr/>
          </p:nvSpPr>
          <p:spPr>
            <a:xfrm>
              <a:off x="5433255" y="780684"/>
              <a:ext cx="188612" cy="185318"/>
            </a:xfrm>
            <a:custGeom>
              <a:avLst/>
              <a:gdLst/>
              <a:ahLst/>
              <a:cxnLst/>
              <a:rect l="l" t="t" r="r" b="b"/>
              <a:pathLst>
                <a:path w="251483" h="247090" extrusionOk="0">
                  <a:moveTo>
                    <a:pt x="27488" y="15283"/>
                  </a:moveTo>
                  <a:cubicBezTo>
                    <a:pt x="52888" y="19919"/>
                    <a:pt x="85781" y="27094"/>
                    <a:pt x="94607" y="55034"/>
                  </a:cubicBezTo>
                  <a:cubicBezTo>
                    <a:pt x="-96909" y="69893"/>
                    <a:pt x="51872" y="230929"/>
                    <a:pt x="111054" y="71417"/>
                  </a:cubicBezTo>
                  <a:cubicBezTo>
                    <a:pt x="137533" y="73341"/>
                    <a:pt x="161727" y="87222"/>
                    <a:pt x="176777" y="109136"/>
                  </a:cubicBezTo>
                  <a:cubicBezTo>
                    <a:pt x="130167" y="104818"/>
                    <a:pt x="68382" y="156698"/>
                    <a:pt x="103180" y="202862"/>
                  </a:cubicBezTo>
                  <a:cubicBezTo>
                    <a:pt x="146487" y="242804"/>
                    <a:pt x="213543" y="181399"/>
                    <a:pt x="201922" y="131298"/>
                  </a:cubicBezTo>
                  <a:cubicBezTo>
                    <a:pt x="246372" y="149459"/>
                    <a:pt x="249802" y="218991"/>
                    <a:pt x="202748" y="236200"/>
                  </a:cubicBezTo>
                  <a:cubicBezTo>
                    <a:pt x="198875" y="238206"/>
                    <a:pt x="197351" y="242975"/>
                    <a:pt x="199319" y="246868"/>
                  </a:cubicBezTo>
                  <a:cubicBezTo>
                    <a:pt x="271645" y="253218"/>
                    <a:pt x="267010" y="121900"/>
                    <a:pt x="196271" y="112248"/>
                  </a:cubicBezTo>
                  <a:cubicBezTo>
                    <a:pt x="181856" y="79228"/>
                    <a:pt x="146423" y="57701"/>
                    <a:pt x="110800" y="55415"/>
                  </a:cubicBezTo>
                  <a:cubicBezTo>
                    <a:pt x="119627" y="23284"/>
                    <a:pt x="2977" y="-24912"/>
                    <a:pt x="27488" y="15283"/>
                  </a:cubicBezTo>
                  <a:close/>
                  <a:moveTo>
                    <a:pt x="78986" y="100691"/>
                  </a:moveTo>
                  <a:cubicBezTo>
                    <a:pt x="-11565" y="173970"/>
                    <a:pt x="-2485" y="64369"/>
                    <a:pt x="95179" y="70973"/>
                  </a:cubicBezTo>
                  <a:cubicBezTo>
                    <a:pt x="92893" y="82288"/>
                    <a:pt x="87241" y="92645"/>
                    <a:pt x="78986" y="100691"/>
                  </a:cubicBezTo>
                  <a:close/>
                  <a:moveTo>
                    <a:pt x="184651" y="125773"/>
                  </a:moveTo>
                  <a:cubicBezTo>
                    <a:pt x="190810" y="147922"/>
                    <a:pt x="183571" y="171646"/>
                    <a:pt x="166045" y="186543"/>
                  </a:cubicBezTo>
                  <a:cubicBezTo>
                    <a:pt x="73526" y="239502"/>
                    <a:pt x="108006" y="105834"/>
                    <a:pt x="184651" y="125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2"/>
            <p:cNvSpPr/>
            <p:nvPr/>
          </p:nvSpPr>
          <p:spPr>
            <a:xfrm>
              <a:off x="5956358" y="1946000"/>
              <a:ext cx="215992" cy="217724"/>
            </a:xfrm>
            <a:custGeom>
              <a:avLst/>
              <a:gdLst/>
              <a:ahLst/>
              <a:cxnLst/>
              <a:rect l="l" t="t" r="r" b="b"/>
              <a:pathLst>
                <a:path w="287989" h="290299" extrusionOk="0">
                  <a:moveTo>
                    <a:pt x="176029" y="205238"/>
                  </a:moveTo>
                  <a:cubicBezTo>
                    <a:pt x="336557" y="171583"/>
                    <a:pt x="311411" y="162439"/>
                    <a:pt x="183141" y="95574"/>
                  </a:cubicBezTo>
                  <a:cubicBezTo>
                    <a:pt x="179140" y="77413"/>
                    <a:pt x="206382" y="-18726"/>
                    <a:pt x="168536" y="3245"/>
                  </a:cubicBezTo>
                  <a:lnTo>
                    <a:pt x="114433" y="65221"/>
                  </a:lnTo>
                  <a:cubicBezTo>
                    <a:pt x="11500" y="23755"/>
                    <a:pt x="-2216" y="28073"/>
                    <a:pt x="62110" y="125165"/>
                  </a:cubicBezTo>
                  <a:cubicBezTo>
                    <a:pt x="-37458" y="230194"/>
                    <a:pt x="-14916" y="219589"/>
                    <a:pt x="112529" y="214065"/>
                  </a:cubicBezTo>
                  <a:cubicBezTo>
                    <a:pt x="159456" y="309442"/>
                    <a:pt x="172854" y="324872"/>
                    <a:pt x="176029" y="2052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2"/>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2"/>
            <p:cNvSpPr/>
            <p:nvPr/>
          </p:nvSpPr>
          <p:spPr>
            <a:xfrm>
              <a:off x="1747447" y="2635385"/>
              <a:ext cx="203302" cy="205492"/>
            </a:xfrm>
            <a:custGeom>
              <a:avLst/>
              <a:gdLst/>
              <a:ahLst/>
              <a:cxnLst/>
              <a:rect l="l" t="t" r="r" b="b"/>
              <a:pathLst>
                <a:path w="271069" h="273989" extrusionOk="0">
                  <a:moveTo>
                    <a:pt x="102121" y="79618"/>
                  </a:moveTo>
                  <a:cubicBezTo>
                    <a:pt x="-39548" y="73268"/>
                    <a:pt x="-17196" y="83237"/>
                    <a:pt x="68529" y="174042"/>
                  </a:cubicBezTo>
                  <a:cubicBezTo>
                    <a:pt x="28270" y="269864"/>
                    <a:pt x="25476" y="289676"/>
                    <a:pt x="115964" y="215254"/>
                  </a:cubicBezTo>
                  <a:cubicBezTo>
                    <a:pt x="243916" y="312409"/>
                    <a:pt x="234518" y="287898"/>
                    <a:pt x="201625" y="150166"/>
                  </a:cubicBezTo>
                  <a:cubicBezTo>
                    <a:pt x="212484" y="135498"/>
                    <a:pt x="301003" y="93969"/>
                    <a:pt x="260553" y="80316"/>
                  </a:cubicBezTo>
                  <a:lnTo>
                    <a:pt x="179972" y="80316"/>
                  </a:lnTo>
                  <a:cubicBezTo>
                    <a:pt x="144602" y="-22935"/>
                    <a:pt x="132601" y="-30301"/>
                    <a:pt x="102121" y="796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6" name="Google Shape;186;p2"/>
          <p:cNvGrpSpPr/>
          <p:nvPr/>
        </p:nvGrpSpPr>
        <p:grpSpPr>
          <a:xfrm>
            <a:off x="1054322" y="175716"/>
            <a:ext cx="8089677" cy="4501341"/>
            <a:chOff x="1054322" y="175716"/>
            <a:chExt cx="8089677" cy="4501341"/>
          </a:xfrm>
        </p:grpSpPr>
        <p:sp>
          <p:nvSpPr>
            <p:cNvPr id="187" name="Google Shape;187;p2"/>
            <p:cNvSpPr/>
            <p:nvPr/>
          </p:nvSpPr>
          <p:spPr>
            <a:xfrm>
              <a:off x="6223563" y="3003950"/>
              <a:ext cx="205351" cy="199931"/>
            </a:xfrm>
            <a:custGeom>
              <a:avLst/>
              <a:gdLst/>
              <a:ahLst/>
              <a:cxnLst/>
              <a:rect l="l" t="t" r="r" b="b"/>
              <a:pathLst>
                <a:path w="273802" h="266575" extrusionOk="0">
                  <a:moveTo>
                    <a:pt x="184563" y="162238"/>
                  </a:moveTo>
                  <a:cubicBezTo>
                    <a:pt x="201263" y="156841"/>
                    <a:pt x="293720" y="173986"/>
                    <a:pt x="269907" y="140458"/>
                  </a:cubicBezTo>
                  <a:lnTo>
                    <a:pt x="207042" y="95119"/>
                  </a:lnTo>
                  <a:cubicBezTo>
                    <a:pt x="236950" y="-5021"/>
                    <a:pt x="231680" y="-17530"/>
                    <a:pt x="146272" y="51304"/>
                  </a:cubicBezTo>
                  <a:cubicBezTo>
                    <a:pt x="39021" y="-32897"/>
                    <a:pt x="51022" y="-12704"/>
                    <a:pt x="67152" y="106358"/>
                  </a:cubicBezTo>
                  <a:cubicBezTo>
                    <a:pt x="-18066" y="158682"/>
                    <a:pt x="-31337" y="172589"/>
                    <a:pt x="81058" y="165096"/>
                  </a:cubicBezTo>
                  <a:cubicBezTo>
                    <a:pt x="126715" y="312733"/>
                    <a:pt x="133128" y="288349"/>
                    <a:pt x="184563" y="162238"/>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2"/>
            <p:cNvSpPr/>
            <p:nvPr/>
          </p:nvSpPr>
          <p:spPr>
            <a:xfrm>
              <a:off x="5505069" y="1599200"/>
              <a:ext cx="174831" cy="162353"/>
            </a:xfrm>
            <a:custGeom>
              <a:avLst/>
              <a:gdLst/>
              <a:ahLst/>
              <a:cxnLst/>
              <a:rect l="l" t="t" r="r" b="b"/>
              <a:pathLst>
                <a:path w="233108" h="216471" extrusionOk="0">
                  <a:moveTo>
                    <a:pt x="0" y="39243"/>
                  </a:moveTo>
                  <a:lnTo>
                    <a:pt x="117728" y="216471"/>
                  </a:lnTo>
                  <a:lnTo>
                    <a:pt x="233108" y="0"/>
                  </a:lnTo>
                  <a:lnTo>
                    <a:pt x="0" y="39243"/>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2"/>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2"/>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2"/>
            <p:cNvSpPr/>
            <p:nvPr/>
          </p:nvSpPr>
          <p:spPr>
            <a:xfrm>
              <a:off x="7306103" y="2936842"/>
              <a:ext cx="171307" cy="157829"/>
            </a:xfrm>
            <a:custGeom>
              <a:avLst/>
              <a:gdLst/>
              <a:ahLst/>
              <a:cxnLst/>
              <a:rect l="l" t="t" r="r" b="b"/>
              <a:pathLst>
                <a:path w="228410" h="210439" extrusionOk="0">
                  <a:moveTo>
                    <a:pt x="87440" y="210439"/>
                  </a:moveTo>
                  <a:lnTo>
                    <a:pt x="228410" y="61405"/>
                  </a:lnTo>
                  <a:lnTo>
                    <a:pt x="0" y="0"/>
                  </a:lnTo>
                  <a:lnTo>
                    <a:pt x="87440" y="210439"/>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2"/>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2"/>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2"/>
            <p:cNvSpPr/>
            <p:nvPr/>
          </p:nvSpPr>
          <p:spPr>
            <a:xfrm>
              <a:off x="1087409" y="1414876"/>
              <a:ext cx="196651" cy="197038"/>
            </a:xfrm>
            <a:custGeom>
              <a:avLst/>
              <a:gdLst/>
              <a:ahLst/>
              <a:cxnLst/>
              <a:rect l="l" t="t" r="r" b="b"/>
              <a:pathLst>
                <a:path w="262201" h="262717" extrusionOk="0">
                  <a:moveTo>
                    <a:pt x="75962" y="176614"/>
                  </a:moveTo>
                  <a:cubicBezTo>
                    <a:pt x="48213" y="273960"/>
                    <a:pt x="47832" y="293454"/>
                    <a:pt x="126762" y="210904"/>
                  </a:cubicBezTo>
                  <a:cubicBezTo>
                    <a:pt x="261827" y="289835"/>
                    <a:pt x="249952" y="267229"/>
                    <a:pt x="201946" y="137879"/>
                  </a:cubicBezTo>
                  <a:cubicBezTo>
                    <a:pt x="210773" y="122512"/>
                    <a:pt x="291545" y="71966"/>
                    <a:pt x="250778" y="63266"/>
                  </a:cubicBezTo>
                  <a:lnTo>
                    <a:pt x="172800" y="72474"/>
                  </a:lnTo>
                  <a:cubicBezTo>
                    <a:pt x="126572" y="-22776"/>
                    <a:pt x="114062" y="-28491"/>
                    <a:pt x="97489" y="81364"/>
                  </a:cubicBezTo>
                  <a:cubicBezTo>
                    <a:pt x="-40179" y="91969"/>
                    <a:pt x="-17637" y="98826"/>
                    <a:pt x="75962" y="17661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2"/>
            <p:cNvSpPr/>
            <p:nvPr/>
          </p:nvSpPr>
          <p:spPr>
            <a:xfrm>
              <a:off x="3882294" y="4008263"/>
              <a:ext cx="147113" cy="175545"/>
            </a:xfrm>
            <a:custGeom>
              <a:avLst/>
              <a:gdLst/>
              <a:ahLst/>
              <a:cxnLst/>
              <a:rect l="l" t="t" r="r" b="b"/>
              <a:pathLst>
                <a:path w="196151" h="234060" extrusionOk="0">
                  <a:moveTo>
                    <a:pt x="0" y="0"/>
                  </a:moveTo>
                  <a:lnTo>
                    <a:pt x="42545" y="234061"/>
                  </a:lnTo>
                  <a:lnTo>
                    <a:pt x="196152" y="63945"/>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2"/>
            <p:cNvSpPr/>
            <p:nvPr/>
          </p:nvSpPr>
          <p:spPr>
            <a:xfrm>
              <a:off x="4259904" y="2089160"/>
              <a:ext cx="213286" cy="221196"/>
            </a:xfrm>
            <a:custGeom>
              <a:avLst/>
              <a:gdLst/>
              <a:ahLst/>
              <a:cxnLst/>
              <a:rect l="l" t="t" r="r" b="b"/>
              <a:pathLst>
                <a:path w="284382" h="294928" extrusionOk="0">
                  <a:moveTo>
                    <a:pt x="169621" y="69604"/>
                  </a:moveTo>
                  <a:cubicBezTo>
                    <a:pt x="108661" y="-19296"/>
                    <a:pt x="92913" y="-33139"/>
                    <a:pt x="106946" y="87765"/>
                  </a:cubicBezTo>
                  <a:cubicBezTo>
                    <a:pt x="-49899" y="144915"/>
                    <a:pt x="-23229" y="150440"/>
                    <a:pt x="115582" y="199271"/>
                  </a:cubicBezTo>
                  <a:cubicBezTo>
                    <a:pt x="122250" y="216988"/>
                    <a:pt x="108661" y="317699"/>
                    <a:pt x="143522" y="290203"/>
                  </a:cubicBezTo>
                  <a:lnTo>
                    <a:pt x="189115" y="219972"/>
                  </a:lnTo>
                  <a:cubicBezTo>
                    <a:pt x="298780" y="246960"/>
                    <a:pt x="311988" y="240610"/>
                    <a:pt x="233184" y="152091"/>
                  </a:cubicBezTo>
                  <a:cubicBezTo>
                    <a:pt x="318401" y="31885"/>
                    <a:pt x="297256" y="45855"/>
                    <a:pt x="169621" y="6960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2"/>
            <p:cNvSpPr/>
            <p:nvPr/>
          </p:nvSpPr>
          <p:spPr>
            <a:xfrm>
              <a:off x="2513266" y="2022300"/>
              <a:ext cx="161830" cy="179022"/>
            </a:xfrm>
            <a:custGeom>
              <a:avLst/>
              <a:gdLst/>
              <a:ahLst/>
              <a:cxnLst/>
              <a:rect l="l" t="t" r="r" b="b"/>
              <a:pathLst>
                <a:path w="215773" h="238696" extrusionOk="0">
                  <a:moveTo>
                    <a:pt x="0" y="0"/>
                  </a:moveTo>
                  <a:lnTo>
                    <a:pt x="81471" y="238696"/>
                  </a:lnTo>
                  <a:lnTo>
                    <a:pt x="215773" y="36132"/>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2"/>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9" name="Google Shape;199;p2"/>
          <p:cNvSpPr txBox="1">
            <a:spLocks noGrp="1"/>
          </p:cNvSpPr>
          <p:nvPr>
            <p:ph type="ctrTitle"/>
          </p:nvPr>
        </p:nvSpPr>
        <p:spPr>
          <a:xfrm>
            <a:off x="855300" y="1669775"/>
            <a:ext cx="7433400" cy="18039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dk1"/>
              </a:buClr>
              <a:buSzPts val="5800"/>
              <a:buNone/>
              <a:defRPr sz="5800">
                <a:solidFill>
                  <a:schemeClr val="dk1"/>
                </a:solidFill>
              </a:defRPr>
            </a:lvl1pPr>
            <a:lvl2pPr lvl="1" algn="ctr" rtl="0">
              <a:lnSpc>
                <a:spcPct val="80000"/>
              </a:lnSpc>
              <a:spcBef>
                <a:spcPts val="0"/>
              </a:spcBef>
              <a:spcAft>
                <a:spcPts val="0"/>
              </a:spcAft>
              <a:buClr>
                <a:schemeClr val="dk1"/>
              </a:buClr>
              <a:buSzPts val="5800"/>
              <a:buNone/>
              <a:defRPr sz="5800">
                <a:solidFill>
                  <a:schemeClr val="dk1"/>
                </a:solidFill>
              </a:defRPr>
            </a:lvl2pPr>
            <a:lvl3pPr lvl="2" algn="ctr" rtl="0">
              <a:lnSpc>
                <a:spcPct val="80000"/>
              </a:lnSpc>
              <a:spcBef>
                <a:spcPts val="0"/>
              </a:spcBef>
              <a:spcAft>
                <a:spcPts val="0"/>
              </a:spcAft>
              <a:buClr>
                <a:schemeClr val="dk1"/>
              </a:buClr>
              <a:buSzPts val="5800"/>
              <a:buNone/>
              <a:defRPr sz="5800">
                <a:solidFill>
                  <a:schemeClr val="dk1"/>
                </a:solidFill>
              </a:defRPr>
            </a:lvl3pPr>
            <a:lvl4pPr lvl="3" algn="ctr" rtl="0">
              <a:lnSpc>
                <a:spcPct val="80000"/>
              </a:lnSpc>
              <a:spcBef>
                <a:spcPts val="0"/>
              </a:spcBef>
              <a:spcAft>
                <a:spcPts val="0"/>
              </a:spcAft>
              <a:buClr>
                <a:schemeClr val="dk1"/>
              </a:buClr>
              <a:buSzPts val="5800"/>
              <a:buNone/>
              <a:defRPr sz="5800">
                <a:solidFill>
                  <a:schemeClr val="dk1"/>
                </a:solidFill>
              </a:defRPr>
            </a:lvl4pPr>
            <a:lvl5pPr lvl="4" algn="ctr" rtl="0">
              <a:lnSpc>
                <a:spcPct val="80000"/>
              </a:lnSpc>
              <a:spcBef>
                <a:spcPts val="0"/>
              </a:spcBef>
              <a:spcAft>
                <a:spcPts val="0"/>
              </a:spcAft>
              <a:buClr>
                <a:schemeClr val="dk1"/>
              </a:buClr>
              <a:buSzPts val="5800"/>
              <a:buNone/>
              <a:defRPr sz="5800">
                <a:solidFill>
                  <a:schemeClr val="dk1"/>
                </a:solidFill>
              </a:defRPr>
            </a:lvl5pPr>
            <a:lvl6pPr lvl="5" algn="ctr" rtl="0">
              <a:lnSpc>
                <a:spcPct val="80000"/>
              </a:lnSpc>
              <a:spcBef>
                <a:spcPts val="0"/>
              </a:spcBef>
              <a:spcAft>
                <a:spcPts val="0"/>
              </a:spcAft>
              <a:buClr>
                <a:schemeClr val="dk1"/>
              </a:buClr>
              <a:buSzPts val="5800"/>
              <a:buNone/>
              <a:defRPr sz="5800">
                <a:solidFill>
                  <a:schemeClr val="dk1"/>
                </a:solidFill>
              </a:defRPr>
            </a:lvl6pPr>
            <a:lvl7pPr lvl="6" algn="ctr" rtl="0">
              <a:lnSpc>
                <a:spcPct val="80000"/>
              </a:lnSpc>
              <a:spcBef>
                <a:spcPts val="0"/>
              </a:spcBef>
              <a:spcAft>
                <a:spcPts val="0"/>
              </a:spcAft>
              <a:buClr>
                <a:schemeClr val="dk1"/>
              </a:buClr>
              <a:buSzPts val="5800"/>
              <a:buNone/>
              <a:defRPr sz="5800">
                <a:solidFill>
                  <a:schemeClr val="dk1"/>
                </a:solidFill>
              </a:defRPr>
            </a:lvl7pPr>
            <a:lvl8pPr lvl="7" algn="ctr" rtl="0">
              <a:lnSpc>
                <a:spcPct val="80000"/>
              </a:lnSpc>
              <a:spcBef>
                <a:spcPts val="0"/>
              </a:spcBef>
              <a:spcAft>
                <a:spcPts val="0"/>
              </a:spcAft>
              <a:buClr>
                <a:schemeClr val="dk1"/>
              </a:buClr>
              <a:buSzPts val="5800"/>
              <a:buNone/>
              <a:defRPr sz="5800">
                <a:solidFill>
                  <a:schemeClr val="dk1"/>
                </a:solidFill>
              </a:defRPr>
            </a:lvl8pPr>
            <a:lvl9pPr lvl="8" algn="ctr" rtl="0">
              <a:lnSpc>
                <a:spcPct val="80000"/>
              </a:lnSpc>
              <a:spcBef>
                <a:spcPts val="0"/>
              </a:spcBef>
              <a:spcAft>
                <a:spcPts val="0"/>
              </a:spcAft>
              <a:buClr>
                <a:schemeClr val="dk1"/>
              </a:buClr>
              <a:buSzPts val="5800"/>
              <a:buNone/>
              <a:defRPr sz="58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5"/>
        </a:solidFill>
        <a:effectLst/>
      </p:bgPr>
    </p:bg>
    <p:spTree>
      <p:nvGrpSpPr>
        <p:cNvPr id="1" name="Shape 392"/>
        <p:cNvGrpSpPr/>
        <p:nvPr/>
      </p:nvGrpSpPr>
      <p:grpSpPr>
        <a:xfrm>
          <a:off x="0" y="0"/>
          <a:ext cx="0" cy="0"/>
          <a:chOff x="0" y="0"/>
          <a:chExt cx="0" cy="0"/>
        </a:xfrm>
      </p:grpSpPr>
      <p:sp>
        <p:nvSpPr>
          <p:cNvPr id="393" name="Google Shape;393;p4"/>
          <p:cNvSpPr txBox="1">
            <a:spLocks noGrp="1"/>
          </p:cNvSpPr>
          <p:nvPr>
            <p:ph type="body" idx="1"/>
          </p:nvPr>
        </p:nvSpPr>
        <p:spPr>
          <a:xfrm>
            <a:off x="1510750" y="1359425"/>
            <a:ext cx="6122400" cy="2616300"/>
          </a:xfrm>
          <a:prstGeom prst="rect">
            <a:avLst/>
          </a:prstGeom>
        </p:spPr>
        <p:txBody>
          <a:bodyPr spcFirstLastPara="1" wrap="square" lIns="0" tIns="0" rIns="0" bIns="0" anchor="ctr" anchorCtr="0">
            <a:noAutofit/>
          </a:bodyPr>
          <a:lstStyle>
            <a:lvl1pPr marL="457200" lvl="0" indent="-444500" algn="ctr" rtl="0">
              <a:lnSpc>
                <a:spcPct val="115000"/>
              </a:lnSpc>
              <a:spcBef>
                <a:spcPts val="0"/>
              </a:spcBef>
              <a:spcAft>
                <a:spcPts val="0"/>
              </a:spcAft>
              <a:buClr>
                <a:schemeClr val="lt1"/>
              </a:buClr>
              <a:buSzPts val="3400"/>
              <a:buFont typeface="Itim"/>
              <a:buChar char="▸"/>
              <a:defRPr sz="3400">
                <a:solidFill>
                  <a:schemeClr val="lt1"/>
                </a:solidFill>
                <a:latin typeface="Itim"/>
                <a:ea typeface="Itim"/>
                <a:cs typeface="Itim"/>
                <a:sym typeface="Itim"/>
              </a:defRPr>
            </a:lvl1pPr>
            <a:lvl2pPr marL="914400" lvl="1"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2pPr>
            <a:lvl3pPr marL="1371600" lvl="2"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3pPr>
            <a:lvl4pPr marL="1828800" lvl="3"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4pPr>
            <a:lvl5pPr marL="2286000" lvl="4"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5pPr>
            <a:lvl6pPr marL="2743200" lvl="5"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6pPr>
            <a:lvl7pPr marL="3200400" lvl="6"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7pPr>
            <a:lvl8pPr marL="3657600" lvl="7"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8pPr>
            <a:lvl9pPr marL="4114800" lvl="8" indent="-444500" algn="ctr" rtl="0">
              <a:lnSpc>
                <a:spcPct val="115000"/>
              </a:lnSpc>
              <a:spcBef>
                <a:spcPts val="600"/>
              </a:spcBef>
              <a:spcAft>
                <a:spcPts val="600"/>
              </a:spcAft>
              <a:buClr>
                <a:schemeClr val="lt1"/>
              </a:buClr>
              <a:buSzPts val="3400"/>
              <a:buFont typeface="Itim"/>
              <a:buChar char="■"/>
              <a:defRPr sz="3400">
                <a:solidFill>
                  <a:schemeClr val="lt1"/>
                </a:solidFill>
                <a:latin typeface="Itim"/>
                <a:ea typeface="Itim"/>
                <a:cs typeface="Itim"/>
                <a:sym typeface="Itim"/>
              </a:defRPr>
            </a:lvl9pPr>
          </a:lstStyle>
          <a:p>
            <a:endParaRPr/>
          </a:p>
        </p:txBody>
      </p:sp>
      <p:sp>
        <p:nvSpPr>
          <p:cNvPr id="394" name="Google Shape;394;p4"/>
          <p:cNvSpPr txBox="1"/>
          <p:nvPr/>
        </p:nvSpPr>
        <p:spPr>
          <a:xfrm>
            <a:off x="3593400" y="551869"/>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a:solidFill>
                  <a:srgbClr val="C7DDEB"/>
                </a:solidFill>
                <a:latin typeface="Quicksand Light"/>
                <a:ea typeface="Quicksand Light"/>
                <a:cs typeface="Quicksand Light"/>
                <a:sym typeface="Quicksand Light"/>
              </a:rPr>
              <a:t>“</a:t>
            </a:r>
            <a:endParaRPr sz="9600">
              <a:solidFill>
                <a:srgbClr val="C7DDEB"/>
              </a:solidFill>
              <a:latin typeface="Quicksand Light"/>
              <a:ea typeface="Quicksand Light"/>
              <a:cs typeface="Quicksand Light"/>
              <a:sym typeface="Quicksand Light"/>
            </a:endParaRPr>
          </a:p>
        </p:txBody>
      </p:sp>
      <p:sp>
        <p:nvSpPr>
          <p:cNvPr id="395" name="Google Shape;395;p4"/>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396" name="Google Shape;396;p4"/>
          <p:cNvGrpSpPr/>
          <p:nvPr/>
        </p:nvGrpSpPr>
        <p:grpSpPr>
          <a:xfrm>
            <a:off x="0" y="0"/>
            <a:ext cx="9144000" cy="5095823"/>
            <a:chOff x="0" y="0"/>
            <a:chExt cx="9144000" cy="5095823"/>
          </a:xfrm>
        </p:grpSpPr>
        <p:sp>
          <p:nvSpPr>
            <p:cNvPr id="397" name="Google Shape;397;p4"/>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4"/>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99" name="Google Shape;399;p4"/>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4"/>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4"/>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2" name="Google Shape;402;p4"/>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3" name="Google Shape;403;p4"/>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4"/>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4"/>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6" name="Google Shape;406;p4"/>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7" name="Google Shape;407;p4"/>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8" name="Google Shape;408;p4"/>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9" name="Google Shape;409;p4"/>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0" name="Google Shape;410;p4"/>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1" name="Google Shape;411;p4"/>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2" name="Google Shape;412;p4"/>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3" name="Google Shape;413;p4"/>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4" name="Google Shape;414;p4"/>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5" name="Google Shape;415;p4"/>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6" name="Google Shape;416;p4"/>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7" name="Google Shape;417;p4"/>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8" name="Google Shape;418;p4"/>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9" name="Google Shape;419;p4"/>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4"/>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21" name="Google Shape;421;p4"/>
          <p:cNvGrpSpPr/>
          <p:nvPr/>
        </p:nvGrpSpPr>
        <p:grpSpPr>
          <a:xfrm>
            <a:off x="0" y="0"/>
            <a:ext cx="9143999" cy="5143499"/>
            <a:chOff x="0" y="0"/>
            <a:chExt cx="9143999" cy="5143499"/>
          </a:xfrm>
        </p:grpSpPr>
        <p:sp>
          <p:nvSpPr>
            <p:cNvPr id="422" name="Google Shape;422;p4"/>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3" name="Google Shape;423;p4"/>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4" name="Google Shape;424;p4"/>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5" name="Google Shape;425;p4"/>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6" name="Google Shape;426;p4"/>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7" name="Google Shape;427;p4"/>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8" name="Google Shape;428;p4"/>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9" name="Google Shape;429;p4"/>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0" name="Google Shape;430;p4"/>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1" name="Google Shape;431;p4"/>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4"/>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3" name="Google Shape;433;p4"/>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4" name="Google Shape;434;p4"/>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5" name="Google Shape;435;p4"/>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6" name="Google Shape;436;p4"/>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7" name="Google Shape;437;p4"/>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8" name="Google Shape;438;p4"/>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9" name="Google Shape;439;p4"/>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0" name="Google Shape;440;p4"/>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1" name="Google Shape;441;p4"/>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2" name="Google Shape;442;p4"/>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3" name="Google Shape;443;p4"/>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4" name="Google Shape;444;p4"/>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4"/>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46" name="Google Shape;446;p4"/>
          <p:cNvGrpSpPr/>
          <p:nvPr/>
        </p:nvGrpSpPr>
        <p:grpSpPr>
          <a:xfrm>
            <a:off x="0" y="0"/>
            <a:ext cx="9035724" cy="5143499"/>
            <a:chOff x="0" y="0"/>
            <a:chExt cx="9035724" cy="5143499"/>
          </a:xfrm>
        </p:grpSpPr>
        <p:sp>
          <p:nvSpPr>
            <p:cNvPr id="447" name="Google Shape;447;p4"/>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4"/>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4"/>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4"/>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4"/>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4"/>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4"/>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4"/>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4"/>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4"/>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4"/>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4"/>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4"/>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4"/>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4"/>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4"/>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4"/>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4"/>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4"/>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4"/>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4"/>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4"/>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4"/>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4"/>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4"/>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4"/>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4"/>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4"/>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4"/>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4"/>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4"/>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4"/>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4"/>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4"/>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4"/>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4"/>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4"/>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4"/>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4"/>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4"/>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 name="Google Shape;487;p4"/>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4"/>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4"/>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4"/>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4"/>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92" name="Google Shape;492;p4"/>
          <p:cNvGrpSpPr/>
          <p:nvPr/>
        </p:nvGrpSpPr>
        <p:grpSpPr>
          <a:xfrm>
            <a:off x="1054322" y="175716"/>
            <a:ext cx="8089677" cy="4501341"/>
            <a:chOff x="1054322" y="175716"/>
            <a:chExt cx="8089677" cy="4501341"/>
          </a:xfrm>
        </p:grpSpPr>
        <p:sp>
          <p:nvSpPr>
            <p:cNvPr id="493" name="Google Shape;493;p4"/>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4" name="Google Shape;494;p4"/>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5" name="Google Shape;495;p4"/>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6" name="Google Shape;496;p4"/>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7" name="Google Shape;497;p4"/>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98"/>
        <p:cNvGrpSpPr/>
        <p:nvPr/>
      </p:nvGrpSpPr>
      <p:grpSpPr>
        <a:xfrm>
          <a:off x="0" y="0"/>
          <a:ext cx="0" cy="0"/>
          <a:chOff x="0" y="0"/>
          <a:chExt cx="0" cy="0"/>
        </a:xfrm>
      </p:grpSpPr>
      <p:grpSp>
        <p:nvGrpSpPr>
          <p:cNvPr id="499" name="Google Shape;499;p5"/>
          <p:cNvGrpSpPr/>
          <p:nvPr/>
        </p:nvGrpSpPr>
        <p:grpSpPr>
          <a:xfrm>
            <a:off x="0" y="0"/>
            <a:ext cx="9144000" cy="5095823"/>
            <a:chOff x="0" y="0"/>
            <a:chExt cx="9144000" cy="5095823"/>
          </a:xfrm>
        </p:grpSpPr>
        <p:sp>
          <p:nvSpPr>
            <p:cNvPr id="500" name="Google Shape;500;p5"/>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5"/>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5"/>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5"/>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 name="Google Shape;504;p5"/>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 name="Google Shape;505;p5"/>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 name="Google Shape;506;p5"/>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 name="Google Shape;507;p5"/>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 name="Google Shape;508;p5"/>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5"/>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 name="Google Shape;510;p5"/>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5"/>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5"/>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5"/>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5"/>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5"/>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5"/>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5"/>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5"/>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5"/>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5"/>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5"/>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5"/>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5"/>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24" name="Google Shape;524;p5"/>
          <p:cNvGrpSpPr/>
          <p:nvPr/>
        </p:nvGrpSpPr>
        <p:grpSpPr>
          <a:xfrm>
            <a:off x="0" y="0"/>
            <a:ext cx="9143999" cy="5143499"/>
            <a:chOff x="0" y="0"/>
            <a:chExt cx="9143999" cy="5143499"/>
          </a:xfrm>
        </p:grpSpPr>
        <p:sp>
          <p:nvSpPr>
            <p:cNvPr id="525" name="Google Shape;525;p5"/>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5"/>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5"/>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5"/>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5"/>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5"/>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5"/>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5"/>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5"/>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5"/>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5"/>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5"/>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5"/>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5"/>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5"/>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5"/>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5"/>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5"/>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5"/>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5"/>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5"/>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5"/>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5"/>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5"/>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9" name="Google Shape;549;p5"/>
          <p:cNvGrpSpPr/>
          <p:nvPr/>
        </p:nvGrpSpPr>
        <p:grpSpPr>
          <a:xfrm>
            <a:off x="0" y="0"/>
            <a:ext cx="9035724" cy="5143499"/>
            <a:chOff x="0" y="0"/>
            <a:chExt cx="9035724" cy="5143499"/>
          </a:xfrm>
        </p:grpSpPr>
        <p:sp>
          <p:nvSpPr>
            <p:cNvPr id="550" name="Google Shape;550;p5"/>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5"/>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5"/>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5"/>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5"/>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5"/>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5"/>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5"/>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5"/>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5"/>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5"/>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5"/>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5"/>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5"/>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5"/>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5"/>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5"/>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5"/>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5"/>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5"/>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5"/>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5"/>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5"/>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5"/>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5"/>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5"/>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5"/>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5"/>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5"/>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5"/>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5"/>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5"/>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5"/>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5"/>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5"/>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5"/>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5"/>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5"/>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5"/>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5"/>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5"/>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5"/>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5"/>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5"/>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5"/>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95" name="Google Shape;595;p5"/>
          <p:cNvGrpSpPr/>
          <p:nvPr/>
        </p:nvGrpSpPr>
        <p:grpSpPr>
          <a:xfrm>
            <a:off x="1054322" y="175716"/>
            <a:ext cx="8089677" cy="4501341"/>
            <a:chOff x="1054322" y="175716"/>
            <a:chExt cx="8089677" cy="4501341"/>
          </a:xfrm>
        </p:grpSpPr>
        <p:sp>
          <p:nvSpPr>
            <p:cNvPr id="596" name="Google Shape;596;p5"/>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5"/>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5"/>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 name="Google Shape;599;p5"/>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600;p5"/>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01" name="Google Shape;601;p5"/>
          <p:cNvSpPr txBox="1">
            <a:spLocks noGrp="1"/>
          </p:cNvSpPr>
          <p:nvPr>
            <p:ph type="title"/>
          </p:nvPr>
        </p:nvSpPr>
        <p:spPr>
          <a:xfrm>
            <a:off x="1062575" y="607400"/>
            <a:ext cx="7018800" cy="3963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602" name="Google Shape;602;p5"/>
          <p:cNvSpPr txBox="1">
            <a:spLocks noGrp="1"/>
          </p:cNvSpPr>
          <p:nvPr>
            <p:ph type="body" idx="1"/>
          </p:nvPr>
        </p:nvSpPr>
        <p:spPr>
          <a:xfrm>
            <a:off x="1062575" y="1277748"/>
            <a:ext cx="7018800" cy="30339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600"/>
              </a:spcBef>
              <a:spcAft>
                <a:spcPts val="0"/>
              </a:spcAft>
              <a:buSzPts val="2200"/>
              <a:buChar char="▸"/>
              <a:defRPr/>
            </a:lvl2pPr>
            <a:lvl3pPr marL="1371600" lvl="2" indent="-368300" rtl="0">
              <a:spcBef>
                <a:spcPts val="600"/>
              </a:spcBef>
              <a:spcAft>
                <a:spcPts val="0"/>
              </a:spcAft>
              <a:buSzPts val="2200"/>
              <a:buChar char="▸"/>
              <a:defRPr/>
            </a:lvl3pPr>
            <a:lvl4pPr marL="1828800" lvl="3" indent="-368300" rtl="0">
              <a:spcBef>
                <a:spcPts val="600"/>
              </a:spcBef>
              <a:spcAft>
                <a:spcPts val="0"/>
              </a:spcAft>
              <a:buSzPts val="2200"/>
              <a:buChar char="●"/>
              <a:defRPr/>
            </a:lvl4pPr>
            <a:lvl5pPr marL="2286000" lvl="4" indent="-368300" rtl="0">
              <a:spcBef>
                <a:spcPts val="600"/>
              </a:spcBef>
              <a:spcAft>
                <a:spcPts val="0"/>
              </a:spcAft>
              <a:buSzPts val="2200"/>
              <a:buChar char="○"/>
              <a:defRPr/>
            </a:lvl5pPr>
            <a:lvl6pPr marL="2743200" lvl="5" indent="-368300" rtl="0">
              <a:spcBef>
                <a:spcPts val="600"/>
              </a:spcBef>
              <a:spcAft>
                <a:spcPts val="0"/>
              </a:spcAft>
              <a:buSzPts val="2200"/>
              <a:buChar char="■"/>
              <a:defRPr/>
            </a:lvl6pPr>
            <a:lvl7pPr marL="3200400" lvl="6" indent="-368300" rtl="0">
              <a:spcBef>
                <a:spcPts val="600"/>
              </a:spcBef>
              <a:spcAft>
                <a:spcPts val="0"/>
              </a:spcAft>
              <a:buSzPts val="2200"/>
              <a:buChar char="●"/>
              <a:defRPr/>
            </a:lvl7pPr>
            <a:lvl8pPr marL="3657600" lvl="7" indent="-368300" rtl="0">
              <a:spcBef>
                <a:spcPts val="600"/>
              </a:spcBef>
              <a:spcAft>
                <a:spcPts val="0"/>
              </a:spcAft>
              <a:buSzPts val="2200"/>
              <a:buChar char="○"/>
              <a:defRPr/>
            </a:lvl8pPr>
            <a:lvl9pPr marL="4114800" lvl="8" indent="-368300" rtl="0">
              <a:spcBef>
                <a:spcPts val="600"/>
              </a:spcBef>
              <a:spcAft>
                <a:spcPts val="600"/>
              </a:spcAft>
              <a:buSzPts val="2200"/>
              <a:buChar char="■"/>
              <a:defRPr/>
            </a:lvl9pPr>
          </a:lstStyle>
          <a:p>
            <a:endParaRPr/>
          </a:p>
        </p:txBody>
      </p:sp>
      <p:sp>
        <p:nvSpPr>
          <p:cNvPr id="603" name="Google Shape;603;p5"/>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04"/>
        <p:cNvGrpSpPr/>
        <p:nvPr/>
      </p:nvGrpSpPr>
      <p:grpSpPr>
        <a:xfrm>
          <a:off x="0" y="0"/>
          <a:ext cx="0" cy="0"/>
          <a:chOff x="0" y="0"/>
          <a:chExt cx="0" cy="0"/>
        </a:xfrm>
      </p:grpSpPr>
      <p:grpSp>
        <p:nvGrpSpPr>
          <p:cNvPr id="605" name="Google Shape;605;p6"/>
          <p:cNvGrpSpPr/>
          <p:nvPr/>
        </p:nvGrpSpPr>
        <p:grpSpPr>
          <a:xfrm>
            <a:off x="0" y="0"/>
            <a:ext cx="9144000" cy="5095823"/>
            <a:chOff x="0" y="0"/>
            <a:chExt cx="9144000" cy="5095823"/>
          </a:xfrm>
        </p:grpSpPr>
        <p:sp>
          <p:nvSpPr>
            <p:cNvPr id="606" name="Google Shape;606;p6"/>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7" name="Google Shape;607;p6"/>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6"/>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6"/>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6"/>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6"/>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6"/>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6"/>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6"/>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615;p6"/>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616;p6"/>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6"/>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6"/>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6"/>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6"/>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6"/>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622;p6"/>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6"/>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624;p6"/>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 name="Google Shape;625;p6"/>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6" name="Google Shape;626;p6"/>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7" name="Google Shape;627;p6"/>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8" name="Google Shape;628;p6"/>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6"/>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30" name="Google Shape;630;p6"/>
          <p:cNvGrpSpPr/>
          <p:nvPr/>
        </p:nvGrpSpPr>
        <p:grpSpPr>
          <a:xfrm>
            <a:off x="0" y="0"/>
            <a:ext cx="9143999" cy="5143499"/>
            <a:chOff x="0" y="0"/>
            <a:chExt cx="9143999" cy="5143499"/>
          </a:xfrm>
        </p:grpSpPr>
        <p:sp>
          <p:nvSpPr>
            <p:cNvPr id="631" name="Google Shape;631;p6"/>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2" name="Google Shape;632;p6"/>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3" name="Google Shape;633;p6"/>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4" name="Google Shape;634;p6"/>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5" name="Google Shape;635;p6"/>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6" name="Google Shape;636;p6"/>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7" name="Google Shape;637;p6"/>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8" name="Google Shape;638;p6"/>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9" name="Google Shape;639;p6"/>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0" name="Google Shape;640;p6"/>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1" name="Google Shape;641;p6"/>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642;p6"/>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6"/>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4" name="Google Shape;644;p6"/>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5" name="Google Shape;645;p6"/>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6" name="Google Shape;646;p6"/>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 name="Google Shape;647;p6"/>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 name="Google Shape;648;p6"/>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6"/>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6"/>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6"/>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6"/>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6"/>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6"/>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55" name="Google Shape;655;p6"/>
          <p:cNvGrpSpPr/>
          <p:nvPr/>
        </p:nvGrpSpPr>
        <p:grpSpPr>
          <a:xfrm>
            <a:off x="0" y="0"/>
            <a:ext cx="9035724" cy="5143499"/>
            <a:chOff x="0" y="0"/>
            <a:chExt cx="9035724" cy="5143499"/>
          </a:xfrm>
        </p:grpSpPr>
        <p:sp>
          <p:nvSpPr>
            <p:cNvPr id="656" name="Google Shape;656;p6"/>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6"/>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6"/>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6"/>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6"/>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6"/>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6"/>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6"/>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6"/>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6"/>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6"/>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6"/>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6"/>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6"/>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6"/>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6"/>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6"/>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6"/>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6"/>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6"/>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6"/>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6"/>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6"/>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6"/>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6"/>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6"/>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6"/>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6"/>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6"/>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6"/>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6"/>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6"/>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6"/>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6"/>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6"/>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6"/>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6"/>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6"/>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6"/>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6"/>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6"/>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7" name="Google Shape;697;p6"/>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8" name="Google Shape;698;p6"/>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6"/>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6"/>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01" name="Google Shape;701;p6"/>
          <p:cNvGrpSpPr/>
          <p:nvPr/>
        </p:nvGrpSpPr>
        <p:grpSpPr>
          <a:xfrm>
            <a:off x="1054322" y="175716"/>
            <a:ext cx="8089677" cy="4501341"/>
            <a:chOff x="1054322" y="175716"/>
            <a:chExt cx="8089677" cy="4501341"/>
          </a:xfrm>
        </p:grpSpPr>
        <p:sp>
          <p:nvSpPr>
            <p:cNvPr id="702" name="Google Shape;702;p6"/>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6"/>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6"/>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6"/>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6"/>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07" name="Google Shape;707;p6"/>
          <p:cNvSpPr txBox="1">
            <a:spLocks noGrp="1"/>
          </p:cNvSpPr>
          <p:nvPr>
            <p:ph type="title"/>
          </p:nvPr>
        </p:nvSpPr>
        <p:spPr>
          <a:xfrm>
            <a:off x="1062575" y="607400"/>
            <a:ext cx="7018800" cy="3963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708" name="Google Shape;708;p6"/>
          <p:cNvSpPr txBox="1">
            <a:spLocks noGrp="1"/>
          </p:cNvSpPr>
          <p:nvPr>
            <p:ph type="body" idx="1"/>
          </p:nvPr>
        </p:nvSpPr>
        <p:spPr>
          <a:xfrm>
            <a:off x="1062575" y="1277750"/>
            <a:ext cx="3279300" cy="3097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600"/>
              </a:spcBef>
              <a:spcAft>
                <a:spcPts val="0"/>
              </a:spcAft>
              <a:buSzPts val="2000"/>
              <a:buChar char="▸"/>
              <a:defRPr sz="2000"/>
            </a:lvl2pPr>
            <a:lvl3pPr marL="1371600" lvl="2" indent="-355600" rtl="0">
              <a:spcBef>
                <a:spcPts val="600"/>
              </a:spcBef>
              <a:spcAft>
                <a:spcPts val="0"/>
              </a:spcAft>
              <a:buSzPts val="2000"/>
              <a:buChar char="▸"/>
              <a:defRPr sz="2000"/>
            </a:lvl3pPr>
            <a:lvl4pPr marL="1828800" lvl="3" indent="-355600" rtl="0">
              <a:spcBef>
                <a:spcPts val="600"/>
              </a:spcBef>
              <a:spcAft>
                <a:spcPts val="0"/>
              </a:spcAft>
              <a:buSzPts val="2000"/>
              <a:buChar char="●"/>
              <a:defRPr sz="2000"/>
            </a:lvl4pPr>
            <a:lvl5pPr marL="2286000" lvl="4" indent="-355600" rtl="0">
              <a:spcBef>
                <a:spcPts val="600"/>
              </a:spcBef>
              <a:spcAft>
                <a:spcPts val="0"/>
              </a:spcAft>
              <a:buSzPts val="2000"/>
              <a:buChar char="○"/>
              <a:defRPr sz="2000"/>
            </a:lvl5pPr>
            <a:lvl6pPr marL="2743200" lvl="5" indent="-355600" rtl="0">
              <a:spcBef>
                <a:spcPts val="600"/>
              </a:spcBef>
              <a:spcAft>
                <a:spcPts val="0"/>
              </a:spcAft>
              <a:buSzPts val="2000"/>
              <a:buChar char="■"/>
              <a:defRPr sz="2000"/>
            </a:lvl6pPr>
            <a:lvl7pPr marL="3200400" lvl="6" indent="-355600" rtl="0">
              <a:spcBef>
                <a:spcPts val="600"/>
              </a:spcBef>
              <a:spcAft>
                <a:spcPts val="0"/>
              </a:spcAft>
              <a:buSzPts val="2000"/>
              <a:buChar char="●"/>
              <a:defRPr sz="2000"/>
            </a:lvl7pPr>
            <a:lvl8pPr marL="3657600" lvl="7" indent="-355600" rtl="0">
              <a:spcBef>
                <a:spcPts val="600"/>
              </a:spcBef>
              <a:spcAft>
                <a:spcPts val="0"/>
              </a:spcAft>
              <a:buSzPts val="2000"/>
              <a:buChar char="○"/>
              <a:defRPr sz="2000"/>
            </a:lvl8pPr>
            <a:lvl9pPr marL="4114800" lvl="8" indent="-355600" rtl="0">
              <a:spcBef>
                <a:spcPts val="600"/>
              </a:spcBef>
              <a:spcAft>
                <a:spcPts val="600"/>
              </a:spcAft>
              <a:buSzPts val="2000"/>
              <a:buChar char="■"/>
              <a:defRPr sz="2000"/>
            </a:lvl9pPr>
          </a:lstStyle>
          <a:p>
            <a:endParaRPr/>
          </a:p>
        </p:txBody>
      </p:sp>
      <p:sp>
        <p:nvSpPr>
          <p:cNvPr id="709" name="Google Shape;709;p6"/>
          <p:cNvSpPr txBox="1">
            <a:spLocks noGrp="1"/>
          </p:cNvSpPr>
          <p:nvPr>
            <p:ph type="body" idx="2"/>
          </p:nvPr>
        </p:nvSpPr>
        <p:spPr>
          <a:xfrm>
            <a:off x="4802000" y="1277750"/>
            <a:ext cx="3279300" cy="3097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600"/>
              </a:spcBef>
              <a:spcAft>
                <a:spcPts val="0"/>
              </a:spcAft>
              <a:buSzPts val="2000"/>
              <a:buChar char="▸"/>
              <a:defRPr sz="2000"/>
            </a:lvl2pPr>
            <a:lvl3pPr marL="1371600" lvl="2" indent="-355600" rtl="0">
              <a:spcBef>
                <a:spcPts val="600"/>
              </a:spcBef>
              <a:spcAft>
                <a:spcPts val="0"/>
              </a:spcAft>
              <a:buSzPts val="2000"/>
              <a:buChar char="▸"/>
              <a:defRPr sz="2000"/>
            </a:lvl3pPr>
            <a:lvl4pPr marL="1828800" lvl="3" indent="-355600" rtl="0">
              <a:spcBef>
                <a:spcPts val="600"/>
              </a:spcBef>
              <a:spcAft>
                <a:spcPts val="0"/>
              </a:spcAft>
              <a:buSzPts val="2000"/>
              <a:buChar char="●"/>
              <a:defRPr sz="2000"/>
            </a:lvl4pPr>
            <a:lvl5pPr marL="2286000" lvl="4" indent="-355600" rtl="0">
              <a:spcBef>
                <a:spcPts val="600"/>
              </a:spcBef>
              <a:spcAft>
                <a:spcPts val="0"/>
              </a:spcAft>
              <a:buSzPts val="2000"/>
              <a:buChar char="○"/>
              <a:defRPr sz="2000"/>
            </a:lvl5pPr>
            <a:lvl6pPr marL="2743200" lvl="5" indent="-355600" rtl="0">
              <a:spcBef>
                <a:spcPts val="600"/>
              </a:spcBef>
              <a:spcAft>
                <a:spcPts val="0"/>
              </a:spcAft>
              <a:buSzPts val="2000"/>
              <a:buChar char="■"/>
              <a:defRPr sz="2000"/>
            </a:lvl6pPr>
            <a:lvl7pPr marL="3200400" lvl="6" indent="-355600" rtl="0">
              <a:spcBef>
                <a:spcPts val="600"/>
              </a:spcBef>
              <a:spcAft>
                <a:spcPts val="0"/>
              </a:spcAft>
              <a:buSzPts val="2000"/>
              <a:buChar char="●"/>
              <a:defRPr sz="2000"/>
            </a:lvl7pPr>
            <a:lvl8pPr marL="3657600" lvl="7" indent="-355600" rtl="0">
              <a:spcBef>
                <a:spcPts val="600"/>
              </a:spcBef>
              <a:spcAft>
                <a:spcPts val="0"/>
              </a:spcAft>
              <a:buSzPts val="2000"/>
              <a:buChar char="○"/>
              <a:defRPr sz="2000"/>
            </a:lvl8pPr>
            <a:lvl9pPr marL="4114800" lvl="8" indent="-355600" rtl="0">
              <a:spcBef>
                <a:spcPts val="600"/>
              </a:spcBef>
              <a:spcAft>
                <a:spcPts val="600"/>
              </a:spcAft>
              <a:buSzPts val="2000"/>
              <a:buChar char="■"/>
              <a:defRPr sz="2000"/>
            </a:lvl9pPr>
          </a:lstStyle>
          <a:p>
            <a:endParaRPr/>
          </a:p>
        </p:txBody>
      </p:sp>
      <p:sp>
        <p:nvSpPr>
          <p:cNvPr id="710" name="Google Shape;710;p6"/>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711"/>
        <p:cNvGrpSpPr/>
        <p:nvPr/>
      </p:nvGrpSpPr>
      <p:grpSpPr>
        <a:xfrm>
          <a:off x="0" y="0"/>
          <a:ext cx="0" cy="0"/>
          <a:chOff x="0" y="0"/>
          <a:chExt cx="0" cy="0"/>
        </a:xfrm>
      </p:grpSpPr>
      <p:grpSp>
        <p:nvGrpSpPr>
          <p:cNvPr id="712" name="Google Shape;712;p7"/>
          <p:cNvGrpSpPr/>
          <p:nvPr/>
        </p:nvGrpSpPr>
        <p:grpSpPr>
          <a:xfrm>
            <a:off x="0" y="0"/>
            <a:ext cx="9144000" cy="5095823"/>
            <a:chOff x="0" y="0"/>
            <a:chExt cx="9144000" cy="5095823"/>
          </a:xfrm>
        </p:grpSpPr>
        <p:sp>
          <p:nvSpPr>
            <p:cNvPr id="713" name="Google Shape;713;p7"/>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7"/>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7"/>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7"/>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7"/>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7"/>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9" name="Google Shape;719;p7"/>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 name="Google Shape;720;p7"/>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7"/>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7"/>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 name="Google Shape;723;p7"/>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 name="Google Shape;724;p7"/>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 name="Google Shape;725;p7"/>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7"/>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7"/>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7"/>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7"/>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7"/>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31;p7"/>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 name="Google Shape;732;p7"/>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7"/>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7"/>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7"/>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7"/>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7" name="Google Shape;737;p7"/>
          <p:cNvGrpSpPr/>
          <p:nvPr/>
        </p:nvGrpSpPr>
        <p:grpSpPr>
          <a:xfrm>
            <a:off x="0" y="0"/>
            <a:ext cx="9143999" cy="5143499"/>
            <a:chOff x="0" y="0"/>
            <a:chExt cx="9143999" cy="5143499"/>
          </a:xfrm>
        </p:grpSpPr>
        <p:sp>
          <p:nvSpPr>
            <p:cNvPr id="738" name="Google Shape;738;p7"/>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9" name="Google Shape;739;p7"/>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0" name="Google Shape;740;p7"/>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741;p7"/>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7"/>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7"/>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4" name="Google Shape;744;p7"/>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5" name="Google Shape;745;p7"/>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6" name="Google Shape;746;p7"/>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7" name="Google Shape;747;p7"/>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8" name="Google Shape;748;p7"/>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9" name="Google Shape;749;p7"/>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0" name="Google Shape;750;p7"/>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1" name="Google Shape;751;p7"/>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2" name="Google Shape;752;p7"/>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3" name="Google Shape;753;p7"/>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7"/>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7"/>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6" name="Google Shape;756;p7"/>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7" name="Google Shape;757;p7"/>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8" name="Google Shape;758;p7"/>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9" name="Google Shape;759;p7"/>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0" name="Google Shape;760;p7"/>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 name="Google Shape;761;p7"/>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62" name="Google Shape;762;p7"/>
          <p:cNvGrpSpPr/>
          <p:nvPr/>
        </p:nvGrpSpPr>
        <p:grpSpPr>
          <a:xfrm>
            <a:off x="0" y="0"/>
            <a:ext cx="9035724" cy="5143499"/>
            <a:chOff x="0" y="0"/>
            <a:chExt cx="9035724" cy="5143499"/>
          </a:xfrm>
        </p:grpSpPr>
        <p:sp>
          <p:nvSpPr>
            <p:cNvPr id="763" name="Google Shape;763;p7"/>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 name="Google Shape;764;p7"/>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 name="Google Shape;765;p7"/>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 name="Google Shape;766;p7"/>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7"/>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7"/>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 name="Google Shape;769;p7"/>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 name="Google Shape;770;p7"/>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 name="Google Shape;771;p7"/>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 name="Google Shape;772;p7"/>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 name="Google Shape;773;p7"/>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 name="Google Shape;774;p7"/>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 name="Google Shape;775;p7"/>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 name="Google Shape;776;p7"/>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 name="Google Shape;777;p7"/>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 name="Google Shape;778;p7"/>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7"/>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7"/>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 name="Google Shape;781;p7"/>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 name="Google Shape;782;p7"/>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 name="Google Shape;783;p7"/>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 name="Google Shape;784;p7"/>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 name="Google Shape;785;p7"/>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 name="Google Shape;786;p7"/>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7"/>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7"/>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7"/>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 name="Google Shape;790;p7"/>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1" name="Google Shape;791;p7"/>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7"/>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7"/>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7"/>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5" name="Google Shape;795;p7"/>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6" name="Google Shape;796;p7"/>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7" name="Google Shape;797;p7"/>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8" name="Google Shape;798;p7"/>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7"/>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7"/>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7"/>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7"/>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7"/>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7"/>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7"/>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7"/>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7"/>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08" name="Google Shape;808;p7"/>
          <p:cNvGrpSpPr/>
          <p:nvPr/>
        </p:nvGrpSpPr>
        <p:grpSpPr>
          <a:xfrm>
            <a:off x="1054322" y="175716"/>
            <a:ext cx="8089677" cy="4501341"/>
            <a:chOff x="1054322" y="175716"/>
            <a:chExt cx="8089677" cy="4501341"/>
          </a:xfrm>
        </p:grpSpPr>
        <p:sp>
          <p:nvSpPr>
            <p:cNvPr id="809" name="Google Shape;809;p7"/>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7"/>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7"/>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7"/>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7"/>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14" name="Google Shape;814;p7"/>
          <p:cNvSpPr txBox="1">
            <a:spLocks noGrp="1"/>
          </p:cNvSpPr>
          <p:nvPr>
            <p:ph type="title"/>
          </p:nvPr>
        </p:nvSpPr>
        <p:spPr>
          <a:xfrm>
            <a:off x="1062575" y="607400"/>
            <a:ext cx="7018800" cy="3963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815" name="Google Shape;815;p7"/>
          <p:cNvSpPr txBox="1">
            <a:spLocks noGrp="1"/>
          </p:cNvSpPr>
          <p:nvPr>
            <p:ph type="body" idx="1"/>
          </p:nvPr>
        </p:nvSpPr>
        <p:spPr>
          <a:xfrm>
            <a:off x="1062650" y="1277750"/>
            <a:ext cx="2186400" cy="3008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816" name="Google Shape;816;p7"/>
          <p:cNvSpPr txBox="1">
            <a:spLocks noGrp="1"/>
          </p:cNvSpPr>
          <p:nvPr>
            <p:ph type="body" idx="2"/>
          </p:nvPr>
        </p:nvSpPr>
        <p:spPr>
          <a:xfrm>
            <a:off x="3478788" y="1277750"/>
            <a:ext cx="2186400" cy="3008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817" name="Google Shape;817;p7"/>
          <p:cNvSpPr txBox="1">
            <a:spLocks noGrp="1"/>
          </p:cNvSpPr>
          <p:nvPr>
            <p:ph type="body" idx="3"/>
          </p:nvPr>
        </p:nvSpPr>
        <p:spPr>
          <a:xfrm>
            <a:off x="5894926" y="1277750"/>
            <a:ext cx="2186400" cy="3008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818" name="Google Shape;818;p7"/>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9"/>
        <p:cNvGrpSpPr/>
        <p:nvPr/>
      </p:nvGrpSpPr>
      <p:grpSpPr>
        <a:xfrm>
          <a:off x="0" y="0"/>
          <a:ext cx="0" cy="0"/>
          <a:chOff x="0" y="0"/>
          <a:chExt cx="0" cy="0"/>
        </a:xfrm>
      </p:grpSpPr>
      <p:grpSp>
        <p:nvGrpSpPr>
          <p:cNvPr id="820" name="Google Shape;820;p8"/>
          <p:cNvGrpSpPr/>
          <p:nvPr/>
        </p:nvGrpSpPr>
        <p:grpSpPr>
          <a:xfrm>
            <a:off x="0" y="0"/>
            <a:ext cx="9144000" cy="5095823"/>
            <a:chOff x="0" y="0"/>
            <a:chExt cx="9144000" cy="5095823"/>
          </a:xfrm>
        </p:grpSpPr>
        <p:sp>
          <p:nvSpPr>
            <p:cNvPr id="821" name="Google Shape;821;p8"/>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8"/>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3" name="Google Shape;823;p8"/>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8"/>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8"/>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8"/>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8"/>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8"/>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8"/>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8"/>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8"/>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2" name="Google Shape;832;p8"/>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8"/>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8"/>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8"/>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8"/>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8"/>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8"/>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8"/>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8"/>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8"/>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2" name="Google Shape;842;p8"/>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3" name="Google Shape;843;p8"/>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8"/>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45" name="Google Shape;845;p8"/>
          <p:cNvGrpSpPr/>
          <p:nvPr/>
        </p:nvGrpSpPr>
        <p:grpSpPr>
          <a:xfrm>
            <a:off x="0" y="0"/>
            <a:ext cx="9143999" cy="5143499"/>
            <a:chOff x="0" y="0"/>
            <a:chExt cx="9143999" cy="5143499"/>
          </a:xfrm>
        </p:grpSpPr>
        <p:sp>
          <p:nvSpPr>
            <p:cNvPr id="846" name="Google Shape;846;p8"/>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8"/>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8" name="Google Shape;848;p8"/>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8"/>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8"/>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8"/>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8"/>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8"/>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8"/>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8"/>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8"/>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8"/>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8"/>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8"/>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8"/>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8"/>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8"/>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8"/>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8"/>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8"/>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8"/>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8"/>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8"/>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8"/>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70" name="Google Shape;870;p8"/>
          <p:cNvGrpSpPr/>
          <p:nvPr/>
        </p:nvGrpSpPr>
        <p:grpSpPr>
          <a:xfrm>
            <a:off x="0" y="0"/>
            <a:ext cx="9035724" cy="5143499"/>
            <a:chOff x="0" y="0"/>
            <a:chExt cx="9035724" cy="5143499"/>
          </a:xfrm>
        </p:grpSpPr>
        <p:sp>
          <p:nvSpPr>
            <p:cNvPr id="871" name="Google Shape;871;p8"/>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8"/>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8"/>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8"/>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8"/>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8"/>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8"/>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8"/>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8"/>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8"/>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8"/>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8"/>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8"/>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8"/>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8"/>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8"/>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8"/>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8"/>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8"/>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8"/>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8"/>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8"/>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8"/>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8"/>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8"/>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8"/>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8"/>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8"/>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8"/>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8"/>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8"/>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8"/>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8"/>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8"/>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8"/>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8"/>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8"/>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8"/>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8"/>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8"/>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8"/>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8"/>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8"/>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8"/>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8"/>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16" name="Google Shape;916;p8"/>
          <p:cNvGrpSpPr/>
          <p:nvPr/>
        </p:nvGrpSpPr>
        <p:grpSpPr>
          <a:xfrm>
            <a:off x="1054322" y="175716"/>
            <a:ext cx="8089677" cy="4501341"/>
            <a:chOff x="1054322" y="175716"/>
            <a:chExt cx="8089677" cy="4501341"/>
          </a:xfrm>
        </p:grpSpPr>
        <p:sp>
          <p:nvSpPr>
            <p:cNvPr id="917" name="Google Shape;917;p8"/>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8"/>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8"/>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8"/>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8"/>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22" name="Google Shape;922;p8"/>
          <p:cNvSpPr txBox="1">
            <a:spLocks noGrp="1"/>
          </p:cNvSpPr>
          <p:nvPr>
            <p:ph type="title"/>
          </p:nvPr>
        </p:nvSpPr>
        <p:spPr>
          <a:xfrm>
            <a:off x="1062575" y="607400"/>
            <a:ext cx="7018800" cy="3963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923" name="Google Shape;923;p8"/>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color" type="blank">
  <p:cSld name="BLANK">
    <p:spTree>
      <p:nvGrpSpPr>
        <p:cNvPr id="1" name="Shape 1029"/>
        <p:cNvGrpSpPr/>
        <p:nvPr/>
      </p:nvGrpSpPr>
      <p:grpSpPr>
        <a:xfrm>
          <a:off x="0" y="0"/>
          <a:ext cx="0" cy="0"/>
          <a:chOff x="0" y="0"/>
          <a:chExt cx="0" cy="0"/>
        </a:xfrm>
      </p:grpSpPr>
      <p:sp>
        <p:nvSpPr>
          <p:cNvPr id="1030" name="Google Shape;1030;p1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031" name="Google Shape;1031;p10"/>
          <p:cNvGrpSpPr/>
          <p:nvPr/>
        </p:nvGrpSpPr>
        <p:grpSpPr>
          <a:xfrm>
            <a:off x="0" y="0"/>
            <a:ext cx="9144000" cy="5095823"/>
            <a:chOff x="0" y="0"/>
            <a:chExt cx="9144000" cy="5095823"/>
          </a:xfrm>
        </p:grpSpPr>
        <p:sp>
          <p:nvSpPr>
            <p:cNvPr id="1032" name="Google Shape;1032;p10"/>
            <p:cNvSpPr/>
            <p:nvPr/>
          </p:nvSpPr>
          <p:spPr>
            <a:xfrm>
              <a:off x="4747137" y="1592928"/>
              <a:ext cx="89120" cy="160996"/>
            </a:xfrm>
            <a:custGeom>
              <a:avLst/>
              <a:gdLst/>
              <a:ahLst/>
              <a:cxnLst/>
              <a:rect l="l" t="t" r="r" b="b"/>
              <a:pathLst>
                <a:path w="118827" h="214662" extrusionOk="0">
                  <a:moveTo>
                    <a:pt x="64933" y="30269"/>
                  </a:moveTo>
                  <a:cubicBezTo>
                    <a:pt x="-32158" y="96055"/>
                    <a:pt x="-10441" y="95357"/>
                    <a:pt x="89698" y="121646"/>
                  </a:cubicBezTo>
                  <a:cubicBezTo>
                    <a:pt x="72680" y="143109"/>
                    <a:pt x="-2504" y="151173"/>
                    <a:pt x="14578" y="181653"/>
                  </a:cubicBezTo>
                  <a:cubicBezTo>
                    <a:pt x="85317" y="233215"/>
                    <a:pt x="177201" y="219753"/>
                    <a:pt x="43406" y="173081"/>
                  </a:cubicBezTo>
                  <a:cubicBezTo>
                    <a:pt x="148245" y="123043"/>
                    <a:pt x="143165" y="106152"/>
                    <a:pt x="32040" y="82530"/>
                  </a:cubicBezTo>
                  <a:cubicBezTo>
                    <a:pt x="250480" y="-35771"/>
                    <a:pt x="-148173" y="-1290"/>
                    <a:pt x="64933" y="302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1033;p10"/>
            <p:cNvSpPr/>
            <p:nvPr/>
          </p:nvSpPr>
          <p:spPr>
            <a:xfrm>
              <a:off x="4694149" y="3958616"/>
              <a:ext cx="197585" cy="182762"/>
            </a:xfrm>
            <a:custGeom>
              <a:avLst/>
              <a:gdLst/>
              <a:ahLst/>
              <a:cxnLst/>
              <a:rect l="l" t="t" r="r" b="b"/>
              <a:pathLst>
                <a:path w="263447" h="243683" extrusionOk="0">
                  <a:moveTo>
                    <a:pt x="209181" y="149824"/>
                  </a:moveTo>
                  <a:cubicBezTo>
                    <a:pt x="253250" y="110518"/>
                    <a:pt x="198449" y="37620"/>
                    <a:pt x="147395" y="44351"/>
                  </a:cubicBezTo>
                  <a:cubicBezTo>
                    <a:pt x="169811" y="1933"/>
                    <a:pt x="239533" y="5045"/>
                    <a:pt x="252106" y="53685"/>
                  </a:cubicBezTo>
                  <a:cubicBezTo>
                    <a:pt x="253757" y="57756"/>
                    <a:pt x="258329" y="59763"/>
                    <a:pt x="262457" y="58194"/>
                  </a:cubicBezTo>
                  <a:cubicBezTo>
                    <a:pt x="276110" y="-13371"/>
                    <a:pt x="144347" y="-21498"/>
                    <a:pt x="127837" y="48161"/>
                  </a:cubicBezTo>
                  <a:cubicBezTo>
                    <a:pt x="93483" y="59337"/>
                    <a:pt x="68528" y="92611"/>
                    <a:pt x="62813" y="127917"/>
                  </a:cubicBezTo>
                  <a:cubicBezTo>
                    <a:pt x="31635" y="115979"/>
                    <a:pt x="-27548" y="227739"/>
                    <a:pt x="14680" y="207165"/>
                  </a:cubicBezTo>
                  <a:cubicBezTo>
                    <a:pt x="21792" y="182210"/>
                    <a:pt x="32079" y="150015"/>
                    <a:pt x="60844" y="144046"/>
                  </a:cubicBezTo>
                  <a:cubicBezTo>
                    <a:pt x="57098" y="336641"/>
                    <a:pt x="232294" y="203799"/>
                    <a:pt x="78815" y="129251"/>
                  </a:cubicBezTo>
                  <a:cubicBezTo>
                    <a:pt x="83260" y="102993"/>
                    <a:pt x="99452" y="80203"/>
                    <a:pt x="122757" y="67338"/>
                  </a:cubicBezTo>
                  <a:cubicBezTo>
                    <a:pt x="113931" y="113376"/>
                    <a:pt x="159714" y="180114"/>
                    <a:pt x="209181" y="149824"/>
                  </a:cubicBezTo>
                  <a:close/>
                  <a:moveTo>
                    <a:pt x="140219" y="60924"/>
                  </a:moveTo>
                  <a:cubicBezTo>
                    <a:pt x="162889" y="56860"/>
                    <a:pt x="185876" y="66417"/>
                    <a:pt x="198957" y="85372"/>
                  </a:cubicBezTo>
                  <a:cubicBezTo>
                    <a:pt x="242899" y="182845"/>
                    <a:pt x="112851" y="135601"/>
                    <a:pt x="140219" y="61115"/>
                  </a:cubicBezTo>
                  <a:close/>
                  <a:moveTo>
                    <a:pt x="104913" y="163922"/>
                  </a:moveTo>
                  <a:cubicBezTo>
                    <a:pt x="169239" y="261330"/>
                    <a:pt x="60463" y="241646"/>
                    <a:pt x="76783" y="144872"/>
                  </a:cubicBezTo>
                  <a:cubicBezTo>
                    <a:pt x="87895" y="148275"/>
                    <a:pt x="97738" y="154987"/>
                    <a:pt x="104913" y="16411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1034;p10"/>
            <p:cNvSpPr/>
            <p:nvPr/>
          </p:nvSpPr>
          <p:spPr>
            <a:xfrm>
              <a:off x="5934972" y="1317621"/>
              <a:ext cx="143729" cy="149135"/>
            </a:xfrm>
            <a:custGeom>
              <a:avLst/>
              <a:gdLst/>
              <a:ahLst/>
              <a:cxnLst/>
              <a:rect l="l" t="t" r="r" b="b"/>
              <a:pathLst>
                <a:path w="191639" h="198847" extrusionOk="0">
                  <a:moveTo>
                    <a:pt x="87704" y="194971"/>
                  </a:moveTo>
                  <a:cubicBezTo>
                    <a:pt x="176604" y="213068"/>
                    <a:pt x="257312" y="161189"/>
                    <a:pt x="111135" y="174461"/>
                  </a:cubicBezTo>
                  <a:cubicBezTo>
                    <a:pt x="188351" y="82322"/>
                    <a:pt x="176349" y="68606"/>
                    <a:pt x="61542" y="94070"/>
                  </a:cubicBezTo>
                  <a:cubicBezTo>
                    <a:pt x="216228" y="-111099"/>
                    <a:pt x="-144262" y="92736"/>
                    <a:pt x="70050" y="30570"/>
                  </a:cubicBezTo>
                  <a:cubicBezTo>
                    <a:pt x="6550" y="134265"/>
                    <a:pt x="27061" y="124295"/>
                    <a:pt x="132598" y="106007"/>
                  </a:cubicBezTo>
                  <a:cubicBezTo>
                    <a:pt x="125804" y="133693"/>
                    <a:pt x="58621" y="173571"/>
                    <a:pt x="87704" y="19497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5" name="Google Shape;1035;p10"/>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1036;p10"/>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1037;p10"/>
            <p:cNvSpPr/>
            <p:nvPr/>
          </p:nvSpPr>
          <p:spPr>
            <a:xfrm>
              <a:off x="5774129" y="2921365"/>
              <a:ext cx="206907" cy="135824"/>
            </a:xfrm>
            <a:custGeom>
              <a:avLst/>
              <a:gdLst/>
              <a:ahLst/>
              <a:cxnLst/>
              <a:rect l="l" t="t" r="r" b="b"/>
              <a:pathLst>
                <a:path w="275876" h="181099" extrusionOk="0">
                  <a:moveTo>
                    <a:pt x="178528" y="151448"/>
                  </a:moveTo>
                  <a:cubicBezTo>
                    <a:pt x="180432" y="184468"/>
                    <a:pt x="305146" y="192342"/>
                    <a:pt x="269459" y="162624"/>
                  </a:cubicBezTo>
                  <a:cubicBezTo>
                    <a:pt x="244059" y="166370"/>
                    <a:pt x="210976" y="170117"/>
                    <a:pt x="193831" y="146685"/>
                  </a:cubicBezTo>
                  <a:cubicBezTo>
                    <a:pt x="368837" y="71755"/>
                    <a:pt x="177956" y="-32004"/>
                    <a:pt x="173130" y="136525"/>
                  </a:cubicBezTo>
                  <a:cubicBezTo>
                    <a:pt x="147667" y="143161"/>
                    <a:pt x="120552" y="137859"/>
                    <a:pt x="99470" y="122111"/>
                  </a:cubicBezTo>
                  <a:cubicBezTo>
                    <a:pt x="144555" y="111316"/>
                    <a:pt x="186084" y="42926"/>
                    <a:pt x="138713" y="10732"/>
                  </a:cubicBezTo>
                  <a:cubicBezTo>
                    <a:pt x="85309" y="-13017"/>
                    <a:pt x="41939" y="65977"/>
                    <a:pt x="68863" y="109284"/>
                  </a:cubicBezTo>
                  <a:cubicBezTo>
                    <a:pt x="21556" y="106363"/>
                    <a:pt x="-4035" y="42228"/>
                    <a:pt x="34700" y="11113"/>
                  </a:cubicBezTo>
                  <a:cubicBezTo>
                    <a:pt x="37748" y="8039"/>
                    <a:pt x="37748" y="3073"/>
                    <a:pt x="34700" y="0"/>
                  </a:cubicBezTo>
                  <a:cubicBezTo>
                    <a:pt x="-35150" y="16764"/>
                    <a:pt x="10951" y="138811"/>
                    <a:pt x="80420" y="125349"/>
                  </a:cubicBezTo>
                  <a:cubicBezTo>
                    <a:pt x="104232" y="151765"/>
                    <a:pt x="144301" y="160718"/>
                    <a:pt x="178528" y="151448"/>
                  </a:cubicBezTo>
                  <a:close/>
                  <a:moveTo>
                    <a:pt x="194212" y="98997"/>
                  </a:moveTo>
                  <a:cubicBezTo>
                    <a:pt x="255807" y="1397"/>
                    <a:pt x="282223" y="107125"/>
                    <a:pt x="188433" y="132080"/>
                  </a:cubicBezTo>
                  <a:cubicBezTo>
                    <a:pt x="186973" y="120720"/>
                    <a:pt x="189005" y="109188"/>
                    <a:pt x="194212" y="98997"/>
                  </a:cubicBezTo>
                  <a:close/>
                  <a:moveTo>
                    <a:pt x="85182" y="46165"/>
                  </a:moveTo>
                  <a:cubicBezTo>
                    <a:pt x="155032" y="-33020"/>
                    <a:pt x="165319" y="103315"/>
                    <a:pt x="87024" y="109093"/>
                  </a:cubicBezTo>
                  <a:cubicBezTo>
                    <a:pt x="74006" y="90303"/>
                    <a:pt x="73181" y="65653"/>
                    <a:pt x="84929" y="4603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1038;p10"/>
            <p:cNvSpPr/>
            <p:nvPr/>
          </p:nvSpPr>
          <p:spPr>
            <a:xfrm>
              <a:off x="7819685" y="3787556"/>
              <a:ext cx="223557" cy="149671"/>
            </a:xfrm>
            <a:custGeom>
              <a:avLst/>
              <a:gdLst/>
              <a:ahLst/>
              <a:cxnLst/>
              <a:rect l="l" t="t" r="r" b="b"/>
              <a:pathLst>
                <a:path w="298076" h="199561" extrusionOk="0">
                  <a:moveTo>
                    <a:pt x="214257" y="123079"/>
                  </a:moveTo>
                  <a:cubicBezTo>
                    <a:pt x="238895" y="144732"/>
                    <a:pt x="331350" y="62182"/>
                    <a:pt x="285504" y="66627"/>
                  </a:cubicBezTo>
                  <a:cubicBezTo>
                    <a:pt x="270518" y="87201"/>
                    <a:pt x="250071" y="113173"/>
                    <a:pt x="221559" y="108918"/>
                  </a:cubicBezTo>
                  <a:cubicBezTo>
                    <a:pt x="290583" y="-66786"/>
                    <a:pt x="84399" y="-4302"/>
                    <a:pt x="200033" y="116475"/>
                  </a:cubicBezTo>
                  <a:cubicBezTo>
                    <a:pt x="186952" y="139087"/>
                    <a:pt x="164346" y="154530"/>
                    <a:pt x="138501" y="158448"/>
                  </a:cubicBezTo>
                  <a:cubicBezTo>
                    <a:pt x="162313" y="119078"/>
                    <a:pt x="142946" y="42180"/>
                    <a:pt x="87193" y="53165"/>
                  </a:cubicBezTo>
                  <a:cubicBezTo>
                    <a:pt x="33282" y="74311"/>
                    <a:pt x="58808" y="159972"/>
                    <a:pt x="108084" y="171148"/>
                  </a:cubicBezTo>
                  <a:cubicBezTo>
                    <a:pt x="73033" y="202517"/>
                    <a:pt x="9977" y="175911"/>
                    <a:pt x="14994" y="126698"/>
                  </a:cubicBezTo>
                  <a:cubicBezTo>
                    <a:pt x="14867" y="122425"/>
                    <a:pt x="11310" y="119040"/>
                    <a:pt x="7056" y="119078"/>
                  </a:cubicBezTo>
                  <a:cubicBezTo>
                    <a:pt x="-29901" y="180165"/>
                    <a:pt x="88463" y="232553"/>
                    <a:pt x="127325" y="174133"/>
                  </a:cubicBezTo>
                  <a:cubicBezTo>
                    <a:pt x="162758" y="175974"/>
                    <a:pt x="197302" y="153686"/>
                    <a:pt x="214257" y="123079"/>
                  </a:cubicBezTo>
                  <a:close/>
                  <a:moveTo>
                    <a:pt x="187904" y="75517"/>
                  </a:moveTo>
                  <a:cubicBezTo>
                    <a:pt x="161933" y="-35925"/>
                    <a:pt x="254960" y="19066"/>
                    <a:pt x="206954" y="102695"/>
                  </a:cubicBezTo>
                  <a:cubicBezTo>
                    <a:pt x="198000" y="95780"/>
                    <a:pt x="191333" y="86300"/>
                    <a:pt x="187904" y="75517"/>
                  </a:cubicBezTo>
                  <a:close/>
                  <a:moveTo>
                    <a:pt x="120404" y="158067"/>
                  </a:moveTo>
                  <a:cubicBezTo>
                    <a:pt x="98179" y="154105"/>
                    <a:pt x="80271" y="137493"/>
                    <a:pt x="74683" y="115586"/>
                  </a:cubicBezTo>
                  <a:cubicBezTo>
                    <a:pt x="67508" y="11192"/>
                    <a:pt x="170886" y="99012"/>
                    <a:pt x="120404" y="1581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1039;p10"/>
            <p:cNvSpPr/>
            <p:nvPr/>
          </p:nvSpPr>
          <p:spPr>
            <a:xfrm>
              <a:off x="7766794" y="3135147"/>
              <a:ext cx="30965" cy="137012"/>
            </a:xfrm>
            <a:custGeom>
              <a:avLst/>
              <a:gdLst/>
              <a:ahLst/>
              <a:cxnLst/>
              <a:rect l="l" t="t" r="r" b="b"/>
              <a:pathLst>
                <a:path w="41286" h="182682" extrusionOk="0">
                  <a:moveTo>
                    <a:pt x="3219" y="10169"/>
                  </a:moveTo>
                  <a:cubicBezTo>
                    <a:pt x="-3829" y="65191"/>
                    <a:pt x="742" y="121071"/>
                    <a:pt x="16491" y="174253"/>
                  </a:cubicBezTo>
                  <a:cubicBezTo>
                    <a:pt x="21190" y="190128"/>
                    <a:pt x="45383" y="181492"/>
                    <a:pt x="40684" y="165617"/>
                  </a:cubicBezTo>
                  <a:cubicBezTo>
                    <a:pt x="26269" y="116772"/>
                    <a:pt x="22079" y="65464"/>
                    <a:pt x="28493" y="14931"/>
                  </a:cubicBezTo>
                  <a:cubicBezTo>
                    <a:pt x="30588" y="-1388"/>
                    <a:pt x="5315" y="-6278"/>
                    <a:pt x="3219" y="101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0" name="Google Shape;1040;p10"/>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1" name="Google Shape;1041;p10"/>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2" name="Google Shape;1042;p10"/>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3" name="Google Shape;1043;p10"/>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4" name="Google Shape;1044;p10"/>
            <p:cNvSpPr/>
            <p:nvPr/>
          </p:nvSpPr>
          <p:spPr>
            <a:xfrm>
              <a:off x="6819681" y="1732058"/>
              <a:ext cx="160321" cy="166826"/>
            </a:xfrm>
            <a:custGeom>
              <a:avLst/>
              <a:gdLst/>
              <a:ahLst/>
              <a:cxnLst/>
              <a:rect l="l" t="t" r="r" b="b"/>
              <a:pathLst>
                <a:path w="213761" h="222434" extrusionOk="0">
                  <a:moveTo>
                    <a:pt x="191997" y="213888"/>
                  </a:moveTo>
                  <a:cubicBezTo>
                    <a:pt x="218985" y="188107"/>
                    <a:pt x="228700" y="41867"/>
                    <a:pt x="174472" y="6688"/>
                  </a:cubicBezTo>
                  <a:cubicBezTo>
                    <a:pt x="128371" y="-19030"/>
                    <a:pt x="88302" y="34691"/>
                    <a:pt x="92937" y="78379"/>
                  </a:cubicBezTo>
                  <a:cubicBezTo>
                    <a:pt x="-93308" y="83967"/>
                    <a:pt x="32041" y="263101"/>
                    <a:pt x="191997" y="21388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5" name="Google Shape;1045;p10"/>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6" name="Google Shape;1046;p10"/>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7" name="Google Shape;1047;p10"/>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8" name="Google Shape;1048;p10"/>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9" name="Google Shape;1049;p10"/>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0" name="Google Shape;1050;p10"/>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1" name="Google Shape;1051;p10"/>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2" name="Google Shape;1052;p10"/>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3" name="Google Shape;1053;p10"/>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4" name="Google Shape;1054;p10"/>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5" name="Google Shape;1055;p10"/>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6" name="Google Shape;1056;p10"/>
            <p:cNvSpPr/>
            <p:nvPr/>
          </p:nvSpPr>
          <p:spPr>
            <a:xfrm>
              <a:off x="2148757" y="1082837"/>
              <a:ext cx="116958" cy="81993"/>
            </a:xfrm>
            <a:custGeom>
              <a:avLst/>
              <a:gdLst/>
              <a:ahLst/>
              <a:cxnLst/>
              <a:rect l="l" t="t" r="r" b="b"/>
              <a:pathLst>
                <a:path w="155944" h="109324" extrusionOk="0">
                  <a:moveTo>
                    <a:pt x="152320" y="88535"/>
                  </a:moveTo>
                  <a:cubicBezTo>
                    <a:pt x="113470" y="50156"/>
                    <a:pt x="67033" y="20304"/>
                    <a:pt x="15985" y="905"/>
                  </a:cubicBezTo>
                  <a:cubicBezTo>
                    <a:pt x="745" y="-4937"/>
                    <a:pt x="-6939" y="19193"/>
                    <a:pt x="8238" y="24972"/>
                  </a:cubicBezTo>
                  <a:cubicBezTo>
                    <a:pt x="55133" y="42885"/>
                    <a:pt x="97799" y="70349"/>
                    <a:pt x="133523" y="105617"/>
                  </a:cubicBezTo>
                  <a:cubicBezTo>
                    <a:pt x="144890" y="116856"/>
                    <a:pt x="163940" y="100029"/>
                    <a:pt x="152320" y="8853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7" name="Google Shape;1057;p10"/>
            <p:cNvSpPr/>
            <p:nvPr/>
          </p:nvSpPr>
          <p:spPr>
            <a:xfrm>
              <a:off x="2099531" y="1314586"/>
              <a:ext cx="126271" cy="196172"/>
            </a:xfrm>
            <a:custGeom>
              <a:avLst/>
              <a:gdLst/>
              <a:ahLst/>
              <a:cxnLst/>
              <a:rect l="l" t="t" r="r" b="b"/>
              <a:pathLst>
                <a:path w="168361" h="261563" extrusionOk="0">
                  <a:moveTo>
                    <a:pt x="17613" y="255406"/>
                  </a:moveTo>
                  <a:cubicBezTo>
                    <a:pt x="13802" y="231594"/>
                    <a:pt x="9929" y="200352"/>
                    <a:pt x="31900" y="183969"/>
                  </a:cubicBezTo>
                  <a:cubicBezTo>
                    <a:pt x="104290" y="348180"/>
                    <a:pt x="200111" y="167205"/>
                    <a:pt x="41235" y="164411"/>
                  </a:cubicBezTo>
                  <a:cubicBezTo>
                    <a:pt x="34618" y="140408"/>
                    <a:pt x="39291" y="114697"/>
                    <a:pt x="53935" y="94561"/>
                  </a:cubicBezTo>
                  <a:cubicBezTo>
                    <a:pt x="64602" y="136979"/>
                    <a:pt x="129436" y="175333"/>
                    <a:pt x="159345" y="130375"/>
                  </a:cubicBezTo>
                  <a:cubicBezTo>
                    <a:pt x="181125" y="79575"/>
                    <a:pt x="106258" y="39760"/>
                    <a:pt x="65746" y="65541"/>
                  </a:cubicBezTo>
                  <a:cubicBezTo>
                    <a:pt x="68032" y="21091"/>
                    <a:pt x="128166" y="-3801"/>
                    <a:pt x="157884" y="32331"/>
                  </a:cubicBezTo>
                  <a:cubicBezTo>
                    <a:pt x="160799" y="35176"/>
                    <a:pt x="165447" y="35176"/>
                    <a:pt x="168361" y="32331"/>
                  </a:cubicBezTo>
                  <a:cubicBezTo>
                    <a:pt x="151852" y="-33519"/>
                    <a:pt x="37298" y="11312"/>
                    <a:pt x="50696" y="76781"/>
                  </a:cubicBezTo>
                  <a:cubicBezTo>
                    <a:pt x="26058" y="99704"/>
                    <a:pt x="18057" y="137614"/>
                    <a:pt x="27074" y="169745"/>
                  </a:cubicBezTo>
                  <a:cubicBezTo>
                    <a:pt x="-3851" y="171777"/>
                    <a:pt x="-10010" y="289379"/>
                    <a:pt x="17613" y="255406"/>
                  </a:cubicBezTo>
                  <a:close/>
                  <a:moveTo>
                    <a:pt x="77176" y="183969"/>
                  </a:moveTo>
                  <a:cubicBezTo>
                    <a:pt x="169822" y="241119"/>
                    <a:pt x="70445" y="266963"/>
                    <a:pt x="45933" y="178825"/>
                  </a:cubicBezTo>
                  <a:cubicBezTo>
                    <a:pt x="56627" y="177339"/>
                    <a:pt x="67524" y="179130"/>
                    <a:pt x="77176" y="183969"/>
                  </a:cubicBezTo>
                  <a:close/>
                  <a:moveTo>
                    <a:pt x="125880" y="80654"/>
                  </a:moveTo>
                  <a:cubicBezTo>
                    <a:pt x="201191" y="145742"/>
                    <a:pt x="72730" y="156854"/>
                    <a:pt x="66635" y="83067"/>
                  </a:cubicBezTo>
                  <a:cubicBezTo>
                    <a:pt x="84091" y="70748"/>
                    <a:pt x="107109" y="69682"/>
                    <a:pt x="125626" y="803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8" name="Google Shape;1058;p10"/>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9" name="Google Shape;1059;p10"/>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0" name="Google Shape;1060;p10"/>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1" name="Google Shape;1061;p10"/>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2" name="Google Shape;1062;p10"/>
            <p:cNvSpPr/>
            <p:nvPr/>
          </p:nvSpPr>
          <p:spPr>
            <a:xfrm>
              <a:off x="3819818" y="2486025"/>
              <a:ext cx="176611" cy="156598"/>
            </a:xfrm>
            <a:custGeom>
              <a:avLst/>
              <a:gdLst/>
              <a:ahLst/>
              <a:cxnLst/>
              <a:rect l="l" t="t" r="r" b="b"/>
              <a:pathLst>
                <a:path w="235482" h="208797" extrusionOk="0">
                  <a:moveTo>
                    <a:pt x="114417" y="172276"/>
                  </a:moveTo>
                  <a:cubicBezTo>
                    <a:pt x="268023" y="286576"/>
                    <a:pt x="281231" y="62293"/>
                    <a:pt x="120767" y="0"/>
                  </a:cubicBezTo>
                  <a:cubicBezTo>
                    <a:pt x="82667" y="3620"/>
                    <a:pt x="-18362" y="115189"/>
                    <a:pt x="2911" y="177800"/>
                  </a:cubicBezTo>
                  <a:cubicBezTo>
                    <a:pt x="23866" y="228219"/>
                    <a:pt x="90350" y="210376"/>
                    <a:pt x="114417" y="17227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3" name="Google Shape;1063;p10"/>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4" name="Google Shape;1064;p10"/>
            <p:cNvSpPr/>
            <p:nvPr/>
          </p:nvSpPr>
          <p:spPr>
            <a:xfrm>
              <a:off x="3694737" y="1088809"/>
              <a:ext cx="64055" cy="125695"/>
            </a:xfrm>
            <a:custGeom>
              <a:avLst/>
              <a:gdLst/>
              <a:ahLst/>
              <a:cxnLst/>
              <a:rect l="l" t="t" r="r" b="b"/>
              <a:pathLst>
                <a:path w="85407" h="167593" extrusionOk="0">
                  <a:moveTo>
                    <a:pt x="267" y="13706"/>
                  </a:moveTo>
                  <a:cubicBezTo>
                    <a:pt x="10630" y="67135"/>
                    <a:pt x="32043" y="117815"/>
                    <a:pt x="63132" y="162487"/>
                  </a:cubicBezTo>
                  <a:cubicBezTo>
                    <a:pt x="72340" y="175822"/>
                    <a:pt x="92279" y="160328"/>
                    <a:pt x="83008" y="146993"/>
                  </a:cubicBezTo>
                  <a:cubicBezTo>
                    <a:pt x="54515" y="105953"/>
                    <a:pt x="34856" y="59439"/>
                    <a:pt x="25286" y="10404"/>
                  </a:cubicBezTo>
                  <a:cubicBezTo>
                    <a:pt x="22175" y="-5471"/>
                    <a:pt x="-2844" y="-2232"/>
                    <a:pt x="267" y="1370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5" name="Google Shape;1065;p10"/>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6" name="Google Shape;1066;p10"/>
            <p:cNvSpPr/>
            <p:nvPr/>
          </p:nvSpPr>
          <p:spPr>
            <a:xfrm>
              <a:off x="4474718" y="3071434"/>
              <a:ext cx="41525" cy="132457"/>
            </a:xfrm>
            <a:custGeom>
              <a:avLst/>
              <a:gdLst/>
              <a:ahLst/>
              <a:cxnLst/>
              <a:rect l="l" t="t" r="r" b="b"/>
              <a:pathLst>
                <a:path w="55367" h="176609" extrusionOk="0">
                  <a:moveTo>
                    <a:pt x="30140" y="13205"/>
                  </a:moveTo>
                  <a:cubicBezTo>
                    <a:pt x="30642" y="63059"/>
                    <a:pt x="20755" y="112474"/>
                    <a:pt x="1121" y="158302"/>
                  </a:cubicBezTo>
                  <a:cubicBezTo>
                    <a:pt x="-5229" y="173161"/>
                    <a:pt x="17187" y="184528"/>
                    <a:pt x="23600" y="169605"/>
                  </a:cubicBezTo>
                  <a:cubicBezTo>
                    <a:pt x="45050" y="119720"/>
                    <a:pt x="55864" y="65916"/>
                    <a:pt x="55350" y="11617"/>
                  </a:cubicBezTo>
                  <a:cubicBezTo>
                    <a:pt x="55096" y="-4893"/>
                    <a:pt x="30013" y="-3305"/>
                    <a:pt x="30140" y="1320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7" name="Google Shape;1067;p10"/>
            <p:cNvSpPr/>
            <p:nvPr/>
          </p:nvSpPr>
          <p:spPr>
            <a:xfrm>
              <a:off x="4304815" y="4078431"/>
              <a:ext cx="123755" cy="76510"/>
            </a:xfrm>
            <a:custGeom>
              <a:avLst/>
              <a:gdLst/>
              <a:ahLst/>
              <a:cxnLst/>
              <a:rect l="l" t="t" r="r" b="b"/>
              <a:pathLst>
                <a:path w="165007" h="102013" extrusionOk="0">
                  <a:moveTo>
                    <a:pt x="9346" y="25758"/>
                  </a:moveTo>
                  <a:cubicBezTo>
                    <a:pt x="58361" y="40623"/>
                    <a:pt x="103770" y="65490"/>
                    <a:pt x="142696" y="98783"/>
                  </a:cubicBezTo>
                  <a:cubicBezTo>
                    <a:pt x="155396" y="109514"/>
                    <a:pt x="173366" y="90973"/>
                    <a:pt x="160666" y="80114"/>
                  </a:cubicBezTo>
                  <a:cubicBezTo>
                    <a:pt x="118242" y="43805"/>
                    <a:pt x="68718" y="16728"/>
                    <a:pt x="15251" y="612"/>
                  </a:cubicBezTo>
                  <a:cubicBezTo>
                    <a:pt x="-497" y="-4214"/>
                    <a:pt x="-6593" y="20932"/>
                    <a:pt x="9346" y="257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8" name="Google Shape;1068;p10"/>
            <p:cNvSpPr/>
            <p:nvPr/>
          </p:nvSpPr>
          <p:spPr>
            <a:xfrm>
              <a:off x="2908150" y="3053727"/>
              <a:ext cx="87565" cy="113899"/>
            </a:xfrm>
            <a:custGeom>
              <a:avLst/>
              <a:gdLst/>
              <a:ahLst/>
              <a:cxnLst/>
              <a:rect l="l" t="t" r="r" b="b"/>
              <a:pathLst>
                <a:path w="116754" h="151865" extrusionOk="0">
                  <a:moveTo>
                    <a:pt x="91789" y="144128"/>
                  </a:moveTo>
                  <a:cubicBezTo>
                    <a:pt x="98139" y="158987"/>
                    <a:pt x="122268" y="150478"/>
                    <a:pt x="115601" y="135175"/>
                  </a:cubicBezTo>
                  <a:cubicBezTo>
                    <a:pt x="93325" y="85073"/>
                    <a:pt x="60889" y="40140"/>
                    <a:pt x="20351" y="3222"/>
                  </a:cubicBezTo>
                  <a:cubicBezTo>
                    <a:pt x="8222" y="-7764"/>
                    <a:pt x="-7780" y="11985"/>
                    <a:pt x="4285" y="22970"/>
                  </a:cubicBezTo>
                  <a:cubicBezTo>
                    <a:pt x="41528" y="56860"/>
                    <a:pt x="71322" y="98116"/>
                    <a:pt x="91789" y="14412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9" name="Google Shape;1069;p10"/>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0" name="Google Shape;1070;p10"/>
            <p:cNvSpPr/>
            <p:nvPr/>
          </p:nvSpPr>
          <p:spPr>
            <a:xfrm>
              <a:off x="2301009" y="3752241"/>
              <a:ext cx="150106" cy="169525"/>
            </a:xfrm>
            <a:custGeom>
              <a:avLst/>
              <a:gdLst/>
              <a:ahLst/>
              <a:cxnLst/>
              <a:rect l="l" t="t" r="r" b="b"/>
              <a:pathLst>
                <a:path w="200141" h="226033" extrusionOk="0">
                  <a:moveTo>
                    <a:pt x="200142" y="117017"/>
                  </a:moveTo>
                  <a:cubicBezTo>
                    <a:pt x="196903" y="80314"/>
                    <a:pt x="90477" y="-17476"/>
                    <a:pt x="29898" y="2717"/>
                  </a:cubicBezTo>
                  <a:cubicBezTo>
                    <a:pt x="-18362" y="22339"/>
                    <a:pt x="-1852" y="86346"/>
                    <a:pt x="34661" y="109778"/>
                  </a:cubicBezTo>
                  <a:cubicBezTo>
                    <a:pt x="-76020" y="256209"/>
                    <a:pt x="139055" y="270560"/>
                    <a:pt x="200142" y="11701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1" name="Google Shape;1071;p10"/>
            <p:cNvSpPr/>
            <p:nvPr/>
          </p:nvSpPr>
          <p:spPr>
            <a:xfrm>
              <a:off x="3370619" y="1911786"/>
              <a:ext cx="38600" cy="133498"/>
            </a:xfrm>
            <a:custGeom>
              <a:avLst/>
              <a:gdLst/>
              <a:ahLst/>
              <a:cxnLst/>
              <a:rect l="l" t="t" r="r" b="b"/>
              <a:pathLst>
                <a:path w="51467" h="177997" extrusionOk="0">
                  <a:moveTo>
                    <a:pt x="23992" y="170656"/>
                  </a:moveTo>
                  <a:cubicBezTo>
                    <a:pt x="44039" y="119932"/>
                    <a:pt x="53291" y="65583"/>
                    <a:pt x="51170" y="11081"/>
                  </a:cubicBezTo>
                  <a:cubicBezTo>
                    <a:pt x="50535" y="-5175"/>
                    <a:pt x="25389" y="-2826"/>
                    <a:pt x="25770" y="13430"/>
                  </a:cubicBezTo>
                  <a:cubicBezTo>
                    <a:pt x="27726" y="63481"/>
                    <a:pt x="19249" y="113392"/>
                    <a:pt x="878" y="159988"/>
                  </a:cubicBezTo>
                  <a:cubicBezTo>
                    <a:pt x="-4710" y="175101"/>
                    <a:pt x="17960" y="185833"/>
                    <a:pt x="23992" y="17065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2" name="Google Shape;1072;p10"/>
            <p:cNvSpPr/>
            <p:nvPr/>
          </p:nvSpPr>
          <p:spPr>
            <a:xfrm>
              <a:off x="2484525" y="2563586"/>
              <a:ext cx="88692" cy="84979"/>
            </a:xfrm>
            <a:custGeom>
              <a:avLst/>
              <a:gdLst/>
              <a:ahLst/>
              <a:cxnLst/>
              <a:rect l="l" t="t" r="r" b="b"/>
              <a:pathLst>
                <a:path w="118256" h="113306" extrusionOk="0">
                  <a:moveTo>
                    <a:pt x="99028" y="99785"/>
                  </a:moveTo>
                  <a:cubicBezTo>
                    <a:pt x="151352" y="55335"/>
                    <a:pt x="86328" y="-20865"/>
                    <a:pt x="29940" y="5361"/>
                  </a:cubicBezTo>
                  <a:cubicBezTo>
                    <a:pt x="22758" y="8402"/>
                    <a:pt x="16389" y="13076"/>
                    <a:pt x="11334" y="19013"/>
                  </a:cubicBezTo>
                  <a:cubicBezTo>
                    <a:pt x="-29750" y="65749"/>
                    <a:pt x="50450" y="145124"/>
                    <a:pt x="99028" y="9978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3" name="Google Shape;1073;p10"/>
            <p:cNvSpPr/>
            <p:nvPr/>
          </p:nvSpPr>
          <p:spPr>
            <a:xfrm>
              <a:off x="3088262" y="596533"/>
              <a:ext cx="87916" cy="171886"/>
            </a:xfrm>
            <a:custGeom>
              <a:avLst/>
              <a:gdLst/>
              <a:ahLst/>
              <a:cxnLst/>
              <a:rect l="l" t="t" r="r" b="b"/>
              <a:pathLst>
                <a:path w="117221" h="229182" extrusionOk="0">
                  <a:moveTo>
                    <a:pt x="30455" y="97558"/>
                  </a:moveTo>
                  <a:cubicBezTo>
                    <a:pt x="50203" y="77111"/>
                    <a:pt x="128816" y="76540"/>
                    <a:pt x="114275" y="43202"/>
                  </a:cubicBezTo>
                  <a:cubicBezTo>
                    <a:pt x="46393" y="-17377"/>
                    <a:pt x="-50000" y="-13186"/>
                    <a:pt x="83604" y="49108"/>
                  </a:cubicBezTo>
                  <a:cubicBezTo>
                    <a:pt x="-29997" y="90065"/>
                    <a:pt x="-26505" y="108099"/>
                    <a:pt x="86017" y="143977"/>
                  </a:cubicBezTo>
                  <a:cubicBezTo>
                    <a:pt x="-151981" y="243862"/>
                    <a:pt x="263817" y="249196"/>
                    <a:pt x="46584" y="194777"/>
                  </a:cubicBezTo>
                  <a:cubicBezTo>
                    <a:pt x="153835" y="136547"/>
                    <a:pt x="131293" y="135087"/>
                    <a:pt x="30455" y="975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74" name="Google Shape;1074;p10"/>
          <p:cNvGrpSpPr/>
          <p:nvPr/>
        </p:nvGrpSpPr>
        <p:grpSpPr>
          <a:xfrm>
            <a:off x="0" y="0"/>
            <a:ext cx="9143999" cy="5143499"/>
            <a:chOff x="0" y="0"/>
            <a:chExt cx="9143999" cy="5143499"/>
          </a:xfrm>
        </p:grpSpPr>
        <p:sp>
          <p:nvSpPr>
            <p:cNvPr id="1075" name="Google Shape;1075;p10"/>
            <p:cNvSpPr/>
            <p:nvPr/>
          </p:nvSpPr>
          <p:spPr>
            <a:xfrm>
              <a:off x="6346959" y="2426190"/>
              <a:ext cx="87497" cy="91473"/>
            </a:xfrm>
            <a:custGeom>
              <a:avLst/>
              <a:gdLst/>
              <a:ahLst/>
              <a:cxnLst/>
              <a:rect l="l" t="t" r="r" b="b"/>
              <a:pathLst>
                <a:path w="116663" h="121964" extrusionOk="0">
                  <a:moveTo>
                    <a:pt x="106776" y="12469"/>
                  </a:moveTo>
                  <a:cubicBezTo>
                    <a:pt x="87218" y="4595"/>
                    <a:pt x="66072" y="-2961"/>
                    <a:pt x="44673" y="1166"/>
                  </a:cubicBezTo>
                  <a:cubicBezTo>
                    <a:pt x="-26256" y="14818"/>
                    <a:pt x="-6127" y="116101"/>
                    <a:pt x="58897" y="121816"/>
                  </a:cubicBezTo>
                  <a:cubicBezTo>
                    <a:pt x="79661" y="124420"/>
                    <a:pt x="83281" y="91971"/>
                    <a:pt x="62390" y="89558"/>
                  </a:cubicBezTo>
                  <a:cubicBezTo>
                    <a:pt x="-1809" y="66126"/>
                    <a:pt x="43340" y="9231"/>
                    <a:pt x="94838" y="42632"/>
                  </a:cubicBezTo>
                  <a:cubicBezTo>
                    <a:pt x="114206" y="50378"/>
                    <a:pt x="126207" y="20216"/>
                    <a:pt x="106776" y="12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6" name="Google Shape;1076;p10"/>
            <p:cNvSpPr/>
            <p:nvPr/>
          </p:nvSpPr>
          <p:spPr>
            <a:xfrm>
              <a:off x="4655377" y="923085"/>
              <a:ext cx="61604" cy="126403"/>
            </a:xfrm>
            <a:custGeom>
              <a:avLst/>
              <a:gdLst/>
              <a:ahLst/>
              <a:cxnLst/>
              <a:rect l="l" t="t" r="r" b="b"/>
              <a:pathLst>
                <a:path w="82139" h="168537" extrusionOk="0">
                  <a:moveTo>
                    <a:pt x="79901" y="148249"/>
                  </a:moveTo>
                  <a:cubicBezTo>
                    <a:pt x="52361" y="106650"/>
                    <a:pt x="33742" y="59800"/>
                    <a:pt x="25227" y="10644"/>
                  </a:cubicBezTo>
                  <a:cubicBezTo>
                    <a:pt x="22496" y="-5231"/>
                    <a:pt x="-2523" y="-2564"/>
                    <a:pt x="208" y="13438"/>
                  </a:cubicBezTo>
                  <a:cubicBezTo>
                    <a:pt x="9384" y="66969"/>
                    <a:pt x="29653" y="117997"/>
                    <a:pt x="59707" y="163235"/>
                  </a:cubicBezTo>
                  <a:cubicBezTo>
                    <a:pt x="68661" y="176760"/>
                    <a:pt x="88854" y="161711"/>
                    <a:pt x="79901" y="14824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7" name="Google Shape;1077;p10"/>
            <p:cNvSpPr/>
            <p:nvPr/>
          </p:nvSpPr>
          <p:spPr>
            <a:xfrm>
              <a:off x="6430106" y="3794365"/>
              <a:ext cx="88359" cy="85991"/>
            </a:xfrm>
            <a:custGeom>
              <a:avLst/>
              <a:gdLst/>
              <a:ahLst/>
              <a:cxnLst/>
              <a:rect l="l" t="t" r="r" b="b"/>
              <a:pathLst>
                <a:path w="117812" h="114655" extrusionOk="0">
                  <a:moveTo>
                    <a:pt x="117390" y="44912"/>
                  </a:moveTo>
                  <a:cubicBezTo>
                    <a:pt x="116691" y="37038"/>
                    <a:pt x="114215" y="29424"/>
                    <a:pt x="110087" y="22687"/>
                  </a:cubicBezTo>
                  <a:cubicBezTo>
                    <a:pt x="78337" y="-31479"/>
                    <a:pt x="-23263" y="20655"/>
                    <a:pt x="4868" y="81615"/>
                  </a:cubicBezTo>
                  <a:cubicBezTo>
                    <a:pt x="30775" y="145813"/>
                    <a:pt x="124882" y="107142"/>
                    <a:pt x="117390" y="449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8" name="Google Shape;1078;p10"/>
            <p:cNvSpPr/>
            <p:nvPr/>
          </p:nvSpPr>
          <p:spPr>
            <a:xfrm>
              <a:off x="6366321" y="1511685"/>
              <a:ext cx="223604" cy="111184"/>
            </a:xfrm>
            <a:custGeom>
              <a:avLst/>
              <a:gdLst/>
              <a:ahLst/>
              <a:cxnLst/>
              <a:rect l="l" t="t" r="r" b="b"/>
              <a:pathLst>
                <a:path w="298139" h="148246" extrusionOk="0">
                  <a:moveTo>
                    <a:pt x="289812" y="123036"/>
                  </a:moveTo>
                  <a:cubicBezTo>
                    <a:pt x="265745" y="131926"/>
                    <a:pt x="233995" y="142467"/>
                    <a:pt x="212341" y="123036"/>
                  </a:cubicBezTo>
                  <a:cubicBezTo>
                    <a:pt x="368425" y="13435"/>
                    <a:pt x="159890" y="-48795"/>
                    <a:pt x="189990" y="117385"/>
                  </a:cubicBezTo>
                  <a:cubicBezTo>
                    <a:pt x="166431" y="129100"/>
                    <a:pt x="138745" y="129475"/>
                    <a:pt x="114869" y="118401"/>
                  </a:cubicBezTo>
                  <a:cubicBezTo>
                    <a:pt x="156842" y="98525"/>
                    <a:pt x="183322" y="23151"/>
                    <a:pt x="130236" y="1180"/>
                  </a:cubicBezTo>
                  <a:cubicBezTo>
                    <a:pt x="73086" y="-11076"/>
                    <a:pt x="46861" y="75348"/>
                    <a:pt x="82103" y="112241"/>
                  </a:cubicBezTo>
                  <a:cubicBezTo>
                    <a:pt x="35177" y="119099"/>
                    <a:pt x="-3114" y="61441"/>
                    <a:pt x="28318" y="23341"/>
                  </a:cubicBezTo>
                  <a:cubicBezTo>
                    <a:pt x="30668" y="19677"/>
                    <a:pt x="29589" y="14819"/>
                    <a:pt x="25905" y="12483"/>
                  </a:cubicBezTo>
                  <a:cubicBezTo>
                    <a:pt x="-39246" y="43407"/>
                    <a:pt x="31303" y="153453"/>
                    <a:pt x="96581" y="125957"/>
                  </a:cubicBezTo>
                  <a:cubicBezTo>
                    <a:pt x="125601" y="146785"/>
                    <a:pt x="166431" y="147293"/>
                    <a:pt x="198181" y="131228"/>
                  </a:cubicBezTo>
                  <a:cubicBezTo>
                    <a:pt x="207071" y="162787"/>
                    <a:pt x="330896" y="144753"/>
                    <a:pt x="289812" y="123036"/>
                  </a:cubicBezTo>
                  <a:close/>
                  <a:moveTo>
                    <a:pt x="84833" y="46836"/>
                  </a:moveTo>
                  <a:cubicBezTo>
                    <a:pt x="137030" y="-45239"/>
                    <a:pt x="175194" y="86333"/>
                    <a:pt x="99692" y="108114"/>
                  </a:cubicBezTo>
                  <a:cubicBezTo>
                    <a:pt x="83182" y="92366"/>
                    <a:pt x="77404" y="68458"/>
                    <a:pt x="84833" y="46900"/>
                  </a:cubicBezTo>
                  <a:close/>
                  <a:moveTo>
                    <a:pt x="202626" y="76046"/>
                  </a:moveTo>
                  <a:cubicBezTo>
                    <a:pt x="242885" y="-32285"/>
                    <a:pt x="290574" y="65886"/>
                    <a:pt x="203832" y="109701"/>
                  </a:cubicBezTo>
                  <a:cubicBezTo>
                    <a:pt x="200023" y="98887"/>
                    <a:pt x="199578" y="87171"/>
                    <a:pt x="202626" y="7611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9" name="Google Shape;1079;p10"/>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0" name="Google Shape;1080;p10"/>
            <p:cNvSpPr/>
            <p:nvPr/>
          </p:nvSpPr>
          <p:spPr>
            <a:xfrm>
              <a:off x="5477780" y="3241804"/>
              <a:ext cx="77288" cy="119699"/>
            </a:xfrm>
            <a:custGeom>
              <a:avLst/>
              <a:gdLst/>
              <a:ahLst/>
              <a:cxnLst/>
              <a:rect l="l" t="t" r="r" b="b"/>
              <a:pathLst>
                <a:path w="103051" h="159599" extrusionOk="0">
                  <a:moveTo>
                    <a:pt x="3429" y="21884"/>
                  </a:moveTo>
                  <a:cubicBezTo>
                    <a:pt x="36894" y="59215"/>
                    <a:pt x="62230" y="103087"/>
                    <a:pt x="77851" y="150725"/>
                  </a:cubicBezTo>
                  <a:cubicBezTo>
                    <a:pt x="82931" y="166155"/>
                    <a:pt x="107442" y="159805"/>
                    <a:pt x="102363" y="144375"/>
                  </a:cubicBezTo>
                  <a:cubicBezTo>
                    <a:pt x="85408" y="92477"/>
                    <a:pt x="57786" y="44687"/>
                    <a:pt x="21337" y="4040"/>
                  </a:cubicBezTo>
                  <a:cubicBezTo>
                    <a:pt x="10414" y="-8089"/>
                    <a:pt x="-7556" y="9819"/>
                    <a:pt x="3429" y="218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1" name="Google Shape;1081;p10"/>
            <p:cNvSpPr/>
            <p:nvPr/>
          </p:nvSpPr>
          <p:spPr>
            <a:xfrm>
              <a:off x="5990784" y="869828"/>
              <a:ext cx="161378" cy="160747"/>
            </a:xfrm>
            <a:custGeom>
              <a:avLst/>
              <a:gdLst/>
              <a:ahLst/>
              <a:cxnLst/>
              <a:rect l="l" t="t" r="r" b="b"/>
              <a:pathLst>
                <a:path w="215171" h="214329" extrusionOk="0">
                  <a:moveTo>
                    <a:pt x="588" y="167379"/>
                  </a:moveTo>
                  <a:cubicBezTo>
                    <a:pt x="19638" y="198685"/>
                    <a:pt x="157432" y="239071"/>
                    <a:pt x="202644" y="194684"/>
                  </a:cubicBezTo>
                  <a:cubicBezTo>
                    <a:pt x="237062" y="156013"/>
                    <a:pt x="194136" y="106292"/>
                    <a:pt x="151400" y="101403"/>
                  </a:cubicBezTo>
                  <a:cubicBezTo>
                    <a:pt x="185563" y="-77985"/>
                    <a:pt x="-12112" y="3740"/>
                    <a:pt x="588" y="1673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2" name="Google Shape;1082;p10"/>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3" name="Google Shape;1083;p10"/>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4" name="Google Shape;1084;p10"/>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10"/>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10"/>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087;p10"/>
            <p:cNvSpPr/>
            <p:nvPr/>
          </p:nvSpPr>
          <p:spPr>
            <a:xfrm>
              <a:off x="7620577" y="2529160"/>
              <a:ext cx="86891" cy="84945"/>
            </a:xfrm>
            <a:custGeom>
              <a:avLst/>
              <a:gdLst/>
              <a:ahLst/>
              <a:cxnLst/>
              <a:rect l="l" t="t" r="r" b="b"/>
              <a:pathLst>
                <a:path w="115855" h="113260" extrusionOk="0">
                  <a:moveTo>
                    <a:pt x="563" y="69995"/>
                  </a:moveTo>
                  <a:cubicBezTo>
                    <a:pt x="1389" y="77722"/>
                    <a:pt x="3993" y="85152"/>
                    <a:pt x="8184" y="91712"/>
                  </a:cubicBezTo>
                  <a:cubicBezTo>
                    <a:pt x="40696" y="144416"/>
                    <a:pt x="139565" y="91140"/>
                    <a:pt x="110609" y="31640"/>
                  </a:cubicBezTo>
                  <a:cubicBezTo>
                    <a:pt x="83685" y="-31098"/>
                    <a:pt x="-8009" y="8844"/>
                    <a:pt x="563" y="6999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10"/>
            <p:cNvSpPr/>
            <p:nvPr/>
          </p:nvSpPr>
          <p:spPr>
            <a:xfrm>
              <a:off x="7738130" y="2071507"/>
              <a:ext cx="83885" cy="92922"/>
            </a:xfrm>
            <a:custGeom>
              <a:avLst/>
              <a:gdLst/>
              <a:ahLst/>
              <a:cxnLst/>
              <a:rect l="l" t="t" r="r" b="b"/>
              <a:pathLst>
                <a:path w="111847" h="123896" extrusionOk="0">
                  <a:moveTo>
                    <a:pt x="93445" y="35736"/>
                  </a:moveTo>
                  <a:cubicBezTo>
                    <a:pt x="114590" y="38847"/>
                    <a:pt x="119289" y="5954"/>
                    <a:pt x="98144" y="2843"/>
                  </a:cubicBezTo>
                  <a:cubicBezTo>
                    <a:pt x="76998" y="-269"/>
                    <a:pt x="53694" y="-2809"/>
                    <a:pt x="33564" y="6462"/>
                  </a:cubicBezTo>
                  <a:cubicBezTo>
                    <a:pt x="-33746" y="37069"/>
                    <a:pt x="10323" y="133145"/>
                    <a:pt x="76681" y="123175"/>
                  </a:cubicBezTo>
                  <a:cubicBezTo>
                    <a:pt x="98017" y="120826"/>
                    <a:pt x="93825" y="87615"/>
                    <a:pt x="72426" y="90219"/>
                  </a:cubicBezTo>
                  <a:cubicBezTo>
                    <a:pt x="2894" y="82281"/>
                    <a:pt x="33882" y="14908"/>
                    <a:pt x="93445" y="3573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10"/>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10"/>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10"/>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2" name="Google Shape;1092;p10"/>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3" name="Google Shape;1093;p10"/>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4" name="Google Shape;1094;p10"/>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5" name="Google Shape;1095;p10"/>
            <p:cNvSpPr/>
            <p:nvPr/>
          </p:nvSpPr>
          <p:spPr>
            <a:xfrm>
              <a:off x="6918128" y="3147914"/>
              <a:ext cx="85021" cy="116517"/>
            </a:xfrm>
            <a:custGeom>
              <a:avLst/>
              <a:gdLst/>
              <a:ahLst/>
              <a:cxnLst/>
              <a:rect l="l" t="t" r="r" b="b"/>
              <a:pathLst>
                <a:path w="113362" h="155356" extrusionOk="0">
                  <a:moveTo>
                    <a:pt x="88167" y="147260"/>
                  </a:moveTo>
                  <a:cubicBezTo>
                    <a:pt x="94517" y="162437"/>
                    <a:pt x="118520" y="154309"/>
                    <a:pt x="112360" y="139069"/>
                  </a:cubicBezTo>
                  <a:cubicBezTo>
                    <a:pt x="91596" y="88021"/>
                    <a:pt x="60354" y="41851"/>
                    <a:pt x="20794" y="3497"/>
                  </a:cubicBezTo>
                  <a:cubicBezTo>
                    <a:pt x="8983" y="-7934"/>
                    <a:pt x="-7781" y="11371"/>
                    <a:pt x="4030" y="22547"/>
                  </a:cubicBezTo>
                  <a:cubicBezTo>
                    <a:pt x="40415" y="57833"/>
                    <a:pt x="69054" y="100309"/>
                    <a:pt x="88167" y="14726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6" name="Google Shape;1096;p10"/>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7" name="Google Shape;1097;p10"/>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8" name="Google Shape;1098;p10"/>
            <p:cNvSpPr/>
            <p:nvPr/>
          </p:nvSpPr>
          <p:spPr>
            <a:xfrm>
              <a:off x="7452502" y="1716173"/>
              <a:ext cx="54757" cy="133519"/>
            </a:xfrm>
            <a:custGeom>
              <a:avLst/>
              <a:gdLst/>
              <a:ahLst/>
              <a:cxnLst/>
              <a:rect l="l" t="t" r="r" b="b"/>
              <a:pathLst>
                <a:path w="73009" h="178025" extrusionOk="0">
                  <a:moveTo>
                    <a:pt x="49341" y="6279"/>
                  </a:moveTo>
                  <a:cubicBezTo>
                    <a:pt x="22100" y="55205"/>
                    <a:pt x="5272" y="109269"/>
                    <a:pt x="65" y="165029"/>
                  </a:cubicBezTo>
                  <a:cubicBezTo>
                    <a:pt x="-1459" y="181666"/>
                    <a:pt x="24449" y="182682"/>
                    <a:pt x="25973" y="166045"/>
                  </a:cubicBezTo>
                  <a:cubicBezTo>
                    <a:pt x="30799" y="114895"/>
                    <a:pt x="46229" y="65308"/>
                    <a:pt x="71249" y="20439"/>
                  </a:cubicBezTo>
                  <a:cubicBezTo>
                    <a:pt x="79313" y="5707"/>
                    <a:pt x="57532" y="-8580"/>
                    <a:pt x="49341" y="62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9" name="Google Shape;1099;p10"/>
            <p:cNvSpPr/>
            <p:nvPr/>
          </p:nvSpPr>
          <p:spPr>
            <a:xfrm>
              <a:off x="1618242" y="3603015"/>
              <a:ext cx="77546" cy="127963"/>
            </a:xfrm>
            <a:custGeom>
              <a:avLst/>
              <a:gdLst/>
              <a:ahLst/>
              <a:cxnLst/>
              <a:rect l="l" t="t" r="r" b="b"/>
              <a:pathLst>
                <a:path w="103395" h="170617" extrusionOk="0">
                  <a:moveTo>
                    <a:pt x="80782" y="4517"/>
                  </a:moveTo>
                  <a:cubicBezTo>
                    <a:pt x="43920" y="48523"/>
                    <a:pt x="16609" y="99704"/>
                    <a:pt x="582" y="154822"/>
                  </a:cubicBezTo>
                  <a:cubicBezTo>
                    <a:pt x="-4181" y="171269"/>
                    <a:pt x="21727" y="177238"/>
                    <a:pt x="26490" y="161172"/>
                  </a:cubicBezTo>
                  <a:cubicBezTo>
                    <a:pt x="41215" y="110550"/>
                    <a:pt x="66298" y="63541"/>
                    <a:pt x="100150" y="23123"/>
                  </a:cubicBezTo>
                  <a:cubicBezTo>
                    <a:pt x="111072" y="9788"/>
                    <a:pt x="91831" y="-8627"/>
                    <a:pt x="80782" y="451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0" name="Google Shape;1100;p10"/>
            <p:cNvSpPr/>
            <p:nvPr/>
          </p:nvSpPr>
          <p:spPr>
            <a:xfrm>
              <a:off x="4796075" y="2424160"/>
              <a:ext cx="173354" cy="166354"/>
            </a:xfrm>
            <a:custGeom>
              <a:avLst/>
              <a:gdLst/>
              <a:ahLst/>
              <a:cxnLst/>
              <a:rect l="l" t="t" r="r" b="b"/>
              <a:pathLst>
                <a:path w="231139" h="221805" extrusionOk="0">
                  <a:moveTo>
                    <a:pt x="0" y="221805"/>
                  </a:moveTo>
                  <a:lnTo>
                    <a:pt x="231140" y="171577"/>
                  </a:lnTo>
                  <a:lnTo>
                    <a:pt x="105092" y="0"/>
                  </a:lnTo>
                  <a:lnTo>
                    <a:pt x="0" y="22180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1" name="Google Shape;1101;p10"/>
            <p:cNvSpPr/>
            <p:nvPr/>
          </p:nvSpPr>
          <p:spPr>
            <a:xfrm>
              <a:off x="1433500" y="2031271"/>
              <a:ext cx="131833" cy="76128"/>
            </a:xfrm>
            <a:custGeom>
              <a:avLst/>
              <a:gdLst/>
              <a:ahLst/>
              <a:cxnLst/>
              <a:rect l="l" t="t" r="r" b="b"/>
              <a:pathLst>
                <a:path w="175778" h="101504" extrusionOk="0">
                  <a:moveTo>
                    <a:pt x="165561" y="74462"/>
                  </a:moveTo>
                  <a:cubicBezTo>
                    <a:pt x="113580" y="60835"/>
                    <a:pt x="65009" y="36527"/>
                    <a:pt x="22940" y="3088"/>
                  </a:cubicBezTo>
                  <a:cubicBezTo>
                    <a:pt x="9351" y="-7707"/>
                    <a:pt x="-8810" y="12422"/>
                    <a:pt x="4843" y="23281"/>
                  </a:cubicBezTo>
                  <a:cubicBezTo>
                    <a:pt x="50620" y="59711"/>
                    <a:pt x="103503" y="86184"/>
                    <a:pt x="160100" y="101005"/>
                  </a:cubicBezTo>
                  <a:cubicBezTo>
                    <a:pt x="176928" y="105450"/>
                    <a:pt x="182389" y="78907"/>
                    <a:pt x="165561" y="7446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2" name="Google Shape;1102;p10"/>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3" name="Google Shape;1103;p10"/>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4" name="Google Shape;1104;p10"/>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105;p10"/>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6" name="Google Shape;1106;p10"/>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7" name="Google Shape;1107;p10"/>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10"/>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9" name="Google Shape;1109;p10"/>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0" name="Google Shape;1110;p10"/>
            <p:cNvSpPr/>
            <p:nvPr/>
          </p:nvSpPr>
          <p:spPr>
            <a:xfrm>
              <a:off x="3773464" y="2045779"/>
              <a:ext cx="203477" cy="135230"/>
            </a:xfrm>
            <a:custGeom>
              <a:avLst/>
              <a:gdLst/>
              <a:ahLst/>
              <a:cxnLst/>
              <a:rect l="l" t="t" r="r" b="b"/>
              <a:pathLst>
                <a:path w="271303" h="180307" extrusionOk="0">
                  <a:moveTo>
                    <a:pt x="78686" y="123952"/>
                  </a:moveTo>
                  <a:cubicBezTo>
                    <a:pt x="102244" y="150177"/>
                    <a:pt x="141678" y="159321"/>
                    <a:pt x="175460" y="150495"/>
                  </a:cubicBezTo>
                  <a:cubicBezTo>
                    <a:pt x="177111" y="183071"/>
                    <a:pt x="299984" y="191833"/>
                    <a:pt x="265059" y="162242"/>
                  </a:cubicBezTo>
                  <a:cubicBezTo>
                    <a:pt x="240040" y="165735"/>
                    <a:pt x="207337" y="169164"/>
                    <a:pt x="190636" y="145923"/>
                  </a:cubicBezTo>
                  <a:cubicBezTo>
                    <a:pt x="363801" y="73470"/>
                    <a:pt x="176412" y="-30353"/>
                    <a:pt x="170317" y="135763"/>
                  </a:cubicBezTo>
                  <a:cubicBezTo>
                    <a:pt x="145145" y="142075"/>
                    <a:pt x="118462" y="136608"/>
                    <a:pt x="97799" y="120904"/>
                  </a:cubicBezTo>
                  <a:cubicBezTo>
                    <a:pt x="142249" y="110617"/>
                    <a:pt x="183779" y="43561"/>
                    <a:pt x="137360" y="11367"/>
                  </a:cubicBezTo>
                  <a:cubicBezTo>
                    <a:pt x="84909" y="-12446"/>
                    <a:pt x="41538" y="65088"/>
                    <a:pt x="67510" y="108014"/>
                  </a:cubicBezTo>
                  <a:cubicBezTo>
                    <a:pt x="20901" y="104711"/>
                    <a:pt x="-3801" y="41339"/>
                    <a:pt x="34617" y="10922"/>
                  </a:cubicBezTo>
                  <a:cubicBezTo>
                    <a:pt x="37621" y="7899"/>
                    <a:pt x="37621" y="3023"/>
                    <a:pt x="34617" y="0"/>
                  </a:cubicBezTo>
                  <a:cubicBezTo>
                    <a:pt x="-34471" y="15939"/>
                    <a:pt x="10106" y="136652"/>
                    <a:pt x="78686" y="123952"/>
                  </a:cubicBezTo>
                  <a:close/>
                  <a:moveTo>
                    <a:pt x="191144" y="98552"/>
                  </a:moveTo>
                  <a:cubicBezTo>
                    <a:pt x="252676" y="2858"/>
                    <a:pt x="277822" y="107315"/>
                    <a:pt x="185175" y="131127"/>
                  </a:cubicBezTo>
                  <a:cubicBezTo>
                    <a:pt x="183842" y="119977"/>
                    <a:pt x="185925" y="108687"/>
                    <a:pt x="191144" y="98742"/>
                  </a:cubicBezTo>
                  <a:close/>
                  <a:moveTo>
                    <a:pt x="84084" y="45593"/>
                  </a:moveTo>
                  <a:cubicBezTo>
                    <a:pt x="153934" y="-31940"/>
                    <a:pt x="162569" y="102743"/>
                    <a:pt x="85417" y="107633"/>
                  </a:cubicBezTo>
                  <a:cubicBezTo>
                    <a:pt x="72889" y="89059"/>
                    <a:pt x="72368" y="64878"/>
                    <a:pt x="84084" y="4578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1" name="Google Shape;1111;p10"/>
            <p:cNvSpPr/>
            <p:nvPr/>
          </p:nvSpPr>
          <p:spPr>
            <a:xfrm>
              <a:off x="4190121" y="610055"/>
              <a:ext cx="95348" cy="95803"/>
            </a:xfrm>
            <a:custGeom>
              <a:avLst/>
              <a:gdLst/>
              <a:ahLst/>
              <a:cxnLst/>
              <a:rect l="l" t="t" r="r" b="b"/>
              <a:pathLst>
                <a:path w="127131" h="127737" extrusionOk="0">
                  <a:moveTo>
                    <a:pt x="125949" y="82514"/>
                  </a:moveTo>
                  <a:cubicBezTo>
                    <a:pt x="133633" y="62067"/>
                    <a:pt x="101629" y="50446"/>
                    <a:pt x="94199" y="71020"/>
                  </a:cubicBezTo>
                  <a:cubicBezTo>
                    <a:pt x="54639" y="130393"/>
                    <a:pt x="7903" y="71020"/>
                    <a:pt x="54512" y="26570"/>
                  </a:cubicBezTo>
                  <a:cubicBezTo>
                    <a:pt x="67212" y="8790"/>
                    <a:pt x="39462" y="-10768"/>
                    <a:pt x="26826" y="7012"/>
                  </a:cubicBezTo>
                  <a:cubicBezTo>
                    <a:pt x="14189" y="24792"/>
                    <a:pt x="1426" y="44541"/>
                    <a:pt x="92" y="67274"/>
                  </a:cubicBezTo>
                  <a:cubicBezTo>
                    <a:pt x="-3591" y="142648"/>
                    <a:pt x="104042" y="147347"/>
                    <a:pt x="125949" y="8251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2" name="Google Shape;1112;p10"/>
            <p:cNvSpPr/>
            <p:nvPr/>
          </p:nvSpPr>
          <p:spPr>
            <a:xfrm>
              <a:off x="3774938" y="3541856"/>
              <a:ext cx="49535" cy="137379"/>
            </a:xfrm>
            <a:custGeom>
              <a:avLst/>
              <a:gdLst/>
              <a:ahLst/>
              <a:cxnLst/>
              <a:rect l="l" t="t" r="r" b="b"/>
              <a:pathLst>
                <a:path w="66046" h="183172" extrusionOk="0">
                  <a:moveTo>
                    <a:pt x="64529" y="163469"/>
                  </a:moveTo>
                  <a:cubicBezTo>
                    <a:pt x="41517" y="116491"/>
                    <a:pt x="28544" y="65240"/>
                    <a:pt x="26429" y="12973"/>
                  </a:cubicBezTo>
                  <a:cubicBezTo>
                    <a:pt x="25731" y="-3917"/>
                    <a:pt x="-685" y="-4553"/>
                    <a:pt x="14" y="12465"/>
                  </a:cubicBezTo>
                  <a:cubicBezTo>
                    <a:pt x="2274" y="69355"/>
                    <a:pt x="16352" y="125146"/>
                    <a:pt x="41352" y="176296"/>
                  </a:cubicBezTo>
                  <a:cubicBezTo>
                    <a:pt x="48972" y="191599"/>
                    <a:pt x="72150" y="178709"/>
                    <a:pt x="64529" y="163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3" name="Google Shape;1113;p10"/>
            <p:cNvSpPr/>
            <p:nvPr/>
          </p:nvSpPr>
          <p:spPr>
            <a:xfrm>
              <a:off x="5217155" y="2010285"/>
              <a:ext cx="69712" cy="119420"/>
            </a:xfrm>
            <a:custGeom>
              <a:avLst/>
              <a:gdLst/>
              <a:ahLst/>
              <a:cxnLst/>
              <a:rect l="l" t="t" r="r" b="b"/>
              <a:pathLst>
                <a:path w="92949" h="159227" extrusionOk="0">
                  <a:moveTo>
                    <a:pt x="90071" y="138448"/>
                  </a:moveTo>
                  <a:cubicBezTo>
                    <a:pt x="59528" y="100380"/>
                    <a:pt x="37239" y="56406"/>
                    <a:pt x="24539" y="9289"/>
                  </a:cubicBezTo>
                  <a:cubicBezTo>
                    <a:pt x="20475" y="-5951"/>
                    <a:pt x="-3655" y="-1125"/>
                    <a:pt x="473" y="14242"/>
                  </a:cubicBezTo>
                  <a:cubicBezTo>
                    <a:pt x="14189" y="65557"/>
                    <a:pt x="38509" y="113436"/>
                    <a:pt x="71783" y="154831"/>
                  </a:cubicBezTo>
                  <a:cubicBezTo>
                    <a:pt x="81689" y="167214"/>
                    <a:pt x="100041" y="150767"/>
                    <a:pt x="90071" y="13844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10"/>
            <p:cNvSpPr/>
            <p:nvPr/>
          </p:nvSpPr>
          <p:spPr>
            <a:xfrm>
              <a:off x="3716936" y="678122"/>
              <a:ext cx="84455" cy="81989"/>
            </a:xfrm>
            <a:custGeom>
              <a:avLst/>
              <a:gdLst/>
              <a:ahLst/>
              <a:cxnLst/>
              <a:rect l="l" t="t" r="r" b="b"/>
              <a:pathLst>
                <a:path w="112607" h="109319" extrusionOk="0">
                  <a:moveTo>
                    <a:pt x="112275" y="43384"/>
                  </a:moveTo>
                  <a:cubicBezTo>
                    <a:pt x="111697" y="35872"/>
                    <a:pt x="109391" y="28588"/>
                    <a:pt x="105544" y="22111"/>
                  </a:cubicBezTo>
                  <a:cubicBezTo>
                    <a:pt x="75635" y="-29959"/>
                    <a:pt x="-21837" y="18746"/>
                    <a:pt x="4451" y="77229"/>
                  </a:cubicBezTo>
                  <a:cubicBezTo>
                    <a:pt x="28835" y="138888"/>
                    <a:pt x="118751" y="102883"/>
                    <a:pt x="112275" y="433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10"/>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6" name="Google Shape;1116;p10"/>
            <p:cNvSpPr/>
            <p:nvPr/>
          </p:nvSpPr>
          <p:spPr>
            <a:xfrm>
              <a:off x="2516630" y="832684"/>
              <a:ext cx="223642" cy="101787"/>
            </a:xfrm>
            <a:custGeom>
              <a:avLst/>
              <a:gdLst/>
              <a:ahLst/>
              <a:cxnLst/>
              <a:rect l="l" t="t" r="r" b="b"/>
              <a:pathLst>
                <a:path w="298190" h="135716" extrusionOk="0">
                  <a:moveTo>
                    <a:pt x="196428" y="11038"/>
                  </a:moveTo>
                  <a:cubicBezTo>
                    <a:pt x="166012" y="-6234"/>
                    <a:pt x="126070" y="-2360"/>
                    <a:pt x="97051" y="16562"/>
                  </a:cubicBezTo>
                  <a:cubicBezTo>
                    <a:pt x="85239" y="-13536"/>
                    <a:pt x="-33124" y="17007"/>
                    <a:pt x="9039" y="33771"/>
                  </a:cubicBezTo>
                  <a:cubicBezTo>
                    <a:pt x="31519" y="22595"/>
                    <a:pt x="61173" y="9070"/>
                    <a:pt x="84224" y="25706"/>
                  </a:cubicBezTo>
                  <a:cubicBezTo>
                    <a:pt x="-55794" y="148452"/>
                    <a:pt x="153248" y="186996"/>
                    <a:pt x="106576" y="28818"/>
                  </a:cubicBezTo>
                  <a:cubicBezTo>
                    <a:pt x="128235" y="14931"/>
                    <a:pt x="155045" y="11660"/>
                    <a:pt x="179410" y="19928"/>
                  </a:cubicBezTo>
                  <a:cubicBezTo>
                    <a:pt x="140739" y="43614"/>
                    <a:pt x="122958" y="119814"/>
                    <a:pt x="176743" y="135434"/>
                  </a:cubicBezTo>
                  <a:cubicBezTo>
                    <a:pt x="233893" y="141276"/>
                    <a:pt x="249958" y="54662"/>
                    <a:pt x="211858" y="22531"/>
                  </a:cubicBezTo>
                  <a:cubicBezTo>
                    <a:pt x="256753" y="10911"/>
                    <a:pt x="299997" y="62790"/>
                    <a:pt x="273454" y="103494"/>
                  </a:cubicBezTo>
                  <a:cubicBezTo>
                    <a:pt x="271580" y="107298"/>
                    <a:pt x="273142" y="111901"/>
                    <a:pt x="276946" y="113781"/>
                  </a:cubicBezTo>
                  <a:cubicBezTo>
                    <a:pt x="336954" y="77205"/>
                    <a:pt x="256944" y="-22554"/>
                    <a:pt x="196428" y="11038"/>
                  </a:cubicBezTo>
                  <a:close/>
                  <a:moveTo>
                    <a:pt x="98892" y="70156"/>
                  </a:moveTo>
                  <a:cubicBezTo>
                    <a:pt x="71143" y="179631"/>
                    <a:pt x="14564" y="89206"/>
                    <a:pt x="94193" y="37645"/>
                  </a:cubicBezTo>
                  <a:cubicBezTo>
                    <a:pt x="99000" y="47760"/>
                    <a:pt x="100639" y="59095"/>
                    <a:pt x="98892" y="70156"/>
                  </a:cubicBezTo>
                  <a:close/>
                  <a:moveTo>
                    <a:pt x="216304" y="86222"/>
                  </a:moveTo>
                  <a:cubicBezTo>
                    <a:pt x="175283" y="181091"/>
                    <a:pt x="124419" y="57329"/>
                    <a:pt x="195476" y="28310"/>
                  </a:cubicBezTo>
                  <a:cubicBezTo>
                    <a:pt x="213014" y="41969"/>
                    <a:pt x="221041" y="64562"/>
                    <a:pt x="216050" y="8622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7" name="Google Shape;1117;p10"/>
            <p:cNvSpPr/>
            <p:nvPr/>
          </p:nvSpPr>
          <p:spPr>
            <a:xfrm>
              <a:off x="3269851" y="4151743"/>
              <a:ext cx="81800" cy="99439"/>
            </a:xfrm>
            <a:custGeom>
              <a:avLst/>
              <a:gdLst/>
              <a:ahLst/>
              <a:cxnLst/>
              <a:rect l="l" t="t" r="r" b="b"/>
              <a:pathLst>
                <a:path w="109067" h="132585" extrusionOk="0">
                  <a:moveTo>
                    <a:pt x="20046" y="98316"/>
                  </a:moveTo>
                  <a:cubicBezTo>
                    <a:pt x="-1862" y="101682"/>
                    <a:pt x="3536" y="135718"/>
                    <a:pt x="25507" y="132352"/>
                  </a:cubicBezTo>
                  <a:cubicBezTo>
                    <a:pt x="47478" y="128987"/>
                    <a:pt x="71037" y="124351"/>
                    <a:pt x="88372" y="108984"/>
                  </a:cubicBezTo>
                  <a:cubicBezTo>
                    <a:pt x="145522" y="58184"/>
                    <a:pt x="72751" y="-23667"/>
                    <a:pt x="9950" y="6495"/>
                  </a:cubicBezTo>
                  <a:cubicBezTo>
                    <a:pt x="-10434" y="15322"/>
                    <a:pt x="3600" y="46945"/>
                    <a:pt x="24237" y="37864"/>
                  </a:cubicBezTo>
                  <a:cubicBezTo>
                    <a:pt x="95548" y="24466"/>
                    <a:pt x="85197" y="100729"/>
                    <a:pt x="20046" y="9831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8" name="Google Shape;1118;p10"/>
            <p:cNvSpPr/>
            <p:nvPr/>
          </p:nvSpPr>
          <p:spPr>
            <a:xfrm>
              <a:off x="2307326" y="3170861"/>
              <a:ext cx="86593" cy="170406"/>
            </a:xfrm>
            <a:custGeom>
              <a:avLst/>
              <a:gdLst/>
              <a:ahLst/>
              <a:cxnLst/>
              <a:rect l="l" t="t" r="r" b="b"/>
              <a:pathLst>
                <a:path w="115457" h="227208" extrusionOk="0">
                  <a:moveTo>
                    <a:pt x="113868" y="44592"/>
                  </a:moveTo>
                  <a:cubicBezTo>
                    <a:pt x="48273" y="-16686"/>
                    <a:pt x="-46787" y="-14654"/>
                    <a:pt x="83452" y="49735"/>
                  </a:cubicBezTo>
                  <a:cubicBezTo>
                    <a:pt x="-29388" y="87835"/>
                    <a:pt x="-26340" y="105425"/>
                    <a:pt x="83769" y="143271"/>
                  </a:cubicBezTo>
                  <a:cubicBezTo>
                    <a:pt x="-153022" y="236489"/>
                    <a:pt x="256870" y="250903"/>
                    <a:pt x="43828" y="192293"/>
                  </a:cubicBezTo>
                  <a:cubicBezTo>
                    <a:pt x="150825" y="137492"/>
                    <a:pt x="128600" y="135143"/>
                    <a:pt x="29985" y="96281"/>
                  </a:cubicBezTo>
                  <a:cubicBezTo>
                    <a:pt x="49987" y="76596"/>
                    <a:pt x="127457" y="77485"/>
                    <a:pt x="113868" y="4459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10"/>
            <p:cNvSpPr/>
            <p:nvPr/>
          </p:nvSpPr>
          <p:spPr>
            <a:xfrm>
              <a:off x="3362568" y="2912701"/>
              <a:ext cx="97043" cy="78697"/>
            </a:xfrm>
            <a:custGeom>
              <a:avLst/>
              <a:gdLst/>
              <a:ahLst/>
              <a:cxnLst/>
              <a:rect l="l" t="t" r="r" b="b"/>
              <a:pathLst>
                <a:path w="129390" h="104929" extrusionOk="0">
                  <a:moveTo>
                    <a:pt x="129279" y="85147"/>
                  </a:moveTo>
                  <a:cubicBezTo>
                    <a:pt x="126929" y="63303"/>
                    <a:pt x="123564" y="40063"/>
                    <a:pt x="109276" y="22409"/>
                  </a:cubicBezTo>
                  <a:cubicBezTo>
                    <a:pt x="62032" y="-36201"/>
                    <a:pt x="-21534" y="31617"/>
                    <a:pt x="5136" y="94545"/>
                  </a:cubicBezTo>
                  <a:cubicBezTo>
                    <a:pt x="12883" y="114929"/>
                    <a:pt x="44570" y="102419"/>
                    <a:pt x="36569" y="81845"/>
                  </a:cubicBezTo>
                  <a:cubicBezTo>
                    <a:pt x="26726" y="11233"/>
                    <a:pt x="101022" y="24695"/>
                    <a:pt x="95624" y="88703"/>
                  </a:cubicBezTo>
                  <a:cubicBezTo>
                    <a:pt x="97973" y="110547"/>
                    <a:pt x="131565" y="106674"/>
                    <a:pt x="129279" y="8514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10"/>
            <p:cNvSpPr/>
            <p:nvPr/>
          </p:nvSpPr>
          <p:spPr>
            <a:xfrm>
              <a:off x="3271579" y="3584164"/>
              <a:ext cx="204861" cy="200875"/>
            </a:xfrm>
            <a:custGeom>
              <a:avLst/>
              <a:gdLst/>
              <a:ahLst/>
              <a:cxnLst/>
              <a:rect l="l" t="t" r="r" b="b"/>
              <a:pathLst>
                <a:path w="273148" h="267834" extrusionOk="0">
                  <a:moveTo>
                    <a:pt x="183986" y="185798"/>
                  </a:moveTo>
                  <a:cubicBezTo>
                    <a:pt x="285586" y="209166"/>
                    <a:pt x="305653" y="208531"/>
                    <a:pt x="216625" y="131950"/>
                  </a:cubicBezTo>
                  <a:cubicBezTo>
                    <a:pt x="290603" y="-11115"/>
                    <a:pt x="267997" y="2347"/>
                    <a:pt x="137568" y="58481"/>
                  </a:cubicBezTo>
                  <a:cubicBezTo>
                    <a:pt x="121248" y="50289"/>
                    <a:pt x="65115" y="-30102"/>
                    <a:pt x="58256" y="12253"/>
                  </a:cubicBezTo>
                  <a:cubicBezTo>
                    <a:pt x="62829" y="38796"/>
                    <a:pt x="67356" y="65339"/>
                    <a:pt x="71846" y="91882"/>
                  </a:cubicBezTo>
                  <a:cubicBezTo>
                    <a:pt x="-23404" y="144460"/>
                    <a:pt x="-28802" y="157604"/>
                    <a:pt x="84990" y="168907"/>
                  </a:cubicBezTo>
                  <a:cubicBezTo>
                    <a:pt x="103151" y="309814"/>
                    <a:pt x="109056" y="286128"/>
                    <a:pt x="183986" y="1857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1" name="Google Shape;1121;p10"/>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2" name="Google Shape;1122;p10"/>
            <p:cNvSpPr/>
            <p:nvPr/>
          </p:nvSpPr>
          <p:spPr>
            <a:xfrm>
              <a:off x="2842397" y="2491866"/>
              <a:ext cx="146277" cy="228511"/>
            </a:xfrm>
            <a:custGeom>
              <a:avLst/>
              <a:gdLst/>
              <a:ahLst/>
              <a:cxnLst/>
              <a:rect l="l" t="t" r="r" b="b"/>
              <a:pathLst>
                <a:path w="195036" h="304682" extrusionOk="0">
                  <a:moveTo>
                    <a:pt x="47568" y="211859"/>
                  </a:moveTo>
                  <a:cubicBezTo>
                    <a:pt x="66046" y="267421"/>
                    <a:pt x="153867" y="246148"/>
                    <a:pt x="167774" y="196999"/>
                  </a:cubicBezTo>
                  <a:cubicBezTo>
                    <a:pt x="197555" y="234020"/>
                    <a:pt x="167329" y="296314"/>
                    <a:pt x="118180" y="288693"/>
                  </a:cubicBezTo>
                  <a:cubicBezTo>
                    <a:pt x="113856" y="288547"/>
                    <a:pt x="110224" y="291925"/>
                    <a:pt x="110052" y="296250"/>
                  </a:cubicBezTo>
                  <a:cubicBezTo>
                    <a:pt x="169742" y="336827"/>
                    <a:pt x="228861" y="220050"/>
                    <a:pt x="172028" y="177759"/>
                  </a:cubicBezTo>
                  <a:cubicBezTo>
                    <a:pt x="175267" y="142072"/>
                    <a:pt x="154820" y="106385"/>
                    <a:pt x="124911" y="87271"/>
                  </a:cubicBezTo>
                  <a:cubicBezTo>
                    <a:pt x="148025" y="63586"/>
                    <a:pt x="69539" y="-34141"/>
                    <a:pt x="71698" y="12405"/>
                  </a:cubicBezTo>
                  <a:cubicBezTo>
                    <a:pt x="91574" y="28661"/>
                    <a:pt x="116783" y="50505"/>
                    <a:pt x="111005" y="79207"/>
                  </a:cubicBezTo>
                  <a:cubicBezTo>
                    <a:pt x="-62731" y="213"/>
                    <a:pt x="-10598" y="211668"/>
                    <a:pt x="117355" y="101305"/>
                  </a:cubicBezTo>
                  <a:cubicBezTo>
                    <a:pt x="139452" y="115713"/>
                    <a:pt x="153816" y="139373"/>
                    <a:pt x="156407" y="165630"/>
                  </a:cubicBezTo>
                  <a:cubicBezTo>
                    <a:pt x="118053" y="139532"/>
                    <a:pt x="39186" y="155026"/>
                    <a:pt x="47568" y="211859"/>
                  </a:cubicBezTo>
                  <a:close/>
                  <a:moveTo>
                    <a:pt x="75508" y="111402"/>
                  </a:moveTo>
                  <a:cubicBezTo>
                    <a:pt x="-38411" y="131721"/>
                    <a:pt x="22041" y="40726"/>
                    <a:pt x="103893" y="93304"/>
                  </a:cubicBezTo>
                  <a:cubicBezTo>
                    <a:pt x="96482" y="102073"/>
                    <a:pt x="86582" y="108379"/>
                    <a:pt x="75508" y="111402"/>
                  </a:cubicBezTo>
                  <a:close/>
                  <a:moveTo>
                    <a:pt x="155327" y="183918"/>
                  </a:moveTo>
                  <a:cubicBezTo>
                    <a:pt x="150127" y="206150"/>
                    <a:pt x="132436" y="223301"/>
                    <a:pt x="110052" y="227797"/>
                  </a:cubicBezTo>
                  <a:cubicBezTo>
                    <a:pt x="4134" y="229511"/>
                    <a:pt x="98305" y="129816"/>
                    <a:pt x="155327" y="18391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3" name="Google Shape;1123;p10"/>
          <p:cNvGrpSpPr/>
          <p:nvPr/>
        </p:nvGrpSpPr>
        <p:grpSpPr>
          <a:xfrm>
            <a:off x="0" y="0"/>
            <a:ext cx="9035724" cy="5143499"/>
            <a:chOff x="0" y="0"/>
            <a:chExt cx="9035724" cy="5143499"/>
          </a:xfrm>
        </p:grpSpPr>
        <p:sp>
          <p:nvSpPr>
            <p:cNvPr id="1124" name="Google Shape;1124;p10"/>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10"/>
            <p:cNvSpPr/>
            <p:nvPr/>
          </p:nvSpPr>
          <p:spPr>
            <a:xfrm>
              <a:off x="4961239" y="640508"/>
              <a:ext cx="172450" cy="161734"/>
            </a:xfrm>
            <a:custGeom>
              <a:avLst/>
              <a:gdLst/>
              <a:ahLst/>
              <a:cxnLst/>
              <a:rect l="l" t="t" r="r" b="b"/>
              <a:pathLst>
                <a:path w="229933" h="215645" extrusionOk="0">
                  <a:moveTo>
                    <a:pt x="229933" y="215646"/>
                  </a:moveTo>
                  <a:lnTo>
                    <a:pt x="205422" y="0"/>
                  </a:lnTo>
                  <a:lnTo>
                    <a:pt x="0" y="142938"/>
                  </a:lnTo>
                  <a:lnTo>
                    <a:pt x="229933" y="21564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10"/>
            <p:cNvSpPr/>
            <p:nvPr/>
          </p:nvSpPr>
          <p:spPr>
            <a:xfrm>
              <a:off x="6622377" y="1119979"/>
              <a:ext cx="74118" cy="124644"/>
            </a:xfrm>
            <a:custGeom>
              <a:avLst/>
              <a:gdLst/>
              <a:ahLst/>
              <a:cxnLst/>
              <a:rect l="l" t="t" r="r" b="b"/>
              <a:pathLst>
                <a:path w="98824" h="166192" extrusionOk="0">
                  <a:moveTo>
                    <a:pt x="76737" y="4468"/>
                  </a:moveTo>
                  <a:cubicBezTo>
                    <a:pt x="41432" y="47496"/>
                    <a:pt x="15460" y="97413"/>
                    <a:pt x="537" y="151026"/>
                  </a:cubicBezTo>
                  <a:cubicBezTo>
                    <a:pt x="-3971" y="167028"/>
                    <a:pt x="21238" y="172616"/>
                    <a:pt x="25937" y="156677"/>
                  </a:cubicBezTo>
                  <a:cubicBezTo>
                    <a:pt x="39654" y="107465"/>
                    <a:pt x="63466" y="61624"/>
                    <a:pt x="95787" y="22057"/>
                  </a:cubicBezTo>
                  <a:cubicBezTo>
                    <a:pt x="106201" y="9230"/>
                    <a:pt x="87342" y="-8359"/>
                    <a:pt x="76737" y="446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10"/>
            <p:cNvSpPr/>
            <p:nvPr/>
          </p:nvSpPr>
          <p:spPr>
            <a:xfrm>
              <a:off x="6183817" y="4145827"/>
              <a:ext cx="87219" cy="100595"/>
            </a:xfrm>
            <a:custGeom>
              <a:avLst/>
              <a:gdLst/>
              <a:ahLst/>
              <a:cxnLst/>
              <a:rect l="l" t="t" r="r" b="b"/>
              <a:pathLst>
                <a:path w="116292" h="134127" extrusionOk="0">
                  <a:moveTo>
                    <a:pt x="82491" y="33433"/>
                  </a:moveTo>
                  <a:cubicBezTo>
                    <a:pt x="103382" y="26194"/>
                    <a:pt x="92079" y="-6191"/>
                    <a:pt x="71188" y="1048"/>
                  </a:cubicBezTo>
                  <a:cubicBezTo>
                    <a:pt x="50296" y="8287"/>
                    <a:pt x="27880" y="16923"/>
                    <a:pt x="13656" y="35084"/>
                  </a:cubicBezTo>
                  <a:cubicBezTo>
                    <a:pt x="-33587" y="95155"/>
                    <a:pt x="52455" y="162402"/>
                    <a:pt x="108906" y="121698"/>
                  </a:cubicBezTo>
                  <a:cubicBezTo>
                    <a:pt x="127322" y="109379"/>
                    <a:pt x="107700" y="80931"/>
                    <a:pt x="89349" y="93440"/>
                  </a:cubicBezTo>
                  <a:cubicBezTo>
                    <a:pt x="21530" y="119221"/>
                    <a:pt x="17975" y="42640"/>
                    <a:pt x="82491" y="334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10"/>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9" name="Google Shape;1129;p10"/>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0" name="Google Shape;1130;p10"/>
            <p:cNvSpPr/>
            <p:nvPr/>
          </p:nvSpPr>
          <p:spPr>
            <a:xfrm>
              <a:off x="5346584" y="3800176"/>
              <a:ext cx="157655" cy="164872"/>
            </a:xfrm>
            <a:custGeom>
              <a:avLst/>
              <a:gdLst/>
              <a:ahLst/>
              <a:cxnLst/>
              <a:rect l="l" t="t" r="r" b="b"/>
              <a:pathLst>
                <a:path w="210207" h="219830" extrusionOk="0">
                  <a:moveTo>
                    <a:pt x="165911" y="5478"/>
                  </a:moveTo>
                  <a:cubicBezTo>
                    <a:pt x="119303" y="-17636"/>
                    <a:pt x="82472" y="37228"/>
                    <a:pt x="89013" y="79837"/>
                  </a:cubicBezTo>
                  <a:cubicBezTo>
                    <a:pt x="-93994" y="94124"/>
                    <a:pt x="37641" y="264495"/>
                    <a:pt x="192899" y="208615"/>
                  </a:cubicBezTo>
                  <a:cubicBezTo>
                    <a:pt x="218172" y="181945"/>
                    <a:pt x="220903" y="37609"/>
                    <a:pt x="165911" y="54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10"/>
            <p:cNvSpPr/>
            <p:nvPr/>
          </p:nvSpPr>
          <p:spPr>
            <a:xfrm>
              <a:off x="5598773" y="2518581"/>
              <a:ext cx="80760" cy="86925"/>
            </a:xfrm>
            <a:custGeom>
              <a:avLst/>
              <a:gdLst/>
              <a:ahLst/>
              <a:cxnLst/>
              <a:rect l="l" t="t" r="r" b="b"/>
              <a:pathLst>
                <a:path w="107680" h="115900" extrusionOk="0">
                  <a:moveTo>
                    <a:pt x="43462" y="1041"/>
                  </a:moveTo>
                  <a:cubicBezTo>
                    <a:pt x="-23022" y="11138"/>
                    <a:pt x="-7846" y="108483"/>
                    <a:pt x="52606" y="115341"/>
                  </a:cubicBezTo>
                  <a:cubicBezTo>
                    <a:pt x="60162" y="116491"/>
                    <a:pt x="67910" y="115862"/>
                    <a:pt x="75212" y="113500"/>
                  </a:cubicBezTo>
                  <a:cubicBezTo>
                    <a:pt x="133569" y="95656"/>
                    <a:pt x="107343" y="-11659"/>
                    <a:pt x="43462" y="10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10"/>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10"/>
            <p:cNvSpPr/>
            <p:nvPr/>
          </p:nvSpPr>
          <p:spPr>
            <a:xfrm>
              <a:off x="5915661" y="3476154"/>
              <a:ext cx="145191" cy="165083"/>
            </a:xfrm>
            <a:custGeom>
              <a:avLst/>
              <a:gdLst/>
              <a:ahLst/>
              <a:cxnLst/>
              <a:rect l="l" t="t" r="r" b="b"/>
              <a:pathLst>
                <a:path w="193588" h="220111" extrusionOk="0">
                  <a:moveTo>
                    <a:pt x="193588" y="100640"/>
                  </a:moveTo>
                  <a:cubicBezTo>
                    <a:pt x="193588" y="8565"/>
                    <a:pt x="125326" y="-61285"/>
                    <a:pt x="168188" y="81590"/>
                  </a:cubicBezTo>
                  <a:cubicBezTo>
                    <a:pt x="60683" y="23614"/>
                    <a:pt x="49444" y="38346"/>
                    <a:pt x="98338" y="147439"/>
                  </a:cubicBezTo>
                  <a:cubicBezTo>
                    <a:pt x="-137564" y="35361"/>
                    <a:pt x="139042" y="352608"/>
                    <a:pt x="33569" y="151884"/>
                  </a:cubicBezTo>
                  <a:cubicBezTo>
                    <a:pt x="149710" y="193604"/>
                    <a:pt x="135613" y="175570"/>
                    <a:pt x="95862" y="74160"/>
                  </a:cubicBezTo>
                  <a:cubicBezTo>
                    <a:pt x="124818" y="75240"/>
                    <a:pt x="178348" y="133977"/>
                    <a:pt x="193588" y="10064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4" name="Google Shape;1134;p10"/>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5" name="Google Shape;1135;p10"/>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6" name="Google Shape;1136;p10"/>
            <p:cNvSpPr/>
            <p:nvPr/>
          </p:nvSpPr>
          <p:spPr>
            <a:xfrm>
              <a:off x="8004341" y="2451709"/>
              <a:ext cx="233165" cy="133718"/>
            </a:xfrm>
            <a:custGeom>
              <a:avLst/>
              <a:gdLst/>
              <a:ahLst/>
              <a:cxnLst/>
              <a:rect l="l" t="t" r="r" b="b"/>
              <a:pathLst>
                <a:path w="310886" h="178291" extrusionOk="0">
                  <a:moveTo>
                    <a:pt x="292661" y="84870"/>
                  </a:moveTo>
                  <a:cubicBezTo>
                    <a:pt x="292026" y="89093"/>
                    <a:pt x="294820" y="93081"/>
                    <a:pt x="299011" y="93888"/>
                  </a:cubicBezTo>
                  <a:cubicBezTo>
                    <a:pt x="346826" y="39532"/>
                    <a:pt x="238051" y="-33938"/>
                    <a:pt x="188775" y="17370"/>
                  </a:cubicBezTo>
                  <a:cubicBezTo>
                    <a:pt x="153723" y="9687"/>
                    <a:pt x="115560" y="25562"/>
                    <a:pt x="92826" y="52930"/>
                  </a:cubicBezTo>
                  <a:cubicBezTo>
                    <a:pt x="72126" y="26958"/>
                    <a:pt x="-34936" y="92808"/>
                    <a:pt x="11610" y="96554"/>
                  </a:cubicBezTo>
                  <a:cubicBezTo>
                    <a:pt x="30279" y="78711"/>
                    <a:pt x="55362" y="56422"/>
                    <a:pt x="82984" y="65757"/>
                  </a:cubicBezTo>
                  <a:cubicBezTo>
                    <a:pt x="-17410" y="228762"/>
                    <a:pt x="199634" y="203362"/>
                    <a:pt x="105844" y="62138"/>
                  </a:cubicBezTo>
                  <a:cubicBezTo>
                    <a:pt x="122926" y="41913"/>
                    <a:pt x="148326" y="30559"/>
                    <a:pt x="174805" y="31276"/>
                  </a:cubicBezTo>
                  <a:cubicBezTo>
                    <a:pt x="143944" y="66265"/>
                    <a:pt x="149405" y="146529"/>
                    <a:pt x="207126" y="145576"/>
                  </a:cubicBezTo>
                  <a:cubicBezTo>
                    <a:pt x="264721" y="134146"/>
                    <a:pt x="254561" y="43976"/>
                    <a:pt x="207444" y="24038"/>
                  </a:cubicBezTo>
                  <a:cubicBezTo>
                    <a:pt x="248275" y="-981"/>
                    <a:pt x="306694" y="36864"/>
                    <a:pt x="292661" y="84870"/>
                  </a:cubicBezTo>
                  <a:close/>
                  <a:moveTo>
                    <a:pt x="110861" y="105127"/>
                  </a:moveTo>
                  <a:cubicBezTo>
                    <a:pt x="116829" y="221078"/>
                    <a:pt x="33835" y="149577"/>
                    <a:pt x="96446" y="74583"/>
                  </a:cubicBezTo>
                  <a:cubicBezTo>
                    <a:pt x="104193" y="83080"/>
                    <a:pt x="109273" y="93729"/>
                    <a:pt x="110861" y="105127"/>
                  </a:cubicBezTo>
                  <a:close/>
                  <a:moveTo>
                    <a:pt x="231066" y="85315"/>
                  </a:moveTo>
                  <a:cubicBezTo>
                    <a:pt x="219509" y="190979"/>
                    <a:pt x="132069" y="84744"/>
                    <a:pt x="192966" y="34515"/>
                  </a:cubicBezTo>
                  <a:cubicBezTo>
                    <a:pt x="214556" y="42491"/>
                    <a:pt x="229478" y="62366"/>
                    <a:pt x="231066" y="853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7" name="Google Shape;1137;p10"/>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8" name="Google Shape;1138;p10"/>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9" name="Google Shape;1139;p10"/>
            <p:cNvSpPr/>
            <p:nvPr/>
          </p:nvSpPr>
          <p:spPr>
            <a:xfrm>
              <a:off x="7721417" y="1382863"/>
              <a:ext cx="105337" cy="206633"/>
            </a:xfrm>
            <a:custGeom>
              <a:avLst/>
              <a:gdLst/>
              <a:ahLst/>
              <a:cxnLst/>
              <a:rect l="l" t="t" r="r" b="b"/>
              <a:pathLst>
                <a:path w="140449" h="275511" extrusionOk="0">
                  <a:moveTo>
                    <a:pt x="22511" y="267938"/>
                  </a:moveTo>
                  <a:cubicBezTo>
                    <a:pt x="14700" y="245396"/>
                    <a:pt x="5557" y="215678"/>
                    <a:pt x="24098" y="195993"/>
                  </a:cubicBezTo>
                  <a:cubicBezTo>
                    <a:pt x="122777" y="343313"/>
                    <a:pt x="184881" y="150717"/>
                    <a:pt x="29813" y="175292"/>
                  </a:cubicBezTo>
                  <a:cubicBezTo>
                    <a:pt x="19399" y="153136"/>
                    <a:pt x="19590" y="127444"/>
                    <a:pt x="30321" y="105442"/>
                  </a:cubicBezTo>
                  <a:cubicBezTo>
                    <a:pt x="47974" y="144875"/>
                    <a:pt x="117697" y="171101"/>
                    <a:pt x="139097" y="122205"/>
                  </a:cubicBezTo>
                  <a:cubicBezTo>
                    <a:pt x="151797" y="69247"/>
                    <a:pt x="71787" y="43085"/>
                    <a:pt x="36798" y="75152"/>
                  </a:cubicBezTo>
                  <a:cubicBezTo>
                    <a:pt x="31337" y="31337"/>
                    <a:pt x="85694" y="-3080"/>
                    <a:pt x="120809" y="26955"/>
                  </a:cubicBezTo>
                  <a:cubicBezTo>
                    <a:pt x="124174" y="29178"/>
                    <a:pt x="128683" y="28270"/>
                    <a:pt x="130969" y="24924"/>
                  </a:cubicBezTo>
                  <a:cubicBezTo>
                    <a:pt x="103537" y="-36290"/>
                    <a:pt x="-222" y="27019"/>
                    <a:pt x="24035" y="88424"/>
                  </a:cubicBezTo>
                  <a:cubicBezTo>
                    <a:pt x="4033" y="115030"/>
                    <a:pt x="2762" y="153257"/>
                    <a:pt x="17050" y="182975"/>
                  </a:cubicBezTo>
                  <a:cubicBezTo>
                    <a:pt x="-12795" y="190214"/>
                    <a:pt x="1429" y="305721"/>
                    <a:pt x="22511" y="267938"/>
                  </a:cubicBezTo>
                  <a:close/>
                  <a:moveTo>
                    <a:pt x="67977" y="188182"/>
                  </a:moveTo>
                  <a:cubicBezTo>
                    <a:pt x="167926" y="227806"/>
                    <a:pt x="75660" y="270161"/>
                    <a:pt x="36735" y="188627"/>
                  </a:cubicBezTo>
                  <a:cubicBezTo>
                    <a:pt x="46832" y="185306"/>
                    <a:pt x="57754" y="185147"/>
                    <a:pt x="67977" y="188182"/>
                  </a:cubicBezTo>
                  <a:close/>
                  <a:moveTo>
                    <a:pt x="97632" y="79280"/>
                  </a:moveTo>
                  <a:cubicBezTo>
                    <a:pt x="182150" y="129699"/>
                    <a:pt x="59023" y="162465"/>
                    <a:pt x="40482" y="91980"/>
                  </a:cubicBezTo>
                  <a:cubicBezTo>
                    <a:pt x="55340" y="76898"/>
                    <a:pt x="77565" y="71818"/>
                    <a:pt x="97505" y="789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10"/>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10"/>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2" name="Google Shape;1142;p10"/>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3" name="Google Shape;1143;p10"/>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4" name="Google Shape;1144;p10"/>
            <p:cNvSpPr/>
            <p:nvPr/>
          </p:nvSpPr>
          <p:spPr>
            <a:xfrm>
              <a:off x="6733554" y="3487085"/>
              <a:ext cx="113846" cy="218006"/>
            </a:xfrm>
            <a:custGeom>
              <a:avLst/>
              <a:gdLst/>
              <a:ahLst/>
              <a:cxnLst/>
              <a:rect l="l" t="t" r="r" b="b"/>
              <a:pathLst>
                <a:path w="151795" h="290675" extrusionOk="0">
                  <a:moveTo>
                    <a:pt x="45721" y="190015"/>
                  </a:moveTo>
                  <a:cubicBezTo>
                    <a:pt x="28640" y="172235"/>
                    <a:pt x="20576" y="147654"/>
                    <a:pt x="23814" y="123213"/>
                  </a:cubicBezTo>
                  <a:cubicBezTo>
                    <a:pt x="53278" y="154963"/>
                    <a:pt x="128145" y="157757"/>
                    <a:pt x="132844" y="104163"/>
                  </a:cubicBezTo>
                  <a:cubicBezTo>
                    <a:pt x="127827" y="49680"/>
                    <a:pt x="43372" y="50315"/>
                    <a:pt x="20259" y="92098"/>
                  </a:cubicBezTo>
                  <a:cubicBezTo>
                    <a:pt x="1209" y="52093"/>
                    <a:pt x="41721" y="1864"/>
                    <a:pt x="84901" y="19263"/>
                  </a:cubicBezTo>
                  <a:cubicBezTo>
                    <a:pt x="88838" y="20280"/>
                    <a:pt x="92839" y="17962"/>
                    <a:pt x="93918" y="14056"/>
                  </a:cubicBezTo>
                  <a:cubicBezTo>
                    <a:pt x="48134" y="-35537"/>
                    <a:pt x="-30415" y="58125"/>
                    <a:pt x="12321" y="108735"/>
                  </a:cubicBezTo>
                  <a:cubicBezTo>
                    <a:pt x="1780" y="140485"/>
                    <a:pt x="12765" y="177379"/>
                    <a:pt x="35943" y="201064"/>
                  </a:cubicBezTo>
                  <a:cubicBezTo>
                    <a:pt x="9908" y="217764"/>
                    <a:pt x="60517" y="323301"/>
                    <a:pt x="68455" y="280566"/>
                  </a:cubicBezTo>
                  <a:cubicBezTo>
                    <a:pt x="53786" y="261516"/>
                    <a:pt x="35561" y="236116"/>
                    <a:pt x="46928" y="211414"/>
                  </a:cubicBezTo>
                  <a:cubicBezTo>
                    <a:pt x="188216" y="320381"/>
                    <a:pt x="185676" y="116800"/>
                    <a:pt x="45721" y="190015"/>
                  </a:cubicBezTo>
                  <a:close/>
                  <a:moveTo>
                    <a:pt x="86044" y="190015"/>
                  </a:moveTo>
                  <a:cubicBezTo>
                    <a:pt x="193994" y="195730"/>
                    <a:pt x="119635" y="265644"/>
                    <a:pt x="56326" y="200429"/>
                  </a:cubicBezTo>
                  <a:cubicBezTo>
                    <a:pt x="64898" y="193927"/>
                    <a:pt x="75313" y="190225"/>
                    <a:pt x="86044" y="189825"/>
                  </a:cubicBezTo>
                  <a:close/>
                  <a:moveTo>
                    <a:pt x="79377" y="76668"/>
                  </a:moveTo>
                  <a:cubicBezTo>
                    <a:pt x="176087" y="97623"/>
                    <a:pt x="69217" y="168362"/>
                    <a:pt x="28577" y="106957"/>
                  </a:cubicBezTo>
                  <a:cubicBezTo>
                    <a:pt x="38038" y="87710"/>
                    <a:pt x="57914" y="75785"/>
                    <a:pt x="79377" y="76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5" name="Google Shape;1145;p10"/>
            <p:cNvSpPr/>
            <p:nvPr/>
          </p:nvSpPr>
          <p:spPr>
            <a:xfrm>
              <a:off x="7243143" y="2159031"/>
              <a:ext cx="156543" cy="187166"/>
            </a:xfrm>
            <a:custGeom>
              <a:avLst/>
              <a:gdLst/>
              <a:ahLst/>
              <a:cxnLst/>
              <a:rect l="l" t="t" r="r" b="b"/>
              <a:pathLst>
                <a:path w="208724" h="249555" extrusionOk="0">
                  <a:moveTo>
                    <a:pt x="177736" y="249555"/>
                  </a:moveTo>
                  <a:lnTo>
                    <a:pt x="208724" y="0"/>
                  </a:lnTo>
                  <a:lnTo>
                    <a:pt x="0" y="123190"/>
                  </a:lnTo>
                  <a:lnTo>
                    <a:pt x="177736" y="24955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6" name="Google Shape;1146;p10"/>
            <p:cNvSpPr/>
            <p:nvPr/>
          </p:nvSpPr>
          <p:spPr>
            <a:xfrm>
              <a:off x="6905617" y="2527513"/>
              <a:ext cx="106994" cy="107136"/>
            </a:xfrm>
            <a:custGeom>
              <a:avLst/>
              <a:gdLst/>
              <a:ahLst/>
              <a:cxnLst/>
              <a:rect l="l" t="t" r="r" b="b"/>
              <a:pathLst>
                <a:path w="142659" h="142848" extrusionOk="0">
                  <a:moveTo>
                    <a:pt x="123074" y="140644"/>
                  </a:moveTo>
                  <a:cubicBezTo>
                    <a:pt x="137488" y="150042"/>
                    <a:pt x="150887" y="126928"/>
                    <a:pt x="136472" y="117530"/>
                  </a:cubicBezTo>
                  <a:cubicBezTo>
                    <a:pt x="92149" y="88517"/>
                    <a:pt x="54303" y="50614"/>
                    <a:pt x="25411" y="6214"/>
                  </a:cubicBezTo>
                  <a:cubicBezTo>
                    <a:pt x="16076" y="-8137"/>
                    <a:pt x="-7165" y="4944"/>
                    <a:pt x="2169" y="19422"/>
                  </a:cubicBezTo>
                  <a:cubicBezTo>
                    <a:pt x="33602" y="67797"/>
                    <a:pt x="74814" y="109078"/>
                    <a:pt x="123074" y="1406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7" name="Google Shape;1147;p10"/>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8" name="Google Shape;1148;p10"/>
            <p:cNvSpPr/>
            <p:nvPr/>
          </p:nvSpPr>
          <p:spPr>
            <a:xfrm>
              <a:off x="7076978" y="1260636"/>
              <a:ext cx="98623" cy="80126"/>
            </a:xfrm>
            <a:custGeom>
              <a:avLst/>
              <a:gdLst/>
              <a:ahLst/>
              <a:cxnLst/>
              <a:rect l="l" t="t" r="r" b="b"/>
              <a:pathLst>
                <a:path w="131497" h="106835" extrusionOk="0">
                  <a:moveTo>
                    <a:pt x="126175" y="10537"/>
                  </a:moveTo>
                  <a:cubicBezTo>
                    <a:pt x="118174" y="-10228"/>
                    <a:pt x="86044" y="2727"/>
                    <a:pt x="94425" y="23237"/>
                  </a:cubicBezTo>
                  <a:cubicBezTo>
                    <a:pt x="104712" y="94992"/>
                    <a:pt x="29084" y="81657"/>
                    <a:pt x="34291" y="16506"/>
                  </a:cubicBezTo>
                  <a:cubicBezTo>
                    <a:pt x="31878" y="-5529"/>
                    <a:pt x="-2348" y="-1591"/>
                    <a:pt x="128" y="20443"/>
                  </a:cubicBezTo>
                  <a:cubicBezTo>
                    <a:pt x="2605" y="42478"/>
                    <a:pt x="6097" y="66227"/>
                    <a:pt x="20702" y="83943"/>
                  </a:cubicBezTo>
                  <a:cubicBezTo>
                    <a:pt x="68835" y="143824"/>
                    <a:pt x="153544" y="74481"/>
                    <a:pt x="126175" y="105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9" name="Google Shape;1149;p10"/>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0" name="Google Shape;1150;p10"/>
            <p:cNvSpPr/>
            <p:nvPr/>
          </p:nvSpPr>
          <p:spPr>
            <a:xfrm>
              <a:off x="7258585" y="3706830"/>
              <a:ext cx="205701" cy="192056"/>
            </a:xfrm>
            <a:custGeom>
              <a:avLst/>
              <a:gdLst/>
              <a:ahLst/>
              <a:cxnLst/>
              <a:rect l="l" t="t" r="r" b="b"/>
              <a:pathLst>
                <a:path w="274268" h="256074" extrusionOk="0">
                  <a:moveTo>
                    <a:pt x="149083" y="208997"/>
                  </a:moveTo>
                  <a:cubicBezTo>
                    <a:pt x="230617" y="267544"/>
                    <a:pt x="248715" y="274466"/>
                    <a:pt x="198105" y="173183"/>
                  </a:cubicBezTo>
                  <a:cubicBezTo>
                    <a:pt x="317104" y="73615"/>
                    <a:pt x="292021" y="77171"/>
                    <a:pt x="155179" y="78505"/>
                  </a:cubicBezTo>
                  <a:cubicBezTo>
                    <a:pt x="143749" y="65106"/>
                    <a:pt x="123429" y="-27159"/>
                    <a:pt x="101903" y="7893"/>
                  </a:cubicBezTo>
                  <a:cubicBezTo>
                    <a:pt x="96060" y="33293"/>
                    <a:pt x="90218" y="58585"/>
                    <a:pt x="84313" y="83775"/>
                  </a:cubicBezTo>
                  <a:cubicBezTo>
                    <a:pt x="-20081" y="94951"/>
                    <a:pt x="-29606" y="104730"/>
                    <a:pt x="67358" y="157054"/>
                  </a:cubicBezTo>
                  <a:cubicBezTo>
                    <a:pt x="31036" y="289134"/>
                    <a:pt x="45070" y="270275"/>
                    <a:pt x="149083" y="2089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1" name="Google Shape;1151;p10"/>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2" name="Google Shape;1152;p10"/>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3" name="Google Shape;1153;p10"/>
            <p:cNvSpPr/>
            <p:nvPr/>
          </p:nvSpPr>
          <p:spPr>
            <a:xfrm>
              <a:off x="3432455" y="3112415"/>
              <a:ext cx="132989" cy="196732"/>
            </a:xfrm>
            <a:custGeom>
              <a:avLst/>
              <a:gdLst/>
              <a:ahLst/>
              <a:cxnLst/>
              <a:rect l="l" t="t" r="r" b="b"/>
              <a:pathLst>
                <a:path w="177319" h="262310" extrusionOk="0">
                  <a:moveTo>
                    <a:pt x="43906" y="164557"/>
                  </a:moveTo>
                  <a:cubicBezTo>
                    <a:pt x="38039" y="140027"/>
                    <a:pt x="43652" y="114163"/>
                    <a:pt x="59146" y="94262"/>
                  </a:cubicBezTo>
                  <a:cubicBezTo>
                    <a:pt x="68608" y="137696"/>
                    <a:pt x="133378" y="178717"/>
                    <a:pt x="165128" y="133950"/>
                  </a:cubicBezTo>
                  <a:cubicBezTo>
                    <a:pt x="188876" y="83150"/>
                    <a:pt x="113947" y="40160"/>
                    <a:pt x="71973" y="65116"/>
                  </a:cubicBezTo>
                  <a:cubicBezTo>
                    <a:pt x="75720" y="19840"/>
                    <a:pt x="137632" y="-3464"/>
                    <a:pt x="166715" y="34191"/>
                  </a:cubicBezTo>
                  <a:cubicBezTo>
                    <a:pt x="169636" y="37118"/>
                    <a:pt x="174386" y="37125"/>
                    <a:pt x="177313" y="34198"/>
                  </a:cubicBezTo>
                  <a:cubicBezTo>
                    <a:pt x="177313" y="34198"/>
                    <a:pt x="177320" y="34191"/>
                    <a:pt x="177320" y="34191"/>
                  </a:cubicBezTo>
                  <a:cubicBezTo>
                    <a:pt x="162588" y="-33182"/>
                    <a:pt x="44795" y="8791"/>
                    <a:pt x="56670" y="75657"/>
                  </a:cubicBezTo>
                  <a:cubicBezTo>
                    <a:pt x="30952" y="98199"/>
                    <a:pt x="21618" y="136426"/>
                    <a:pt x="29809" y="169383"/>
                  </a:cubicBezTo>
                  <a:cubicBezTo>
                    <a:pt x="-1941" y="170589"/>
                    <a:pt x="-11656" y="290033"/>
                    <a:pt x="17109" y="256314"/>
                  </a:cubicBezTo>
                  <a:cubicBezTo>
                    <a:pt x="13998" y="231930"/>
                    <a:pt x="10759" y="200117"/>
                    <a:pt x="33810" y="184115"/>
                  </a:cubicBezTo>
                  <a:cubicBezTo>
                    <a:pt x="102326" y="353279"/>
                    <a:pt x="205323" y="172304"/>
                    <a:pt x="43906" y="164557"/>
                  </a:cubicBezTo>
                  <a:close/>
                  <a:moveTo>
                    <a:pt x="132298" y="82007"/>
                  </a:moveTo>
                  <a:cubicBezTo>
                    <a:pt x="206847" y="150523"/>
                    <a:pt x="75974" y="157699"/>
                    <a:pt x="71973" y="82642"/>
                  </a:cubicBezTo>
                  <a:cubicBezTo>
                    <a:pt x="90172" y="70551"/>
                    <a:pt x="113750" y="70202"/>
                    <a:pt x="132298" y="81753"/>
                  </a:cubicBezTo>
                  <a:close/>
                  <a:moveTo>
                    <a:pt x="79657" y="185512"/>
                  </a:moveTo>
                  <a:cubicBezTo>
                    <a:pt x="171986" y="246345"/>
                    <a:pt x="70195" y="269649"/>
                    <a:pt x="47907" y="179162"/>
                  </a:cubicBezTo>
                  <a:cubicBezTo>
                    <a:pt x="58867" y="177904"/>
                    <a:pt x="69941" y="180032"/>
                    <a:pt x="79657" y="1852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4" name="Google Shape;1154;p10"/>
            <p:cNvSpPr/>
            <p:nvPr/>
          </p:nvSpPr>
          <p:spPr>
            <a:xfrm>
              <a:off x="1206512" y="2559025"/>
              <a:ext cx="95232" cy="80399"/>
            </a:xfrm>
            <a:custGeom>
              <a:avLst/>
              <a:gdLst/>
              <a:ahLst/>
              <a:cxnLst/>
              <a:rect l="l" t="t" r="r" b="b"/>
              <a:pathLst>
                <a:path w="126976" h="107198" extrusionOk="0">
                  <a:moveTo>
                    <a:pt x="118518" y="8266"/>
                  </a:moveTo>
                  <a:cubicBezTo>
                    <a:pt x="108485" y="-10340"/>
                    <a:pt x="79656" y="5726"/>
                    <a:pt x="89943" y="24331"/>
                  </a:cubicBezTo>
                  <a:cubicBezTo>
                    <a:pt x="108231" y="90879"/>
                    <a:pt x="35142" y="87260"/>
                    <a:pt x="32285" y="25094"/>
                  </a:cubicBezTo>
                  <a:cubicBezTo>
                    <a:pt x="27332" y="4583"/>
                    <a:pt x="-4482" y="12394"/>
                    <a:pt x="535" y="32967"/>
                  </a:cubicBezTo>
                  <a:cubicBezTo>
                    <a:pt x="5551" y="53541"/>
                    <a:pt x="11647" y="75512"/>
                    <a:pt x="27586" y="90689"/>
                  </a:cubicBezTo>
                  <a:cubicBezTo>
                    <a:pt x="79973" y="141044"/>
                    <a:pt x="151728" y="65416"/>
                    <a:pt x="118518" y="8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5" name="Google Shape;1155;p10"/>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6" name="Google Shape;1156;p10"/>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7" name="Google Shape;1157;p10"/>
            <p:cNvSpPr/>
            <p:nvPr/>
          </p:nvSpPr>
          <p:spPr>
            <a:xfrm>
              <a:off x="1338339" y="3180200"/>
              <a:ext cx="80741" cy="80156"/>
            </a:xfrm>
            <a:custGeom>
              <a:avLst/>
              <a:gdLst/>
              <a:ahLst/>
              <a:cxnLst/>
              <a:rect l="l" t="t" r="r" b="b"/>
              <a:pathLst>
                <a:path w="107655" h="106875" extrusionOk="0">
                  <a:moveTo>
                    <a:pt x="9677" y="89227"/>
                  </a:moveTo>
                  <a:cubicBezTo>
                    <a:pt x="43331" y="136281"/>
                    <a:pt x="132105" y="80210"/>
                    <a:pt x="101243" y="26680"/>
                  </a:cubicBezTo>
                  <a:cubicBezTo>
                    <a:pt x="72097" y="-30089"/>
                    <a:pt x="-10770" y="13027"/>
                    <a:pt x="1168" y="69479"/>
                  </a:cubicBezTo>
                  <a:cubicBezTo>
                    <a:pt x="2431" y="76635"/>
                    <a:pt x="5346" y="83398"/>
                    <a:pt x="9677" y="89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8" name="Google Shape;1158;p10"/>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9" name="Google Shape;1159;p10"/>
            <p:cNvSpPr/>
            <p:nvPr/>
          </p:nvSpPr>
          <p:spPr>
            <a:xfrm>
              <a:off x="1731279" y="3066654"/>
              <a:ext cx="107884" cy="217321"/>
            </a:xfrm>
            <a:custGeom>
              <a:avLst/>
              <a:gdLst/>
              <a:ahLst/>
              <a:cxnLst/>
              <a:rect l="l" t="t" r="r" b="b"/>
              <a:pathLst>
                <a:path w="143845" h="289761" extrusionOk="0">
                  <a:moveTo>
                    <a:pt x="29951" y="184678"/>
                  </a:moveTo>
                  <a:cubicBezTo>
                    <a:pt x="18515" y="161792"/>
                    <a:pt x="18096" y="134951"/>
                    <a:pt x="28808" y="111716"/>
                  </a:cubicBezTo>
                  <a:cubicBezTo>
                    <a:pt x="48176" y="152420"/>
                    <a:pt x="121582" y="178074"/>
                    <a:pt x="142727" y="126512"/>
                  </a:cubicBezTo>
                  <a:cubicBezTo>
                    <a:pt x="154475" y="70950"/>
                    <a:pt x="70591" y="45613"/>
                    <a:pt x="34777" y="79903"/>
                  </a:cubicBezTo>
                  <a:cubicBezTo>
                    <a:pt x="27983" y="34310"/>
                    <a:pt x="83863" y="-2647"/>
                    <a:pt x="121264" y="27579"/>
                  </a:cubicBezTo>
                  <a:cubicBezTo>
                    <a:pt x="124826" y="29814"/>
                    <a:pt x="129525" y="28766"/>
                    <a:pt x="131805" y="25229"/>
                  </a:cubicBezTo>
                  <a:cubicBezTo>
                    <a:pt x="101706" y="-38271"/>
                    <a:pt x="-5037" y="30627"/>
                    <a:pt x="21760" y="93936"/>
                  </a:cubicBezTo>
                  <a:cubicBezTo>
                    <a:pt x="1503" y="122194"/>
                    <a:pt x="1122" y="162135"/>
                    <a:pt x="16743" y="192806"/>
                  </a:cubicBezTo>
                  <a:cubicBezTo>
                    <a:pt x="-14245" y="201251"/>
                    <a:pt x="3408" y="321520"/>
                    <a:pt x="24490" y="281706"/>
                  </a:cubicBezTo>
                  <a:cubicBezTo>
                    <a:pt x="15791" y="258338"/>
                    <a:pt x="5440" y="227540"/>
                    <a:pt x="24490" y="206522"/>
                  </a:cubicBezTo>
                  <a:cubicBezTo>
                    <a:pt x="131043" y="357906"/>
                    <a:pt x="191241" y="155341"/>
                    <a:pt x="29951" y="184678"/>
                  </a:cubicBezTo>
                  <a:close/>
                  <a:moveTo>
                    <a:pt x="69956" y="196870"/>
                  </a:moveTo>
                  <a:cubicBezTo>
                    <a:pt x="175239" y="235795"/>
                    <a:pt x="79989" y="282214"/>
                    <a:pt x="37317" y="198076"/>
                  </a:cubicBezTo>
                  <a:cubicBezTo>
                    <a:pt x="47839" y="194419"/>
                    <a:pt x="59218" y="194044"/>
                    <a:pt x="69956" y="196997"/>
                  </a:cubicBezTo>
                  <a:close/>
                  <a:moveTo>
                    <a:pt x="98277" y="82570"/>
                  </a:moveTo>
                  <a:cubicBezTo>
                    <a:pt x="187685" y="133370"/>
                    <a:pt x="60177" y="170327"/>
                    <a:pt x="38778" y="97048"/>
                  </a:cubicBezTo>
                  <a:cubicBezTo>
                    <a:pt x="54068" y="80989"/>
                    <a:pt x="77335" y="75350"/>
                    <a:pt x="98277" y="826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0" name="Google Shape;1160;p10"/>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1" name="Google Shape;1161;p10"/>
            <p:cNvSpPr/>
            <p:nvPr/>
          </p:nvSpPr>
          <p:spPr>
            <a:xfrm>
              <a:off x="1699008" y="1455460"/>
              <a:ext cx="146245" cy="140966"/>
            </a:xfrm>
            <a:custGeom>
              <a:avLst/>
              <a:gdLst/>
              <a:ahLst/>
              <a:cxnLst/>
              <a:rect l="l" t="t" r="r" b="b"/>
              <a:pathLst>
                <a:path w="194993" h="187955" extrusionOk="0">
                  <a:moveTo>
                    <a:pt x="132542" y="97736"/>
                  </a:moveTo>
                  <a:cubicBezTo>
                    <a:pt x="128161" y="124597"/>
                    <a:pt x="66693" y="168158"/>
                    <a:pt x="96347" y="186636"/>
                  </a:cubicBezTo>
                  <a:cubicBezTo>
                    <a:pt x="182961" y="197114"/>
                    <a:pt x="256494" y="140980"/>
                    <a:pt x="117239" y="165173"/>
                  </a:cubicBezTo>
                  <a:cubicBezTo>
                    <a:pt x="184168" y="70749"/>
                    <a:pt x="171531" y="58430"/>
                    <a:pt x="63391" y="91894"/>
                  </a:cubicBezTo>
                  <a:cubicBezTo>
                    <a:pt x="195852" y="-117084"/>
                    <a:pt x="-134221" y="106626"/>
                    <a:pt x="66629" y="30490"/>
                  </a:cubicBezTo>
                  <a:cubicBezTo>
                    <a:pt x="14305" y="134630"/>
                    <a:pt x="32657" y="123454"/>
                    <a:pt x="132542" y="9773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2" name="Google Shape;1162;p10"/>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3" name="Google Shape;1163;p10"/>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4" name="Google Shape;1164;p10"/>
            <p:cNvSpPr/>
            <p:nvPr/>
          </p:nvSpPr>
          <p:spPr>
            <a:xfrm>
              <a:off x="1889037" y="3567403"/>
              <a:ext cx="96888" cy="88453"/>
            </a:xfrm>
            <a:custGeom>
              <a:avLst/>
              <a:gdLst/>
              <a:ahLst/>
              <a:cxnLst/>
              <a:rect l="l" t="t" r="r" b="b"/>
              <a:pathLst>
                <a:path w="129184" h="117937" extrusionOk="0">
                  <a:moveTo>
                    <a:pt x="98499" y="71050"/>
                  </a:moveTo>
                  <a:cubicBezTo>
                    <a:pt x="109421" y="89274"/>
                    <a:pt x="137678" y="72193"/>
                    <a:pt x="126693" y="53968"/>
                  </a:cubicBezTo>
                  <a:cubicBezTo>
                    <a:pt x="115707" y="35744"/>
                    <a:pt x="103198" y="16440"/>
                    <a:pt x="83259" y="6661"/>
                  </a:cubicBezTo>
                  <a:cubicBezTo>
                    <a:pt x="17410" y="-25788"/>
                    <a:pt x="-28691" y="68510"/>
                    <a:pt x="20775" y="113277"/>
                  </a:cubicBezTo>
                  <a:cubicBezTo>
                    <a:pt x="36015" y="128136"/>
                    <a:pt x="58875" y="104006"/>
                    <a:pt x="43381" y="89211"/>
                  </a:cubicBezTo>
                  <a:cubicBezTo>
                    <a:pt x="5725" y="30791"/>
                    <a:pt x="77036" y="12312"/>
                    <a:pt x="98499" y="7105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5" name="Google Shape;1165;p10"/>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6" name="Google Shape;1166;p10"/>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7" name="Google Shape;1167;p10"/>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8" name="Google Shape;1168;p10"/>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9" name="Google Shape;1169;p10"/>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0" name="Google Shape;1170;p10"/>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1" name="Google Shape;1171;p10"/>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2" name="Google Shape;1172;p10"/>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3" name="Google Shape;1173;p10"/>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4" name="Google Shape;1174;p10"/>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5" name="Google Shape;1175;p10"/>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6" name="Google Shape;1176;p10"/>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10"/>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8" name="Google Shape;1178;p10"/>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9" name="Google Shape;1179;p10"/>
            <p:cNvSpPr/>
            <p:nvPr/>
          </p:nvSpPr>
          <p:spPr>
            <a:xfrm>
              <a:off x="1898204" y="2056737"/>
              <a:ext cx="77685" cy="92390"/>
            </a:xfrm>
            <a:custGeom>
              <a:avLst/>
              <a:gdLst/>
              <a:ahLst/>
              <a:cxnLst/>
              <a:rect l="l" t="t" r="r" b="b"/>
              <a:pathLst>
                <a:path w="103580" h="123187" extrusionOk="0">
                  <a:moveTo>
                    <a:pt x="15411" y="90545"/>
                  </a:moveTo>
                  <a:cubicBezTo>
                    <a:pt x="-5607" y="90926"/>
                    <a:pt x="-4909" y="123565"/>
                    <a:pt x="16173" y="123184"/>
                  </a:cubicBezTo>
                  <a:cubicBezTo>
                    <a:pt x="37255" y="122803"/>
                    <a:pt x="59925" y="121533"/>
                    <a:pt x="78149" y="109278"/>
                  </a:cubicBezTo>
                  <a:cubicBezTo>
                    <a:pt x="138538" y="68828"/>
                    <a:pt x="80435" y="-17214"/>
                    <a:pt x="17634" y="3042"/>
                  </a:cubicBezTo>
                  <a:cubicBezTo>
                    <a:pt x="-2623" y="8757"/>
                    <a:pt x="6776" y="40253"/>
                    <a:pt x="27032" y="34284"/>
                  </a:cubicBezTo>
                  <a:cubicBezTo>
                    <a:pt x="95612" y="30919"/>
                    <a:pt x="76372" y="101150"/>
                    <a:pt x="15411" y="9054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0" name="Google Shape;1180;p10"/>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1" name="Google Shape;1181;p10"/>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2" name="Google Shape;1182;p10"/>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3" name="Google Shape;1183;p10"/>
            <p:cNvSpPr/>
            <p:nvPr/>
          </p:nvSpPr>
          <p:spPr>
            <a:xfrm>
              <a:off x="4256360" y="1294973"/>
              <a:ext cx="89731" cy="79861"/>
            </a:xfrm>
            <a:custGeom>
              <a:avLst/>
              <a:gdLst/>
              <a:ahLst/>
              <a:cxnLst/>
              <a:rect l="l" t="t" r="r" b="b"/>
              <a:pathLst>
                <a:path w="119641" h="106481" extrusionOk="0">
                  <a:moveTo>
                    <a:pt x="110466" y="80451"/>
                  </a:moveTo>
                  <a:cubicBezTo>
                    <a:pt x="114898" y="74133"/>
                    <a:pt x="117812" y="66875"/>
                    <a:pt x="118975" y="59242"/>
                  </a:cubicBezTo>
                  <a:cubicBezTo>
                    <a:pt x="129135" y="-1527"/>
                    <a:pt x="20169" y="-26292"/>
                    <a:pt x="2960" y="37145"/>
                  </a:cubicBezTo>
                  <a:cubicBezTo>
                    <a:pt x="-17868" y="101788"/>
                    <a:pt x="76874" y="131823"/>
                    <a:pt x="110466" y="8045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4" name="Google Shape;1184;p10"/>
            <p:cNvSpPr/>
            <p:nvPr/>
          </p:nvSpPr>
          <p:spPr>
            <a:xfrm>
              <a:off x="4137868" y="3010414"/>
              <a:ext cx="76332" cy="84611"/>
            </a:xfrm>
            <a:custGeom>
              <a:avLst/>
              <a:gdLst/>
              <a:ahLst/>
              <a:cxnLst/>
              <a:rect l="l" t="t" r="r" b="b"/>
              <a:pathLst>
                <a:path w="101776" h="112815" extrusionOk="0">
                  <a:moveTo>
                    <a:pt x="86208" y="14999"/>
                  </a:moveTo>
                  <a:cubicBezTo>
                    <a:pt x="81249" y="9678"/>
                    <a:pt x="75115" y="5595"/>
                    <a:pt x="68301" y="3061"/>
                  </a:cubicBezTo>
                  <a:cubicBezTo>
                    <a:pt x="14326" y="-18211"/>
                    <a:pt x="-29743" y="77356"/>
                    <a:pt x="25375" y="105614"/>
                  </a:cubicBezTo>
                  <a:cubicBezTo>
                    <a:pt x="80811" y="137427"/>
                    <a:pt x="127038" y="55956"/>
                    <a:pt x="86208" y="149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5" name="Google Shape;1185;p10"/>
            <p:cNvSpPr/>
            <p:nvPr/>
          </p:nvSpPr>
          <p:spPr>
            <a:xfrm>
              <a:off x="4031926" y="864075"/>
              <a:ext cx="107938" cy="203831"/>
            </a:xfrm>
            <a:custGeom>
              <a:avLst/>
              <a:gdLst/>
              <a:ahLst/>
              <a:cxnLst/>
              <a:rect l="l" t="t" r="r" b="b"/>
              <a:pathLst>
                <a:path w="143917" h="271775" extrusionOk="0">
                  <a:moveTo>
                    <a:pt x="21090" y="264521"/>
                  </a:moveTo>
                  <a:cubicBezTo>
                    <a:pt x="14105" y="241788"/>
                    <a:pt x="6104" y="211943"/>
                    <a:pt x="25218" y="192957"/>
                  </a:cubicBezTo>
                  <a:cubicBezTo>
                    <a:pt x="118182" y="343071"/>
                    <a:pt x="186825" y="153587"/>
                    <a:pt x="31568" y="172573"/>
                  </a:cubicBezTo>
                  <a:cubicBezTo>
                    <a:pt x="21846" y="150050"/>
                    <a:pt x="22970" y="124313"/>
                    <a:pt x="34616" y="102723"/>
                  </a:cubicBezTo>
                  <a:cubicBezTo>
                    <a:pt x="50745" y="142601"/>
                    <a:pt x="119198" y="171113"/>
                    <a:pt x="142185" y="123234"/>
                  </a:cubicBezTo>
                  <a:cubicBezTo>
                    <a:pt x="156536" y="70973"/>
                    <a:pt x="78050" y="42144"/>
                    <a:pt x="42109" y="72815"/>
                  </a:cubicBezTo>
                  <a:cubicBezTo>
                    <a:pt x="38235" y="29000"/>
                    <a:pt x="93480" y="-3385"/>
                    <a:pt x="127389" y="27857"/>
                  </a:cubicBezTo>
                  <a:cubicBezTo>
                    <a:pt x="130672" y="30181"/>
                    <a:pt x="135213" y="29413"/>
                    <a:pt x="137549" y="26142"/>
                  </a:cubicBezTo>
                  <a:cubicBezTo>
                    <a:pt x="112467" y="-35707"/>
                    <a:pt x="6993" y="23666"/>
                    <a:pt x="28901" y="85451"/>
                  </a:cubicBezTo>
                  <a:cubicBezTo>
                    <a:pt x="8073" y="111169"/>
                    <a:pt x="5406" y="148951"/>
                    <a:pt x="18614" y="179241"/>
                  </a:cubicBezTo>
                  <a:cubicBezTo>
                    <a:pt x="-11295" y="185908"/>
                    <a:pt x="-1198" y="301415"/>
                    <a:pt x="21090" y="264521"/>
                  </a:cubicBezTo>
                  <a:close/>
                  <a:moveTo>
                    <a:pt x="69096" y="186480"/>
                  </a:moveTo>
                  <a:cubicBezTo>
                    <a:pt x="167140" y="229406"/>
                    <a:pt x="73795" y="268268"/>
                    <a:pt x="37918" y="185781"/>
                  </a:cubicBezTo>
                  <a:cubicBezTo>
                    <a:pt x="48141" y="182835"/>
                    <a:pt x="59019" y="183076"/>
                    <a:pt x="69096" y="186480"/>
                  </a:cubicBezTo>
                  <a:close/>
                  <a:moveTo>
                    <a:pt x="102370" y="79165"/>
                  </a:moveTo>
                  <a:cubicBezTo>
                    <a:pt x="184920" y="132314"/>
                    <a:pt x="61032" y="160572"/>
                    <a:pt x="45220" y="89579"/>
                  </a:cubicBezTo>
                  <a:cubicBezTo>
                    <a:pt x="60613" y="75266"/>
                    <a:pt x="82920" y="71196"/>
                    <a:pt x="102370" y="791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6" name="Google Shape;1186;p10"/>
            <p:cNvSpPr/>
            <p:nvPr/>
          </p:nvSpPr>
          <p:spPr>
            <a:xfrm>
              <a:off x="3910393" y="1722929"/>
              <a:ext cx="168544" cy="162353"/>
            </a:xfrm>
            <a:custGeom>
              <a:avLst/>
              <a:gdLst/>
              <a:ahLst/>
              <a:cxnLst/>
              <a:rect l="l" t="t" r="r" b="b"/>
              <a:pathLst>
                <a:path w="224726" h="216471" extrusionOk="0">
                  <a:moveTo>
                    <a:pt x="213551" y="0"/>
                  </a:moveTo>
                  <a:lnTo>
                    <a:pt x="0" y="129794"/>
                  </a:lnTo>
                  <a:lnTo>
                    <a:pt x="224726" y="216471"/>
                  </a:lnTo>
                  <a:lnTo>
                    <a:pt x="21355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7" name="Google Shape;1187;p10"/>
            <p:cNvSpPr/>
            <p:nvPr/>
          </p:nvSpPr>
          <p:spPr>
            <a:xfrm>
              <a:off x="5209757" y="1262312"/>
              <a:ext cx="115453" cy="79120"/>
            </a:xfrm>
            <a:custGeom>
              <a:avLst/>
              <a:gdLst/>
              <a:ahLst/>
              <a:cxnLst/>
              <a:rect l="l" t="t" r="r" b="b"/>
              <a:pathLst>
                <a:path w="153938" h="105494" extrusionOk="0">
                  <a:moveTo>
                    <a:pt x="138543" y="810"/>
                  </a:moveTo>
                  <a:cubicBezTo>
                    <a:pt x="88251" y="19187"/>
                    <a:pt x="42340" y="47844"/>
                    <a:pt x="3732" y="84947"/>
                  </a:cubicBezTo>
                  <a:cubicBezTo>
                    <a:pt x="-7825" y="95996"/>
                    <a:pt x="10082" y="112951"/>
                    <a:pt x="21829" y="101902"/>
                  </a:cubicBezTo>
                  <a:cubicBezTo>
                    <a:pt x="57326" y="67834"/>
                    <a:pt x="99490" y="41501"/>
                    <a:pt x="145654" y="24559"/>
                  </a:cubicBezTo>
                  <a:cubicBezTo>
                    <a:pt x="160577" y="19098"/>
                    <a:pt x="153592" y="-4651"/>
                    <a:pt x="138543" y="8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8" name="Google Shape;1188;p10"/>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9" name="Google Shape;1189;p10"/>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10"/>
            <p:cNvSpPr/>
            <p:nvPr/>
          </p:nvSpPr>
          <p:spPr>
            <a:xfrm>
              <a:off x="4740462" y="3476812"/>
              <a:ext cx="95442" cy="104337"/>
            </a:xfrm>
            <a:custGeom>
              <a:avLst/>
              <a:gdLst/>
              <a:ahLst/>
              <a:cxnLst/>
              <a:rect l="l" t="t" r="r" b="b"/>
              <a:pathLst>
                <a:path w="127256" h="139116" extrusionOk="0">
                  <a:moveTo>
                    <a:pt x="122284" y="116464"/>
                  </a:moveTo>
                  <a:cubicBezTo>
                    <a:pt x="138222" y="99954"/>
                    <a:pt x="112124" y="75506"/>
                    <a:pt x="96312" y="92207"/>
                  </a:cubicBezTo>
                  <a:cubicBezTo>
                    <a:pt x="33574" y="133164"/>
                    <a:pt x="13127" y="56520"/>
                    <a:pt x="76373" y="33025"/>
                  </a:cubicBezTo>
                  <a:cubicBezTo>
                    <a:pt x="95931" y="21087"/>
                    <a:pt x="77326" y="-9202"/>
                    <a:pt x="57768" y="2735"/>
                  </a:cubicBezTo>
                  <a:cubicBezTo>
                    <a:pt x="38210" y="14673"/>
                    <a:pt x="17509" y="28135"/>
                    <a:pt x="6968" y="49789"/>
                  </a:cubicBezTo>
                  <a:cubicBezTo>
                    <a:pt x="-27449" y="120909"/>
                    <a:pt x="74341" y="169994"/>
                    <a:pt x="122284" y="116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1" name="Google Shape;1191;p10"/>
            <p:cNvSpPr/>
            <p:nvPr/>
          </p:nvSpPr>
          <p:spPr>
            <a:xfrm>
              <a:off x="4883387" y="2924119"/>
              <a:ext cx="160211" cy="116347"/>
            </a:xfrm>
            <a:custGeom>
              <a:avLst/>
              <a:gdLst/>
              <a:ahLst/>
              <a:cxnLst/>
              <a:rect l="l" t="t" r="r" b="b"/>
              <a:pathLst>
                <a:path w="213614" h="155129" extrusionOk="0">
                  <a:moveTo>
                    <a:pt x="180765" y="77735"/>
                  </a:moveTo>
                  <a:cubicBezTo>
                    <a:pt x="108311" y="-20054"/>
                    <a:pt x="91865" y="-11482"/>
                    <a:pt x="89960" y="107580"/>
                  </a:cubicBezTo>
                  <a:cubicBezTo>
                    <a:pt x="-75521" y="-93143"/>
                    <a:pt x="39986" y="309828"/>
                    <a:pt x="29635" y="84212"/>
                  </a:cubicBezTo>
                  <a:cubicBezTo>
                    <a:pt x="116757" y="170890"/>
                    <a:pt x="111677" y="148665"/>
                    <a:pt x="118535" y="40461"/>
                  </a:cubicBezTo>
                  <a:cubicBezTo>
                    <a:pt x="143935" y="53669"/>
                    <a:pt x="167366" y="129361"/>
                    <a:pt x="195306" y="105612"/>
                  </a:cubicBezTo>
                  <a:cubicBezTo>
                    <a:pt x="234232" y="22491"/>
                    <a:pt x="202228" y="-69267"/>
                    <a:pt x="180765" y="777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2" name="Google Shape;1192;p10"/>
            <p:cNvSpPr/>
            <p:nvPr/>
          </p:nvSpPr>
          <p:spPr>
            <a:xfrm>
              <a:off x="4067249" y="3441504"/>
              <a:ext cx="142733" cy="149994"/>
            </a:xfrm>
            <a:custGeom>
              <a:avLst/>
              <a:gdLst/>
              <a:ahLst/>
              <a:cxnLst/>
              <a:rect l="l" t="t" r="r" b="b"/>
              <a:pathLst>
                <a:path w="190311" h="199992" extrusionOk="0">
                  <a:moveTo>
                    <a:pt x="85880" y="195671"/>
                  </a:moveTo>
                  <a:cubicBezTo>
                    <a:pt x="174780" y="214721"/>
                    <a:pt x="256442" y="163921"/>
                    <a:pt x="109693" y="175415"/>
                  </a:cubicBezTo>
                  <a:cubicBezTo>
                    <a:pt x="188369" y="84038"/>
                    <a:pt x="176495" y="70068"/>
                    <a:pt x="60988" y="94135"/>
                  </a:cubicBezTo>
                  <a:cubicBezTo>
                    <a:pt x="218913" y="-109637"/>
                    <a:pt x="-145450" y="90007"/>
                    <a:pt x="70386" y="30635"/>
                  </a:cubicBezTo>
                  <a:cubicBezTo>
                    <a:pt x="5617" y="133759"/>
                    <a:pt x="25936" y="123980"/>
                    <a:pt x="132108" y="106835"/>
                  </a:cubicBezTo>
                  <a:cubicBezTo>
                    <a:pt x="124933" y="134712"/>
                    <a:pt x="57051" y="173827"/>
                    <a:pt x="85880" y="195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3" name="Google Shape;1193;p10"/>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4" name="Google Shape;1194;p10"/>
            <p:cNvSpPr/>
            <p:nvPr/>
          </p:nvSpPr>
          <p:spPr>
            <a:xfrm>
              <a:off x="2748788" y="3765012"/>
              <a:ext cx="90863" cy="94396"/>
            </a:xfrm>
            <a:custGeom>
              <a:avLst/>
              <a:gdLst/>
              <a:ahLst/>
              <a:cxnLst/>
              <a:rect l="l" t="t" r="r" b="b"/>
              <a:pathLst>
                <a:path w="121151" h="125862" extrusionOk="0">
                  <a:moveTo>
                    <a:pt x="73448" y="125007"/>
                  </a:moveTo>
                  <a:cubicBezTo>
                    <a:pt x="146917" y="113005"/>
                    <a:pt x="129455" y="8104"/>
                    <a:pt x="62335" y="230"/>
                  </a:cubicBezTo>
                  <a:cubicBezTo>
                    <a:pt x="40999" y="-3072"/>
                    <a:pt x="36300" y="30265"/>
                    <a:pt x="57763" y="33377"/>
                  </a:cubicBezTo>
                  <a:cubicBezTo>
                    <a:pt x="123232" y="59411"/>
                    <a:pt x="75353" y="116752"/>
                    <a:pt x="22965" y="80811"/>
                  </a:cubicBezTo>
                  <a:cubicBezTo>
                    <a:pt x="3217" y="72239"/>
                    <a:pt x="-9991" y="102973"/>
                    <a:pt x="9757" y="111545"/>
                  </a:cubicBezTo>
                  <a:cubicBezTo>
                    <a:pt x="29506" y="120117"/>
                    <a:pt x="51286" y="128627"/>
                    <a:pt x="73448" y="1250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5" name="Google Shape;1195;p10"/>
            <p:cNvSpPr/>
            <p:nvPr/>
          </p:nvSpPr>
          <p:spPr>
            <a:xfrm>
              <a:off x="2927744" y="1172983"/>
              <a:ext cx="166756" cy="177774"/>
            </a:xfrm>
            <a:custGeom>
              <a:avLst/>
              <a:gdLst/>
              <a:ahLst/>
              <a:cxnLst/>
              <a:rect l="l" t="t" r="r" b="b"/>
              <a:pathLst>
                <a:path w="222341" h="237032" extrusionOk="0">
                  <a:moveTo>
                    <a:pt x="220412" y="185003"/>
                  </a:moveTo>
                  <a:cubicBezTo>
                    <a:pt x="233746" y="148681"/>
                    <a:pt x="175962" y="8092"/>
                    <a:pt x="109604" y="91"/>
                  </a:cubicBezTo>
                  <a:cubicBezTo>
                    <a:pt x="54867" y="-2830"/>
                    <a:pt x="42167" y="65496"/>
                    <a:pt x="66361" y="104040"/>
                  </a:cubicBezTo>
                  <a:cubicBezTo>
                    <a:pt x="-104455" y="194210"/>
                    <a:pt x="93793" y="303811"/>
                    <a:pt x="220412" y="1850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6" name="Google Shape;1196;p10"/>
            <p:cNvSpPr/>
            <p:nvPr/>
          </p:nvSpPr>
          <p:spPr>
            <a:xfrm>
              <a:off x="2679367" y="1601094"/>
              <a:ext cx="134794" cy="153546"/>
            </a:xfrm>
            <a:custGeom>
              <a:avLst/>
              <a:gdLst/>
              <a:ahLst/>
              <a:cxnLst/>
              <a:rect l="l" t="t" r="r" b="b"/>
              <a:pathLst>
                <a:path w="179725" h="204728" extrusionOk="0">
                  <a:moveTo>
                    <a:pt x="91460" y="137110"/>
                  </a:moveTo>
                  <a:cubicBezTo>
                    <a:pt x="-128059" y="33478"/>
                    <a:pt x="129560" y="327610"/>
                    <a:pt x="31262" y="141428"/>
                  </a:cubicBezTo>
                  <a:cubicBezTo>
                    <a:pt x="139212" y="179909"/>
                    <a:pt x="126512" y="163145"/>
                    <a:pt x="89047" y="69038"/>
                  </a:cubicBezTo>
                  <a:cubicBezTo>
                    <a:pt x="115717" y="70054"/>
                    <a:pt x="165628" y="124665"/>
                    <a:pt x="179725" y="93550"/>
                  </a:cubicBezTo>
                  <a:cubicBezTo>
                    <a:pt x="179725" y="7888"/>
                    <a:pt x="115908" y="-56882"/>
                    <a:pt x="156294" y="75769"/>
                  </a:cubicBezTo>
                  <a:cubicBezTo>
                    <a:pt x="56472" y="22048"/>
                    <a:pt x="46058" y="35828"/>
                    <a:pt x="91460" y="1371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7" name="Google Shape;1197;p10"/>
            <p:cNvSpPr/>
            <p:nvPr/>
          </p:nvSpPr>
          <p:spPr>
            <a:xfrm>
              <a:off x="2280978" y="1831710"/>
              <a:ext cx="83104" cy="73999"/>
            </a:xfrm>
            <a:custGeom>
              <a:avLst/>
              <a:gdLst/>
              <a:ahLst/>
              <a:cxnLst/>
              <a:rect l="l" t="t" r="r" b="b"/>
              <a:pathLst>
                <a:path w="110805" h="98665" extrusionOk="0">
                  <a:moveTo>
                    <a:pt x="1552" y="38665"/>
                  </a:moveTo>
                  <a:cubicBezTo>
                    <a:pt x="-12862" y="100005"/>
                    <a:pt x="77180" y="120707"/>
                    <a:pt x="104295" y="70415"/>
                  </a:cubicBezTo>
                  <a:cubicBezTo>
                    <a:pt x="107991" y="64242"/>
                    <a:pt x="110169" y="57276"/>
                    <a:pt x="110645" y="50095"/>
                  </a:cubicBezTo>
                  <a:cubicBezTo>
                    <a:pt x="115407" y="-6738"/>
                    <a:pt x="12664" y="-21407"/>
                    <a:pt x="1552" y="386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8" name="Google Shape;1198;p10"/>
            <p:cNvSpPr/>
            <p:nvPr/>
          </p:nvSpPr>
          <p:spPr>
            <a:xfrm>
              <a:off x="2966648" y="2216643"/>
              <a:ext cx="109322" cy="91964"/>
            </a:xfrm>
            <a:custGeom>
              <a:avLst/>
              <a:gdLst/>
              <a:ahLst/>
              <a:cxnLst/>
              <a:rect l="l" t="t" r="r" b="b"/>
              <a:pathLst>
                <a:path w="145762" h="122619" extrusionOk="0">
                  <a:moveTo>
                    <a:pt x="138758" y="98064"/>
                  </a:moveTo>
                  <a:cubicBezTo>
                    <a:pt x="94238" y="75318"/>
                    <a:pt x="54925" y="43575"/>
                    <a:pt x="23315" y="4846"/>
                  </a:cubicBezTo>
                  <a:cubicBezTo>
                    <a:pt x="13091" y="-7854"/>
                    <a:pt x="-7483" y="7005"/>
                    <a:pt x="2804" y="19641"/>
                  </a:cubicBezTo>
                  <a:cubicBezTo>
                    <a:pt x="37215" y="61863"/>
                    <a:pt x="80033" y="96464"/>
                    <a:pt x="128534" y="121241"/>
                  </a:cubicBezTo>
                  <a:cubicBezTo>
                    <a:pt x="143012" y="128481"/>
                    <a:pt x="153236" y="105176"/>
                    <a:pt x="138758" y="980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9" name="Google Shape;1199;p10"/>
            <p:cNvSpPr/>
            <p:nvPr/>
          </p:nvSpPr>
          <p:spPr>
            <a:xfrm>
              <a:off x="3304803" y="1420629"/>
              <a:ext cx="102849" cy="86086"/>
            </a:xfrm>
            <a:custGeom>
              <a:avLst/>
              <a:gdLst/>
              <a:ahLst/>
              <a:cxnLst/>
              <a:rect l="l" t="t" r="r" b="b"/>
              <a:pathLst>
                <a:path w="137132" h="114782" extrusionOk="0">
                  <a:moveTo>
                    <a:pt x="496" y="32862"/>
                  </a:moveTo>
                  <a:cubicBezTo>
                    <a:pt x="5322" y="55341"/>
                    <a:pt x="11417" y="79090"/>
                    <a:pt x="28245" y="95918"/>
                  </a:cubicBezTo>
                  <a:cubicBezTo>
                    <a:pt x="83935" y="151734"/>
                    <a:pt x="163373" y="71915"/>
                    <a:pt x="128638" y="9304"/>
                  </a:cubicBezTo>
                  <a:cubicBezTo>
                    <a:pt x="118351" y="-11080"/>
                    <a:pt x="86792" y="5494"/>
                    <a:pt x="97333" y="25814"/>
                  </a:cubicBezTo>
                  <a:cubicBezTo>
                    <a:pt x="115367" y="98267"/>
                    <a:pt x="36500" y="92425"/>
                    <a:pt x="35103" y="25179"/>
                  </a:cubicBezTo>
                  <a:cubicBezTo>
                    <a:pt x="30086" y="2954"/>
                    <a:pt x="-4521" y="10828"/>
                    <a:pt x="496" y="328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10"/>
            <p:cNvSpPr/>
            <p:nvPr/>
          </p:nvSpPr>
          <p:spPr>
            <a:xfrm>
              <a:off x="3319109" y="2400429"/>
              <a:ext cx="87850" cy="100099"/>
            </a:xfrm>
            <a:custGeom>
              <a:avLst/>
              <a:gdLst/>
              <a:ahLst/>
              <a:cxnLst/>
              <a:rect l="l" t="t" r="r" b="b"/>
              <a:pathLst>
                <a:path w="117133" h="133466" extrusionOk="0">
                  <a:moveTo>
                    <a:pt x="37364" y="100412"/>
                  </a:moveTo>
                  <a:cubicBezTo>
                    <a:pt x="17044" y="108603"/>
                    <a:pt x="29934" y="140226"/>
                    <a:pt x="50064" y="132162"/>
                  </a:cubicBezTo>
                  <a:cubicBezTo>
                    <a:pt x="70193" y="124097"/>
                    <a:pt x="92164" y="114191"/>
                    <a:pt x="105372" y="95459"/>
                  </a:cubicBezTo>
                  <a:cubicBezTo>
                    <a:pt x="149187" y="33483"/>
                    <a:pt x="60351" y="-28874"/>
                    <a:pt x="6693" y="14369"/>
                  </a:cubicBezTo>
                  <a:cubicBezTo>
                    <a:pt x="-10960" y="27514"/>
                    <a:pt x="9932" y="54755"/>
                    <a:pt x="27521" y="41357"/>
                  </a:cubicBezTo>
                  <a:cubicBezTo>
                    <a:pt x="93498" y="12528"/>
                    <a:pt x="100991" y="87966"/>
                    <a:pt x="37364" y="1004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10"/>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2" name="Google Shape;1202;p10"/>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3" name="Google Shape;1203;p10"/>
            <p:cNvSpPr/>
            <p:nvPr/>
          </p:nvSpPr>
          <p:spPr>
            <a:xfrm>
              <a:off x="5433255" y="780684"/>
              <a:ext cx="188612" cy="185318"/>
            </a:xfrm>
            <a:custGeom>
              <a:avLst/>
              <a:gdLst/>
              <a:ahLst/>
              <a:cxnLst/>
              <a:rect l="l" t="t" r="r" b="b"/>
              <a:pathLst>
                <a:path w="251483" h="247090" extrusionOk="0">
                  <a:moveTo>
                    <a:pt x="27488" y="15283"/>
                  </a:moveTo>
                  <a:cubicBezTo>
                    <a:pt x="52888" y="19919"/>
                    <a:pt x="85781" y="27094"/>
                    <a:pt x="94607" y="55034"/>
                  </a:cubicBezTo>
                  <a:cubicBezTo>
                    <a:pt x="-96909" y="69893"/>
                    <a:pt x="51872" y="230929"/>
                    <a:pt x="111054" y="71417"/>
                  </a:cubicBezTo>
                  <a:cubicBezTo>
                    <a:pt x="137533" y="73341"/>
                    <a:pt x="161727" y="87222"/>
                    <a:pt x="176777" y="109136"/>
                  </a:cubicBezTo>
                  <a:cubicBezTo>
                    <a:pt x="130167" y="104818"/>
                    <a:pt x="68382" y="156698"/>
                    <a:pt x="103180" y="202862"/>
                  </a:cubicBezTo>
                  <a:cubicBezTo>
                    <a:pt x="146487" y="242804"/>
                    <a:pt x="213543" y="181399"/>
                    <a:pt x="201922" y="131298"/>
                  </a:cubicBezTo>
                  <a:cubicBezTo>
                    <a:pt x="246372" y="149459"/>
                    <a:pt x="249802" y="218991"/>
                    <a:pt x="202748" y="236200"/>
                  </a:cubicBezTo>
                  <a:cubicBezTo>
                    <a:pt x="198875" y="238206"/>
                    <a:pt x="197351" y="242975"/>
                    <a:pt x="199319" y="246868"/>
                  </a:cubicBezTo>
                  <a:cubicBezTo>
                    <a:pt x="271645" y="253218"/>
                    <a:pt x="267010" y="121900"/>
                    <a:pt x="196271" y="112248"/>
                  </a:cubicBezTo>
                  <a:cubicBezTo>
                    <a:pt x="181856" y="79228"/>
                    <a:pt x="146423" y="57701"/>
                    <a:pt x="110800" y="55415"/>
                  </a:cubicBezTo>
                  <a:cubicBezTo>
                    <a:pt x="119627" y="23284"/>
                    <a:pt x="2977" y="-24912"/>
                    <a:pt x="27488" y="15283"/>
                  </a:cubicBezTo>
                  <a:close/>
                  <a:moveTo>
                    <a:pt x="78986" y="100691"/>
                  </a:moveTo>
                  <a:cubicBezTo>
                    <a:pt x="-11565" y="173970"/>
                    <a:pt x="-2485" y="64369"/>
                    <a:pt x="95179" y="70973"/>
                  </a:cubicBezTo>
                  <a:cubicBezTo>
                    <a:pt x="92893" y="82288"/>
                    <a:pt x="87241" y="92645"/>
                    <a:pt x="78986" y="100691"/>
                  </a:cubicBezTo>
                  <a:close/>
                  <a:moveTo>
                    <a:pt x="184651" y="125773"/>
                  </a:moveTo>
                  <a:cubicBezTo>
                    <a:pt x="190810" y="147922"/>
                    <a:pt x="183571" y="171646"/>
                    <a:pt x="166045" y="186543"/>
                  </a:cubicBezTo>
                  <a:cubicBezTo>
                    <a:pt x="73526" y="239502"/>
                    <a:pt x="108006" y="105834"/>
                    <a:pt x="184651" y="125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4" name="Google Shape;1204;p10"/>
            <p:cNvSpPr/>
            <p:nvPr/>
          </p:nvSpPr>
          <p:spPr>
            <a:xfrm>
              <a:off x="5956358" y="1946000"/>
              <a:ext cx="215992" cy="217724"/>
            </a:xfrm>
            <a:custGeom>
              <a:avLst/>
              <a:gdLst/>
              <a:ahLst/>
              <a:cxnLst/>
              <a:rect l="l" t="t" r="r" b="b"/>
              <a:pathLst>
                <a:path w="287989" h="290299" extrusionOk="0">
                  <a:moveTo>
                    <a:pt x="176029" y="205238"/>
                  </a:moveTo>
                  <a:cubicBezTo>
                    <a:pt x="336557" y="171583"/>
                    <a:pt x="311411" y="162439"/>
                    <a:pt x="183141" y="95574"/>
                  </a:cubicBezTo>
                  <a:cubicBezTo>
                    <a:pt x="179140" y="77413"/>
                    <a:pt x="206382" y="-18726"/>
                    <a:pt x="168536" y="3245"/>
                  </a:cubicBezTo>
                  <a:lnTo>
                    <a:pt x="114433" y="65221"/>
                  </a:lnTo>
                  <a:cubicBezTo>
                    <a:pt x="11500" y="23755"/>
                    <a:pt x="-2216" y="28073"/>
                    <a:pt x="62110" y="125165"/>
                  </a:cubicBezTo>
                  <a:cubicBezTo>
                    <a:pt x="-37458" y="230194"/>
                    <a:pt x="-14916" y="219589"/>
                    <a:pt x="112529" y="214065"/>
                  </a:cubicBezTo>
                  <a:cubicBezTo>
                    <a:pt x="159456" y="309442"/>
                    <a:pt x="172854" y="324872"/>
                    <a:pt x="176029" y="2052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5" name="Google Shape;1205;p10"/>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6" name="Google Shape;1206;p10"/>
            <p:cNvSpPr/>
            <p:nvPr/>
          </p:nvSpPr>
          <p:spPr>
            <a:xfrm>
              <a:off x="1747447" y="2635385"/>
              <a:ext cx="203302" cy="205492"/>
            </a:xfrm>
            <a:custGeom>
              <a:avLst/>
              <a:gdLst/>
              <a:ahLst/>
              <a:cxnLst/>
              <a:rect l="l" t="t" r="r" b="b"/>
              <a:pathLst>
                <a:path w="271069" h="273989" extrusionOk="0">
                  <a:moveTo>
                    <a:pt x="102121" y="79618"/>
                  </a:moveTo>
                  <a:cubicBezTo>
                    <a:pt x="-39548" y="73268"/>
                    <a:pt x="-17196" y="83237"/>
                    <a:pt x="68529" y="174042"/>
                  </a:cubicBezTo>
                  <a:cubicBezTo>
                    <a:pt x="28270" y="269864"/>
                    <a:pt x="25476" y="289676"/>
                    <a:pt x="115964" y="215254"/>
                  </a:cubicBezTo>
                  <a:cubicBezTo>
                    <a:pt x="243916" y="312409"/>
                    <a:pt x="234518" y="287898"/>
                    <a:pt x="201625" y="150166"/>
                  </a:cubicBezTo>
                  <a:cubicBezTo>
                    <a:pt x="212484" y="135498"/>
                    <a:pt x="301003" y="93969"/>
                    <a:pt x="260553" y="80316"/>
                  </a:cubicBezTo>
                  <a:lnTo>
                    <a:pt x="179972" y="80316"/>
                  </a:lnTo>
                  <a:cubicBezTo>
                    <a:pt x="144602" y="-22935"/>
                    <a:pt x="132601" y="-30301"/>
                    <a:pt x="102121" y="796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07" name="Google Shape;1207;p10"/>
          <p:cNvGrpSpPr/>
          <p:nvPr/>
        </p:nvGrpSpPr>
        <p:grpSpPr>
          <a:xfrm>
            <a:off x="1054322" y="175716"/>
            <a:ext cx="8089677" cy="4501341"/>
            <a:chOff x="1054322" y="175716"/>
            <a:chExt cx="8089677" cy="4501341"/>
          </a:xfrm>
        </p:grpSpPr>
        <p:sp>
          <p:nvSpPr>
            <p:cNvPr id="1208" name="Google Shape;1208;p10"/>
            <p:cNvSpPr/>
            <p:nvPr/>
          </p:nvSpPr>
          <p:spPr>
            <a:xfrm>
              <a:off x="6223563" y="3003950"/>
              <a:ext cx="205351" cy="199931"/>
            </a:xfrm>
            <a:custGeom>
              <a:avLst/>
              <a:gdLst/>
              <a:ahLst/>
              <a:cxnLst/>
              <a:rect l="l" t="t" r="r" b="b"/>
              <a:pathLst>
                <a:path w="273802" h="266575" extrusionOk="0">
                  <a:moveTo>
                    <a:pt x="184563" y="162238"/>
                  </a:moveTo>
                  <a:cubicBezTo>
                    <a:pt x="201263" y="156841"/>
                    <a:pt x="293720" y="173986"/>
                    <a:pt x="269907" y="140458"/>
                  </a:cubicBezTo>
                  <a:lnTo>
                    <a:pt x="207042" y="95119"/>
                  </a:lnTo>
                  <a:cubicBezTo>
                    <a:pt x="236950" y="-5021"/>
                    <a:pt x="231680" y="-17530"/>
                    <a:pt x="146272" y="51304"/>
                  </a:cubicBezTo>
                  <a:cubicBezTo>
                    <a:pt x="39021" y="-32897"/>
                    <a:pt x="51022" y="-12704"/>
                    <a:pt x="67152" y="106358"/>
                  </a:cubicBezTo>
                  <a:cubicBezTo>
                    <a:pt x="-18066" y="158682"/>
                    <a:pt x="-31337" y="172589"/>
                    <a:pt x="81058" y="165096"/>
                  </a:cubicBezTo>
                  <a:cubicBezTo>
                    <a:pt x="126715" y="312733"/>
                    <a:pt x="133128" y="288349"/>
                    <a:pt x="184563" y="162238"/>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10"/>
            <p:cNvSpPr/>
            <p:nvPr/>
          </p:nvSpPr>
          <p:spPr>
            <a:xfrm>
              <a:off x="5505069" y="1599200"/>
              <a:ext cx="174831" cy="162353"/>
            </a:xfrm>
            <a:custGeom>
              <a:avLst/>
              <a:gdLst/>
              <a:ahLst/>
              <a:cxnLst/>
              <a:rect l="l" t="t" r="r" b="b"/>
              <a:pathLst>
                <a:path w="233108" h="216471" extrusionOk="0">
                  <a:moveTo>
                    <a:pt x="0" y="39243"/>
                  </a:moveTo>
                  <a:lnTo>
                    <a:pt x="117728" y="216471"/>
                  </a:lnTo>
                  <a:lnTo>
                    <a:pt x="233108" y="0"/>
                  </a:lnTo>
                  <a:lnTo>
                    <a:pt x="0" y="39243"/>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0" name="Google Shape;1210;p10"/>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1" name="Google Shape;1211;p10"/>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10"/>
            <p:cNvSpPr/>
            <p:nvPr/>
          </p:nvSpPr>
          <p:spPr>
            <a:xfrm>
              <a:off x="7306103" y="2936842"/>
              <a:ext cx="171307" cy="157829"/>
            </a:xfrm>
            <a:custGeom>
              <a:avLst/>
              <a:gdLst/>
              <a:ahLst/>
              <a:cxnLst/>
              <a:rect l="l" t="t" r="r" b="b"/>
              <a:pathLst>
                <a:path w="228410" h="210439" extrusionOk="0">
                  <a:moveTo>
                    <a:pt x="87440" y="210439"/>
                  </a:moveTo>
                  <a:lnTo>
                    <a:pt x="228410" y="61405"/>
                  </a:lnTo>
                  <a:lnTo>
                    <a:pt x="0" y="0"/>
                  </a:lnTo>
                  <a:lnTo>
                    <a:pt x="87440" y="210439"/>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3" name="Google Shape;1213;p10"/>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4" name="Google Shape;1214;p10"/>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5" name="Google Shape;1215;p10"/>
            <p:cNvSpPr/>
            <p:nvPr/>
          </p:nvSpPr>
          <p:spPr>
            <a:xfrm>
              <a:off x="1087409" y="1414876"/>
              <a:ext cx="196651" cy="197038"/>
            </a:xfrm>
            <a:custGeom>
              <a:avLst/>
              <a:gdLst/>
              <a:ahLst/>
              <a:cxnLst/>
              <a:rect l="l" t="t" r="r" b="b"/>
              <a:pathLst>
                <a:path w="262201" h="262717" extrusionOk="0">
                  <a:moveTo>
                    <a:pt x="75962" y="176614"/>
                  </a:moveTo>
                  <a:cubicBezTo>
                    <a:pt x="48213" y="273960"/>
                    <a:pt x="47832" y="293454"/>
                    <a:pt x="126762" y="210904"/>
                  </a:cubicBezTo>
                  <a:cubicBezTo>
                    <a:pt x="261827" y="289835"/>
                    <a:pt x="249952" y="267229"/>
                    <a:pt x="201946" y="137879"/>
                  </a:cubicBezTo>
                  <a:cubicBezTo>
                    <a:pt x="210773" y="122512"/>
                    <a:pt x="291545" y="71966"/>
                    <a:pt x="250778" y="63266"/>
                  </a:cubicBezTo>
                  <a:lnTo>
                    <a:pt x="172800" y="72474"/>
                  </a:lnTo>
                  <a:cubicBezTo>
                    <a:pt x="126572" y="-22776"/>
                    <a:pt x="114062" y="-28491"/>
                    <a:pt x="97489" y="81364"/>
                  </a:cubicBezTo>
                  <a:cubicBezTo>
                    <a:pt x="-40179" y="91969"/>
                    <a:pt x="-17637" y="98826"/>
                    <a:pt x="75962" y="17661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6" name="Google Shape;1216;p10"/>
            <p:cNvSpPr/>
            <p:nvPr/>
          </p:nvSpPr>
          <p:spPr>
            <a:xfrm>
              <a:off x="3882294" y="4008263"/>
              <a:ext cx="147113" cy="175545"/>
            </a:xfrm>
            <a:custGeom>
              <a:avLst/>
              <a:gdLst/>
              <a:ahLst/>
              <a:cxnLst/>
              <a:rect l="l" t="t" r="r" b="b"/>
              <a:pathLst>
                <a:path w="196151" h="234060" extrusionOk="0">
                  <a:moveTo>
                    <a:pt x="0" y="0"/>
                  </a:moveTo>
                  <a:lnTo>
                    <a:pt x="42545" y="234061"/>
                  </a:lnTo>
                  <a:lnTo>
                    <a:pt x="196152" y="63945"/>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7" name="Google Shape;1217;p10"/>
            <p:cNvSpPr/>
            <p:nvPr/>
          </p:nvSpPr>
          <p:spPr>
            <a:xfrm>
              <a:off x="4259904" y="2089160"/>
              <a:ext cx="213286" cy="221196"/>
            </a:xfrm>
            <a:custGeom>
              <a:avLst/>
              <a:gdLst/>
              <a:ahLst/>
              <a:cxnLst/>
              <a:rect l="l" t="t" r="r" b="b"/>
              <a:pathLst>
                <a:path w="284382" h="294928" extrusionOk="0">
                  <a:moveTo>
                    <a:pt x="169621" y="69604"/>
                  </a:moveTo>
                  <a:cubicBezTo>
                    <a:pt x="108661" y="-19296"/>
                    <a:pt x="92913" y="-33139"/>
                    <a:pt x="106946" y="87765"/>
                  </a:cubicBezTo>
                  <a:cubicBezTo>
                    <a:pt x="-49899" y="144915"/>
                    <a:pt x="-23229" y="150440"/>
                    <a:pt x="115582" y="199271"/>
                  </a:cubicBezTo>
                  <a:cubicBezTo>
                    <a:pt x="122250" y="216988"/>
                    <a:pt x="108661" y="317699"/>
                    <a:pt x="143522" y="290203"/>
                  </a:cubicBezTo>
                  <a:lnTo>
                    <a:pt x="189115" y="219972"/>
                  </a:lnTo>
                  <a:cubicBezTo>
                    <a:pt x="298780" y="246960"/>
                    <a:pt x="311988" y="240610"/>
                    <a:pt x="233184" y="152091"/>
                  </a:cubicBezTo>
                  <a:cubicBezTo>
                    <a:pt x="318401" y="31885"/>
                    <a:pt x="297256" y="45855"/>
                    <a:pt x="169621" y="6960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8" name="Google Shape;1218;p10"/>
            <p:cNvSpPr/>
            <p:nvPr/>
          </p:nvSpPr>
          <p:spPr>
            <a:xfrm>
              <a:off x="2513266" y="2022300"/>
              <a:ext cx="161830" cy="179022"/>
            </a:xfrm>
            <a:custGeom>
              <a:avLst/>
              <a:gdLst/>
              <a:ahLst/>
              <a:cxnLst/>
              <a:rect l="l" t="t" r="r" b="b"/>
              <a:pathLst>
                <a:path w="215773" h="238696" extrusionOk="0">
                  <a:moveTo>
                    <a:pt x="0" y="0"/>
                  </a:moveTo>
                  <a:lnTo>
                    <a:pt x="81471" y="238696"/>
                  </a:lnTo>
                  <a:lnTo>
                    <a:pt x="215773" y="36132"/>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9" name="Google Shape;1219;p10"/>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mono">
  <p:cSld name="BLANK_1">
    <p:bg>
      <p:bgPr>
        <a:solidFill>
          <a:schemeClr val="accent1"/>
        </a:solidFill>
        <a:effectLst/>
      </p:bgPr>
    </p:bg>
    <p:spTree>
      <p:nvGrpSpPr>
        <p:cNvPr id="1" name="Shape 1220"/>
        <p:cNvGrpSpPr/>
        <p:nvPr/>
      </p:nvGrpSpPr>
      <p:grpSpPr>
        <a:xfrm>
          <a:off x="0" y="0"/>
          <a:ext cx="0" cy="0"/>
          <a:chOff x="0" y="0"/>
          <a:chExt cx="0" cy="0"/>
        </a:xfrm>
      </p:grpSpPr>
      <p:sp>
        <p:nvSpPr>
          <p:cNvPr id="1221" name="Google Shape;1221;p11"/>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grpSp>
        <p:nvGrpSpPr>
          <p:cNvPr id="1222" name="Google Shape;1222;p11"/>
          <p:cNvGrpSpPr/>
          <p:nvPr/>
        </p:nvGrpSpPr>
        <p:grpSpPr>
          <a:xfrm>
            <a:off x="0" y="0"/>
            <a:ext cx="9144000" cy="5143499"/>
            <a:chOff x="0" y="0"/>
            <a:chExt cx="9144000" cy="5143499"/>
          </a:xfrm>
        </p:grpSpPr>
        <p:grpSp>
          <p:nvGrpSpPr>
            <p:cNvPr id="1223" name="Google Shape;1223;p11"/>
            <p:cNvGrpSpPr/>
            <p:nvPr/>
          </p:nvGrpSpPr>
          <p:grpSpPr>
            <a:xfrm>
              <a:off x="0" y="0"/>
              <a:ext cx="9144000" cy="5095823"/>
              <a:chOff x="0" y="0"/>
              <a:chExt cx="9144000" cy="5095823"/>
            </a:xfrm>
          </p:grpSpPr>
          <p:sp>
            <p:nvSpPr>
              <p:cNvPr id="1224" name="Google Shape;1224;p11"/>
              <p:cNvSpPr/>
              <p:nvPr/>
            </p:nvSpPr>
            <p:spPr>
              <a:xfrm>
                <a:off x="4747137" y="1592928"/>
                <a:ext cx="89120" cy="160996"/>
              </a:xfrm>
              <a:custGeom>
                <a:avLst/>
                <a:gdLst/>
                <a:ahLst/>
                <a:cxnLst/>
                <a:rect l="l" t="t" r="r" b="b"/>
                <a:pathLst>
                  <a:path w="118827" h="214662" extrusionOk="0">
                    <a:moveTo>
                      <a:pt x="64933" y="30269"/>
                    </a:moveTo>
                    <a:cubicBezTo>
                      <a:pt x="-32158" y="96055"/>
                      <a:pt x="-10441" y="95357"/>
                      <a:pt x="89698" y="121646"/>
                    </a:cubicBezTo>
                    <a:cubicBezTo>
                      <a:pt x="72680" y="143109"/>
                      <a:pt x="-2504" y="151173"/>
                      <a:pt x="14578" y="181653"/>
                    </a:cubicBezTo>
                    <a:cubicBezTo>
                      <a:pt x="85317" y="233215"/>
                      <a:pt x="177201" y="219753"/>
                      <a:pt x="43406" y="173081"/>
                    </a:cubicBezTo>
                    <a:cubicBezTo>
                      <a:pt x="148245" y="123043"/>
                      <a:pt x="143165" y="106152"/>
                      <a:pt x="32040" y="82530"/>
                    </a:cubicBezTo>
                    <a:cubicBezTo>
                      <a:pt x="250480" y="-35771"/>
                      <a:pt x="-148173" y="-1290"/>
                      <a:pt x="64933" y="302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11"/>
              <p:cNvSpPr/>
              <p:nvPr/>
            </p:nvSpPr>
            <p:spPr>
              <a:xfrm>
                <a:off x="4694149" y="3958616"/>
                <a:ext cx="197585" cy="182762"/>
              </a:xfrm>
              <a:custGeom>
                <a:avLst/>
                <a:gdLst/>
                <a:ahLst/>
                <a:cxnLst/>
                <a:rect l="l" t="t" r="r" b="b"/>
                <a:pathLst>
                  <a:path w="263447" h="243683" extrusionOk="0">
                    <a:moveTo>
                      <a:pt x="209181" y="149824"/>
                    </a:moveTo>
                    <a:cubicBezTo>
                      <a:pt x="253250" y="110518"/>
                      <a:pt x="198449" y="37620"/>
                      <a:pt x="147395" y="44351"/>
                    </a:cubicBezTo>
                    <a:cubicBezTo>
                      <a:pt x="169811" y="1933"/>
                      <a:pt x="239533" y="5045"/>
                      <a:pt x="252106" y="53685"/>
                    </a:cubicBezTo>
                    <a:cubicBezTo>
                      <a:pt x="253757" y="57756"/>
                      <a:pt x="258329" y="59763"/>
                      <a:pt x="262457" y="58194"/>
                    </a:cubicBezTo>
                    <a:cubicBezTo>
                      <a:pt x="276110" y="-13371"/>
                      <a:pt x="144347" y="-21498"/>
                      <a:pt x="127837" y="48161"/>
                    </a:cubicBezTo>
                    <a:cubicBezTo>
                      <a:pt x="93483" y="59337"/>
                      <a:pt x="68528" y="92611"/>
                      <a:pt x="62813" y="127917"/>
                    </a:cubicBezTo>
                    <a:cubicBezTo>
                      <a:pt x="31635" y="115979"/>
                      <a:pt x="-27548" y="227739"/>
                      <a:pt x="14680" y="207165"/>
                    </a:cubicBezTo>
                    <a:cubicBezTo>
                      <a:pt x="21792" y="182210"/>
                      <a:pt x="32079" y="150015"/>
                      <a:pt x="60844" y="144046"/>
                    </a:cubicBezTo>
                    <a:cubicBezTo>
                      <a:pt x="57098" y="336641"/>
                      <a:pt x="232294" y="203799"/>
                      <a:pt x="78815" y="129251"/>
                    </a:cubicBezTo>
                    <a:cubicBezTo>
                      <a:pt x="83260" y="102993"/>
                      <a:pt x="99452" y="80203"/>
                      <a:pt x="122757" y="67338"/>
                    </a:cubicBezTo>
                    <a:cubicBezTo>
                      <a:pt x="113931" y="113376"/>
                      <a:pt x="159714" y="180114"/>
                      <a:pt x="209181" y="149824"/>
                    </a:cubicBezTo>
                    <a:close/>
                    <a:moveTo>
                      <a:pt x="140219" y="60924"/>
                    </a:moveTo>
                    <a:cubicBezTo>
                      <a:pt x="162889" y="56860"/>
                      <a:pt x="185876" y="66417"/>
                      <a:pt x="198957" y="85372"/>
                    </a:cubicBezTo>
                    <a:cubicBezTo>
                      <a:pt x="242899" y="182845"/>
                      <a:pt x="112851" y="135601"/>
                      <a:pt x="140219" y="61115"/>
                    </a:cubicBezTo>
                    <a:close/>
                    <a:moveTo>
                      <a:pt x="104913" y="163922"/>
                    </a:moveTo>
                    <a:cubicBezTo>
                      <a:pt x="169239" y="261330"/>
                      <a:pt x="60463" y="241646"/>
                      <a:pt x="76783" y="144872"/>
                    </a:cubicBezTo>
                    <a:cubicBezTo>
                      <a:pt x="87895" y="148275"/>
                      <a:pt x="97738" y="154987"/>
                      <a:pt x="104913" y="16411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11"/>
              <p:cNvSpPr/>
              <p:nvPr/>
            </p:nvSpPr>
            <p:spPr>
              <a:xfrm>
                <a:off x="5934972" y="1317621"/>
                <a:ext cx="143729" cy="149135"/>
              </a:xfrm>
              <a:custGeom>
                <a:avLst/>
                <a:gdLst/>
                <a:ahLst/>
                <a:cxnLst/>
                <a:rect l="l" t="t" r="r" b="b"/>
                <a:pathLst>
                  <a:path w="191639" h="198847" extrusionOk="0">
                    <a:moveTo>
                      <a:pt x="87704" y="194971"/>
                    </a:moveTo>
                    <a:cubicBezTo>
                      <a:pt x="176604" y="213068"/>
                      <a:pt x="257312" y="161189"/>
                      <a:pt x="111135" y="174461"/>
                    </a:cubicBezTo>
                    <a:cubicBezTo>
                      <a:pt x="188351" y="82322"/>
                      <a:pt x="176349" y="68606"/>
                      <a:pt x="61542" y="94070"/>
                    </a:cubicBezTo>
                    <a:cubicBezTo>
                      <a:pt x="216228" y="-111099"/>
                      <a:pt x="-144262" y="92736"/>
                      <a:pt x="70050" y="30570"/>
                    </a:cubicBezTo>
                    <a:cubicBezTo>
                      <a:pt x="6550" y="134265"/>
                      <a:pt x="27061" y="124295"/>
                      <a:pt x="132598" y="106007"/>
                    </a:cubicBezTo>
                    <a:cubicBezTo>
                      <a:pt x="125804" y="133693"/>
                      <a:pt x="58621" y="173571"/>
                      <a:pt x="87704" y="19497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11"/>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11"/>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11"/>
              <p:cNvSpPr/>
              <p:nvPr/>
            </p:nvSpPr>
            <p:spPr>
              <a:xfrm>
                <a:off x="5774129" y="2921365"/>
                <a:ext cx="206907" cy="135824"/>
              </a:xfrm>
              <a:custGeom>
                <a:avLst/>
                <a:gdLst/>
                <a:ahLst/>
                <a:cxnLst/>
                <a:rect l="l" t="t" r="r" b="b"/>
                <a:pathLst>
                  <a:path w="275876" h="181099" extrusionOk="0">
                    <a:moveTo>
                      <a:pt x="178528" y="151448"/>
                    </a:moveTo>
                    <a:cubicBezTo>
                      <a:pt x="180432" y="184468"/>
                      <a:pt x="305146" y="192342"/>
                      <a:pt x="269459" y="162624"/>
                    </a:cubicBezTo>
                    <a:cubicBezTo>
                      <a:pt x="244059" y="166370"/>
                      <a:pt x="210976" y="170117"/>
                      <a:pt x="193831" y="146685"/>
                    </a:cubicBezTo>
                    <a:cubicBezTo>
                      <a:pt x="368837" y="71755"/>
                      <a:pt x="177956" y="-32004"/>
                      <a:pt x="173130" y="136525"/>
                    </a:cubicBezTo>
                    <a:cubicBezTo>
                      <a:pt x="147667" y="143161"/>
                      <a:pt x="120552" y="137859"/>
                      <a:pt x="99470" y="122111"/>
                    </a:cubicBezTo>
                    <a:cubicBezTo>
                      <a:pt x="144555" y="111316"/>
                      <a:pt x="186084" y="42926"/>
                      <a:pt x="138713" y="10732"/>
                    </a:cubicBezTo>
                    <a:cubicBezTo>
                      <a:pt x="85309" y="-13017"/>
                      <a:pt x="41939" y="65977"/>
                      <a:pt x="68863" y="109284"/>
                    </a:cubicBezTo>
                    <a:cubicBezTo>
                      <a:pt x="21556" y="106363"/>
                      <a:pt x="-4035" y="42228"/>
                      <a:pt x="34700" y="11113"/>
                    </a:cubicBezTo>
                    <a:cubicBezTo>
                      <a:pt x="37748" y="8039"/>
                      <a:pt x="37748" y="3073"/>
                      <a:pt x="34700" y="0"/>
                    </a:cubicBezTo>
                    <a:cubicBezTo>
                      <a:pt x="-35150" y="16764"/>
                      <a:pt x="10951" y="138811"/>
                      <a:pt x="80420" y="125349"/>
                    </a:cubicBezTo>
                    <a:cubicBezTo>
                      <a:pt x="104232" y="151765"/>
                      <a:pt x="144301" y="160718"/>
                      <a:pt x="178528" y="151448"/>
                    </a:cubicBezTo>
                    <a:close/>
                    <a:moveTo>
                      <a:pt x="194212" y="98997"/>
                    </a:moveTo>
                    <a:cubicBezTo>
                      <a:pt x="255807" y="1397"/>
                      <a:pt x="282223" y="107125"/>
                      <a:pt x="188433" y="132080"/>
                    </a:cubicBezTo>
                    <a:cubicBezTo>
                      <a:pt x="186973" y="120720"/>
                      <a:pt x="189005" y="109188"/>
                      <a:pt x="194212" y="98997"/>
                    </a:cubicBezTo>
                    <a:close/>
                    <a:moveTo>
                      <a:pt x="85182" y="46165"/>
                    </a:moveTo>
                    <a:cubicBezTo>
                      <a:pt x="155032" y="-33020"/>
                      <a:pt x="165319" y="103315"/>
                      <a:pt x="87024" y="109093"/>
                    </a:cubicBezTo>
                    <a:cubicBezTo>
                      <a:pt x="74006" y="90303"/>
                      <a:pt x="73181" y="65653"/>
                      <a:pt x="84929" y="4603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11"/>
              <p:cNvSpPr/>
              <p:nvPr/>
            </p:nvSpPr>
            <p:spPr>
              <a:xfrm>
                <a:off x="7819685" y="3787556"/>
                <a:ext cx="223557" cy="149671"/>
              </a:xfrm>
              <a:custGeom>
                <a:avLst/>
                <a:gdLst/>
                <a:ahLst/>
                <a:cxnLst/>
                <a:rect l="l" t="t" r="r" b="b"/>
                <a:pathLst>
                  <a:path w="298076" h="199561" extrusionOk="0">
                    <a:moveTo>
                      <a:pt x="214257" y="123079"/>
                    </a:moveTo>
                    <a:cubicBezTo>
                      <a:pt x="238895" y="144732"/>
                      <a:pt x="331350" y="62182"/>
                      <a:pt x="285504" y="66627"/>
                    </a:cubicBezTo>
                    <a:cubicBezTo>
                      <a:pt x="270518" y="87201"/>
                      <a:pt x="250071" y="113173"/>
                      <a:pt x="221559" y="108918"/>
                    </a:cubicBezTo>
                    <a:cubicBezTo>
                      <a:pt x="290583" y="-66786"/>
                      <a:pt x="84399" y="-4302"/>
                      <a:pt x="200033" y="116475"/>
                    </a:cubicBezTo>
                    <a:cubicBezTo>
                      <a:pt x="186952" y="139087"/>
                      <a:pt x="164346" y="154530"/>
                      <a:pt x="138501" y="158448"/>
                    </a:cubicBezTo>
                    <a:cubicBezTo>
                      <a:pt x="162313" y="119078"/>
                      <a:pt x="142946" y="42180"/>
                      <a:pt x="87193" y="53165"/>
                    </a:cubicBezTo>
                    <a:cubicBezTo>
                      <a:pt x="33282" y="74311"/>
                      <a:pt x="58808" y="159972"/>
                      <a:pt x="108084" y="171148"/>
                    </a:cubicBezTo>
                    <a:cubicBezTo>
                      <a:pt x="73033" y="202517"/>
                      <a:pt x="9977" y="175911"/>
                      <a:pt x="14994" y="126698"/>
                    </a:cubicBezTo>
                    <a:cubicBezTo>
                      <a:pt x="14867" y="122425"/>
                      <a:pt x="11310" y="119040"/>
                      <a:pt x="7056" y="119078"/>
                    </a:cubicBezTo>
                    <a:cubicBezTo>
                      <a:pt x="-29901" y="180165"/>
                      <a:pt x="88463" y="232553"/>
                      <a:pt x="127325" y="174133"/>
                    </a:cubicBezTo>
                    <a:cubicBezTo>
                      <a:pt x="162758" y="175974"/>
                      <a:pt x="197302" y="153686"/>
                      <a:pt x="214257" y="123079"/>
                    </a:cubicBezTo>
                    <a:close/>
                    <a:moveTo>
                      <a:pt x="187904" y="75517"/>
                    </a:moveTo>
                    <a:cubicBezTo>
                      <a:pt x="161933" y="-35925"/>
                      <a:pt x="254960" y="19066"/>
                      <a:pt x="206954" y="102695"/>
                    </a:cubicBezTo>
                    <a:cubicBezTo>
                      <a:pt x="198000" y="95780"/>
                      <a:pt x="191333" y="86300"/>
                      <a:pt x="187904" y="75517"/>
                    </a:cubicBezTo>
                    <a:close/>
                    <a:moveTo>
                      <a:pt x="120404" y="158067"/>
                    </a:moveTo>
                    <a:cubicBezTo>
                      <a:pt x="98179" y="154105"/>
                      <a:pt x="80271" y="137493"/>
                      <a:pt x="74683" y="115586"/>
                    </a:cubicBezTo>
                    <a:cubicBezTo>
                      <a:pt x="67508" y="11192"/>
                      <a:pt x="170886" y="99012"/>
                      <a:pt x="120404" y="15819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11"/>
              <p:cNvSpPr/>
              <p:nvPr/>
            </p:nvSpPr>
            <p:spPr>
              <a:xfrm>
                <a:off x="7766794" y="3135147"/>
                <a:ext cx="30965" cy="137012"/>
              </a:xfrm>
              <a:custGeom>
                <a:avLst/>
                <a:gdLst/>
                <a:ahLst/>
                <a:cxnLst/>
                <a:rect l="l" t="t" r="r" b="b"/>
                <a:pathLst>
                  <a:path w="41286" h="182682" extrusionOk="0">
                    <a:moveTo>
                      <a:pt x="3219" y="10169"/>
                    </a:moveTo>
                    <a:cubicBezTo>
                      <a:pt x="-3829" y="65191"/>
                      <a:pt x="742" y="121071"/>
                      <a:pt x="16491" y="174253"/>
                    </a:cubicBezTo>
                    <a:cubicBezTo>
                      <a:pt x="21190" y="190128"/>
                      <a:pt x="45383" y="181492"/>
                      <a:pt x="40684" y="165617"/>
                    </a:cubicBezTo>
                    <a:cubicBezTo>
                      <a:pt x="26269" y="116772"/>
                      <a:pt x="22079" y="65464"/>
                      <a:pt x="28493" y="14931"/>
                    </a:cubicBezTo>
                    <a:cubicBezTo>
                      <a:pt x="30588" y="-1388"/>
                      <a:pt x="5315" y="-6278"/>
                      <a:pt x="3219" y="101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2" name="Google Shape;1232;p11"/>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3" name="Google Shape;1233;p11"/>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11"/>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11"/>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11"/>
              <p:cNvSpPr/>
              <p:nvPr/>
            </p:nvSpPr>
            <p:spPr>
              <a:xfrm>
                <a:off x="6819681" y="1732058"/>
                <a:ext cx="160321" cy="166826"/>
              </a:xfrm>
              <a:custGeom>
                <a:avLst/>
                <a:gdLst/>
                <a:ahLst/>
                <a:cxnLst/>
                <a:rect l="l" t="t" r="r" b="b"/>
                <a:pathLst>
                  <a:path w="213761" h="222434" extrusionOk="0">
                    <a:moveTo>
                      <a:pt x="191997" y="213888"/>
                    </a:moveTo>
                    <a:cubicBezTo>
                      <a:pt x="218985" y="188107"/>
                      <a:pt x="228700" y="41867"/>
                      <a:pt x="174472" y="6688"/>
                    </a:cubicBezTo>
                    <a:cubicBezTo>
                      <a:pt x="128371" y="-19030"/>
                      <a:pt x="88302" y="34691"/>
                      <a:pt x="92937" y="78379"/>
                    </a:cubicBezTo>
                    <a:cubicBezTo>
                      <a:pt x="-93308" y="83967"/>
                      <a:pt x="32041" y="263101"/>
                      <a:pt x="191997" y="21388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7" name="Google Shape;1237;p11"/>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8" name="Google Shape;1238;p11"/>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9" name="Google Shape;1239;p11"/>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11"/>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11"/>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11"/>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11"/>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4" name="Google Shape;1244;p11"/>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5" name="Google Shape;1245;p11"/>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11"/>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11"/>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11"/>
              <p:cNvSpPr/>
              <p:nvPr/>
            </p:nvSpPr>
            <p:spPr>
              <a:xfrm>
                <a:off x="2148757" y="1082837"/>
                <a:ext cx="116958" cy="81993"/>
              </a:xfrm>
              <a:custGeom>
                <a:avLst/>
                <a:gdLst/>
                <a:ahLst/>
                <a:cxnLst/>
                <a:rect l="l" t="t" r="r" b="b"/>
                <a:pathLst>
                  <a:path w="155944" h="109324" extrusionOk="0">
                    <a:moveTo>
                      <a:pt x="152320" y="88535"/>
                    </a:moveTo>
                    <a:cubicBezTo>
                      <a:pt x="113470" y="50156"/>
                      <a:pt x="67033" y="20304"/>
                      <a:pt x="15985" y="905"/>
                    </a:cubicBezTo>
                    <a:cubicBezTo>
                      <a:pt x="745" y="-4937"/>
                      <a:pt x="-6939" y="19193"/>
                      <a:pt x="8238" y="24972"/>
                    </a:cubicBezTo>
                    <a:cubicBezTo>
                      <a:pt x="55133" y="42885"/>
                      <a:pt x="97799" y="70349"/>
                      <a:pt x="133523" y="105617"/>
                    </a:cubicBezTo>
                    <a:cubicBezTo>
                      <a:pt x="144890" y="116856"/>
                      <a:pt x="163940" y="100029"/>
                      <a:pt x="152320" y="8853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9" name="Google Shape;1249;p11"/>
              <p:cNvSpPr/>
              <p:nvPr/>
            </p:nvSpPr>
            <p:spPr>
              <a:xfrm>
                <a:off x="2099531" y="1314586"/>
                <a:ext cx="126271" cy="196172"/>
              </a:xfrm>
              <a:custGeom>
                <a:avLst/>
                <a:gdLst/>
                <a:ahLst/>
                <a:cxnLst/>
                <a:rect l="l" t="t" r="r" b="b"/>
                <a:pathLst>
                  <a:path w="168361" h="261563" extrusionOk="0">
                    <a:moveTo>
                      <a:pt x="17613" y="255406"/>
                    </a:moveTo>
                    <a:cubicBezTo>
                      <a:pt x="13802" y="231594"/>
                      <a:pt x="9929" y="200352"/>
                      <a:pt x="31900" y="183969"/>
                    </a:cubicBezTo>
                    <a:cubicBezTo>
                      <a:pt x="104290" y="348180"/>
                      <a:pt x="200111" y="167205"/>
                      <a:pt x="41235" y="164411"/>
                    </a:cubicBezTo>
                    <a:cubicBezTo>
                      <a:pt x="34618" y="140408"/>
                      <a:pt x="39291" y="114697"/>
                      <a:pt x="53935" y="94561"/>
                    </a:cubicBezTo>
                    <a:cubicBezTo>
                      <a:pt x="64602" y="136979"/>
                      <a:pt x="129436" y="175333"/>
                      <a:pt x="159345" y="130375"/>
                    </a:cubicBezTo>
                    <a:cubicBezTo>
                      <a:pt x="181125" y="79575"/>
                      <a:pt x="106258" y="39760"/>
                      <a:pt x="65746" y="65541"/>
                    </a:cubicBezTo>
                    <a:cubicBezTo>
                      <a:pt x="68032" y="21091"/>
                      <a:pt x="128166" y="-3801"/>
                      <a:pt x="157884" y="32331"/>
                    </a:cubicBezTo>
                    <a:cubicBezTo>
                      <a:pt x="160799" y="35176"/>
                      <a:pt x="165447" y="35176"/>
                      <a:pt x="168361" y="32331"/>
                    </a:cubicBezTo>
                    <a:cubicBezTo>
                      <a:pt x="151852" y="-33519"/>
                      <a:pt x="37298" y="11312"/>
                      <a:pt x="50696" y="76781"/>
                    </a:cubicBezTo>
                    <a:cubicBezTo>
                      <a:pt x="26058" y="99704"/>
                      <a:pt x="18057" y="137614"/>
                      <a:pt x="27074" y="169745"/>
                    </a:cubicBezTo>
                    <a:cubicBezTo>
                      <a:pt x="-3851" y="171777"/>
                      <a:pt x="-10010" y="289379"/>
                      <a:pt x="17613" y="255406"/>
                    </a:cubicBezTo>
                    <a:close/>
                    <a:moveTo>
                      <a:pt x="77176" y="183969"/>
                    </a:moveTo>
                    <a:cubicBezTo>
                      <a:pt x="169822" y="241119"/>
                      <a:pt x="70445" y="266963"/>
                      <a:pt x="45933" y="178825"/>
                    </a:cubicBezTo>
                    <a:cubicBezTo>
                      <a:pt x="56627" y="177339"/>
                      <a:pt x="67524" y="179130"/>
                      <a:pt x="77176" y="183969"/>
                    </a:cubicBezTo>
                    <a:close/>
                    <a:moveTo>
                      <a:pt x="125880" y="80654"/>
                    </a:moveTo>
                    <a:cubicBezTo>
                      <a:pt x="201191" y="145742"/>
                      <a:pt x="72730" y="156854"/>
                      <a:pt x="66635" y="83067"/>
                    </a:cubicBezTo>
                    <a:cubicBezTo>
                      <a:pt x="84091" y="70748"/>
                      <a:pt x="107109" y="69682"/>
                      <a:pt x="125626" y="8033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0" name="Google Shape;1250;p11"/>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1" name="Google Shape;1251;p11"/>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2" name="Google Shape;1252;p11"/>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3" name="Google Shape;1253;p11"/>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4" name="Google Shape;1254;p11"/>
              <p:cNvSpPr/>
              <p:nvPr/>
            </p:nvSpPr>
            <p:spPr>
              <a:xfrm>
                <a:off x="3819818" y="2486025"/>
                <a:ext cx="176611" cy="156598"/>
              </a:xfrm>
              <a:custGeom>
                <a:avLst/>
                <a:gdLst/>
                <a:ahLst/>
                <a:cxnLst/>
                <a:rect l="l" t="t" r="r" b="b"/>
                <a:pathLst>
                  <a:path w="235482" h="208797" extrusionOk="0">
                    <a:moveTo>
                      <a:pt x="114417" y="172276"/>
                    </a:moveTo>
                    <a:cubicBezTo>
                      <a:pt x="268023" y="286576"/>
                      <a:pt x="281231" y="62293"/>
                      <a:pt x="120767" y="0"/>
                    </a:cubicBezTo>
                    <a:cubicBezTo>
                      <a:pt x="82667" y="3620"/>
                      <a:pt x="-18362" y="115189"/>
                      <a:pt x="2911" y="177800"/>
                    </a:cubicBezTo>
                    <a:cubicBezTo>
                      <a:pt x="23866" y="228219"/>
                      <a:pt x="90350" y="210376"/>
                      <a:pt x="114417" y="17227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5" name="Google Shape;1255;p11"/>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6" name="Google Shape;1256;p11"/>
              <p:cNvSpPr/>
              <p:nvPr/>
            </p:nvSpPr>
            <p:spPr>
              <a:xfrm>
                <a:off x="3694737" y="1088809"/>
                <a:ext cx="64055" cy="125695"/>
              </a:xfrm>
              <a:custGeom>
                <a:avLst/>
                <a:gdLst/>
                <a:ahLst/>
                <a:cxnLst/>
                <a:rect l="l" t="t" r="r" b="b"/>
                <a:pathLst>
                  <a:path w="85407" h="167593" extrusionOk="0">
                    <a:moveTo>
                      <a:pt x="267" y="13706"/>
                    </a:moveTo>
                    <a:cubicBezTo>
                      <a:pt x="10630" y="67135"/>
                      <a:pt x="32043" y="117815"/>
                      <a:pt x="63132" y="162487"/>
                    </a:cubicBezTo>
                    <a:cubicBezTo>
                      <a:pt x="72340" y="175822"/>
                      <a:pt x="92279" y="160328"/>
                      <a:pt x="83008" y="146993"/>
                    </a:cubicBezTo>
                    <a:cubicBezTo>
                      <a:pt x="54515" y="105953"/>
                      <a:pt x="34856" y="59439"/>
                      <a:pt x="25286" y="10404"/>
                    </a:cubicBezTo>
                    <a:cubicBezTo>
                      <a:pt x="22175" y="-5471"/>
                      <a:pt x="-2844" y="-2232"/>
                      <a:pt x="267" y="1370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7" name="Google Shape;1257;p11"/>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11"/>
              <p:cNvSpPr/>
              <p:nvPr/>
            </p:nvSpPr>
            <p:spPr>
              <a:xfrm>
                <a:off x="4474718" y="3071434"/>
                <a:ext cx="41525" cy="132457"/>
              </a:xfrm>
              <a:custGeom>
                <a:avLst/>
                <a:gdLst/>
                <a:ahLst/>
                <a:cxnLst/>
                <a:rect l="l" t="t" r="r" b="b"/>
                <a:pathLst>
                  <a:path w="55367" h="176609" extrusionOk="0">
                    <a:moveTo>
                      <a:pt x="30140" y="13205"/>
                    </a:moveTo>
                    <a:cubicBezTo>
                      <a:pt x="30642" y="63059"/>
                      <a:pt x="20755" y="112474"/>
                      <a:pt x="1121" y="158302"/>
                    </a:cubicBezTo>
                    <a:cubicBezTo>
                      <a:pt x="-5229" y="173161"/>
                      <a:pt x="17187" y="184528"/>
                      <a:pt x="23600" y="169605"/>
                    </a:cubicBezTo>
                    <a:cubicBezTo>
                      <a:pt x="45050" y="119720"/>
                      <a:pt x="55864" y="65916"/>
                      <a:pt x="55350" y="11617"/>
                    </a:cubicBezTo>
                    <a:cubicBezTo>
                      <a:pt x="55096" y="-4893"/>
                      <a:pt x="30013" y="-3305"/>
                      <a:pt x="30140" y="1320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11"/>
              <p:cNvSpPr/>
              <p:nvPr/>
            </p:nvSpPr>
            <p:spPr>
              <a:xfrm>
                <a:off x="4304815" y="4078431"/>
                <a:ext cx="123755" cy="76510"/>
              </a:xfrm>
              <a:custGeom>
                <a:avLst/>
                <a:gdLst/>
                <a:ahLst/>
                <a:cxnLst/>
                <a:rect l="l" t="t" r="r" b="b"/>
                <a:pathLst>
                  <a:path w="165007" h="102013" extrusionOk="0">
                    <a:moveTo>
                      <a:pt x="9346" y="25758"/>
                    </a:moveTo>
                    <a:cubicBezTo>
                      <a:pt x="58361" y="40623"/>
                      <a:pt x="103770" y="65490"/>
                      <a:pt x="142696" y="98783"/>
                    </a:cubicBezTo>
                    <a:cubicBezTo>
                      <a:pt x="155396" y="109514"/>
                      <a:pt x="173366" y="90973"/>
                      <a:pt x="160666" y="80114"/>
                    </a:cubicBezTo>
                    <a:cubicBezTo>
                      <a:pt x="118242" y="43805"/>
                      <a:pt x="68718" y="16728"/>
                      <a:pt x="15251" y="612"/>
                    </a:cubicBezTo>
                    <a:cubicBezTo>
                      <a:pt x="-497" y="-4214"/>
                      <a:pt x="-6593" y="20932"/>
                      <a:pt x="9346" y="2575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0" name="Google Shape;1260;p11"/>
              <p:cNvSpPr/>
              <p:nvPr/>
            </p:nvSpPr>
            <p:spPr>
              <a:xfrm>
                <a:off x="2908150" y="3053727"/>
                <a:ext cx="87565" cy="113899"/>
              </a:xfrm>
              <a:custGeom>
                <a:avLst/>
                <a:gdLst/>
                <a:ahLst/>
                <a:cxnLst/>
                <a:rect l="l" t="t" r="r" b="b"/>
                <a:pathLst>
                  <a:path w="116754" h="151865" extrusionOk="0">
                    <a:moveTo>
                      <a:pt x="91789" y="144128"/>
                    </a:moveTo>
                    <a:cubicBezTo>
                      <a:pt x="98139" y="158987"/>
                      <a:pt x="122268" y="150478"/>
                      <a:pt x="115601" y="135175"/>
                    </a:cubicBezTo>
                    <a:cubicBezTo>
                      <a:pt x="93325" y="85073"/>
                      <a:pt x="60889" y="40140"/>
                      <a:pt x="20351" y="3222"/>
                    </a:cubicBezTo>
                    <a:cubicBezTo>
                      <a:pt x="8222" y="-7764"/>
                      <a:pt x="-7780" y="11985"/>
                      <a:pt x="4285" y="22970"/>
                    </a:cubicBezTo>
                    <a:cubicBezTo>
                      <a:pt x="41528" y="56860"/>
                      <a:pt x="71322" y="98116"/>
                      <a:pt x="91789" y="14412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1" name="Google Shape;1261;p11"/>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2" name="Google Shape;1262;p11"/>
              <p:cNvSpPr/>
              <p:nvPr/>
            </p:nvSpPr>
            <p:spPr>
              <a:xfrm>
                <a:off x="2301009" y="3752241"/>
                <a:ext cx="150106" cy="169525"/>
              </a:xfrm>
              <a:custGeom>
                <a:avLst/>
                <a:gdLst/>
                <a:ahLst/>
                <a:cxnLst/>
                <a:rect l="l" t="t" r="r" b="b"/>
                <a:pathLst>
                  <a:path w="200141" h="226033" extrusionOk="0">
                    <a:moveTo>
                      <a:pt x="200142" y="117017"/>
                    </a:moveTo>
                    <a:cubicBezTo>
                      <a:pt x="196903" y="80314"/>
                      <a:pt x="90477" y="-17476"/>
                      <a:pt x="29898" y="2717"/>
                    </a:cubicBezTo>
                    <a:cubicBezTo>
                      <a:pt x="-18362" y="22339"/>
                      <a:pt x="-1852" y="86346"/>
                      <a:pt x="34661" y="109778"/>
                    </a:cubicBezTo>
                    <a:cubicBezTo>
                      <a:pt x="-76020" y="256209"/>
                      <a:pt x="139055" y="270560"/>
                      <a:pt x="200142" y="11701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3" name="Google Shape;1263;p11"/>
              <p:cNvSpPr/>
              <p:nvPr/>
            </p:nvSpPr>
            <p:spPr>
              <a:xfrm>
                <a:off x="3370619" y="1911786"/>
                <a:ext cx="38600" cy="133498"/>
              </a:xfrm>
              <a:custGeom>
                <a:avLst/>
                <a:gdLst/>
                <a:ahLst/>
                <a:cxnLst/>
                <a:rect l="l" t="t" r="r" b="b"/>
                <a:pathLst>
                  <a:path w="51467" h="177997" extrusionOk="0">
                    <a:moveTo>
                      <a:pt x="23992" y="170656"/>
                    </a:moveTo>
                    <a:cubicBezTo>
                      <a:pt x="44039" y="119932"/>
                      <a:pt x="53291" y="65583"/>
                      <a:pt x="51170" y="11081"/>
                    </a:cubicBezTo>
                    <a:cubicBezTo>
                      <a:pt x="50535" y="-5175"/>
                      <a:pt x="25389" y="-2826"/>
                      <a:pt x="25770" y="13430"/>
                    </a:cubicBezTo>
                    <a:cubicBezTo>
                      <a:pt x="27726" y="63481"/>
                      <a:pt x="19249" y="113392"/>
                      <a:pt x="878" y="159988"/>
                    </a:cubicBezTo>
                    <a:cubicBezTo>
                      <a:pt x="-4710" y="175101"/>
                      <a:pt x="17960" y="185833"/>
                      <a:pt x="23992" y="17065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11"/>
              <p:cNvSpPr/>
              <p:nvPr/>
            </p:nvSpPr>
            <p:spPr>
              <a:xfrm>
                <a:off x="2484525" y="2563586"/>
                <a:ext cx="88692" cy="84979"/>
              </a:xfrm>
              <a:custGeom>
                <a:avLst/>
                <a:gdLst/>
                <a:ahLst/>
                <a:cxnLst/>
                <a:rect l="l" t="t" r="r" b="b"/>
                <a:pathLst>
                  <a:path w="118256" h="113306" extrusionOk="0">
                    <a:moveTo>
                      <a:pt x="99028" y="99785"/>
                    </a:moveTo>
                    <a:cubicBezTo>
                      <a:pt x="151352" y="55335"/>
                      <a:pt x="86328" y="-20865"/>
                      <a:pt x="29940" y="5361"/>
                    </a:cubicBezTo>
                    <a:cubicBezTo>
                      <a:pt x="22758" y="8402"/>
                      <a:pt x="16389" y="13076"/>
                      <a:pt x="11334" y="19013"/>
                    </a:cubicBezTo>
                    <a:cubicBezTo>
                      <a:pt x="-29750" y="65749"/>
                      <a:pt x="50450" y="145124"/>
                      <a:pt x="99028" y="9978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5" name="Google Shape;1265;p11"/>
              <p:cNvSpPr/>
              <p:nvPr/>
            </p:nvSpPr>
            <p:spPr>
              <a:xfrm>
                <a:off x="3088262" y="596533"/>
                <a:ext cx="87916" cy="171886"/>
              </a:xfrm>
              <a:custGeom>
                <a:avLst/>
                <a:gdLst/>
                <a:ahLst/>
                <a:cxnLst/>
                <a:rect l="l" t="t" r="r" b="b"/>
                <a:pathLst>
                  <a:path w="117221" h="229182" extrusionOk="0">
                    <a:moveTo>
                      <a:pt x="30455" y="97558"/>
                    </a:moveTo>
                    <a:cubicBezTo>
                      <a:pt x="50203" y="77111"/>
                      <a:pt x="128816" y="76540"/>
                      <a:pt x="114275" y="43202"/>
                    </a:cubicBezTo>
                    <a:cubicBezTo>
                      <a:pt x="46393" y="-17377"/>
                      <a:pt x="-50000" y="-13186"/>
                      <a:pt x="83604" y="49108"/>
                    </a:cubicBezTo>
                    <a:cubicBezTo>
                      <a:pt x="-29997" y="90065"/>
                      <a:pt x="-26505" y="108099"/>
                      <a:pt x="86017" y="143977"/>
                    </a:cubicBezTo>
                    <a:cubicBezTo>
                      <a:pt x="-151981" y="243862"/>
                      <a:pt x="263817" y="249196"/>
                      <a:pt x="46584" y="194777"/>
                    </a:cubicBezTo>
                    <a:cubicBezTo>
                      <a:pt x="153835" y="136547"/>
                      <a:pt x="131293" y="135087"/>
                      <a:pt x="30455" y="9755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6" name="Google Shape;1266;p11"/>
            <p:cNvGrpSpPr/>
            <p:nvPr/>
          </p:nvGrpSpPr>
          <p:grpSpPr>
            <a:xfrm>
              <a:off x="0" y="0"/>
              <a:ext cx="9143999" cy="5143499"/>
              <a:chOff x="0" y="0"/>
              <a:chExt cx="9143999" cy="5143499"/>
            </a:xfrm>
          </p:grpSpPr>
          <p:sp>
            <p:nvSpPr>
              <p:cNvPr id="1267" name="Google Shape;1267;p11"/>
              <p:cNvSpPr/>
              <p:nvPr/>
            </p:nvSpPr>
            <p:spPr>
              <a:xfrm>
                <a:off x="6346959" y="2426190"/>
                <a:ext cx="87497" cy="91473"/>
              </a:xfrm>
              <a:custGeom>
                <a:avLst/>
                <a:gdLst/>
                <a:ahLst/>
                <a:cxnLst/>
                <a:rect l="l" t="t" r="r" b="b"/>
                <a:pathLst>
                  <a:path w="116663" h="121964" extrusionOk="0">
                    <a:moveTo>
                      <a:pt x="106776" y="12469"/>
                    </a:moveTo>
                    <a:cubicBezTo>
                      <a:pt x="87218" y="4595"/>
                      <a:pt x="66072" y="-2961"/>
                      <a:pt x="44673" y="1166"/>
                    </a:cubicBezTo>
                    <a:cubicBezTo>
                      <a:pt x="-26256" y="14818"/>
                      <a:pt x="-6127" y="116101"/>
                      <a:pt x="58897" y="121816"/>
                    </a:cubicBezTo>
                    <a:cubicBezTo>
                      <a:pt x="79661" y="124420"/>
                      <a:pt x="83281" y="91971"/>
                      <a:pt x="62390" y="89558"/>
                    </a:cubicBezTo>
                    <a:cubicBezTo>
                      <a:pt x="-1809" y="66126"/>
                      <a:pt x="43340" y="9231"/>
                      <a:pt x="94838" y="42632"/>
                    </a:cubicBezTo>
                    <a:cubicBezTo>
                      <a:pt x="114206" y="50378"/>
                      <a:pt x="126207" y="20216"/>
                      <a:pt x="106776" y="124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8" name="Google Shape;1268;p11"/>
              <p:cNvSpPr/>
              <p:nvPr/>
            </p:nvSpPr>
            <p:spPr>
              <a:xfrm>
                <a:off x="4655377" y="923085"/>
                <a:ext cx="61604" cy="126403"/>
              </a:xfrm>
              <a:custGeom>
                <a:avLst/>
                <a:gdLst/>
                <a:ahLst/>
                <a:cxnLst/>
                <a:rect l="l" t="t" r="r" b="b"/>
                <a:pathLst>
                  <a:path w="82139" h="168537" extrusionOk="0">
                    <a:moveTo>
                      <a:pt x="79901" y="148249"/>
                    </a:moveTo>
                    <a:cubicBezTo>
                      <a:pt x="52361" y="106650"/>
                      <a:pt x="33742" y="59800"/>
                      <a:pt x="25227" y="10644"/>
                    </a:cubicBezTo>
                    <a:cubicBezTo>
                      <a:pt x="22496" y="-5231"/>
                      <a:pt x="-2523" y="-2564"/>
                      <a:pt x="208" y="13438"/>
                    </a:cubicBezTo>
                    <a:cubicBezTo>
                      <a:pt x="9384" y="66969"/>
                      <a:pt x="29653" y="117997"/>
                      <a:pt x="59707" y="163235"/>
                    </a:cubicBezTo>
                    <a:cubicBezTo>
                      <a:pt x="68661" y="176760"/>
                      <a:pt x="88854" y="161711"/>
                      <a:pt x="79901" y="14824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9" name="Google Shape;1269;p11"/>
              <p:cNvSpPr/>
              <p:nvPr/>
            </p:nvSpPr>
            <p:spPr>
              <a:xfrm>
                <a:off x="6430106" y="3794365"/>
                <a:ext cx="88359" cy="85991"/>
              </a:xfrm>
              <a:custGeom>
                <a:avLst/>
                <a:gdLst/>
                <a:ahLst/>
                <a:cxnLst/>
                <a:rect l="l" t="t" r="r" b="b"/>
                <a:pathLst>
                  <a:path w="117812" h="114655" extrusionOk="0">
                    <a:moveTo>
                      <a:pt x="117390" y="44912"/>
                    </a:moveTo>
                    <a:cubicBezTo>
                      <a:pt x="116691" y="37038"/>
                      <a:pt x="114215" y="29424"/>
                      <a:pt x="110087" y="22687"/>
                    </a:cubicBezTo>
                    <a:cubicBezTo>
                      <a:pt x="78337" y="-31479"/>
                      <a:pt x="-23263" y="20655"/>
                      <a:pt x="4868" y="81615"/>
                    </a:cubicBezTo>
                    <a:cubicBezTo>
                      <a:pt x="30775" y="145813"/>
                      <a:pt x="124882" y="107142"/>
                      <a:pt x="117390" y="4491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0" name="Google Shape;1270;p11"/>
              <p:cNvSpPr/>
              <p:nvPr/>
            </p:nvSpPr>
            <p:spPr>
              <a:xfrm>
                <a:off x="6366321" y="1511685"/>
                <a:ext cx="223604" cy="111184"/>
              </a:xfrm>
              <a:custGeom>
                <a:avLst/>
                <a:gdLst/>
                <a:ahLst/>
                <a:cxnLst/>
                <a:rect l="l" t="t" r="r" b="b"/>
                <a:pathLst>
                  <a:path w="298139" h="148246" extrusionOk="0">
                    <a:moveTo>
                      <a:pt x="289812" y="123036"/>
                    </a:moveTo>
                    <a:cubicBezTo>
                      <a:pt x="265745" y="131926"/>
                      <a:pt x="233995" y="142467"/>
                      <a:pt x="212341" y="123036"/>
                    </a:cubicBezTo>
                    <a:cubicBezTo>
                      <a:pt x="368425" y="13435"/>
                      <a:pt x="159890" y="-48795"/>
                      <a:pt x="189990" y="117385"/>
                    </a:cubicBezTo>
                    <a:cubicBezTo>
                      <a:pt x="166431" y="129100"/>
                      <a:pt x="138745" y="129475"/>
                      <a:pt x="114869" y="118401"/>
                    </a:cubicBezTo>
                    <a:cubicBezTo>
                      <a:pt x="156842" y="98525"/>
                      <a:pt x="183322" y="23151"/>
                      <a:pt x="130236" y="1180"/>
                    </a:cubicBezTo>
                    <a:cubicBezTo>
                      <a:pt x="73086" y="-11076"/>
                      <a:pt x="46861" y="75348"/>
                      <a:pt x="82103" y="112241"/>
                    </a:cubicBezTo>
                    <a:cubicBezTo>
                      <a:pt x="35177" y="119099"/>
                      <a:pt x="-3114" y="61441"/>
                      <a:pt x="28318" y="23341"/>
                    </a:cubicBezTo>
                    <a:cubicBezTo>
                      <a:pt x="30668" y="19677"/>
                      <a:pt x="29589" y="14819"/>
                      <a:pt x="25905" y="12483"/>
                    </a:cubicBezTo>
                    <a:cubicBezTo>
                      <a:pt x="-39246" y="43407"/>
                      <a:pt x="31303" y="153453"/>
                      <a:pt x="96581" y="125957"/>
                    </a:cubicBezTo>
                    <a:cubicBezTo>
                      <a:pt x="125601" y="146785"/>
                      <a:pt x="166431" y="147293"/>
                      <a:pt x="198181" y="131228"/>
                    </a:cubicBezTo>
                    <a:cubicBezTo>
                      <a:pt x="207071" y="162787"/>
                      <a:pt x="330896" y="144753"/>
                      <a:pt x="289812" y="123036"/>
                    </a:cubicBezTo>
                    <a:close/>
                    <a:moveTo>
                      <a:pt x="84833" y="46836"/>
                    </a:moveTo>
                    <a:cubicBezTo>
                      <a:pt x="137030" y="-45239"/>
                      <a:pt x="175194" y="86333"/>
                      <a:pt x="99692" y="108114"/>
                    </a:cubicBezTo>
                    <a:cubicBezTo>
                      <a:pt x="83182" y="92366"/>
                      <a:pt x="77404" y="68458"/>
                      <a:pt x="84833" y="46900"/>
                    </a:cubicBezTo>
                    <a:close/>
                    <a:moveTo>
                      <a:pt x="202626" y="76046"/>
                    </a:moveTo>
                    <a:cubicBezTo>
                      <a:pt x="242885" y="-32285"/>
                      <a:pt x="290574" y="65886"/>
                      <a:pt x="203832" y="109701"/>
                    </a:cubicBezTo>
                    <a:cubicBezTo>
                      <a:pt x="200023" y="98887"/>
                      <a:pt x="199578" y="87171"/>
                      <a:pt x="202626" y="7611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1" name="Google Shape;1271;p11"/>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2" name="Google Shape;1272;p11"/>
              <p:cNvSpPr/>
              <p:nvPr/>
            </p:nvSpPr>
            <p:spPr>
              <a:xfrm>
                <a:off x="5477780" y="3241804"/>
                <a:ext cx="77288" cy="119699"/>
              </a:xfrm>
              <a:custGeom>
                <a:avLst/>
                <a:gdLst/>
                <a:ahLst/>
                <a:cxnLst/>
                <a:rect l="l" t="t" r="r" b="b"/>
                <a:pathLst>
                  <a:path w="103051" h="159599" extrusionOk="0">
                    <a:moveTo>
                      <a:pt x="3429" y="21884"/>
                    </a:moveTo>
                    <a:cubicBezTo>
                      <a:pt x="36894" y="59215"/>
                      <a:pt x="62230" y="103087"/>
                      <a:pt x="77851" y="150725"/>
                    </a:cubicBezTo>
                    <a:cubicBezTo>
                      <a:pt x="82931" y="166155"/>
                      <a:pt x="107442" y="159805"/>
                      <a:pt x="102363" y="144375"/>
                    </a:cubicBezTo>
                    <a:cubicBezTo>
                      <a:pt x="85408" y="92477"/>
                      <a:pt x="57786" y="44687"/>
                      <a:pt x="21337" y="4040"/>
                    </a:cubicBezTo>
                    <a:cubicBezTo>
                      <a:pt x="10414" y="-8089"/>
                      <a:pt x="-7556" y="9819"/>
                      <a:pt x="3429" y="2188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3" name="Google Shape;1273;p11"/>
              <p:cNvSpPr/>
              <p:nvPr/>
            </p:nvSpPr>
            <p:spPr>
              <a:xfrm>
                <a:off x="5990784" y="869828"/>
                <a:ext cx="161378" cy="160747"/>
              </a:xfrm>
              <a:custGeom>
                <a:avLst/>
                <a:gdLst/>
                <a:ahLst/>
                <a:cxnLst/>
                <a:rect l="l" t="t" r="r" b="b"/>
                <a:pathLst>
                  <a:path w="215171" h="214329" extrusionOk="0">
                    <a:moveTo>
                      <a:pt x="588" y="167379"/>
                    </a:moveTo>
                    <a:cubicBezTo>
                      <a:pt x="19638" y="198685"/>
                      <a:pt x="157432" y="239071"/>
                      <a:pt x="202644" y="194684"/>
                    </a:cubicBezTo>
                    <a:cubicBezTo>
                      <a:pt x="237062" y="156013"/>
                      <a:pt x="194136" y="106292"/>
                      <a:pt x="151400" y="101403"/>
                    </a:cubicBezTo>
                    <a:cubicBezTo>
                      <a:pt x="185563" y="-77985"/>
                      <a:pt x="-12112" y="3740"/>
                      <a:pt x="588" y="16737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4" name="Google Shape;1274;p11"/>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5" name="Google Shape;1275;p11"/>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6" name="Google Shape;1276;p11"/>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7" name="Google Shape;1277;p11"/>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8" name="Google Shape;1278;p11"/>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9" name="Google Shape;1279;p11"/>
              <p:cNvSpPr/>
              <p:nvPr/>
            </p:nvSpPr>
            <p:spPr>
              <a:xfrm>
                <a:off x="7620577" y="2529160"/>
                <a:ext cx="86891" cy="84945"/>
              </a:xfrm>
              <a:custGeom>
                <a:avLst/>
                <a:gdLst/>
                <a:ahLst/>
                <a:cxnLst/>
                <a:rect l="l" t="t" r="r" b="b"/>
                <a:pathLst>
                  <a:path w="115855" h="113260" extrusionOk="0">
                    <a:moveTo>
                      <a:pt x="563" y="69995"/>
                    </a:moveTo>
                    <a:cubicBezTo>
                      <a:pt x="1389" y="77722"/>
                      <a:pt x="3993" y="85152"/>
                      <a:pt x="8184" y="91712"/>
                    </a:cubicBezTo>
                    <a:cubicBezTo>
                      <a:pt x="40696" y="144416"/>
                      <a:pt x="139565" y="91140"/>
                      <a:pt x="110609" y="31640"/>
                    </a:cubicBezTo>
                    <a:cubicBezTo>
                      <a:pt x="83685" y="-31098"/>
                      <a:pt x="-8009" y="8844"/>
                      <a:pt x="563" y="6999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0" name="Google Shape;1280;p11"/>
              <p:cNvSpPr/>
              <p:nvPr/>
            </p:nvSpPr>
            <p:spPr>
              <a:xfrm>
                <a:off x="7738130" y="2071507"/>
                <a:ext cx="83885" cy="92922"/>
              </a:xfrm>
              <a:custGeom>
                <a:avLst/>
                <a:gdLst/>
                <a:ahLst/>
                <a:cxnLst/>
                <a:rect l="l" t="t" r="r" b="b"/>
                <a:pathLst>
                  <a:path w="111847" h="123896" extrusionOk="0">
                    <a:moveTo>
                      <a:pt x="93445" y="35736"/>
                    </a:moveTo>
                    <a:cubicBezTo>
                      <a:pt x="114590" y="38847"/>
                      <a:pt x="119289" y="5954"/>
                      <a:pt x="98144" y="2843"/>
                    </a:cubicBezTo>
                    <a:cubicBezTo>
                      <a:pt x="76998" y="-269"/>
                      <a:pt x="53694" y="-2809"/>
                      <a:pt x="33564" y="6462"/>
                    </a:cubicBezTo>
                    <a:cubicBezTo>
                      <a:pt x="-33746" y="37069"/>
                      <a:pt x="10323" y="133145"/>
                      <a:pt x="76681" y="123175"/>
                    </a:cubicBezTo>
                    <a:cubicBezTo>
                      <a:pt x="98017" y="120826"/>
                      <a:pt x="93825" y="87615"/>
                      <a:pt x="72426" y="90219"/>
                    </a:cubicBezTo>
                    <a:cubicBezTo>
                      <a:pt x="2894" y="82281"/>
                      <a:pt x="33882" y="14908"/>
                      <a:pt x="93445" y="3573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1" name="Google Shape;1281;p11"/>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2" name="Google Shape;1282;p11"/>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3" name="Google Shape;1283;p11"/>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4" name="Google Shape;1284;p11"/>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5" name="Google Shape;1285;p11"/>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6" name="Google Shape;1286;p11"/>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7" name="Google Shape;1287;p11"/>
              <p:cNvSpPr/>
              <p:nvPr/>
            </p:nvSpPr>
            <p:spPr>
              <a:xfrm>
                <a:off x="6918128" y="3147914"/>
                <a:ext cx="85021" cy="116517"/>
              </a:xfrm>
              <a:custGeom>
                <a:avLst/>
                <a:gdLst/>
                <a:ahLst/>
                <a:cxnLst/>
                <a:rect l="l" t="t" r="r" b="b"/>
                <a:pathLst>
                  <a:path w="113362" h="155356" extrusionOk="0">
                    <a:moveTo>
                      <a:pt x="88167" y="147260"/>
                    </a:moveTo>
                    <a:cubicBezTo>
                      <a:pt x="94517" y="162437"/>
                      <a:pt x="118520" y="154309"/>
                      <a:pt x="112360" y="139069"/>
                    </a:cubicBezTo>
                    <a:cubicBezTo>
                      <a:pt x="91596" y="88021"/>
                      <a:pt x="60354" y="41851"/>
                      <a:pt x="20794" y="3497"/>
                    </a:cubicBezTo>
                    <a:cubicBezTo>
                      <a:pt x="8983" y="-7934"/>
                      <a:pt x="-7781" y="11371"/>
                      <a:pt x="4030" y="22547"/>
                    </a:cubicBezTo>
                    <a:cubicBezTo>
                      <a:pt x="40415" y="57833"/>
                      <a:pt x="69054" y="100309"/>
                      <a:pt x="88167" y="14726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8" name="Google Shape;1288;p11"/>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9" name="Google Shape;1289;p11"/>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0" name="Google Shape;1290;p11"/>
              <p:cNvSpPr/>
              <p:nvPr/>
            </p:nvSpPr>
            <p:spPr>
              <a:xfrm>
                <a:off x="7452502" y="1716173"/>
                <a:ext cx="54757" cy="133519"/>
              </a:xfrm>
              <a:custGeom>
                <a:avLst/>
                <a:gdLst/>
                <a:ahLst/>
                <a:cxnLst/>
                <a:rect l="l" t="t" r="r" b="b"/>
                <a:pathLst>
                  <a:path w="73009" h="178025" extrusionOk="0">
                    <a:moveTo>
                      <a:pt x="49341" y="6279"/>
                    </a:moveTo>
                    <a:cubicBezTo>
                      <a:pt x="22100" y="55205"/>
                      <a:pt x="5272" y="109269"/>
                      <a:pt x="65" y="165029"/>
                    </a:cubicBezTo>
                    <a:cubicBezTo>
                      <a:pt x="-1459" y="181666"/>
                      <a:pt x="24449" y="182682"/>
                      <a:pt x="25973" y="166045"/>
                    </a:cubicBezTo>
                    <a:cubicBezTo>
                      <a:pt x="30799" y="114895"/>
                      <a:pt x="46229" y="65308"/>
                      <a:pt x="71249" y="20439"/>
                    </a:cubicBezTo>
                    <a:cubicBezTo>
                      <a:pt x="79313" y="5707"/>
                      <a:pt x="57532" y="-8580"/>
                      <a:pt x="49341" y="627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1" name="Google Shape;1291;p11"/>
              <p:cNvSpPr/>
              <p:nvPr/>
            </p:nvSpPr>
            <p:spPr>
              <a:xfrm>
                <a:off x="1618242" y="3603015"/>
                <a:ext cx="77546" cy="127963"/>
              </a:xfrm>
              <a:custGeom>
                <a:avLst/>
                <a:gdLst/>
                <a:ahLst/>
                <a:cxnLst/>
                <a:rect l="l" t="t" r="r" b="b"/>
                <a:pathLst>
                  <a:path w="103395" h="170617" extrusionOk="0">
                    <a:moveTo>
                      <a:pt x="80782" y="4517"/>
                    </a:moveTo>
                    <a:cubicBezTo>
                      <a:pt x="43920" y="48523"/>
                      <a:pt x="16609" y="99704"/>
                      <a:pt x="582" y="154822"/>
                    </a:cubicBezTo>
                    <a:cubicBezTo>
                      <a:pt x="-4181" y="171269"/>
                      <a:pt x="21727" y="177238"/>
                      <a:pt x="26490" y="161172"/>
                    </a:cubicBezTo>
                    <a:cubicBezTo>
                      <a:pt x="41215" y="110550"/>
                      <a:pt x="66298" y="63541"/>
                      <a:pt x="100150" y="23123"/>
                    </a:cubicBezTo>
                    <a:cubicBezTo>
                      <a:pt x="111072" y="9788"/>
                      <a:pt x="91831" y="-8627"/>
                      <a:pt x="80782" y="451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2" name="Google Shape;1292;p11"/>
              <p:cNvSpPr/>
              <p:nvPr/>
            </p:nvSpPr>
            <p:spPr>
              <a:xfrm>
                <a:off x="4796075" y="2424160"/>
                <a:ext cx="173354" cy="166354"/>
              </a:xfrm>
              <a:custGeom>
                <a:avLst/>
                <a:gdLst/>
                <a:ahLst/>
                <a:cxnLst/>
                <a:rect l="l" t="t" r="r" b="b"/>
                <a:pathLst>
                  <a:path w="231139" h="221805" extrusionOk="0">
                    <a:moveTo>
                      <a:pt x="0" y="221805"/>
                    </a:moveTo>
                    <a:lnTo>
                      <a:pt x="231140" y="171577"/>
                    </a:lnTo>
                    <a:lnTo>
                      <a:pt x="105092" y="0"/>
                    </a:lnTo>
                    <a:lnTo>
                      <a:pt x="0" y="221805"/>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3" name="Google Shape;1293;p11"/>
              <p:cNvSpPr/>
              <p:nvPr/>
            </p:nvSpPr>
            <p:spPr>
              <a:xfrm>
                <a:off x="1433500" y="2031271"/>
                <a:ext cx="131833" cy="76128"/>
              </a:xfrm>
              <a:custGeom>
                <a:avLst/>
                <a:gdLst/>
                <a:ahLst/>
                <a:cxnLst/>
                <a:rect l="l" t="t" r="r" b="b"/>
                <a:pathLst>
                  <a:path w="175778" h="101504" extrusionOk="0">
                    <a:moveTo>
                      <a:pt x="165561" y="74462"/>
                    </a:moveTo>
                    <a:cubicBezTo>
                      <a:pt x="113580" y="60835"/>
                      <a:pt x="65009" y="36527"/>
                      <a:pt x="22940" y="3088"/>
                    </a:cubicBezTo>
                    <a:cubicBezTo>
                      <a:pt x="9351" y="-7707"/>
                      <a:pt x="-8810" y="12422"/>
                      <a:pt x="4843" y="23281"/>
                    </a:cubicBezTo>
                    <a:cubicBezTo>
                      <a:pt x="50620" y="59711"/>
                      <a:pt x="103503" y="86184"/>
                      <a:pt x="160100" y="101005"/>
                    </a:cubicBezTo>
                    <a:cubicBezTo>
                      <a:pt x="176928" y="105450"/>
                      <a:pt x="182389" y="78907"/>
                      <a:pt x="165561" y="7446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4" name="Google Shape;1294;p11"/>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5" name="Google Shape;1295;p11"/>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6" name="Google Shape;1296;p11"/>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7" name="Google Shape;1297;p11"/>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8" name="Google Shape;1298;p11"/>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9" name="Google Shape;1299;p11"/>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0" name="Google Shape;1300;p11"/>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1" name="Google Shape;1301;p11"/>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2" name="Google Shape;1302;p11"/>
              <p:cNvSpPr/>
              <p:nvPr/>
            </p:nvSpPr>
            <p:spPr>
              <a:xfrm>
                <a:off x="3773464" y="2045779"/>
                <a:ext cx="203477" cy="135230"/>
              </a:xfrm>
              <a:custGeom>
                <a:avLst/>
                <a:gdLst/>
                <a:ahLst/>
                <a:cxnLst/>
                <a:rect l="l" t="t" r="r" b="b"/>
                <a:pathLst>
                  <a:path w="271303" h="180307" extrusionOk="0">
                    <a:moveTo>
                      <a:pt x="78686" y="123952"/>
                    </a:moveTo>
                    <a:cubicBezTo>
                      <a:pt x="102244" y="150177"/>
                      <a:pt x="141678" y="159321"/>
                      <a:pt x="175460" y="150495"/>
                    </a:cubicBezTo>
                    <a:cubicBezTo>
                      <a:pt x="177111" y="183071"/>
                      <a:pt x="299984" y="191833"/>
                      <a:pt x="265059" y="162242"/>
                    </a:cubicBezTo>
                    <a:cubicBezTo>
                      <a:pt x="240040" y="165735"/>
                      <a:pt x="207337" y="169164"/>
                      <a:pt x="190636" y="145923"/>
                    </a:cubicBezTo>
                    <a:cubicBezTo>
                      <a:pt x="363801" y="73470"/>
                      <a:pt x="176412" y="-30353"/>
                      <a:pt x="170317" y="135763"/>
                    </a:cubicBezTo>
                    <a:cubicBezTo>
                      <a:pt x="145145" y="142075"/>
                      <a:pt x="118462" y="136608"/>
                      <a:pt x="97799" y="120904"/>
                    </a:cubicBezTo>
                    <a:cubicBezTo>
                      <a:pt x="142249" y="110617"/>
                      <a:pt x="183779" y="43561"/>
                      <a:pt x="137360" y="11367"/>
                    </a:cubicBezTo>
                    <a:cubicBezTo>
                      <a:pt x="84909" y="-12446"/>
                      <a:pt x="41538" y="65088"/>
                      <a:pt x="67510" y="108014"/>
                    </a:cubicBezTo>
                    <a:cubicBezTo>
                      <a:pt x="20901" y="104711"/>
                      <a:pt x="-3801" y="41339"/>
                      <a:pt x="34617" y="10922"/>
                    </a:cubicBezTo>
                    <a:cubicBezTo>
                      <a:pt x="37621" y="7899"/>
                      <a:pt x="37621" y="3023"/>
                      <a:pt x="34617" y="0"/>
                    </a:cubicBezTo>
                    <a:cubicBezTo>
                      <a:pt x="-34471" y="15939"/>
                      <a:pt x="10106" y="136652"/>
                      <a:pt x="78686" y="123952"/>
                    </a:cubicBezTo>
                    <a:close/>
                    <a:moveTo>
                      <a:pt x="191144" y="98552"/>
                    </a:moveTo>
                    <a:cubicBezTo>
                      <a:pt x="252676" y="2858"/>
                      <a:pt x="277822" y="107315"/>
                      <a:pt x="185175" y="131127"/>
                    </a:cubicBezTo>
                    <a:cubicBezTo>
                      <a:pt x="183842" y="119977"/>
                      <a:pt x="185925" y="108687"/>
                      <a:pt x="191144" y="98742"/>
                    </a:cubicBezTo>
                    <a:close/>
                    <a:moveTo>
                      <a:pt x="84084" y="45593"/>
                    </a:moveTo>
                    <a:cubicBezTo>
                      <a:pt x="153934" y="-31940"/>
                      <a:pt x="162569" y="102743"/>
                      <a:pt x="85417" y="107633"/>
                    </a:cubicBezTo>
                    <a:cubicBezTo>
                      <a:pt x="72889" y="89059"/>
                      <a:pt x="72368" y="64878"/>
                      <a:pt x="84084" y="4578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3" name="Google Shape;1303;p11"/>
              <p:cNvSpPr/>
              <p:nvPr/>
            </p:nvSpPr>
            <p:spPr>
              <a:xfrm>
                <a:off x="4190121" y="610055"/>
                <a:ext cx="95348" cy="95803"/>
              </a:xfrm>
              <a:custGeom>
                <a:avLst/>
                <a:gdLst/>
                <a:ahLst/>
                <a:cxnLst/>
                <a:rect l="l" t="t" r="r" b="b"/>
                <a:pathLst>
                  <a:path w="127131" h="127737" extrusionOk="0">
                    <a:moveTo>
                      <a:pt x="125949" y="82514"/>
                    </a:moveTo>
                    <a:cubicBezTo>
                      <a:pt x="133633" y="62067"/>
                      <a:pt x="101629" y="50446"/>
                      <a:pt x="94199" y="71020"/>
                    </a:cubicBezTo>
                    <a:cubicBezTo>
                      <a:pt x="54639" y="130393"/>
                      <a:pt x="7903" y="71020"/>
                      <a:pt x="54512" y="26570"/>
                    </a:cubicBezTo>
                    <a:cubicBezTo>
                      <a:pt x="67212" y="8790"/>
                      <a:pt x="39462" y="-10768"/>
                      <a:pt x="26826" y="7012"/>
                    </a:cubicBezTo>
                    <a:cubicBezTo>
                      <a:pt x="14189" y="24792"/>
                      <a:pt x="1426" y="44541"/>
                      <a:pt x="92" y="67274"/>
                    </a:cubicBezTo>
                    <a:cubicBezTo>
                      <a:pt x="-3591" y="142648"/>
                      <a:pt x="104042" y="147347"/>
                      <a:pt x="125949" y="8251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4" name="Google Shape;1304;p11"/>
              <p:cNvSpPr/>
              <p:nvPr/>
            </p:nvSpPr>
            <p:spPr>
              <a:xfrm>
                <a:off x="3774938" y="3541856"/>
                <a:ext cx="49535" cy="137379"/>
              </a:xfrm>
              <a:custGeom>
                <a:avLst/>
                <a:gdLst/>
                <a:ahLst/>
                <a:cxnLst/>
                <a:rect l="l" t="t" r="r" b="b"/>
                <a:pathLst>
                  <a:path w="66046" h="183172" extrusionOk="0">
                    <a:moveTo>
                      <a:pt x="64529" y="163469"/>
                    </a:moveTo>
                    <a:cubicBezTo>
                      <a:pt x="41517" y="116491"/>
                      <a:pt x="28544" y="65240"/>
                      <a:pt x="26429" y="12973"/>
                    </a:cubicBezTo>
                    <a:cubicBezTo>
                      <a:pt x="25731" y="-3917"/>
                      <a:pt x="-685" y="-4553"/>
                      <a:pt x="14" y="12465"/>
                    </a:cubicBezTo>
                    <a:cubicBezTo>
                      <a:pt x="2274" y="69355"/>
                      <a:pt x="16352" y="125146"/>
                      <a:pt x="41352" y="176296"/>
                    </a:cubicBezTo>
                    <a:cubicBezTo>
                      <a:pt x="48972" y="191599"/>
                      <a:pt x="72150" y="178709"/>
                      <a:pt x="64529" y="1634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5" name="Google Shape;1305;p11"/>
              <p:cNvSpPr/>
              <p:nvPr/>
            </p:nvSpPr>
            <p:spPr>
              <a:xfrm>
                <a:off x="5217155" y="2010285"/>
                <a:ext cx="69712" cy="119420"/>
              </a:xfrm>
              <a:custGeom>
                <a:avLst/>
                <a:gdLst/>
                <a:ahLst/>
                <a:cxnLst/>
                <a:rect l="l" t="t" r="r" b="b"/>
                <a:pathLst>
                  <a:path w="92949" h="159227" extrusionOk="0">
                    <a:moveTo>
                      <a:pt x="90071" y="138448"/>
                    </a:moveTo>
                    <a:cubicBezTo>
                      <a:pt x="59528" y="100380"/>
                      <a:pt x="37239" y="56406"/>
                      <a:pt x="24539" y="9289"/>
                    </a:cubicBezTo>
                    <a:cubicBezTo>
                      <a:pt x="20475" y="-5951"/>
                      <a:pt x="-3655" y="-1125"/>
                      <a:pt x="473" y="14242"/>
                    </a:cubicBezTo>
                    <a:cubicBezTo>
                      <a:pt x="14189" y="65557"/>
                      <a:pt x="38509" y="113436"/>
                      <a:pt x="71783" y="154831"/>
                    </a:cubicBezTo>
                    <a:cubicBezTo>
                      <a:pt x="81689" y="167214"/>
                      <a:pt x="100041" y="150767"/>
                      <a:pt x="90071" y="13844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6" name="Google Shape;1306;p11"/>
              <p:cNvSpPr/>
              <p:nvPr/>
            </p:nvSpPr>
            <p:spPr>
              <a:xfrm>
                <a:off x="3716936" y="678122"/>
                <a:ext cx="84455" cy="81989"/>
              </a:xfrm>
              <a:custGeom>
                <a:avLst/>
                <a:gdLst/>
                <a:ahLst/>
                <a:cxnLst/>
                <a:rect l="l" t="t" r="r" b="b"/>
                <a:pathLst>
                  <a:path w="112607" h="109319" extrusionOk="0">
                    <a:moveTo>
                      <a:pt x="112275" y="43384"/>
                    </a:moveTo>
                    <a:cubicBezTo>
                      <a:pt x="111697" y="35872"/>
                      <a:pt x="109391" y="28588"/>
                      <a:pt x="105544" y="22111"/>
                    </a:cubicBezTo>
                    <a:cubicBezTo>
                      <a:pt x="75635" y="-29959"/>
                      <a:pt x="-21837" y="18746"/>
                      <a:pt x="4451" y="77229"/>
                    </a:cubicBezTo>
                    <a:cubicBezTo>
                      <a:pt x="28835" y="138888"/>
                      <a:pt x="118751" y="102883"/>
                      <a:pt x="112275" y="4338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7" name="Google Shape;1307;p11"/>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8" name="Google Shape;1308;p11"/>
              <p:cNvSpPr/>
              <p:nvPr/>
            </p:nvSpPr>
            <p:spPr>
              <a:xfrm>
                <a:off x="2516630" y="832684"/>
                <a:ext cx="223642" cy="101787"/>
              </a:xfrm>
              <a:custGeom>
                <a:avLst/>
                <a:gdLst/>
                <a:ahLst/>
                <a:cxnLst/>
                <a:rect l="l" t="t" r="r" b="b"/>
                <a:pathLst>
                  <a:path w="298190" h="135716" extrusionOk="0">
                    <a:moveTo>
                      <a:pt x="196428" y="11038"/>
                    </a:moveTo>
                    <a:cubicBezTo>
                      <a:pt x="166012" y="-6234"/>
                      <a:pt x="126070" y="-2360"/>
                      <a:pt x="97051" y="16562"/>
                    </a:cubicBezTo>
                    <a:cubicBezTo>
                      <a:pt x="85239" y="-13536"/>
                      <a:pt x="-33124" y="17007"/>
                      <a:pt x="9039" y="33771"/>
                    </a:cubicBezTo>
                    <a:cubicBezTo>
                      <a:pt x="31519" y="22595"/>
                      <a:pt x="61173" y="9070"/>
                      <a:pt x="84224" y="25706"/>
                    </a:cubicBezTo>
                    <a:cubicBezTo>
                      <a:pt x="-55794" y="148452"/>
                      <a:pt x="153248" y="186996"/>
                      <a:pt x="106576" y="28818"/>
                    </a:cubicBezTo>
                    <a:cubicBezTo>
                      <a:pt x="128235" y="14931"/>
                      <a:pt x="155045" y="11660"/>
                      <a:pt x="179410" y="19928"/>
                    </a:cubicBezTo>
                    <a:cubicBezTo>
                      <a:pt x="140739" y="43614"/>
                      <a:pt x="122958" y="119814"/>
                      <a:pt x="176743" y="135434"/>
                    </a:cubicBezTo>
                    <a:cubicBezTo>
                      <a:pt x="233893" y="141276"/>
                      <a:pt x="249958" y="54662"/>
                      <a:pt x="211858" y="22531"/>
                    </a:cubicBezTo>
                    <a:cubicBezTo>
                      <a:pt x="256753" y="10911"/>
                      <a:pt x="299997" y="62790"/>
                      <a:pt x="273454" y="103494"/>
                    </a:cubicBezTo>
                    <a:cubicBezTo>
                      <a:pt x="271580" y="107298"/>
                      <a:pt x="273142" y="111901"/>
                      <a:pt x="276946" y="113781"/>
                    </a:cubicBezTo>
                    <a:cubicBezTo>
                      <a:pt x="336954" y="77205"/>
                      <a:pt x="256944" y="-22554"/>
                      <a:pt x="196428" y="11038"/>
                    </a:cubicBezTo>
                    <a:close/>
                    <a:moveTo>
                      <a:pt x="98892" y="70156"/>
                    </a:moveTo>
                    <a:cubicBezTo>
                      <a:pt x="71143" y="179631"/>
                      <a:pt x="14564" y="89206"/>
                      <a:pt x="94193" y="37645"/>
                    </a:cubicBezTo>
                    <a:cubicBezTo>
                      <a:pt x="99000" y="47760"/>
                      <a:pt x="100639" y="59095"/>
                      <a:pt x="98892" y="70156"/>
                    </a:cubicBezTo>
                    <a:close/>
                    <a:moveTo>
                      <a:pt x="216304" y="86222"/>
                    </a:moveTo>
                    <a:cubicBezTo>
                      <a:pt x="175283" y="181091"/>
                      <a:pt x="124419" y="57329"/>
                      <a:pt x="195476" y="28310"/>
                    </a:cubicBezTo>
                    <a:cubicBezTo>
                      <a:pt x="213014" y="41969"/>
                      <a:pt x="221041" y="64562"/>
                      <a:pt x="216050" y="8622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11"/>
              <p:cNvSpPr/>
              <p:nvPr/>
            </p:nvSpPr>
            <p:spPr>
              <a:xfrm>
                <a:off x="3269851" y="4151743"/>
                <a:ext cx="81800" cy="99439"/>
              </a:xfrm>
              <a:custGeom>
                <a:avLst/>
                <a:gdLst/>
                <a:ahLst/>
                <a:cxnLst/>
                <a:rect l="l" t="t" r="r" b="b"/>
                <a:pathLst>
                  <a:path w="109067" h="132585" extrusionOk="0">
                    <a:moveTo>
                      <a:pt x="20046" y="98316"/>
                    </a:moveTo>
                    <a:cubicBezTo>
                      <a:pt x="-1862" y="101682"/>
                      <a:pt x="3536" y="135718"/>
                      <a:pt x="25507" y="132352"/>
                    </a:cubicBezTo>
                    <a:cubicBezTo>
                      <a:pt x="47478" y="128987"/>
                      <a:pt x="71037" y="124351"/>
                      <a:pt x="88372" y="108984"/>
                    </a:cubicBezTo>
                    <a:cubicBezTo>
                      <a:pt x="145522" y="58184"/>
                      <a:pt x="72751" y="-23667"/>
                      <a:pt x="9950" y="6495"/>
                    </a:cubicBezTo>
                    <a:cubicBezTo>
                      <a:pt x="-10434" y="15322"/>
                      <a:pt x="3600" y="46945"/>
                      <a:pt x="24237" y="37864"/>
                    </a:cubicBezTo>
                    <a:cubicBezTo>
                      <a:pt x="95548" y="24466"/>
                      <a:pt x="85197" y="100729"/>
                      <a:pt x="20046" y="9831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11"/>
              <p:cNvSpPr/>
              <p:nvPr/>
            </p:nvSpPr>
            <p:spPr>
              <a:xfrm>
                <a:off x="2307326" y="3170861"/>
                <a:ext cx="86593" cy="170406"/>
              </a:xfrm>
              <a:custGeom>
                <a:avLst/>
                <a:gdLst/>
                <a:ahLst/>
                <a:cxnLst/>
                <a:rect l="l" t="t" r="r" b="b"/>
                <a:pathLst>
                  <a:path w="115457" h="227208" extrusionOk="0">
                    <a:moveTo>
                      <a:pt x="113868" y="44592"/>
                    </a:moveTo>
                    <a:cubicBezTo>
                      <a:pt x="48273" y="-16686"/>
                      <a:pt x="-46787" y="-14654"/>
                      <a:pt x="83452" y="49735"/>
                    </a:cubicBezTo>
                    <a:cubicBezTo>
                      <a:pt x="-29388" y="87835"/>
                      <a:pt x="-26340" y="105425"/>
                      <a:pt x="83769" y="143271"/>
                    </a:cubicBezTo>
                    <a:cubicBezTo>
                      <a:pt x="-153022" y="236489"/>
                      <a:pt x="256870" y="250903"/>
                      <a:pt x="43828" y="192293"/>
                    </a:cubicBezTo>
                    <a:cubicBezTo>
                      <a:pt x="150825" y="137492"/>
                      <a:pt x="128600" y="135143"/>
                      <a:pt x="29985" y="96281"/>
                    </a:cubicBezTo>
                    <a:cubicBezTo>
                      <a:pt x="49987" y="76596"/>
                      <a:pt x="127457" y="77485"/>
                      <a:pt x="113868" y="4459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1" name="Google Shape;1311;p11"/>
              <p:cNvSpPr/>
              <p:nvPr/>
            </p:nvSpPr>
            <p:spPr>
              <a:xfrm>
                <a:off x="3362568" y="2912701"/>
                <a:ext cx="97043" cy="78697"/>
              </a:xfrm>
              <a:custGeom>
                <a:avLst/>
                <a:gdLst/>
                <a:ahLst/>
                <a:cxnLst/>
                <a:rect l="l" t="t" r="r" b="b"/>
                <a:pathLst>
                  <a:path w="129390" h="104929" extrusionOk="0">
                    <a:moveTo>
                      <a:pt x="129279" y="85147"/>
                    </a:moveTo>
                    <a:cubicBezTo>
                      <a:pt x="126929" y="63303"/>
                      <a:pt x="123564" y="40063"/>
                      <a:pt x="109276" y="22409"/>
                    </a:cubicBezTo>
                    <a:cubicBezTo>
                      <a:pt x="62032" y="-36201"/>
                      <a:pt x="-21534" y="31617"/>
                      <a:pt x="5136" y="94545"/>
                    </a:cubicBezTo>
                    <a:cubicBezTo>
                      <a:pt x="12883" y="114929"/>
                      <a:pt x="44570" y="102419"/>
                      <a:pt x="36569" y="81845"/>
                    </a:cubicBezTo>
                    <a:cubicBezTo>
                      <a:pt x="26726" y="11233"/>
                      <a:pt x="101022" y="24695"/>
                      <a:pt x="95624" y="88703"/>
                    </a:cubicBezTo>
                    <a:cubicBezTo>
                      <a:pt x="97973" y="110547"/>
                      <a:pt x="131565" y="106674"/>
                      <a:pt x="129279" y="8514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2" name="Google Shape;1312;p11"/>
              <p:cNvSpPr/>
              <p:nvPr/>
            </p:nvSpPr>
            <p:spPr>
              <a:xfrm>
                <a:off x="3271579" y="3584164"/>
                <a:ext cx="204861" cy="200875"/>
              </a:xfrm>
              <a:custGeom>
                <a:avLst/>
                <a:gdLst/>
                <a:ahLst/>
                <a:cxnLst/>
                <a:rect l="l" t="t" r="r" b="b"/>
                <a:pathLst>
                  <a:path w="273148" h="267834" extrusionOk="0">
                    <a:moveTo>
                      <a:pt x="183986" y="185798"/>
                    </a:moveTo>
                    <a:cubicBezTo>
                      <a:pt x="285586" y="209166"/>
                      <a:pt x="305653" y="208531"/>
                      <a:pt x="216625" y="131950"/>
                    </a:cubicBezTo>
                    <a:cubicBezTo>
                      <a:pt x="290603" y="-11115"/>
                      <a:pt x="267997" y="2347"/>
                      <a:pt x="137568" y="58481"/>
                    </a:cubicBezTo>
                    <a:cubicBezTo>
                      <a:pt x="121248" y="50289"/>
                      <a:pt x="65115" y="-30102"/>
                      <a:pt x="58256" y="12253"/>
                    </a:cubicBezTo>
                    <a:cubicBezTo>
                      <a:pt x="62829" y="38796"/>
                      <a:pt x="67356" y="65339"/>
                      <a:pt x="71846" y="91882"/>
                    </a:cubicBezTo>
                    <a:cubicBezTo>
                      <a:pt x="-23404" y="144460"/>
                      <a:pt x="-28802" y="157604"/>
                      <a:pt x="84990" y="168907"/>
                    </a:cubicBezTo>
                    <a:cubicBezTo>
                      <a:pt x="103151" y="309814"/>
                      <a:pt x="109056" y="286128"/>
                      <a:pt x="183986" y="18579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3" name="Google Shape;1313;p11"/>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4" name="Google Shape;1314;p11"/>
              <p:cNvSpPr/>
              <p:nvPr/>
            </p:nvSpPr>
            <p:spPr>
              <a:xfrm>
                <a:off x="2842397" y="2491866"/>
                <a:ext cx="146277" cy="228511"/>
              </a:xfrm>
              <a:custGeom>
                <a:avLst/>
                <a:gdLst/>
                <a:ahLst/>
                <a:cxnLst/>
                <a:rect l="l" t="t" r="r" b="b"/>
                <a:pathLst>
                  <a:path w="195036" h="304682" extrusionOk="0">
                    <a:moveTo>
                      <a:pt x="47568" y="211859"/>
                    </a:moveTo>
                    <a:cubicBezTo>
                      <a:pt x="66046" y="267421"/>
                      <a:pt x="153867" y="246148"/>
                      <a:pt x="167774" y="196999"/>
                    </a:cubicBezTo>
                    <a:cubicBezTo>
                      <a:pt x="197555" y="234020"/>
                      <a:pt x="167329" y="296314"/>
                      <a:pt x="118180" y="288693"/>
                    </a:cubicBezTo>
                    <a:cubicBezTo>
                      <a:pt x="113856" y="288547"/>
                      <a:pt x="110224" y="291925"/>
                      <a:pt x="110052" y="296250"/>
                    </a:cubicBezTo>
                    <a:cubicBezTo>
                      <a:pt x="169742" y="336827"/>
                      <a:pt x="228861" y="220050"/>
                      <a:pt x="172028" y="177759"/>
                    </a:cubicBezTo>
                    <a:cubicBezTo>
                      <a:pt x="175267" y="142072"/>
                      <a:pt x="154820" y="106385"/>
                      <a:pt x="124911" y="87271"/>
                    </a:cubicBezTo>
                    <a:cubicBezTo>
                      <a:pt x="148025" y="63586"/>
                      <a:pt x="69539" y="-34141"/>
                      <a:pt x="71698" y="12405"/>
                    </a:cubicBezTo>
                    <a:cubicBezTo>
                      <a:pt x="91574" y="28661"/>
                      <a:pt x="116783" y="50505"/>
                      <a:pt x="111005" y="79207"/>
                    </a:cubicBezTo>
                    <a:cubicBezTo>
                      <a:pt x="-62731" y="213"/>
                      <a:pt x="-10598" y="211668"/>
                      <a:pt x="117355" y="101305"/>
                    </a:cubicBezTo>
                    <a:cubicBezTo>
                      <a:pt x="139452" y="115713"/>
                      <a:pt x="153816" y="139373"/>
                      <a:pt x="156407" y="165630"/>
                    </a:cubicBezTo>
                    <a:cubicBezTo>
                      <a:pt x="118053" y="139532"/>
                      <a:pt x="39186" y="155026"/>
                      <a:pt x="47568" y="211859"/>
                    </a:cubicBezTo>
                    <a:close/>
                    <a:moveTo>
                      <a:pt x="75508" y="111402"/>
                    </a:moveTo>
                    <a:cubicBezTo>
                      <a:pt x="-38411" y="131721"/>
                      <a:pt x="22041" y="40726"/>
                      <a:pt x="103893" y="93304"/>
                    </a:cubicBezTo>
                    <a:cubicBezTo>
                      <a:pt x="96482" y="102073"/>
                      <a:pt x="86582" y="108379"/>
                      <a:pt x="75508" y="111402"/>
                    </a:cubicBezTo>
                    <a:close/>
                    <a:moveTo>
                      <a:pt x="155327" y="183918"/>
                    </a:moveTo>
                    <a:cubicBezTo>
                      <a:pt x="150127" y="206150"/>
                      <a:pt x="132436" y="223301"/>
                      <a:pt x="110052" y="227797"/>
                    </a:cubicBezTo>
                    <a:cubicBezTo>
                      <a:pt x="4134" y="229511"/>
                      <a:pt x="98305" y="129816"/>
                      <a:pt x="155327" y="18391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15" name="Google Shape;1315;p11"/>
            <p:cNvGrpSpPr/>
            <p:nvPr/>
          </p:nvGrpSpPr>
          <p:grpSpPr>
            <a:xfrm>
              <a:off x="0" y="0"/>
              <a:ext cx="9035724" cy="5143499"/>
              <a:chOff x="0" y="0"/>
              <a:chExt cx="9035724" cy="5143499"/>
            </a:xfrm>
          </p:grpSpPr>
          <p:sp>
            <p:nvSpPr>
              <p:cNvPr id="1316" name="Google Shape;1316;p11"/>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7" name="Google Shape;1317;p11"/>
              <p:cNvSpPr/>
              <p:nvPr/>
            </p:nvSpPr>
            <p:spPr>
              <a:xfrm>
                <a:off x="4961239" y="640508"/>
                <a:ext cx="172450" cy="161734"/>
              </a:xfrm>
              <a:custGeom>
                <a:avLst/>
                <a:gdLst/>
                <a:ahLst/>
                <a:cxnLst/>
                <a:rect l="l" t="t" r="r" b="b"/>
                <a:pathLst>
                  <a:path w="229933" h="215645" extrusionOk="0">
                    <a:moveTo>
                      <a:pt x="229933" y="215646"/>
                    </a:moveTo>
                    <a:lnTo>
                      <a:pt x="205422" y="0"/>
                    </a:lnTo>
                    <a:lnTo>
                      <a:pt x="0" y="142938"/>
                    </a:lnTo>
                    <a:lnTo>
                      <a:pt x="229933" y="215646"/>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8" name="Google Shape;1318;p11"/>
              <p:cNvSpPr/>
              <p:nvPr/>
            </p:nvSpPr>
            <p:spPr>
              <a:xfrm>
                <a:off x="6622377" y="1119979"/>
                <a:ext cx="74118" cy="124644"/>
              </a:xfrm>
              <a:custGeom>
                <a:avLst/>
                <a:gdLst/>
                <a:ahLst/>
                <a:cxnLst/>
                <a:rect l="l" t="t" r="r" b="b"/>
                <a:pathLst>
                  <a:path w="98824" h="166192" extrusionOk="0">
                    <a:moveTo>
                      <a:pt x="76737" y="4468"/>
                    </a:moveTo>
                    <a:cubicBezTo>
                      <a:pt x="41432" y="47496"/>
                      <a:pt x="15460" y="97413"/>
                      <a:pt x="537" y="151026"/>
                    </a:cubicBezTo>
                    <a:cubicBezTo>
                      <a:pt x="-3971" y="167028"/>
                      <a:pt x="21238" y="172616"/>
                      <a:pt x="25937" y="156677"/>
                    </a:cubicBezTo>
                    <a:cubicBezTo>
                      <a:pt x="39654" y="107465"/>
                      <a:pt x="63466" y="61624"/>
                      <a:pt x="95787" y="22057"/>
                    </a:cubicBezTo>
                    <a:cubicBezTo>
                      <a:pt x="106201" y="9230"/>
                      <a:pt x="87342" y="-8359"/>
                      <a:pt x="76737" y="446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9" name="Google Shape;1319;p11"/>
              <p:cNvSpPr/>
              <p:nvPr/>
            </p:nvSpPr>
            <p:spPr>
              <a:xfrm>
                <a:off x="6183817" y="4145827"/>
                <a:ext cx="87219" cy="100595"/>
              </a:xfrm>
              <a:custGeom>
                <a:avLst/>
                <a:gdLst/>
                <a:ahLst/>
                <a:cxnLst/>
                <a:rect l="l" t="t" r="r" b="b"/>
                <a:pathLst>
                  <a:path w="116292" h="134127" extrusionOk="0">
                    <a:moveTo>
                      <a:pt x="82491" y="33433"/>
                    </a:moveTo>
                    <a:cubicBezTo>
                      <a:pt x="103382" y="26194"/>
                      <a:pt x="92079" y="-6191"/>
                      <a:pt x="71188" y="1048"/>
                    </a:cubicBezTo>
                    <a:cubicBezTo>
                      <a:pt x="50296" y="8287"/>
                      <a:pt x="27880" y="16923"/>
                      <a:pt x="13656" y="35084"/>
                    </a:cubicBezTo>
                    <a:cubicBezTo>
                      <a:pt x="-33587" y="95155"/>
                      <a:pt x="52455" y="162402"/>
                      <a:pt x="108906" y="121698"/>
                    </a:cubicBezTo>
                    <a:cubicBezTo>
                      <a:pt x="127322" y="109379"/>
                      <a:pt x="107700" y="80931"/>
                      <a:pt x="89349" y="93440"/>
                    </a:cubicBezTo>
                    <a:cubicBezTo>
                      <a:pt x="21530" y="119221"/>
                      <a:pt x="17975" y="42640"/>
                      <a:pt x="82491" y="3343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0" name="Google Shape;1320;p11"/>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1" name="Google Shape;1321;p11"/>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2" name="Google Shape;1322;p11"/>
              <p:cNvSpPr/>
              <p:nvPr/>
            </p:nvSpPr>
            <p:spPr>
              <a:xfrm>
                <a:off x="5346584" y="3800176"/>
                <a:ext cx="157655" cy="164872"/>
              </a:xfrm>
              <a:custGeom>
                <a:avLst/>
                <a:gdLst/>
                <a:ahLst/>
                <a:cxnLst/>
                <a:rect l="l" t="t" r="r" b="b"/>
                <a:pathLst>
                  <a:path w="210207" h="219830" extrusionOk="0">
                    <a:moveTo>
                      <a:pt x="165911" y="5478"/>
                    </a:moveTo>
                    <a:cubicBezTo>
                      <a:pt x="119303" y="-17636"/>
                      <a:pt x="82472" y="37228"/>
                      <a:pt x="89013" y="79837"/>
                    </a:cubicBezTo>
                    <a:cubicBezTo>
                      <a:pt x="-93994" y="94124"/>
                      <a:pt x="37641" y="264495"/>
                      <a:pt x="192899" y="208615"/>
                    </a:cubicBezTo>
                    <a:cubicBezTo>
                      <a:pt x="218172" y="181945"/>
                      <a:pt x="220903" y="37609"/>
                      <a:pt x="165911" y="547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3" name="Google Shape;1323;p11"/>
              <p:cNvSpPr/>
              <p:nvPr/>
            </p:nvSpPr>
            <p:spPr>
              <a:xfrm>
                <a:off x="5598773" y="2518581"/>
                <a:ext cx="80760" cy="86925"/>
              </a:xfrm>
              <a:custGeom>
                <a:avLst/>
                <a:gdLst/>
                <a:ahLst/>
                <a:cxnLst/>
                <a:rect l="l" t="t" r="r" b="b"/>
                <a:pathLst>
                  <a:path w="107680" h="115900" extrusionOk="0">
                    <a:moveTo>
                      <a:pt x="43462" y="1041"/>
                    </a:moveTo>
                    <a:cubicBezTo>
                      <a:pt x="-23022" y="11138"/>
                      <a:pt x="-7846" y="108483"/>
                      <a:pt x="52606" y="115341"/>
                    </a:cubicBezTo>
                    <a:cubicBezTo>
                      <a:pt x="60162" y="116491"/>
                      <a:pt x="67910" y="115862"/>
                      <a:pt x="75212" y="113500"/>
                    </a:cubicBezTo>
                    <a:cubicBezTo>
                      <a:pt x="133569" y="95656"/>
                      <a:pt x="107343" y="-11659"/>
                      <a:pt x="43462" y="104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11"/>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5" name="Google Shape;1325;p11"/>
              <p:cNvSpPr/>
              <p:nvPr/>
            </p:nvSpPr>
            <p:spPr>
              <a:xfrm>
                <a:off x="5915661" y="3476154"/>
                <a:ext cx="145191" cy="165083"/>
              </a:xfrm>
              <a:custGeom>
                <a:avLst/>
                <a:gdLst/>
                <a:ahLst/>
                <a:cxnLst/>
                <a:rect l="l" t="t" r="r" b="b"/>
                <a:pathLst>
                  <a:path w="193588" h="220111" extrusionOk="0">
                    <a:moveTo>
                      <a:pt x="193588" y="100640"/>
                    </a:moveTo>
                    <a:cubicBezTo>
                      <a:pt x="193588" y="8565"/>
                      <a:pt x="125326" y="-61285"/>
                      <a:pt x="168188" y="81590"/>
                    </a:cubicBezTo>
                    <a:cubicBezTo>
                      <a:pt x="60683" y="23614"/>
                      <a:pt x="49444" y="38346"/>
                      <a:pt x="98338" y="147439"/>
                    </a:cubicBezTo>
                    <a:cubicBezTo>
                      <a:pt x="-137564" y="35361"/>
                      <a:pt x="139042" y="352608"/>
                      <a:pt x="33569" y="151884"/>
                    </a:cubicBezTo>
                    <a:cubicBezTo>
                      <a:pt x="149710" y="193604"/>
                      <a:pt x="135613" y="175570"/>
                      <a:pt x="95862" y="74160"/>
                    </a:cubicBezTo>
                    <a:cubicBezTo>
                      <a:pt x="124818" y="75240"/>
                      <a:pt x="178348" y="133977"/>
                      <a:pt x="193588" y="10064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6" name="Google Shape;1326;p11"/>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7" name="Google Shape;1327;p11"/>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8" name="Google Shape;1328;p11"/>
              <p:cNvSpPr/>
              <p:nvPr/>
            </p:nvSpPr>
            <p:spPr>
              <a:xfrm>
                <a:off x="8004341" y="2451709"/>
                <a:ext cx="233165" cy="133718"/>
              </a:xfrm>
              <a:custGeom>
                <a:avLst/>
                <a:gdLst/>
                <a:ahLst/>
                <a:cxnLst/>
                <a:rect l="l" t="t" r="r" b="b"/>
                <a:pathLst>
                  <a:path w="310886" h="178291" extrusionOk="0">
                    <a:moveTo>
                      <a:pt x="292661" y="84870"/>
                    </a:moveTo>
                    <a:cubicBezTo>
                      <a:pt x="292026" y="89093"/>
                      <a:pt x="294820" y="93081"/>
                      <a:pt x="299011" y="93888"/>
                    </a:cubicBezTo>
                    <a:cubicBezTo>
                      <a:pt x="346826" y="39532"/>
                      <a:pt x="238051" y="-33938"/>
                      <a:pt x="188775" y="17370"/>
                    </a:cubicBezTo>
                    <a:cubicBezTo>
                      <a:pt x="153723" y="9687"/>
                      <a:pt x="115560" y="25562"/>
                      <a:pt x="92826" y="52930"/>
                    </a:cubicBezTo>
                    <a:cubicBezTo>
                      <a:pt x="72126" y="26958"/>
                      <a:pt x="-34936" y="92808"/>
                      <a:pt x="11610" y="96554"/>
                    </a:cubicBezTo>
                    <a:cubicBezTo>
                      <a:pt x="30279" y="78711"/>
                      <a:pt x="55362" y="56422"/>
                      <a:pt x="82984" y="65757"/>
                    </a:cubicBezTo>
                    <a:cubicBezTo>
                      <a:pt x="-17410" y="228762"/>
                      <a:pt x="199634" y="203362"/>
                      <a:pt x="105844" y="62138"/>
                    </a:cubicBezTo>
                    <a:cubicBezTo>
                      <a:pt x="122926" y="41913"/>
                      <a:pt x="148326" y="30559"/>
                      <a:pt x="174805" y="31276"/>
                    </a:cubicBezTo>
                    <a:cubicBezTo>
                      <a:pt x="143944" y="66265"/>
                      <a:pt x="149405" y="146529"/>
                      <a:pt x="207126" y="145576"/>
                    </a:cubicBezTo>
                    <a:cubicBezTo>
                      <a:pt x="264721" y="134146"/>
                      <a:pt x="254561" y="43976"/>
                      <a:pt x="207444" y="24038"/>
                    </a:cubicBezTo>
                    <a:cubicBezTo>
                      <a:pt x="248275" y="-981"/>
                      <a:pt x="306694" y="36864"/>
                      <a:pt x="292661" y="84870"/>
                    </a:cubicBezTo>
                    <a:close/>
                    <a:moveTo>
                      <a:pt x="110861" y="105127"/>
                    </a:moveTo>
                    <a:cubicBezTo>
                      <a:pt x="116829" y="221078"/>
                      <a:pt x="33835" y="149577"/>
                      <a:pt x="96446" y="74583"/>
                    </a:cubicBezTo>
                    <a:cubicBezTo>
                      <a:pt x="104193" y="83080"/>
                      <a:pt x="109273" y="93729"/>
                      <a:pt x="110861" y="105127"/>
                    </a:cubicBezTo>
                    <a:close/>
                    <a:moveTo>
                      <a:pt x="231066" y="85315"/>
                    </a:moveTo>
                    <a:cubicBezTo>
                      <a:pt x="219509" y="190979"/>
                      <a:pt x="132069" y="84744"/>
                      <a:pt x="192966" y="34515"/>
                    </a:cubicBezTo>
                    <a:cubicBezTo>
                      <a:pt x="214556" y="42491"/>
                      <a:pt x="229478" y="62366"/>
                      <a:pt x="231066" y="8531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9" name="Google Shape;1329;p11"/>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0" name="Google Shape;1330;p11"/>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1" name="Google Shape;1331;p11"/>
              <p:cNvSpPr/>
              <p:nvPr/>
            </p:nvSpPr>
            <p:spPr>
              <a:xfrm>
                <a:off x="7721417" y="1382863"/>
                <a:ext cx="105337" cy="206633"/>
              </a:xfrm>
              <a:custGeom>
                <a:avLst/>
                <a:gdLst/>
                <a:ahLst/>
                <a:cxnLst/>
                <a:rect l="l" t="t" r="r" b="b"/>
                <a:pathLst>
                  <a:path w="140449" h="275511" extrusionOk="0">
                    <a:moveTo>
                      <a:pt x="22511" y="267938"/>
                    </a:moveTo>
                    <a:cubicBezTo>
                      <a:pt x="14700" y="245396"/>
                      <a:pt x="5557" y="215678"/>
                      <a:pt x="24098" y="195993"/>
                    </a:cubicBezTo>
                    <a:cubicBezTo>
                      <a:pt x="122777" y="343313"/>
                      <a:pt x="184881" y="150717"/>
                      <a:pt x="29813" y="175292"/>
                    </a:cubicBezTo>
                    <a:cubicBezTo>
                      <a:pt x="19399" y="153136"/>
                      <a:pt x="19590" y="127444"/>
                      <a:pt x="30321" y="105442"/>
                    </a:cubicBezTo>
                    <a:cubicBezTo>
                      <a:pt x="47974" y="144875"/>
                      <a:pt x="117697" y="171101"/>
                      <a:pt x="139097" y="122205"/>
                    </a:cubicBezTo>
                    <a:cubicBezTo>
                      <a:pt x="151797" y="69247"/>
                      <a:pt x="71787" y="43085"/>
                      <a:pt x="36798" y="75152"/>
                    </a:cubicBezTo>
                    <a:cubicBezTo>
                      <a:pt x="31337" y="31337"/>
                      <a:pt x="85694" y="-3080"/>
                      <a:pt x="120809" y="26955"/>
                    </a:cubicBezTo>
                    <a:cubicBezTo>
                      <a:pt x="124174" y="29178"/>
                      <a:pt x="128683" y="28270"/>
                      <a:pt x="130969" y="24924"/>
                    </a:cubicBezTo>
                    <a:cubicBezTo>
                      <a:pt x="103537" y="-36290"/>
                      <a:pt x="-222" y="27019"/>
                      <a:pt x="24035" y="88424"/>
                    </a:cubicBezTo>
                    <a:cubicBezTo>
                      <a:pt x="4033" y="115030"/>
                      <a:pt x="2762" y="153257"/>
                      <a:pt x="17050" y="182975"/>
                    </a:cubicBezTo>
                    <a:cubicBezTo>
                      <a:pt x="-12795" y="190214"/>
                      <a:pt x="1429" y="305721"/>
                      <a:pt x="22511" y="267938"/>
                    </a:cubicBezTo>
                    <a:close/>
                    <a:moveTo>
                      <a:pt x="67977" y="188182"/>
                    </a:moveTo>
                    <a:cubicBezTo>
                      <a:pt x="167926" y="227806"/>
                      <a:pt x="75660" y="270161"/>
                      <a:pt x="36735" y="188627"/>
                    </a:cubicBezTo>
                    <a:cubicBezTo>
                      <a:pt x="46832" y="185306"/>
                      <a:pt x="57754" y="185147"/>
                      <a:pt x="67977" y="188182"/>
                    </a:cubicBezTo>
                    <a:close/>
                    <a:moveTo>
                      <a:pt x="97632" y="79280"/>
                    </a:moveTo>
                    <a:cubicBezTo>
                      <a:pt x="182150" y="129699"/>
                      <a:pt x="59023" y="162465"/>
                      <a:pt x="40482" y="91980"/>
                    </a:cubicBezTo>
                    <a:cubicBezTo>
                      <a:pt x="55340" y="76898"/>
                      <a:pt x="77565" y="71818"/>
                      <a:pt x="97505" y="7896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2" name="Google Shape;1332;p11"/>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3" name="Google Shape;1333;p11"/>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4" name="Google Shape;1334;p11"/>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5" name="Google Shape;1335;p11"/>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6" name="Google Shape;1336;p11"/>
              <p:cNvSpPr/>
              <p:nvPr/>
            </p:nvSpPr>
            <p:spPr>
              <a:xfrm>
                <a:off x="6733554" y="3487085"/>
                <a:ext cx="113846" cy="218006"/>
              </a:xfrm>
              <a:custGeom>
                <a:avLst/>
                <a:gdLst/>
                <a:ahLst/>
                <a:cxnLst/>
                <a:rect l="l" t="t" r="r" b="b"/>
                <a:pathLst>
                  <a:path w="151795" h="290675" extrusionOk="0">
                    <a:moveTo>
                      <a:pt x="45721" y="190015"/>
                    </a:moveTo>
                    <a:cubicBezTo>
                      <a:pt x="28640" y="172235"/>
                      <a:pt x="20576" y="147654"/>
                      <a:pt x="23814" y="123213"/>
                    </a:cubicBezTo>
                    <a:cubicBezTo>
                      <a:pt x="53278" y="154963"/>
                      <a:pt x="128145" y="157757"/>
                      <a:pt x="132844" y="104163"/>
                    </a:cubicBezTo>
                    <a:cubicBezTo>
                      <a:pt x="127827" y="49680"/>
                      <a:pt x="43372" y="50315"/>
                      <a:pt x="20259" y="92098"/>
                    </a:cubicBezTo>
                    <a:cubicBezTo>
                      <a:pt x="1209" y="52093"/>
                      <a:pt x="41721" y="1864"/>
                      <a:pt x="84901" y="19263"/>
                    </a:cubicBezTo>
                    <a:cubicBezTo>
                      <a:pt x="88838" y="20280"/>
                      <a:pt x="92839" y="17962"/>
                      <a:pt x="93918" y="14056"/>
                    </a:cubicBezTo>
                    <a:cubicBezTo>
                      <a:pt x="48134" y="-35537"/>
                      <a:pt x="-30415" y="58125"/>
                      <a:pt x="12321" y="108735"/>
                    </a:cubicBezTo>
                    <a:cubicBezTo>
                      <a:pt x="1780" y="140485"/>
                      <a:pt x="12765" y="177379"/>
                      <a:pt x="35943" y="201064"/>
                    </a:cubicBezTo>
                    <a:cubicBezTo>
                      <a:pt x="9908" y="217764"/>
                      <a:pt x="60517" y="323301"/>
                      <a:pt x="68455" y="280566"/>
                    </a:cubicBezTo>
                    <a:cubicBezTo>
                      <a:pt x="53786" y="261516"/>
                      <a:pt x="35561" y="236116"/>
                      <a:pt x="46928" y="211414"/>
                    </a:cubicBezTo>
                    <a:cubicBezTo>
                      <a:pt x="188216" y="320381"/>
                      <a:pt x="185676" y="116800"/>
                      <a:pt x="45721" y="190015"/>
                    </a:cubicBezTo>
                    <a:close/>
                    <a:moveTo>
                      <a:pt x="86044" y="190015"/>
                    </a:moveTo>
                    <a:cubicBezTo>
                      <a:pt x="193994" y="195730"/>
                      <a:pt x="119635" y="265644"/>
                      <a:pt x="56326" y="200429"/>
                    </a:cubicBezTo>
                    <a:cubicBezTo>
                      <a:pt x="64898" y="193927"/>
                      <a:pt x="75313" y="190225"/>
                      <a:pt x="86044" y="189825"/>
                    </a:cubicBezTo>
                    <a:close/>
                    <a:moveTo>
                      <a:pt x="79377" y="76668"/>
                    </a:moveTo>
                    <a:cubicBezTo>
                      <a:pt x="176087" y="97623"/>
                      <a:pt x="69217" y="168362"/>
                      <a:pt x="28577" y="106957"/>
                    </a:cubicBezTo>
                    <a:cubicBezTo>
                      <a:pt x="38038" y="87710"/>
                      <a:pt x="57914" y="75785"/>
                      <a:pt x="79377" y="7647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7" name="Google Shape;1337;p11"/>
              <p:cNvSpPr/>
              <p:nvPr/>
            </p:nvSpPr>
            <p:spPr>
              <a:xfrm>
                <a:off x="7243143" y="2159031"/>
                <a:ext cx="156543" cy="187166"/>
              </a:xfrm>
              <a:custGeom>
                <a:avLst/>
                <a:gdLst/>
                <a:ahLst/>
                <a:cxnLst/>
                <a:rect l="l" t="t" r="r" b="b"/>
                <a:pathLst>
                  <a:path w="208724" h="249555" extrusionOk="0">
                    <a:moveTo>
                      <a:pt x="177736" y="249555"/>
                    </a:moveTo>
                    <a:lnTo>
                      <a:pt x="208724" y="0"/>
                    </a:lnTo>
                    <a:lnTo>
                      <a:pt x="0" y="123190"/>
                    </a:lnTo>
                    <a:lnTo>
                      <a:pt x="177736" y="249555"/>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8" name="Google Shape;1338;p11"/>
              <p:cNvSpPr/>
              <p:nvPr/>
            </p:nvSpPr>
            <p:spPr>
              <a:xfrm>
                <a:off x="6905617" y="2527513"/>
                <a:ext cx="106994" cy="107136"/>
              </a:xfrm>
              <a:custGeom>
                <a:avLst/>
                <a:gdLst/>
                <a:ahLst/>
                <a:cxnLst/>
                <a:rect l="l" t="t" r="r" b="b"/>
                <a:pathLst>
                  <a:path w="142659" h="142848" extrusionOk="0">
                    <a:moveTo>
                      <a:pt x="123074" y="140644"/>
                    </a:moveTo>
                    <a:cubicBezTo>
                      <a:pt x="137488" y="150042"/>
                      <a:pt x="150887" y="126928"/>
                      <a:pt x="136472" y="117530"/>
                    </a:cubicBezTo>
                    <a:cubicBezTo>
                      <a:pt x="92149" y="88517"/>
                      <a:pt x="54303" y="50614"/>
                      <a:pt x="25411" y="6214"/>
                    </a:cubicBezTo>
                    <a:cubicBezTo>
                      <a:pt x="16076" y="-8137"/>
                      <a:pt x="-7165" y="4944"/>
                      <a:pt x="2169" y="19422"/>
                    </a:cubicBezTo>
                    <a:cubicBezTo>
                      <a:pt x="33602" y="67797"/>
                      <a:pt x="74814" y="109078"/>
                      <a:pt x="123074" y="14064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9" name="Google Shape;1339;p11"/>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0" name="Google Shape;1340;p11"/>
              <p:cNvSpPr/>
              <p:nvPr/>
            </p:nvSpPr>
            <p:spPr>
              <a:xfrm>
                <a:off x="7076978" y="1260636"/>
                <a:ext cx="98623" cy="80126"/>
              </a:xfrm>
              <a:custGeom>
                <a:avLst/>
                <a:gdLst/>
                <a:ahLst/>
                <a:cxnLst/>
                <a:rect l="l" t="t" r="r" b="b"/>
                <a:pathLst>
                  <a:path w="131497" h="106835" extrusionOk="0">
                    <a:moveTo>
                      <a:pt x="126175" y="10537"/>
                    </a:moveTo>
                    <a:cubicBezTo>
                      <a:pt x="118174" y="-10228"/>
                      <a:pt x="86044" y="2727"/>
                      <a:pt x="94425" y="23237"/>
                    </a:cubicBezTo>
                    <a:cubicBezTo>
                      <a:pt x="104712" y="94992"/>
                      <a:pt x="29084" y="81657"/>
                      <a:pt x="34291" y="16506"/>
                    </a:cubicBezTo>
                    <a:cubicBezTo>
                      <a:pt x="31878" y="-5529"/>
                      <a:pt x="-2348" y="-1591"/>
                      <a:pt x="128" y="20443"/>
                    </a:cubicBezTo>
                    <a:cubicBezTo>
                      <a:pt x="2605" y="42478"/>
                      <a:pt x="6097" y="66227"/>
                      <a:pt x="20702" y="83943"/>
                    </a:cubicBezTo>
                    <a:cubicBezTo>
                      <a:pt x="68835" y="143824"/>
                      <a:pt x="153544" y="74481"/>
                      <a:pt x="126175" y="1053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1" name="Google Shape;1341;p11"/>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2" name="Google Shape;1342;p11"/>
              <p:cNvSpPr/>
              <p:nvPr/>
            </p:nvSpPr>
            <p:spPr>
              <a:xfrm>
                <a:off x="7258585" y="3706830"/>
                <a:ext cx="205701" cy="192056"/>
              </a:xfrm>
              <a:custGeom>
                <a:avLst/>
                <a:gdLst/>
                <a:ahLst/>
                <a:cxnLst/>
                <a:rect l="l" t="t" r="r" b="b"/>
                <a:pathLst>
                  <a:path w="274268" h="256074" extrusionOk="0">
                    <a:moveTo>
                      <a:pt x="149083" y="208997"/>
                    </a:moveTo>
                    <a:cubicBezTo>
                      <a:pt x="230617" y="267544"/>
                      <a:pt x="248715" y="274466"/>
                      <a:pt x="198105" y="173183"/>
                    </a:cubicBezTo>
                    <a:cubicBezTo>
                      <a:pt x="317104" y="73615"/>
                      <a:pt x="292021" y="77171"/>
                      <a:pt x="155179" y="78505"/>
                    </a:cubicBezTo>
                    <a:cubicBezTo>
                      <a:pt x="143749" y="65106"/>
                      <a:pt x="123429" y="-27159"/>
                      <a:pt x="101903" y="7893"/>
                    </a:cubicBezTo>
                    <a:cubicBezTo>
                      <a:pt x="96060" y="33293"/>
                      <a:pt x="90218" y="58585"/>
                      <a:pt x="84313" y="83775"/>
                    </a:cubicBezTo>
                    <a:cubicBezTo>
                      <a:pt x="-20081" y="94951"/>
                      <a:pt x="-29606" y="104730"/>
                      <a:pt x="67358" y="157054"/>
                    </a:cubicBezTo>
                    <a:cubicBezTo>
                      <a:pt x="31036" y="289134"/>
                      <a:pt x="45070" y="270275"/>
                      <a:pt x="149083" y="20899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3" name="Google Shape;1343;p11"/>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4" name="Google Shape;1344;p11"/>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5" name="Google Shape;1345;p11"/>
              <p:cNvSpPr/>
              <p:nvPr/>
            </p:nvSpPr>
            <p:spPr>
              <a:xfrm>
                <a:off x="3432455" y="3112415"/>
                <a:ext cx="132989" cy="196732"/>
              </a:xfrm>
              <a:custGeom>
                <a:avLst/>
                <a:gdLst/>
                <a:ahLst/>
                <a:cxnLst/>
                <a:rect l="l" t="t" r="r" b="b"/>
                <a:pathLst>
                  <a:path w="177319" h="262310" extrusionOk="0">
                    <a:moveTo>
                      <a:pt x="43906" y="164557"/>
                    </a:moveTo>
                    <a:cubicBezTo>
                      <a:pt x="38039" y="140027"/>
                      <a:pt x="43652" y="114163"/>
                      <a:pt x="59146" y="94262"/>
                    </a:cubicBezTo>
                    <a:cubicBezTo>
                      <a:pt x="68608" y="137696"/>
                      <a:pt x="133378" y="178717"/>
                      <a:pt x="165128" y="133950"/>
                    </a:cubicBezTo>
                    <a:cubicBezTo>
                      <a:pt x="188876" y="83150"/>
                      <a:pt x="113947" y="40160"/>
                      <a:pt x="71973" y="65116"/>
                    </a:cubicBezTo>
                    <a:cubicBezTo>
                      <a:pt x="75720" y="19840"/>
                      <a:pt x="137632" y="-3464"/>
                      <a:pt x="166715" y="34191"/>
                    </a:cubicBezTo>
                    <a:cubicBezTo>
                      <a:pt x="169636" y="37118"/>
                      <a:pt x="174386" y="37125"/>
                      <a:pt x="177313" y="34198"/>
                    </a:cubicBezTo>
                    <a:cubicBezTo>
                      <a:pt x="177313" y="34198"/>
                      <a:pt x="177320" y="34191"/>
                      <a:pt x="177320" y="34191"/>
                    </a:cubicBezTo>
                    <a:cubicBezTo>
                      <a:pt x="162588" y="-33182"/>
                      <a:pt x="44795" y="8791"/>
                      <a:pt x="56670" y="75657"/>
                    </a:cubicBezTo>
                    <a:cubicBezTo>
                      <a:pt x="30952" y="98199"/>
                      <a:pt x="21618" y="136426"/>
                      <a:pt x="29809" y="169383"/>
                    </a:cubicBezTo>
                    <a:cubicBezTo>
                      <a:pt x="-1941" y="170589"/>
                      <a:pt x="-11656" y="290033"/>
                      <a:pt x="17109" y="256314"/>
                    </a:cubicBezTo>
                    <a:cubicBezTo>
                      <a:pt x="13998" y="231930"/>
                      <a:pt x="10759" y="200117"/>
                      <a:pt x="33810" y="184115"/>
                    </a:cubicBezTo>
                    <a:cubicBezTo>
                      <a:pt x="102326" y="353279"/>
                      <a:pt x="205323" y="172304"/>
                      <a:pt x="43906" y="164557"/>
                    </a:cubicBezTo>
                    <a:close/>
                    <a:moveTo>
                      <a:pt x="132298" y="82007"/>
                    </a:moveTo>
                    <a:cubicBezTo>
                      <a:pt x="206847" y="150523"/>
                      <a:pt x="75974" y="157699"/>
                      <a:pt x="71973" y="82642"/>
                    </a:cubicBezTo>
                    <a:cubicBezTo>
                      <a:pt x="90172" y="70551"/>
                      <a:pt x="113750" y="70202"/>
                      <a:pt x="132298" y="81753"/>
                    </a:cubicBezTo>
                    <a:close/>
                    <a:moveTo>
                      <a:pt x="79657" y="185512"/>
                    </a:moveTo>
                    <a:cubicBezTo>
                      <a:pt x="171986" y="246345"/>
                      <a:pt x="70195" y="269649"/>
                      <a:pt x="47907" y="179162"/>
                    </a:cubicBezTo>
                    <a:cubicBezTo>
                      <a:pt x="58867" y="177904"/>
                      <a:pt x="69941" y="180032"/>
                      <a:pt x="79657" y="18525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6" name="Google Shape;1346;p11"/>
              <p:cNvSpPr/>
              <p:nvPr/>
            </p:nvSpPr>
            <p:spPr>
              <a:xfrm>
                <a:off x="1206512" y="2559025"/>
                <a:ext cx="95232" cy="80399"/>
              </a:xfrm>
              <a:custGeom>
                <a:avLst/>
                <a:gdLst/>
                <a:ahLst/>
                <a:cxnLst/>
                <a:rect l="l" t="t" r="r" b="b"/>
                <a:pathLst>
                  <a:path w="126976" h="107198" extrusionOk="0">
                    <a:moveTo>
                      <a:pt x="118518" y="8266"/>
                    </a:moveTo>
                    <a:cubicBezTo>
                      <a:pt x="108485" y="-10340"/>
                      <a:pt x="79656" y="5726"/>
                      <a:pt x="89943" y="24331"/>
                    </a:cubicBezTo>
                    <a:cubicBezTo>
                      <a:pt x="108231" y="90879"/>
                      <a:pt x="35142" y="87260"/>
                      <a:pt x="32285" y="25094"/>
                    </a:cubicBezTo>
                    <a:cubicBezTo>
                      <a:pt x="27332" y="4583"/>
                      <a:pt x="-4482" y="12394"/>
                      <a:pt x="535" y="32967"/>
                    </a:cubicBezTo>
                    <a:cubicBezTo>
                      <a:pt x="5551" y="53541"/>
                      <a:pt x="11647" y="75512"/>
                      <a:pt x="27586" y="90689"/>
                    </a:cubicBezTo>
                    <a:cubicBezTo>
                      <a:pt x="79973" y="141044"/>
                      <a:pt x="151728" y="65416"/>
                      <a:pt x="118518" y="826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7" name="Google Shape;1347;p11"/>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8" name="Google Shape;1348;p11"/>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9" name="Google Shape;1349;p11"/>
              <p:cNvSpPr/>
              <p:nvPr/>
            </p:nvSpPr>
            <p:spPr>
              <a:xfrm>
                <a:off x="1338339" y="3180200"/>
                <a:ext cx="80741" cy="80156"/>
              </a:xfrm>
              <a:custGeom>
                <a:avLst/>
                <a:gdLst/>
                <a:ahLst/>
                <a:cxnLst/>
                <a:rect l="l" t="t" r="r" b="b"/>
                <a:pathLst>
                  <a:path w="107655" h="106875" extrusionOk="0">
                    <a:moveTo>
                      <a:pt x="9677" y="89227"/>
                    </a:moveTo>
                    <a:cubicBezTo>
                      <a:pt x="43331" y="136281"/>
                      <a:pt x="132105" y="80210"/>
                      <a:pt x="101243" y="26680"/>
                    </a:cubicBezTo>
                    <a:cubicBezTo>
                      <a:pt x="72097" y="-30089"/>
                      <a:pt x="-10770" y="13027"/>
                      <a:pt x="1168" y="69479"/>
                    </a:cubicBezTo>
                    <a:cubicBezTo>
                      <a:pt x="2431" y="76635"/>
                      <a:pt x="5346" y="83398"/>
                      <a:pt x="9677" y="8922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0" name="Google Shape;1350;p11"/>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1" name="Google Shape;1351;p11"/>
              <p:cNvSpPr/>
              <p:nvPr/>
            </p:nvSpPr>
            <p:spPr>
              <a:xfrm>
                <a:off x="1731279" y="3066654"/>
                <a:ext cx="107884" cy="217321"/>
              </a:xfrm>
              <a:custGeom>
                <a:avLst/>
                <a:gdLst/>
                <a:ahLst/>
                <a:cxnLst/>
                <a:rect l="l" t="t" r="r" b="b"/>
                <a:pathLst>
                  <a:path w="143845" h="289761" extrusionOk="0">
                    <a:moveTo>
                      <a:pt x="29951" y="184678"/>
                    </a:moveTo>
                    <a:cubicBezTo>
                      <a:pt x="18515" y="161792"/>
                      <a:pt x="18096" y="134951"/>
                      <a:pt x="28808" y="111716"/>
                    </a:cubicBezTo>
                    <a:cubicBezTo>
                      <a:pt x="48176" y="152420"/>
                      <a:pt x="121582" y="178074"/>
                      <a:pt x="142727" y="126512"/>
                    </a:cubicBezTo>
                    <a:cubicBezTo>
                      <a:pt x="154475" y="70950"/>
                      <a:pt x="70591" y="45613"/>
                      <a:pt x="34777" y="79903"/>
                    </a:cubicBezTo>
                    <a:cubicBezTo>
                      <a:pt x="27983" y="34310"/>
                      <a:pt x="83863" y="-2647"/>
                      <a:pt x="121264" y="27579"/>
                    </a:cubicBezTo>
                    <a:cubicBezTo>
                      <a:pt x="124826" y="29814"/>
                      <a:pt x="129525" y="28766"/>
                      <a:pt x="131805" y="25229"/>
                    </a:cubicBezTo>
                    <a:cubicBezTo>
                      <a:pt x="101706" y="-38271"/>
                      <a:pt x="-5037" y="30627"/>
                      <a:pt x="21760" y="93936"/>
                    </a:cubicBezTo>
                    <a:cubicBezTo>
                      <a:pt x="1503" y="122194"/>
                      <a:pt x="1122" y="162135"/>
                      <a:pt x="16743" y="192806"/>
                    </a:cubicBezTo>
                    <a:cubicBezTo>
                      <a:pt x="-14245" y="201251"/>
                      <a:pt x="3408" y="321520"/>
                      <a:pt x="24490" y="281706"/>
                    </a:cubicBezTo>
                    <a:cubicBezTo>
                      <a:pt x="15791" y="258338"/>
                      <a:pt x="5440" y="227540"/>
                      <a:pt x="24490" y="206522"/>
                    </a:cubicBezTo>
                    <a:cubicBezTo>
                      <a:pt x="131043" y="357906"/>
                      <a:pt x="191241" y="155341"/>
                      <a:pt x="29951" y="184678"/>
                    </a:cubicBezTo>
                    <a:close/>
                    <a:moveTo>
                      <a:pt x="69956" y="196870"/>
                    </a:moveTo>
                    <a:cubicBezTo>
                      <a:pt x="175239" y="235795"/>
                      <a:pt x="79989" y="282214"/>
                      <a:pt x="37317" y="198076"/>
                    </a:cubicBezTo>
                    <a:cubicBezTo>
                      <a:pt x="47839" y="194419"/>
                      <a:pt x="59218" y="194044"/>
                      <a:pt x="69956" y="196997"/>
                    </a:cubicBezTo>
                    <a:close/>
                    <a:moveTo>
                      <a:pt x="98277" y="82570"/>
                    </a:moveTo>
                    <a:cubicBezTo>
                      <a:pt x="187685" y="133370"/>
                      <a:pt x="60177" y="170327"/>
                      <a:pt x="38778" y="97048"/>
                    </a:cubicBezTo>
                    <a:cubicBezTo>
                      <a:pt x="54068" y="80989"/>
                      <a:pt x="77335" y="75350"/>
                      <a:pt x="98277" y="8263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2" name="Google Shape;1352;p11"/>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3" name="Google Shape;1353;p11"/>
              <p:cNvSpPr/>
              <p:nvPr/>
            </p:nvSpPr>
            <p:spPr>
              <a:xfrm>
                <a:off x="1699008" y="1455460"/>
                <a:ext cx="146245" cy="140966"/>
              </a:xfrm>
              <a:custGeom>
                <a:avLst/>
                <a:gdLst/>
                <a:ahLst/>
                <a:cxnLst/>
                <a:rect l="l" t="t" r="r" b="b"/>
                <a:pathLst>
                  <a:path w="194993" h="187955" extrusionOk="0">
                    <a:moveTo>
                      <a:pt x="132542" y="97736"/>
                    </a:moveTo>
                    <a:cubicBezTo>
                      <a:pt x="128161" y="124597"/>
                      <a:pt x="66693" y="168158"/>
                      <a:pt x="96347" y="186636"/>
                    </a:cubicBezTo>
                    <a:cubicBezTo>
                      <a:pt x="182961" y="197114"/>
                      <a:pt x="256494" y="140980"/>
                      <a:pt x="117239" y="165173"/>
                    </a:cubicBezTo>
                    <a:cubicBezTo>
                      <a:pt x="184168" y="70749"/>
                      <a:pt x="171531" y="58430"/>
                      <a:pt x="63391" y="91894"/>
                    </a:cubicBezTo>
                    <a:cubicBezTo>
                      <a:pt x="195852" y="-117084"/>
                      <a:pt x="-134221" y="106626"/>
                      <a:pt x="66629" y="30490"/>
                    </a:cubicBezTo>
                    <a:cubicBezTo>
                      <a:pt x="14305" y="134630"/>
                      <a:pt x="32657" y="123454"/>
                      <a:pt x="132542" y="9773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4" name="Google Shape;1354;p11"/>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5" name="Google Shape;1355;p11"/>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6" name="Google Shape;1356;p11"/>
              <p:cNvSpPr/>
              <p:nvPr/>
            </p:nvSpPr>
            <p:spPr>
              <a:xfrm>
                <a:off x="1889037" y="3567403"/>
                <a:ext cx="96888" cy="88453"/>
              </a:xfrm>
              <a:custGeom>
                <a:avLst/>
                <a:gdLst/>
                <a:ahLst/>
                <a:cxnLst/>
                <a:rect l="l" t="t" r="r" b="b"/>
                <a:pathLst>
                  <a:path w="129184" h="117937" extrusionOk="0">
                    <a:moveTo>
                      <a:pt x="98499" y="71050"/>
                    </a:moveTo>
                    <a:cubicBezTo>
                      <a:pt x="109421" y="89274"/>
                      <a:pt x="137678" y="72193"/>
                      <a:pt x="126693" y="53968"/>
                    </a:cubicBezTo>
                    <a:cubicBezTo>
                      <a:pt x="115707" y="35744"/>
                      <a:pt x="103198" y="16440"/>
                      <a:pt x="83259" y="6661"/>
                    </a:cubicBezTo>
                    <a:cubicBezTo>
                      <a:pt x="17410" y="-25788"/>
                      <a:pt x="-28691" y="68510"/>
                      <a:pt x="20775" y="113277"/>
                    </a:cubicBezTo>
                    <a:cubicBezTo>
                      <a:pt x="36015" y="128136"/>
                      <a:pt x="58875" y="104006"/>
                      <a:pt x="43381" y="89211"/>
                    </a:cubicBezTo>
                    <a:cubicBezTo>
                      <a:pt x="5725" y="30791"/>
                      <a:pt x="77036" y="12312"/>
                      <a:pt x="98499" y="7105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7" name="Google Shape;1357;p11"/>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8" name="Google Shape;1358;p11"/>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9" name="Google Shape;1359;p11"/>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0" name="Google Shape;1360;p11"/>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1" name="Google Shape;1361;p11"/>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2" name="Google Shape;1362;p11"/>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3" name="Google Shape;1363;p11"/>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4" name="Google Shape;1364;p11"/>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5" name="Google Shape;1365;p11"/>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6" name="Google Shape;1366;p11"/>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7" name="Google Shape;1367;p11"/>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8" name="Google Shape;1368;p11"/>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9" name="Google Shape;1369;p11"/>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0" name="Google Shape;1370;p11"/>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1" name="Google Shape;1371;p11"/>
              <p:cNvSpPr/>
              <p:nvPr/>
            </p:nvSpPr>
            <p:spPr>
              <a:xfrm>
                <a:off x="1898204" y="2056737"/>
                <a:ext cx="77685" cy="92390"/>
              </a:xfrm>
              <a:custGeom>
                <a:avLst/>
                <a:gdLst/>
                <a:ahLst/>
                <a:cxnLst/>
                <a:rect l="l" t="t" r="r" b="b"/>
                <a:pathLst>
                  <a:path w="103580" h="123187" extrusionOk="0">
                    <a:moveTo>
                      <a:pt x="15411" y="90545"/>
                    </a:moveTo>
                    <a:cubicBezTo>
                      <a:pt x="-5607" y="90926"/>
                      <a:pt x="-4909" y="123565"/>
                      <a:pt x="16173" y="123184"/>
                    </a:cubicBezTo>
                    <a:cubicBezTo>
                      <a:pt x="37255" y="122803"/>
                      <a:pt x="59925" y="121533"/>
                      <a:pt x="78149" y="109278"/>
                    </a:cubicBezTo>
                    <a:cubicBezTo>
                      <a:pt x="138538" y="68828"/>
                      <a:pt x="80435" y="-17214"/>
                      <a:pt x="17634" y="3042"/>
                    </a:cubicBezTo>
                    <a:cubicBezTo>
                      <a:pt x="-2623" y="8757"/>
                      <a:pt x="6776" y="40253"/>
                      <a:pt x="27032" y="34284"/>
                    </a:cubicBezTo>
                    <a:cubicBezTo>
                      <a:pt x="95612" y="30919"/>
                      <a:pt x="76372" y="101150"/>
                      <a:pt x="15411" y="9054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2" name="Google Shape;1372;p11"/>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3" name="Google Shape;1373;p11"/>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4" name="Google Shape;1374;p11"/>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5" name="Google Shape;1375;p11"/>
              <p:cNvSpPr/>
              <p:nvPr/>
            </p:nvSpPr>
            <p:spPr>
              <a:xfrm>
                <a:off x="4256360" y="1294973"/>
                <a:ext cx="89731" cy="79861"/>
              </a:xfrm>
              <a:custGeom>
                <a:avLst/>
                <a:gdLst/>
                <a:ahLst/>
                <a:cxnLst/>
                <a:rect l="l" t="t" r="r" b="b"/>
                <a:pathLst>
                  <a:path w="119641" h="106481" extrusionOk="0">
                    <a:moveTo>
                      <a:pt x="110466" y="80451"/>
                    </a:moveTo>
                    <a:cubicBezTo>
                      <a:pt x="114898" y="74133"/>
                      <a:pt x="117812" y="66875"/>
                      <a:pt x="118975" y="59242"/>
                    </a:cubicBezTo>
                    <a:cubicBezTo>
                      <a:pt x="129135" y="-1527"/>
                      <a:pt x="20169" y="-26292"/>
                      <a:pt x="2960" y="37145"/>
                    </a:cubicBezTo>
                    <a:cubicBezTo>
                      <a:pt x="-17868" y="101788"/>
                      <a:pt x="76874" y="131823"/>
                      <a:pt x="110466" y="8045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6" name="Google Shape;1376;p11"/>
              <p:cNvSpPr/>
              <p:nvPr/>
            </p:nvSpPr>
            <p:spPr>
              <a:xfrm>
                <a:off x="4137868" y="3010414"/>
                <a:ext cx="76332" cy="84611"/>
              </a:xfrm>
              <a:custGeom>
                <a:avLst/>
                <a:gdLst/>
                <a:ahLst/>
                <a:cxnLst/>
                <a:rect l="l" t="t" r="r" b="b"/>
                <a:pathLst>
                  <a:path w="101776" h="112815" extrusionOk="0">
                    <a:moveTo>
                      <a:pt x="86208" y="14999"/>
                    </a:moveTo>
                    <a:cubicBezTo>
                      <a:pt x="81249" y="9678"/>
                      <a:pt x="75115" y="5595"/>
                      <a:pt x="68301" y="3061"/>
                    </a:cubicBezTo>
                    <a:cubicBezTo>
                      <a:pt x="14326" y="-18211"/>
                      <a:pt x="-29743" y="77356"/>
                      <a:pt x="25375" y="105614"/>
                    </a:cubicBezTo>
                    <a:cubicBezTo>
                      <a:pt x="80811" y="137427"/>
                      <a:pt x="127038" y="55956"/>
                      <a:pt x="86208" y="1499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7" name="Google Shape;1377;p11"/>
              <p:cNvSpPr/>
              <p:nvPr/>
            </p:nvSpPr>
            <p:spPr>
              <a:xfrm>
                <a:off x="4031926" y="864075"/>
                <a:ext cx="107938" cy="203831"/>
              </a:xfrm>
              <a:custGeom>
                <a:avLst/>
                <a:gdLst/>
                <a:ahLst/>
                <a:cxnLst/>
                <a:rect l="l" t="t" r="r" b="b"/>
                <a:pathLst>
                  <a:path w="143917" h="271775" extrusionOk="0">
                    <a:moveTo>
                      <a:pt x="21090" y="264521"/>
                    </a:moveTo>
                    <a:cubicBezTo>
                      <a:pt x="14105" y="241788"/>
                      <a:pt x="6104" y="211943"/>
                      <a:pt x="25218" y="192957"/>
                    </a:cubicBezTo>
                    <a:cubicBezTo>
                      <a:pt x="118182" y="343071"/>
                      <a:pt x="186825" y="153587"/>
                      <a:pt x="31568" y="172573"/>
                    </a:cubicBezTo>
                    <a:cubicBezTo>
                      <a:pt x="21846" y="150050"/>
                      <a:pt x="22970" y="124313"/>
                      <a:pt x="34616" y="102723"/>
                    </a:cubicBezTo>
                    <a:cubicBezTo>
                      <a:pt x="50745" y="142601"/>
                      <a:pt x="119198" y="171113"/>
                      <a:pt x="142185" y="123234"/>
                    </a:cubicBezTo>
                    <a:cubicBezTo>
                      <a:pt x="156536" y="70973"/>
                      <a:pt x="78050" y="42144"/>
                      <a:pt x="42109" y="72815"/>
                    </a:cubicBezTo>
                    <a:cubicBezTo>
                      <a:pt x="38235" y="29000"/>
                      <a:pt x="93480" y="-3385"/>
                      <a:pt x="127389" y="27857"/>
                    </a:cubicBezTo>
                    <a:cubicBezTo>
                      <a:pt x="130672" y="30181"/>
                      <a:pt x="135213" y="29413"/>
                      <a:pt x="137549" y="26142"/>
                    </a:cubicBezTo>
                    <a:cubicBezTo>
                      <a:pt x="112467" y="-35707"/>
                      <a:pt x="6993" y="23666"/>
                      <a:pt x="28901" y="85451"/>
                    </a:cubicBezTo>
                    <a:cubicBezTo>
                      <a:pt x="8073" y="111169"/>
                      <a:pt x="5406" y="148951"/>
                      <a:pt x="18614" y="179241"/>
                    </a:cubicBezTo>
                    <a:cubicBezTo>
                      <a:pt x="-11295" y="185908"/>
                      <a:pt x="-1198" y="301415"/>
                      <a:pt x="21090" y="264521"/>
                    </a:cubicBezTo>
                    <a:close/>
                    <a:moveTo>
                      <a:pt x="69096" y="186480"/>
                    </a:moveTo>
                    <a:cubicBezTo>
                      <a:pt x="167140" y="229406"/>
                      <a:pt x="73795" y="268268"/>
                      <a:pt x="37918" y="185781"/>
                    </a:cubicBezTo>
                    <a:cubicBezTo>
                      <a:pt x="48141" y="182835"/>
                      <a:pt x="59019" y="183076"/>
                      <a:pt x="69096" y="186480"/>
                    </a:cubicBezTo>
                    <a:close/>
                    <a:moveTo>
                      <a:pt x="102370" y="79165"/>
                    </a:moveTo>
                    <a:cubicBezTo>
                      <a:pt x="184920" y="132314"/>
                      <a:pt x="61032" y="160572"/>
                      <a:pt x="45220" y="89579"/>
                    </a:cubicBezTo>
                    <a:cubicBezTo>
                      <a:pt x="60613" y="75266"/>
                      <a:pt x="82920" y="71196"/>
                      <a:pt x="102370" y="7916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8" name="Google Shape;1378;p11"/>
              <p:cNvSpPr/>
              <p:nvPr/>
            </p:nvSpPr>
            <p:spPr>
              <a:xfrm>
                <a:off x="3910393" y="1722929"/>
                <a:ext cx="168544" cy="162353"/>
              </a:xfrm>
              <a:custGeom>
                <a:avLst/>
                <a:gdLst/>
                <a:ahLst/>
                <a:cxnLst/>
                <a:rect l="l" t="t" r="r" b="b"/>
                <a:pathLst>
                  <a:path w="224726" h="216471" extrusionOk="0">
                    <a:moveTo>
                      <a:pt x="213551" y="0"/>
                    </a:moveTo>
                    <a:lnTo>
                      <a:pt x="0" y="129794"/>
                    </a:lnTo>
                    <a:lnTo>
                      <a:pt x="224726" y="216471"/>
                    </a:lnTo>
                    <a:lnTo>
                      <a:pt x="213551"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9" name="Google Shape;1379;p11"/>
              <p:cNvSpPr/>
              <p:nvPr/>
            </p:nvSpPr>
            <p:spPr>
              <a:xfrm>
                <a:off x="5209757" y="1262312"/>
                <a:ext cx="115453" cy="79120"/>
              </a:xfrm>
              <a:custGeom>
                <a:avLst/>
                <a:gdLst/>
                <a:ahLst/>
                <a:cxnLst/>
                <a:rect l="l" t="t" r="r" b="b"/>
                <a:pathLst>
                  <a:path w="153938" h="105494" extrusionOk="0">
                    <a:moveTo>
                      <a:pt x="138543" y="810"/>
                    </a:moveTo>
                    <a:cubicBezTo>
                      <a:pt x="88251" y="19187"/>
                      <a:pt x="42340" y="47844"/>
                      <a:pt x="3732" y="84947"/>
                    </a:cubicBezTo>
                    <a:cubicBezTo>
                      <a:pt x="-7825" y="95996"/>
                      <a:pt x="10082" y="112951"/>
                      <a:pt x="21829" y="101902"/>
                    </a:cubicBezTo>
                    <a:cubicBezTo>
                      <a:pt x="57326" y="67834"/>
                      <a:pt x="99490" y="41501"/>
                      <a:pt x="145654" y="24559"/>
                    </a:cubicBezTo>
                    <a:cubicBezTo>
                      <a:pt x="160577" y="19098"/>
                      <a:pt x="153592" y="-4651"/>
                      <a:pt x="138543" y="81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0" name="Google Shape;1380;p11"/>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1" name="Google Shape;1381;p11"/>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2" name="Google Shape;1382;p11"/>
              <p:cNvSpPr/>
              <p:nvPr/>
            </p:nvSpPr>
            <p:spPr>
              <a:xfrm>
                <a:off x="4740462" y="3476812"/>
                <a:ext cx="95442" cy="104337"/>
              </a:xfrm>
              <a:custGeom>
                <a:avLst/>
                <a:gdLst/>
                <a:ahLst/>
                <a:cxnLst/>
                <a:rect l="l" t="t" r="r" b="b"/>
                <a:pathLst>
                  <a:path w="127256" h="139116" extrusionOk="0">
                    <a:moveTo>
                      <a:pt x="122284" y="116464"/>
                    </a:moveTo>
                    <a:cubicBezTo>
                      <a:pt x="138222" y="99954"/>
                      <a:pt x="112124" y="75506"/>
                      <a:pt x="96312" y="92207"/>
                    </a:cubicBezTo>
                    <a:cubicBezTo>
                      <a:pt x="33574" y="133164"/>
                      <a:pt x="13127" y="56520"/>
                      <a:pt x="76373" y="33025"/>
                    </a:cubicBezTo>
                    <a:cubicBezTo>
                      <a:pt x="95931" y="21087"/>
                      <a:pt x="77326" y="-9202"/>
                      <a:pt x="57768" y="2735"/>
                    </a:cubicBezTo>
                    <a:cubicBezTo>
                      <a:pt x="38210" y="14673"/>
                      <a:pt x="17509" y="28135"/>
                      <a:pt x="6968" y="49789"/>
                    </a:cubicBezTo>
                    <a:cubicBezTo>
                      <a:pt x="-27449" y="120909"/>
                      <a:pt x="74341" y="169994"/>
                      <a:pt x="122284" y="11646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3" name="Google Shape;1383;p11"/>
              <p:cNvSpPr/>
              <p:nvPr/>
            </p:nvSpPr>
            <p:spPr>
              <a:xfrm>
                <a:off x="4883387" y="2924119"/>
                <a:ext cx="160211" cy="116347"/>
              </a:xfrm>
              <a:custGeom>
                <a:avLst/>
                <a:gdLst/>
                <a:ahLst/>
                <a:cxnLst/>
                <a:rect l="l" t="t" r="r" b="b"/>
                <a:pathLst>
                  <a:path w="213614" h="155129" extrusionOk="0">
                    <a:moveTo>
                      <a:pt x="180765" y="77735"/>
                    </a:moveTo>
                    <a:cubicBezTo>
                      <a:pt x="108311" y="-20054"/>
                      <a:pt x="91865" y="-11482"/>
                      <a:pt x="89960" y="107580"/>
                    </a:cubicBezTo>
                    <a:cubicBezTo>
                      <a:pt x="-75521" y="-93143"/>
                      <a:pt x="39986" y="309828"/>
                      <a:pt x="29635" y="84212"/>
                    </a:cubicBezTo>
                    <a:cubicBezTo>
                      <a:pt x="116757" y="170890"/>
                      <a:pt x="111677" y="148665"/>
                      <a:pt x="118535" y="40461"/>
                    </a:cubicBezTo>
                    <a:cubicBezTo>
                      <a:pt x="143935" y="53669"/>
                      <a:pt x="167366" y="129361"/>
                      <a:pt x="195306" y="105612"/>
                    </a:cubicBezTo>
                    <a:cubicBezTo>
                      <a:pt x="234232" y="22491"/>
                      <a:pt x="202228" y="-69267"/>
                      <a:pt x="180765" y="7773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4" name="Google Shape;1384;p11"/>
              <p:cNvSpPr/>
              <p:nvPr/>
            </p:nvSpPr>
            <p:spPr>
              <a:xfrm>
                <a:off x="4067249" y="3441504"/>
                <a:ext cx="142733" cy="149994"/>
              </a:xfrm>
              <a:custGeom>
                <a:avLst/>
                <a:gdLst/>
                <a:ahLst/>
                <a:cxnLst/>
                <a:rect l="l" t="t" r="r" b="b"/>
                <a:pathLst>
                  <a:path w="190311" h="199992" extrusionOk="0">
                    <a:moveTo>
                      <a:pt x="85880" y="195671"/>
                    </a:moveTo>
                    <a:cubicBezTo>
                      <a:pt x="174780" y="214721"/>
                      <a:pt x="256442" y="163921"/>
                      <a:pt x="109693" y="175415"/>
                    </a:cubicBezTo>
                    <a:cubicBezTo>
                      <a:pt x="188369" y="84038"/>
                      <a:pt x="176495" y="70068"/>
                      <a:pt x="60988" y="94135"/>
                    </a:cubicBezTo>
                    <a:cubicBezTo>
                      <a:pt x="218913" y="-109637"/>
                      <a:pt x="-145450" y="90007"/>
                      <a:pt x="70386" y="30635"/>
                    </a:cubicBezTo>
                    <a:cubicBezTo>
                      <a:pt x="5617" y="133759"/>
                      <a:pt x="25936" y="123980"/>
                      <a:pt x="132108" y="106835"/>
                    </a:cubicBezTo>
                    <a:cubicBezTo>
                      <a:pt x="124933" y="134712"/>
                      <a:pt x="57051" y="173827"/>
                      <a:pt x="85880" y="19567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5" name="Google Shape;1385;p11"/>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6" name="Google Shape;1386;p11"/>
              <p:cNvSpPr/>
              <p:nvPr/>
            </p:nvSpPr>
            <p:spPr>
              <a:xfrm>
                <a:off x="2748788" y="3765012"/>
                <a:ext cx="90863" cy="94396"/>
              </a:xfrm>
              <a:custGeom>
                <a:avLst/>
                <a:gdLst/>
                <a:ahLst/>
                <a:cxnLst/>
                <a:rect l="l" t="t" r="r" b="b"/>
                <a:pathLst>
                  <a:path w="121151" h="125862" extrusionOk="0">
                    <a:moveTo>
                      <a:pt x="73448" y="125007"/>
                    </a:moveTo>
                    <a:cubicBezTo>
                      <a:pt x="146917" y="113005"/>
                      <a:pt x="129455" y="8104"/>
                      <a:pt x="62335" y="230"/>
                    </a:cubicBezTo>
                    <a:cubicBezTo>
                      <a:pt x="40999" y="-3072"/>
                      <a:pt x="36300" y="30265"/>
                      <a:pt x="57763" y="33377"/>
                    </a:cubicBezTo>
                    <a:cubicBezTo>
                      <a:pt x="123232" y="59411"/>
                      <a:pt x="75353" y="116752"/>
                      <a:pt x="22965" y="80811"/>
                    </a:cubicBezTo>
                    <a:cubicBezTo>
                      <a:pt x="3217" y="72239"/>
                      <a:pt x="-9991" y="102973"/>
                      <a:pt x="9757" y="111545"/>
                    </a:cubicBezTo>
                    <a:cubicBezTo>
                      <a:pt x="29506" y="120117"/>
                      <a:pt x="51286" y="128627"/>
                      <a:pt x="73448" y="12500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7" name="Google Shape;1387;p11"/>
              <p:cNvSpPr/>
              <p:nvPr/>
            </p:nvSpPr>
            <p:spPr>
              <a:xfrm>
                <a:off x="2927744" y="1172983"/>
                <a:ext cx="166756" cy="177774"/>
              </a:xfrm>
              <a:custGeom>
                <a:avLst/>
                <a:gdLst/>
                <a:ahLst/>
                <a:cxnLst/>
                <a:rect l="l" t="t" r="r" b="b"/>
                <a:pathLst>
                  <a:path w="222341" h="237032" extrusionOk="0">
                    <a:moveTo>
                      <a:pt x="220412" y="185003"/>
                    </a:moveTo>
                    <a:cubicBezTo>
                      <a:pt x="233746" y="148681"/>
                      <a:pt x="175962" y="8092"/>
                      <a:pt x="109604" y="91"/>
                    </a:cubicBezTo>
                    <a:cubicBezTo>
                      <a:pt x="54867" y="-2830"/>
                      <a:pt x="42167" y="65496"/>
                      <a:pt x="66361" y="104040"/>
                    </a:cubicBezTo>
                    <a:cubicBezTo>
                      <a:pt x="-104455" y="194210"/>
                      <a:pt x="93793" y="303811"/>
                      <a:pt x="220412" y="18500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8" name="Google Shape;1388;p11"/>
              <p:cNvSpPr/>
              <p:nvPr/>
            </p:nvSpPr>
            <p:spPr>
              <a:xfrm>
                <a:off x="2679367" y="1601094"/>
                <a:ext cx="134794" cy="153546"/>
              </a:xfrm>
              <a:custGeom>
                <a:avLst/>
                <a:gdLst/>
                <a:ahLst/>
                <a:cxnLst/>
                <a:rect l="l" t="t" r="r" b="b"/>
                <a:pathLst>
                  <a:path w="179725" h="204728" extrusionOk="0">
                    <a:moveTo>
                      <a:pt x="91460" y="137110"/>
                    </a:moveTo>
                    <a:cubicBezTo>
                      <a:pt x="-128059" y="33478"/>
                      <a:pt x="129560" y="327610"/>
                      <a:pt x="31262" y="141428"/>
                    </a:cubicBezTo>
                    <a:cubicBezTo>
                      <a:pt x="139212" y="179909"/>
                      <a:pt x="126512" y="163145"/>
                      <a:pt x="89047" y="69038"/>
                    </a:cubicBezTo>
                    <a:cubicBezTo>
                      <a:pt x="115717" y="70054"/>
                      <a:pt x="165628" y="124665"/>
                      <a:pt x="179725" y="93550"/>
                    </a:cubicBezTo>
                    <a:cubicBezTo>
                      <a:pt x="179725" y="7888"/>
                      <a:pt x="115908" y="-56882"/>
                      <a:pt x="156294" y="75769"/>
                    </a:cubicBezTo>
                    <a:cubicBezTo>
                      <a:pt x="56472" y="22048"/>
                      <a:pt x="46058" y="35828"/>
                      <a:pt x="91460" y="13711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9" name="Google Shape;1389;p11"/>
              <p:cNvSpPr/>
              <p:nvPr/>
            </p:nvSpPr>
            <p:spPr>
              <a:xfrm>
                <a:off x="2280978" y="1831710"/>
                <a:ext cx="83104" cy="73999"/>
              </a:xfrm>
              <a:custGeom>
                <a:avLst/>
                <a:gdLst/>
                <a:ahLst/>
                <a:cxnLst/>
                <a:rect l="l" t="t" r="r" b="b"/>
                <a:pathLst>
                  <a:path w="110805" h="98665" extrusionOk="0">
                    <a:moveTo>
                      <a:pt x="1552" y="38665"/>
                    </a:moveTo>
                    <a:cubicBezTo>
                      <a:pt x="-12862" y="100005"/>
                      <a:pt x="77180" y="120707"/>
                      <a:pt x="104295" y="70415"/>
                    </a:cubicBezTo>
                    <a:cubicBezTo>
                      <a:pt x="107991" y="64242"/>
                      <a:pt x="110169" y="57276"/>
                      <a:pt x="110645" y="50095"/>
                    </a:cubicBezTo>
                    <a:cubicBezTo>
                      <a:pt x="115407" y="-6738"/>
                      <a:pt x="12664" y="-21407"/>
                      <a:pt x="1552" y="3866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0" name="Google Shape;1390;p11"/>
              <p:cNvSpPr/>
              <p:nvPr/>
            </p:nvSpPr>
            <p:spPr>
              <a:xfrm>
                <a:off x="2966648" y="2216643"/>
                <a:ext cx="109322" cy="91964"/>
              </a:xfrm>
              <a:custGeom>
                <a:avLst/>
                <a:gdLst/>
                <a:ahLst/>
                <a:cxnLst/>
                <a:rect l="l" t="t" r="r" b="b"/>
                <a:pathLst>
                  <a:path w="145762" h="122619" extrusionOk="0">
                    <a:moveTo>
                      <a:pt x="138758" y="98064"/>
                    </a:moveTo>
                    <a:cubicBezTo>
                      <a:pt x="94238" y="75318"/>
                      <a:pt x="54925" y="43575"/>
                      <a:pt x="23315" y="4846"/>
                    </a:cubicBezTo>
                    <a:cubicBezTo>
                      <a:pt x="13091" y="-7854"/>
                      <a:pt x="-7483" y="7005"/>
                      <a:pt x="2804" y="19641"/>
                    </a:cubicBezTo>
                    <a:cubicBezTo>
                      <a:pt x="37215" y="61863"/>
                      <a:pt x="80033" y="96464"/>
                      <a:pt x="128534" y="121241"/>
                    </a:cubicBezTo>
                    <a:cubicBezTo>
                      <a:pt x="143012" y="128481"/>
                      <a:pt x="153236" y="105176"/>
                      <a:pt x="138758" y="9806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1" name="Google Shape;1391;p11"/>
              <p:cNvSpPr/>
              <p:nvPr/>
            </p:nvSpPr>
            <p:spPr>
              <a:xfrm>
                <a:off x="3304803" y="1420629"/>
                <a:ext cx="102849" cy="86086"/>
              </a:xfrm>
              <a:custGeom>
                <a:avLst/>
                <a:gdLst/>
                <a:ahLst/>
                <a:cxnLst/>
                <a:rect l="l" t="t" r="r" b="b"/>
                <a:pathLst>
                  <a:path w="137132" h="114782" extrusionOk="0">
                    <a:moveTo>
                      <a:pt x="496" y="32862"/>
                    </a:moveTo>
                    <a:cubicBezTo>
                      <a:pt x="5322" y="55341"/>
                      <a:pt x="11417" y="79090"/>
                      <a:pt x="28245" y="95918"/>
                    </a:cubicBezTo>
                    <a:cubicBezTo>
                      <a:pt x="83935" y="151734"/>
                      <a:pt x="163373" y="71915"/>
                      <a:pt x="128638" y="9304"/>
                    </a:cubicBezTo>
                    <a:cubicBezTo>
                      <a:pt x="118351" y="-11080"/>
                      <a:pt x="86792" y="5494"/>
                      <a:pt x="97333" y="25814"/>
                    </a:cubicBezTo>
                    <a:cubicBezTo>
                      <a:pt x="115367" y="98267"/>
                      <a:pt x="36500" y="92425"/>
                      <a:pt x="35103" y="25179"/>
                    </a:cubicBezTo>
                    <a:cubicBezTo>
                      <a:pt x="30086" y="2954"/>
                      <a:pt x="-4521" y="10828"/>
                      <a:pt x="496" y="3286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2" name="Google Shape;1392;p11"/>
              <p:cNvSpPr/>
              <p:nvPr/>
            </p:nvSpPr>
            <p:spPr>
              <a:xfrm>
                <a:off x="3319109" y="2400429"/>
                <a:ext cx="87850" cy="100099"/>
              </a:xfrm>
              <a:custGeom>
                <a:avLst/>
                <a:gdLst/>
                <a:ahLst/>
                <a:cxnLst/>
                <a:rect l="l" t="t" r="r" b="b"/>
                <a:pathLst>
                  <a:path w="117133" h="133466" extrusionOk="0">
                    <a:moveTo>
                      <a:pt x="37364" y="100412"/>
                    </a:moveTo>
                    <a:cubicBezTo>
                      <a:pt x="17044" y="108603"/>
                      <a:pt x="29934" y="140226"/>
                      <a:pt x="50064" y="132162"/>
                    </a:cubicBezTo>
                    <a:cubicBezTo>
                      <a:pt x="70193" y="124097"/>
                      <a:pt x="92164" y="114191"/>
                      <a:pt x="105372" y="95459"/>
                    </a:cubicBezTo>
                    <a:cubicBezTo>
                      <a:pt x="149187" y="33483"/>
                      <a:pt x="60351" y="-28874"/>
                      <a:pt x="6693" y="14369"/>
                    </a:cubicBezTo>
                    <a:cubicBezTo>
                      <a:pt x="-10960" y="27514"/>
                      <a:pt x="9932" y="54755"/>
                      <a:pt x="27521" y="41357"/>
                    </a:cubicBezTo>
                    <a:cubicBezTo>
                      <a:pt x="93498" y="12528"/>
                      <a:pt x="100991" y="87966"/>
                      <a:pt x="37364" y="10041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3" name="Google Shape;1393;p11"/>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4" name="Google Shape;1394;p11"/>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5" name="Google Shape;1395;p11"/>
              <p:cNvSpPr/>
              <p:nvPr/>
            </p:nvSpPr>
            <p:spPr>
              <a:xfrm>
                <a:off x="5433255" y="780684"/>
                <a:ext cx="188612" cy="185318"/>
              </a:xfrm>
              <a:custGeom>
                <a:avLst/>
                <a:gdLst/>
                <a:ahLst/>
                <a:cxnLst/>
                <a:rect l="l" t="t" r="r" b="b"/>
                <a:pathLst>
                  <a:path w="251483" h="247090" extrusionOk="0">
                    <a:moveTo>
                      <a:pt x="27488" y="15283"/>
                    </a:moveTo>
                    <a:cubicBezTo>
                      <a:pt x="52888" y="19919"/>
                      <a:pt x="85781" y="27094"/>
                      <a:pt x="94607" y="55034"/>
                    </a:cubicBezTo>
                    <a:cubicBezTo>
                      <a:pt x="-96909" y="69893"/>
                      <a:pt x="51872" y="230929"/>
                      <a:pt x="111054" y="71417"/>
                    </a:cubicBezTo>
                    <a:cubicBezTo>
                      <a:pt x="137533" y="73341"/>
                      <a:pt x="161727" y="87222"/>
                      <a:pt x="176777" y="109136"/>
                    </a:cubicBezTo>
                    <a:cubicBezTo>
                      <a:pt x="130167" y="104818"/>
                      <a:pt x="68382" y="156698"/>
                      <a:pt x="103180" y="202862"/>
                    </a:cubicBezTo>
                    <a:cubicBezTo>
                      <a:pt x="146487" y="242804"/>
                      <a:pt x="213543" y="181399"/>
                      <a:pt x="201922" y="131298"/>
                    </a:cubicBezTo>
                    <a:cubicBezTo>
                      <a:pt x="246372" y="149459"/>
                      <a:pt x="249802" y="218991"/>
                      <a:pt x="202748" y="236200"/>
                    </a:cubicBezTo>
                    <a:cubicBezTo>
                      <a:pt x="198875" y="238206"/>
                      <a:pt x="197351" y="242975"/>
                      <a:pt x="199319" y="246868"/>
                    </a:cubicBezTo>
                    <a:cubicBezTo>
                      <a:pt x="271645" y="253218"/>
                      <a:pt x="267010" y="121900"/>
                      <a:pt x="196271" y="112248"/>
                    </a:cubicBezTo>
                    <a:cubicBezTo>
                      <a:pt x="181856" y="79228"/>
                      <a:pt x="146423" y="57701"/>
                      <a:pt x="110800" y="55415"/>
                    </a:cubicBezTo>
                    <a:cubicBezTo>
                      <a:pt x="119627" y="23284"/>
                      <a:pt x="2977" y="-24912"/>
                      <a:pt x="27488" y="15283"/>
                    </a:cubicBezTo>
                    <a:close/>
                    <a:moveTo>
                      <a:pt x="78986" y="100691"/>
                    </a:moveTo>
                    <a:cubicBezTo>
                      <a:pt x="-11565" y="173970"/>
                      <a:pt x="-2485" y="64369"/>
                      <a:pt x="95179" y="70973"/>
                    </a:cubicBezTo>
                    <a:cubicBezTo>
                      <a:pt x="92893" y="82288"/>
                      <a:pt x="87241" y="92645"/>
                      <a:pt x="78986" y="100691"/>
                    </a:cubicBezTo>
                    <a:close/>
                    <a:moveTo>
                      <a:pt x="184651" y="125773"/>
                    </a:moveTo>
                    <a:cubicBezTo>
                      <a:pt x="190810" y="147922"/>
                      <a:pt x="183571" y="171646"/>
                      <a:pt x="166045" y="186543"/>
                    </a:cubicBezTo>
                    <a:cubicBezTo>
                      <a:pt x="73526" y="239502"/>
                      <a:pt x="108006" y="105834"/>
                      <a:pt x="184651" y="12577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6" name="Google Shape;1396;p11"/>
              <p:cNvSpPr/>
              <p:nvPr/>
            </p:nvSpPr>
            <p:spPr>
              <a:xfrm>
                <a:off x="5956358" y="1946000"/>
                <a:ext cx="215992" cy="217724"/>
              </a:xfrm>
              <a:custGeom>
                <a:avLst/>
                <a:gdLst/>
                <a:ahLst/>
                <a:cxnLst/>
                <a:rect l="l" t="t" r="r" b="b"/>
                <a:pathLst>
                  <a:path w="287989" h="290299" extrusionOk="0">
                    <a:moveTo>
                      <a:pt x="176029" y="205238"/>
                    </a:moveTo>
                    <a:cubicBezTo>
                      <a:pt x="336557" y="171583"/>
                      <a:pt x="311411" y="162439"/>
                      <a:pt x="183141" y="95574"/>
                    </a:cubicBezTo>
                    <a:cubicBezTo>
                      <a:pt x="179140" y="77413"/>
                      <a:pt x="206382" y="-18726"/>
                      <a:pt x="168536" y="3245"/>
                    </a:cubicBezTo>
                    <a:lnTo>
                      <a:pt x="114433" y="65221"/>
                    </a:lnTo>
                    <a:cubicBezTo>
                      <a:pt x="11500" y="23755"/>
                      <a:pt x="-2216" y="28073"/>
                      <a:pt x="62110" y="125165"/>
                    </a:cubicBezTo>
                    <a:cubicBezTo>
                      <a:pt x="-37458" y="230194"/>
                      <a:pt x="-14916" y="219589"/>
                      <a:pt x="112529" y="214065"/>
                    </a:cubicBezTo>
                    <a:cubicBezTo>
                      <a:pt x="159456" y="309442"/>
                      <a:pt x="172854" y="324872"/>
                      <a:pt x="176029" y="20523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7" name="Google Shape;1397;p11"/>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8" name="Google Shape;1398;p11"/>
              <p:cNvSpPr/>
              <p:nvPr/>
            </p:nvSpPr>
            <p:spPr>
              <a:xfrm>
                <a:off x="1747447" y="2635385"/>
                <a:ext cx="203302" cy="205492"/>
              </a:xfrm>
              <a:custGeom>
                <a:avLst/>
                <a:gdLst/>
                <a:ahLst/>
                <a:cxnLst/>
                <a:rect l="l" t="t" r="r" b="b"/>
                <a:pathLst>
                  <a:path w="271069" h="273989" extrusionOk="0">
                    <a:moveTo>
                      <a:pt x="102121" y="79618"/>
                    </a:moveTo>
                    <a:cubicBezTo>
                      <a:pt x="-39548" y="73268"/>
                      <a:pt x="-17196" y="83237"/>
                      <a:pt x="68529" y="174042"/>
                    </a:cubicBezTo>
                    <a:cubicBezTo>
                      <a:pt x="28270" y="269864"/>
                      <a:pt x="25476" y="289676"/>
                      <a:pt x="115964" y="215254"/>
                    </a:cubicBezTo>
                    <a:cubicBezTo>
                      <a:pt x="243916" y="312409"/>
                      <a:pt x="234518" y="287898"/>
                      <a:pt x="201625" y="150166"/>
                    </a:cubicBezTo>
                    <a:cubicBezTo>
                      <a:pt x="212484" y="135498"/>
                      <a:pt x="301003" y="93969"/>
                      <a:pt x="260553" y="80316"/>
                    </a:cubicBezTo>
                    <a:lnTo>
                      <a:pt x="179972" y="80316"/>
                    </a:lnTo>
                    <a:cubicBezTo>
                      <a:pt x="144602" y="-22935"/>
                      <a:pt x="132601" y="-30301"/>
                      <a:pt x="102121" y="7961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99" name="Google Shape;1399;p11"/>
            <p:cNvGrpSpPr/>
            <p:nvPr/>
          </p:nvGrpSpPr>
          <p:grpSpPr>
            <a:xfrm>
              <a:off x="1054322" y="175716"/>
              <a:ext cx="8089677" cy="4501341"/>
              <a:chOff x="1054322" y="175716"/>
              <a:chExt cx="8089677" cy="4501341"/>
            </a:xfrm>
          </p:grpSpPr>
          <p:sp>
            <p:nvSpPr>
              <p:cNvPr id="1400" name="Google Shape;1400;p11"/>
              <p:cNvSpPr/>
              <p:nvPr/>
            </p:nvSpPr>
            <p:spPr>
              <a:xfrm>
                <a:off x="6223563" y="3003950"/>
                <a:ext cx="205351" cy="199931"/>
              </a:xfrm>
              <a:custGeom>
                <a:avLst/>
                <a:gdLst/>
                <a:ahLst/>
                <a:cxnLst/>
                <a:rect l="l" t="t" r="r" b="b"/>
                <a:pathLst>
                  <a:path w="273802" h="266575" extrusionOk="0">
                    <a:moveTo>
                      <a:pt x="184563" y="162238"/>
                    </a:moveTo>
                    <a:cubicBezTo>
                      <a:pt x="201263" y="156841"/>
                      <a:pt x="293720" y="173986"/>
                      <a:pt x="269907" y="140458"/>
                    </a:cubicBezTo>
                    <a:lnTo>
                      <a:pt x="207042" y="95119"/>
                    </a:lnTo>
                    <a:cubicBezTo>
                      <a:pt x="236950" y="-5021"/>
                      <a:pt x="231680" y="-17530"/>
                      <a:pt x="146272" y="51304"/>
                    </a:cubicBezTo>
                    <a:cubicBezTo>
                      <a:pt x="39021" y="-32897"/>
                      <a:pt x="51022" y="-12704"/>
                      <a:pt x="67152" y="106358"/>
                    </a:cubicBezTo>
                    <a:cubicBezTo>
                      <a:pt x="-18066" y="158682"/>
                      <a:pt x="-31337" y="172589"/>
                      <a:pt x="81058" y="165096"/>
                    </a:cubicBezTo>
                    <a:cubicBezTo>
                      <a:pt x="126715" y="312733"/>
                      <a:pt x="133128" y="288349"/>
                      <a:pt x="184563" y="16223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1" name="Google Shape;1401;p11"/>
              <p:cNvSpPr/>
              <p:nvPr/>
            </p:nvSpPr>
            <p:spPr>
              <a:xfrm>
                <a:off x="5505069" y="1599200"/>
                <a:ext cx="174831" cy="162353"/>
              </a:xfrm>
              <a:custGeom>
                <a:avLst/>
                <a:gdLst/>
                <a:ahLst/>
                <a:cxnLst/>
                <a:rect l="l" t="t" r="r" b="b"/>
                <a:pathLst>
                  <a:path w="233108" h="216471" extrusionOk="0">
                    <a:moveTo>
                      <a:pt x="0" y="39243"/>
                    </a:moveTo>
                    <a:lnTo>
                      <a:pt x="117728" y="216471"/>
                    </a:lnTo>
                    <a:lnTo>
                      <a:pt x="233108" y="0"/>
                    </a:lnTo>
                    <a:lnTo>
                      <a:pt x="0" y="39243"/>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2" name="Google Shape;1402;p11"/>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3" name="Google Shape;1403;p11"/>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4" name="Google Shape;1404;p11"/>
              <p:cNvSpPr/>
              <p:nvPr/>
            </p:nvSpPr>
            <p:spPr>
              <a:xfrm>
                <a:off x="7306103" y="2936842"/>
                <a:ext cx="171307" cy="157829"/>
              </a:xfrm>
              <a:custGeom>
                <a:avLst/>
                <a:gdLst/>
                <a:ahLst/>
                <a:cxnLst/>
                <a:rect l="l" t="t" r="r" b="b"/>
                <a:pathLst>
                  <a:path w="228410" h="210439" extrusionOk="0">
                    <a:moveTo>
                      <a:pt x="87440" y="210439"/>
                    </a:moveTo>
                    <a:lnTo>
                      <a:pt x="228410" y="61405"/>
                    </a:lnTo>
                    <a:lnTo>
                      <a:pt x="0" y="0"/>
                    </a:lnTo>
                    <a:lnTo>
                      <a:pt x="87440" y="210439"/>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5" name="Google Shape;1405;p11"/>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6" name="Google Shape;1406;p11"/>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7" name="Google Shape;1407;p11"/>
              <p:cNvSpPr/>
              <p:nvPr/>
            </p:nvSpPr>
            <p:spPr>
              <a:xfrm>
                <a:off x="1087409" y="1414876"/>
                <a:ext cx="196651" cy="197038"/>
              </a:xfrm>
              <a:custGeom>
                <a:avLst/>
                <a:gdLst/>
                <a:ahLst/>
                <a:cxnLst/>
                <a:rect l="l" t="t" r="r" b="b"/>
                <a:pathLst>
                  <a:path w="262201" h="262717" extrusionOk="0">
                    <a:moveTo>
                      <a:pt x="75962" y="176614"/>
                    </a:moveTo>
                    <a:cubicBezTo>
                      <a:pt x="48213" y="273960"/>
                      <a:pt x="47832" y="293454"/>
                      <a:pt x="126762" y="210904"/>
                    </a:cubicBezTo>
                    <a:cubicBezTo>
                      <a:pt x="261827" y="289835"/>
                      <a:pt x="249952" y="267229"/>
                      <a:pt x="201946" y="137879"/>
                    </a:cubicBezTo>
                    <a:cubicBezTo>
                      <a:pt x="210773" y="122512"/>
                      <a:pt x="291545" y="71966"/>
                      <a:pt x="250778" y="63266"/>
                    </a:cubicBezTo>
                    <a:lnTo>
                      <a:pt x="172800" y="72474"/>
                    </a:lnTo>
                    <a:cubicBezTo>
                      <a:pt x="126572" y="-22776"/>
                      <a:pt x="114062" y="-28491"/>
                      <a:pt x="97489" y="81364"/>
                    </a:cubicBezTo>
                    <a:cubicBezTo>
                      <a:pt x="-40179" y="91969"/>
                      <a:pt x="-17637" y="98826"/>
                      <a:pt x="75962" y="17661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8" name="Google Shape;1408;p11"/>
              <p:cNvSpPr/>
              <p:nvPr/>
            </p:nvSpPr>
            <p:spPr>
              <a:xfrm>
                <a:off x="3882294" y="4008263"/>
                <a:ext cx="147113" cy="175545"/>
              </a:xfrm>
              <a:custGeom>
                <a:avLst/>
                <a:gdLst/>
                <a:ahLst/>
                <a:cxnLst/>
                <a:rect l="l" t="t" r="r" b="b"/>
                <a:pathLst>
                  <a:path w="196151" h="234060" extrusionOk="0">
                    <a:moveTo>
                      <a:pt x="0" y="0"/>
                    </a:moveTo>
                    <a:lnTo>
                      <a:pt x="42545" y="234061"/>
                    </a:lnTo>
                    <a:lnTo>
                      <a:pt x="196152" y="63945"/>
                    </a:lnTo>
                    <a:lnTo>
                      <a:pt x="0"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9" name="Google Shape;1409;p11"/>
              <p:cNvSpPr/>
              <p:nvPr/>
            </p:nvSpPr>
            <p:spPr>
              <a:xfrm>
                <a:off x="4259904" y="2089160"/>
                <a:ext cx="213286" cy="221196"/>
              </a:xfrm>
              <a:custGeom>
                <a:avLst/>
                <a:gdLst/>
                <a:ahLst/>
                <a:cxnLst/>
                <a:rect l="l" t="t" r="r" b="b"/>
                <a:pathLst>
                  <a:path w="284382" h="294928" extrusionOk="0">
                    <a:moveTo>
                      <a:pt x="169621" y="69604"/>
                    </a:moveTo>
                    <a:cubicBezTo>
                      <a:pt x="108661" y="-19296"/>
                      <a:pt x="92913" y="-33139"/>
                      <a:pt x="106946" y="87765"/>
                    </a:cubicBezTo>
                    <a:cubicBezTo>
                      <a:pt x="-49899" y="144915"/>
                      <a:pt x="-23229" y="150440"/>
                      <a:pt x="115582" y="199271"/>
                    </a:cubicBezTo>
                    <a:cubicBezTo>
                      <a:pt x="122250" y="216988"/>
                      <a:pt x="108661" y="317699"/>
                      <a:pt x="143522" y="290203"/>
                    </a:cubicBezTo>
                    <a:lnTo>
                      <a:pt x="189115" y="219972"/>
                    </a:lnTo>
                    <a:cubicBezTo>
                      <a:pt x="298780" y="246960"/>
                      <a:pt x="311988" y="240610"/>
                      <a:pt x="233184" y="152091"/>
                    </a:cubicBezTo>
                    <a:cubicBezTo>
                      <a:pt x="318401" y="31885"/>
                      <a:pt x="297256" y="45855"/>
                      <a:pt x="169621" y="6960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0" name="Google Shape;1410;p11"/>
              <p:cNvSpPr/>
              <p:nvPr/>
            </p:nvSpPr>
            <p:spPr>
              <a:xfrm>
                <a:off x="2513266" y="2022300"/>
                <a:ext cx="161830" cy="179022"/>
              </a:xfrm>
              <a:custGeom>
                <a:avLst/>
                <a:gdLst/>
                <a:ahLst/>
                <a:cxnLst/>
                <a:rect l="l" t="t" r="r" b="b"/>
                <a:pathLst>
                  <a:path w="215773" h="238696" extrusionOk="0">
                    <a:moveTo>
                      <a:pt x="0" y="0"/>
                    </a:moveTo>
                    <a:lnTo>
                      <a:pt x="81471" y="238696"/>
                    </a:lnTo>
                    <a:lnTo>
                      <a:pt x="215773" y="36132"/>
                    </a:lnTo>
                    <a:lnTo>
                      <a:pt x="0"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1" name="Google Shape;1411;p11"/>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4297659" y="4749851"/>
            <a:ext cx="548700" cy="393600"/>
          </a:xfrm>
          <a:prstGeom prst="rect">
            <a:avLst/>
          </a:prstGeom>
          <a:noFill/>
          <a:ln>
            <a:noFill/>
          </a:ln>
        </p:spPr>
        <p:txBody>
          <a:bodyPr spcFirstLastPara="1" wrap="square" lIns="0" tIns="0" rIns="0" bIns="0" anchor="ctr" anchorCtr="0">
            <a:noAutofit/>
          </a:bodyPr>
          <a:lstStyle>
            <a:lvl1pPr lvl="0" algn="ctr" rtl="0">
              <a:buNone/>
              <a:defRPr sz="1300">
                <a:solidFill>
                  <a:schemeClr val="dk2"/>
                </a:solidFill>
                <a:latin typeface="Sniglet"/>
                <a:ea typeface="Sniglet"/>
                <a:cs typeface="Sniglet"/>
                <a:sym typeface="Sniglet"/>
              </a:defRPr>
            </a:lvl1pPr>
            <a:lvl2pPr lvl="1" algn="ctr" rtl="0">
              <a:buNone/>
              <a:defRPr sz="1300">
                <a:solidFill>
                  <a:schemeClr val="dk2"/>
                </a:solidFill>
                <a:latin typeface="Sniglet"/>
                <a:ea typeface="Sniglet"/>
                <a:cs typeface="Sniglet"/>
                <a:sym typeface="Sniglet"/>
              </a:defRPr>
            </a:lvl2pPr>
            <a:lvl3pPr lvl="2" algn="ctr" rtl="0">
              <a:buNone/>
              <a:defRPr sz="1300">
                <a:solidFill>
                  <a:schemeClr val="dk2"/>
                </a:solidFill>
                <a:latin typeface="Sniglet"/>
                <a:ea typeface="Sniglet"/>
                <a:cs typeface="Sniglet"/>
                <a:sym typeface="Sniglet"/>
              </a:defRPr>
            </a:lvl3pPr>
            <a:lvl4pPr lvl="3" algn="ctr" rtl="0">
              <a:buNone/>
              <a:defRPr sz="1300">
                <a:solidFill>
                  <a:schemeClr val="dk2"/>
                </a:solidFill>
                <a:latin typeface="Sniglet"/>
                <a:ea typeface="Sniglet"/>
                <a:cs typeface="Sniglet"/>
                <a:sym typeface="Sniglet"/>
              </a:defRPr>
            </a:lvl4pPr>
            <a:lvl5pPr lvl="4" algn="ctr" rtl="0">
              <a:buNone/>
              <a:defRPr sz="1300">
                <a:solidFill>
                  <a:schemeClr val="dk2"/>
                </a:solidFill>
                <a:latin typeface="Sniglet"/>
                <a:ea typeface="Sniglet"/>
                <a:cs typeface="Sniglet"/>
                <a:sym typeface="Sniglet"/>
              </a:defRPr>
            </a:lvl5pPr>
            <a:lvl6pPr lvl="5" algn="ctr" rtl="0">
              <a:buNone/>
              <a:defRPr sz="1300">
                <a:solidFill>
                  <a:schemeClr val="dk2"/>
                </a:solidFill>
                <a:latin typeface="Sniglet"/>
                <a:ea typeface="Sniglet"/>
                <a:cs typeface="Sniglet"/>
                <a:sym typeface="Sniglet"/>
              </a:defRPr>
            </a:lvl6pPr>
            <a:lvl7pPr lvl="6" algn="ctr" rtl="0">
              <a:buNone/>
              <a:defRPr sz="1300">
                <a:solidFill>
                  <a:schemeClr val="dk2"/>
                </a:solidFill>
                <a:latin typeface="Sniglet"/>
                <a:ea typeface="Sniglet"/>
                <a:cs typeface="Sniglet"/>
                <a:sym typeface="Sniglet"/>
              </a:defRPr>
            </a:lvl7pPr>
            <a:lvl8pPr lvl="7" algn="ctr" rtl="0">
              <a:buNone/>
              <a:defRPr sz="1300">
                <a:solidFill>
                  <a:schemeClr val="dk2"/>
                </a:solidFill>
                <a:latin typeface="Sniglet"/>
                <a:ea typeface="Sniglet"/>
                <a:cs typeface="Sniglet"/>
                <a:sym typeface="Sniglet"/>
              </a:defRPr>
            </a:lvl8pPr>
            <a:lvl9pPr lvl="8" algn="ctr" rtl="0">
              <a:buNone/>
              <a:defRPr sz="1300">
                <a:solidFill>
                  <a:schemeClr val="dk2"/>
                </a:solidFill>
                <a:latin typeface="Sniglet"/>
                <a:ea typeface="Sniglet"/>
                <a:cs typeface="Sniglet"/>
                <a:sym typeface="Sniglet"/>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1062575" y="607400"/>
            <a:ext cx="7018800" cy="3963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1pPr>
            <a:lvl2pPr lvl="1"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2pPr>
            <a:lvl3pPr lvl="2"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3pPr>
            <a:lvl4pPr lvl="3"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4pPr>
            <a:lvl5pPr lvl="4"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5pPr>
            <a:lvl6pPr lvl="5"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6pPr>
            <a:lvl7pPr lvl="6"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7pPr>
            <a:lvl8pPr lvl="7"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8pPr>
            <a:lvl9pPr lvl="8"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9pPr>
          </a:lstStyle>
          <a:p>
            <a:endParaRPr/>
          </a:p>
        </p:txBody>
      </p:sp>
      <p:sp>
        <p:nvSpPr>
          <p:cNvPr id="8" name="Google Shape;8;p1"/>
          <p:cNvSpPr txBox="1">
            <a:spLocks noGrp="1"/>
          </p:cNvSpPr>
          <p:nvPr>
            <p:ph type="body" idx="1"/>
          </p:nvPr>
        </p:nvSpPr>
        <p:spPr>
          <a:xfrm>
            <a:off x="1062575" y="1277748"/>
            <a:ext cx="7018800" cy="3033900"/>
          </a:xfrm>
          <a:prstGeom prst="rect">
            <a:avLst/>
          </a:prstGeom>
          <a:noFill/>
          <a:ln>
            <a:noFill/>
          </a:ln>
        </p:spPr>
        <p:txBody>
          <a:bodyPr spcFirstLastPara="1" wrap="square" lIns="0" tIns="0" rIns="0" bIns="0" anchor="t" anchorCtr="0">
            <a:noAutofit/>
          </a:bodyPr>
          <a:lstStyle>
            <a:lvl1pPr marL="457200" lvl="0" indent="-368300" rtl="0">
              <a:spcBef>
                <a:spcPts val="0"/>
              </a:spcBef>
              <a:spcAft>
                <a:spcPts val="0"/>
              </a:spcAft>
              <a:buClr>
                <a:schemeClr val="accent1"/>
              </a:buClr>
              <a:buSzPts val="2200"/>
              <a:buFont typeface="Quicksand Light"/>
              <a:buChar char="▸"/>
              <a:defRPr sz="2200">
                <a:solidFill>
                  <a:schemeClr val="dk1"/>
                </a:solidFill>
                <a:latin typeface="Quicksand Light"/>
                <a:ea typeface="Quicksand Light"/>
                <a:cs typeface="Quicksand Light"/>
                <a:sym typeface="Quicksand Light"/>
              </a:defRPr>
            </a:lvl1pPr>
            <a:lvl2pPr marL="914400" lvl="1" indent="-368300" rtl="0">
              <a:spcBef>
                <a:spcPts val="600"/>
              </a:spcBef>
              <a:spcAft>
                <a:spcPts val="0"/>
              </a:spcAft>
              <a:buClr>
                <a:schemeClr val="accent3"/>
              </a:buClr>
              <a:buSzPts val="2200"/>
              <a:buFont typeface="Quicksand Light"/>
              <a:buChar char="▸"/>
              <a:defRPr sz="2200">
                <a:solidFill>
                  <a:schemeClr val="dk1"/>
                </a:solidFill>
                <a:latin typeface="Quicksand Light"/>
                <a:ea typeface="Quicksand Light"/>
                <a:cs typeface="Quicksand Light"/>
                <a:sym typeface="Quicksand Light"/>
              </a:defRPr>
            </a:lvl2pPr>
            <a:lvl3pPr marL="1371600" lvl="2" indent="-368300" rtl="0">
              <a:spcBef>
                <a:spcPts val="600"/>
              </a:spcBef>
              <a:spcAft>
                <a:spcPts val="0"/>
              </a:spcAft>
              <a:buClr>
                <a:schemeClr val="accent4"/>
              </a:buClr>
              <a:buSzPts val="2200"/>
              <a:buFont typeface="Quicksand Light"/>
              <a:buChar char="▸"/>
              <a:defRPr sz="2200">
                <a:solidFill>
                  <a:schemeClr val="dk1"/>
                </a:solidFill>
                <a:latin typeface="Quicksand Light"/>
                <a:ea typeface="Quicksand Light"/>
                <a:cs typeface="Quicksand Light"/>
                <a:sym typeface="Quicksand Light"/>
              </a:defRPr>
            </a:lvl3pPr>
            <a:lvl4pPr marL="1828800" lvl="3"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4pPr>
            <a:lvl5pPr marL="2286000" lvl="4"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5pPr>
            <a:lvl6pPr marL="2743200" lvl="5"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6pPr>
            <a:lvl7pPr marL="3200400" lvl="6"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7pPr>
            <a:lvl8pPr marL="3657600" lvl="7"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8pPr>
            <a:lvl9pPr marL="4114800" lvl="8" indent="-368300" rtl="0">
              <a:spcBef>
                <a:spcPts val="600"/>
              </a:spcBef>
              <a:spcAft>
                <a:spcPts val="60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 id="2147483657"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13.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4" name="Google Shape;70;p13"/>
          <p:cNvSpPr txBox="1">
            <a:spLocks/>
          </p:cNvSpPr>
          <p:nvPr/>
        </p:nvSpPr>
        <p:spPr>
          <a:xfrm>
            <a:off x="-603936" y="1588497"/>
            <a:ext cx="10405388" cy="142884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1pPr>
            <a:lvl2pPr marR="0" lvl="1"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2pPr>
            <a:lvl3pPr marR="0" lvl="2"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3pPr>
            <a:lvl4pPr marR="0" lvl="3"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4pPr>
            <a:lvl5pPr marR="0" lvl="4"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5pPr>
            <a:lvl6pPr marR="0" lvl="5"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6pPr>
            <a:lvl7pPr marR="0" lvl="6"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7pPr>
            <a:lvl8pPr marR="0" lvl="7"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8pPr>
            <a:lvl9pPr marR="0" lvl="8"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9pPr>
          </a:lstStyle>
          <a:p>
            <a:pPr>
              <a:lnSpc>
                <a:spcPct val="135000"/>
              </a:lnSpc>
              <a:spcBef>
                <a:spcPts val="600"/>
              </a:spcBef>
            </a:pPr>
            <a:r>
              <a:rPr lang="en-US" sz="3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Arial" panose="020B0604020202020204" pitchFamily="34" charset="0"/>
              </a:rPr>
              <a:t>BÀI 1</a:t>
            </a:r>
            <a:br>
              <a:rPr lang="en-US" sz="3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Arial" panose="020B0604020202020204" pitchFamily="34" charset="0"/>
              </a:rPr>
            </a:br>
            <a:r>
              <a:rPr lang="en-US" sz="3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Arial" panose="020B0604020202020204" pitchFamily="34" charset="0"/>
              </a:rPr>
              <a:t>GIỚI THIỆU VỀ KHOA HỌC TỰ NHIÊN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30" name="Google Shape;1630;p25"/>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10</a:t>
            </a:fld>
            <a:endParaRPr/>
          </a:p>
        </p:txBody>
      </p:sp>
      <p:sp>
        <p:nvSpPr>
          <p:cNvPr id="6" name="Google Shape;1530;p14"/>
          <p:cNvSpPr txBox="1">
            <a:spLocks/>
          </p:cNvSpPr>
          <p:nvPr/>
        </p:nvSpPr>
        <p:spPr>
          <a:xfrm>
            <a:off x="355236" y="103747"/>
            <a:ext cx="8644384" cy="396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1pPr>
            <a:lvl2pPr marR="0" lvl="1"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2pPr>
            <a:lvl3pPr marR="0" lvl="2"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3pPr>
            <a:lvl4pPr marR="0" lvl="3"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4pPr>
            <a:lvl5pPr marR="0" lvl="4"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5pPr>
            <a:lvl6pPr marR="0" lvl="5"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6pPr>
            <a:lvl7pPr marR="0" lvl="6"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7pPr>
            <a:lvl8pPr marR="0" lvl="7"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8pPr>
            <a:lvl9pPr marR="0" lvl="8"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9pPr>
          </a:lstStyle>
          <a:p>
            <a:r>
              <a:rPr lang="en-US" sz="2400" b="1">
                <a:solidFill>
                  <a:schemeClr val="accent2">
                    <a:lumMod val="50000"/>
                  </a:schemeClr>
                </a:solidFill>
                <a:latin typeface="Arial" panose="020B0604020202020204" pitchFamily="34" charset="0"/>
                <a:cs typeface="Arial" panose="020B0604020202020204" pitchFamily="34" charset="0"/>
              </a:rPr>
              <a:t>IV. KHOA HỌC TỰ NHIÊN VỚI CÔNG NGHỆ VÀ ĐỜI SỐNG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390" y="1562499"/>
            <a:ext cx="5895238" cy="3580952"/>
          </a:xfrm>
          <a:prstGeom prst="rect">
            <a:avLst/>
          </a:prstGeom>
        </p:spPr>
      </p:pic>
      <p:sp>
        <p:nvSpPr>
          <p:cNvPr id="9" name="Text Placeholder 3"/>
          <p:cNvSpPr txBox="1">
            <a:spLocks/>
          </p:cNvSpPr>
          <p:nvPr/>
        </p:nvSpPr>
        <p:spPr>
          <a:xfrm>
            <a:off x="553514" y="626815"/>
            <a:ext cx="8247827" cy="7860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000">
                <a:latin typeface="Arial" panose="020B0604020202020204" pitchFamily="34" charset="0"/>
                <a:cs typeface="Arial" panose="020B0604020202020204" pitchFamily="34" charset="0"/>
              </a:rPr>
              <a:t>Quan sát hình, so sánh các phương tiện mà con người sử dụng trong một số lĩnh vực đời sống trước đây và hiện nay. Tìm thêm ví dụ.</a:t>
            </a:r>
            <a:endParaRPr lang="en-US" sz="2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barn(inVertical)">
                                      <p:cBhvr>
                                        <p:cTn id="1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sp>
        <p:nvSpPr>
          <p:cNvPr id="1652" name="Google Shape;1652;p27"/>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11</a:t>
            </a:fld>
            <a:endParaRPr/>
          </a:p>
        </p:txBody>
      </p:sp>
      <p:pic>
        <p:nvPicPr>
          <p:cNvPr id="6146" name="Picture 2" descr="Củi lúa - Tuổi Trẻ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717" y="847694"/>
            <a:ext cx="3321397" cy="183723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p:cNvSpPr txBox="1">
            <a:spLocks/>
          </p:cNvSpPr>
          <p:nvPr/>
        </p:nvSpPr>
        <p:spPr>
          <a:xfrm>
            <a:off x="5906" y="845539"/>
            <a:ext cx="1780612"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b="1">
                <a:solidFill>
                  <a:schemeClr val="accent5"/>
                </a:solidFill>
                <a:latin typeface="Arial" panose="020B0604020202020204" pitchFamily="34" charset="0"/>
                <a:cs typeface="Arial" panose="020B0604020202020204" pitchFamily="34" charset="0"/>
              </a:rPr>
              <a:t>* Đun nấu</a:t>
            </a:r>
            <a:endParaRPr lang="en-US" sz="2200" b="1">
              <a:solidFill>
                <a:schemeClr val="accent5"/>
              </a:solidFill>
              <a:latin typeface="Arial" panose="020B0604020202020204" pitchFamily="34" charset="0"/>
              <a:cs typeface="Arial" panose="020B0604020202020204" pitchFamily="34" charset="0"/>
            </a:endParaRPr>
          </a:p>
        </p:txBody>
      </p:sp>
      <p:pic>
        <p:nvPicPr>
          <p:cNvPr id="6148" name="Picture 4" descr="Chuyên gia cảnh bảo: Nấu bằng bếp gas làm không khí trong nhà ô nhiễm gấp 5  lần so với không khí ở ngoài trờ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25" y="845538"/>
            <a:ext cx="3145286" cy="1837239"/>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p:cNvSpPr txBox="1">
            <a:spLocks/>
          </p:cNvSpPr>
          <p:nvPr/>
        </p:nvSpPr>
        <p:spPr>
          <a:xfrm>
            <a:off x="-293064" y="3218288"/>
            <a:ext cx="2490753"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b="1">
                <a:solidFill>
                  <a:schemeClr val="accent5"/>
                </a:solidFill>
                <a:latin typeface="Arial" panose="020B0604020202020204" pitchFamily="34" charset="0"/>
                <a:cs typeface="Arial" panose="020B0604020202020204" pitchFamily="34" charset="0"/>
              </a:rPr>
              <a:t>* Thắp sáng</a:t>
            </a:r>
            <a:endParaRPr lang="en-US" sz="2200" b="1">
              <a:solidFill>
                <a:schemeClr val="accent5"/>
              </a:solidFill>
              <a:latin typeface="Arial" panose="020B0604020202020204" pitchFamily="34" charset="0"/>
              <a:cs typeface="Arial" panose="020B0604020202020204" pitchFamily="34" charset="0"/>
            </a:endParaRPr>
          </a:p>
        </p:txBody>
      </p:sp>
      <p:pic>
        <p:nvPicPr>
          <p:cNvPr id="6150" name="Picture 6" descr="Dầu đèn ở phố | Tin tức mới nhất 24h - Đọc Báo Lao Động online - Laodong.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7689" y="3036545"/>
            <a:ext cx="3093454" cy="184060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Đèn Led Bulb và những thắc mắc thường gặ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7974" y="3001794"/>
            <a:ext cx="2829787" cy="19101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3"/>
          <p:cNvSpPr txBox="1">
            <a:spLocks/>
          </p:cNvSpPr>
          <p:nvPr/>
        </p:nvSpPr>
        <p:spPr>
          <a:xfrm>
            <a:off x="2791397" y="166237"/>
            <a:ext cx="1780612"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b="1">
                <a:solidFill>
                  <a:schemeClr val="accent5"/>
                </a:solidFill>
                <a:latin typeface="Arial" panose="020B0604020202020204" pitchFamily="34" charset="0"/>
                <a:cs typeface="Arial" panose="020B0604020202020204" pitchFamily="34" charset="0"/>
              </a:rPr>
              <a:t>Ngày xưa</a:t>
            </a:r>
            <a:endParaRPr lang="en-US" sz="2200" b="1">
              <a:solidFill>
                <a:schemeClr val="accent5"/>
              </a:solidFill>
              <a:latin typeface="Arial" panose="020B0604020202020204" pitchFamily="34" charset="0"/>
              <a:cs typeface="Arial" panose="020B0604020202020204" pitchFamily="34" charset="0"/>
            </a:endParaRPr>
          </a:p>
        </p:txBody>
      </p:sp>
      <p:sp>
        <p:nvSpPr>
          <p:cNvPr id="14" name="Text Placeholder 3"/>
          <p:cNvSpPr txBox="1">
            <a:spLocks/>
          </p:cNvSpPr>
          <p:nvPr/>
        </p:nvSpPr>
        <p:spPr>
          <a:xfrm>
            <a:off x="6492561" y="166237"/>
            <a:ext cx="1780612"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b="1">
                <a:solidFill>
                  <a:schemeClr val="accent5"/>
                </a:solidFill>
                <a:latin typeface="Arial" panose="020B0604020202020204" pitchFamily="34" charset="0"/>
                <a:cs typeface="Arial" panose="020B0604020202020204" pitchFamily="34" charset="0"/>
              </a:rPr>
              <a:t>Ngày nay</a:t>
            </a:r>
            <a:endParaRPr lang="en-US" sz="2200" b="1">
              <a:solidFill>
                <a:schemeClr val="accent5"/>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1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669" name="Google Shape;1669;p29"/>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12</a:t>
            </a:fld>
            <a:endParaRPr/>
          </a:p>
        </p:txBody>
      </p:sp>
      <p:pic>
        <p:nvPicPr>
          <p:cNvPr id="3" name="Picture 2"/>
          <p:cNvPicPr>
            <a:picLocks noChangeAspect="1"/>
          </p:cNvPicPr>
          <p:nvPr/>
        </p:nvPicPr>
        <p:blipFill>
          <a:blip r:embed="rId3"/>
          <a:stretch>
            <a:fillRect/>
          </a:stretch>
        </p:blipFill>
        <p:spPr>
          <a:xfrm>
            <a:off x="1233496" y="1639554"/>
            <a:ext cx="6677025" cy="2562225"/>
          </a:xfrm>
          <a:prstGeom prst="rect">
            <a:avLst/>
          </a:prstGeom>
        </p:spPr>
      </p:pic>
      <p:sp>
        <p:nvSpPr>
          <p:cNvPr id="31" name="Text Placeholder 3"/>
          <p:cNvSpPr txBox="1">
            <a:spLocks/>
          </p:cNvSpPr>
          <p:nvPr/>
        </p:nvSpPr>
        <p:spPr>
          <a:xfrm>
            <a:off x="649713" y="4259833"/>
            <a:ext cx="7844589"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000" b="1">
                <a:solidFill>
                  <a:schemeClr val="tx1"/>
                </a:solidFill>
                <a:latin typeface="Arial" panose="020B0604020202020204" pitchFamily="34" charset="0"/>
                <a:cs typeface="Arial" panose="020B0604020202020204" pitchFamily="34" charset="0"/>
              </a:rPr>
              <a:t>Lợi ích và tác hại của các ứng dụng khoa học tự nhiên </a:t>
            </a:r>
            <a:endParaRPr lang="en-US" sz="2000" b="1">
              <a:solidFill>
                <a:schemeClr val="tx1"/>
              </a:solidFill>
              <a:latin typeface="Arial" panose="020B0604020202020204" pitchFamily="34" charset="0"/>
              <a:cs typeface="Arial" panose="020B0604020202020204" pitchFamily="34" charset="0"/>
            </a:endParaRPr>
          </a:p>
        </p:txBody>
      </p:sp>
      <p:sp>
        <p:nvSpPr>
          <p:cNvPr id="32" name="Text Placeholder 3"/>
          <p:cNvSpPr txBox="1">
            <a:spLocks/>
          </p:cNvSpPr>
          <p:nvPr/>
        </p:nvSpPr>
        <p:spPr>
          <a:xfrm>
            <a:off x="649713" y="477905"/>
            <a:ext cx="7844589" cy="80947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000" b="1">
                <a:solidFill>
                  <a:schemeClr val="accent5"/>
                </a:solidFill>
                <a:latin typeface="Arial" panose="020B0604020202020204" pitchFamily="34" charset="0"/>
                <a:cs typeface="Arial" panose="020B0604020202020204" pitchFamily="34" charset="0"/>
              </a:rPr>
              <a:t>Chỉ ra những lợi ích và tác hại của các ứng dụng khoa học tự nhiên đối với đời sống.</a:t>
            </a:r>
            <a:endParaRPr lang="en-US" sz="2000" b="1">
              <a:solidFill>
                <a:schemeClr val="accent5"/>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sp>
        <p:nvSpPr>
          <p:cNvPr id="4" name="Content Placeholder 2">
            <a:extLst>
              <a:ext uri="{FF2B5EF4-FFF2-40B4-BE49-F238E27FC236}">
                <a16:creationId xmlns:a16="http://schemas.microsoft.com/office/drawing/2014/main" id="{796743E1-2DFC-4963-A6A7-EC3DF8425E5B}"/>
              </a:ext>
            </a:extLst>
          </p:cNvPr>
          <p:cNvSpPr txBox="1">
            <a:spLocks/>
          </p:cNvSpPr>
          <p:nvPr/>
        </p:nvSpPr>
        <p:spPr>
          <a:xfrm>
            <a:off x="3788463" y="1608413"/>
            <a:ext cx="5138968" cy="263310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ctr" rtl="0">
              <a:lnSpc>
                <a:spcPct val="100000"/>
              </a:lnSpc>
              <a:spcBef>
                <a:spcPts val="0"/>
              </a:spcBef>
              <a:spcAft>
                <a:spcPts val="0"/>
              </a:spcAft>
              <a:buClr>
                <a:schemeClr val="accent5"/>
              </a:buClr>
              <a:buSzPts val="2200"/>
              <a:buFont typeface="Quicksand Light"/>
              <a:buNone/>
              <a:defRPr sz="2200" b="0" i="0" u="none" strike="noStrike" cap="none">
                <a:solidFill>
                  <a:schemeClr val="accent5"/>
                </a:solidFill>
                <a:latin typeface="Quicksand Light"/>
                <a:ea typeface="Quicksand Light"/>
                <a:cs typeface="Quicksand Light"/>
                <a:sym typeface="Quicksand Light"/>
              </a:defRPr>
            </a:lvl1pPr>
            <a:lvl2pPr marL="914400" marR="0" lvl="1"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2pPr>
            <a:lvl3pPr marL="1371600" marR="0" lvl="2"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3pPr>
            <a:lvl4pPr marL="1828800" marR="0" lvl="3"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4pPr>
            <a:lvl5pPr marL="2286000" marR="0" lvl="4"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5pPr>
            <a:lvl6pPr marL="2743200" marR="0" lvl="5"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6pPr>
            <a:lvl7pPr marL="3200400" marR="0" lvl="6"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7pPr>
            <a:lvl8pPr marL="3657600" marR="0" lvl="7"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8pPr>
            <a:lvl9pPr marL="4114800" marR="0" lvl="8" indent="-368300" algn="ctr" rtl="0">
              <a:lnSpc>
                <a:spcPct val="100000"/>
              </a:lnSpc>
              <a:spcBef>
                <a:spcPts val="600"/>
              </a:spcBef>
              <a:spcAft>
                <a:spcPts val="60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9pPr>
          </a:lstStyle>
          <a:p>
            <a:pPr marL="0" indent="0" algn="just">
              <a:lnSpc>
                <a:spcPct val="135000"/>
              </a:lnSpc>
              <a:spcBef>
                <a:spcPts val="600"/>
              </a:spcBef>
              <a:spcAft>
                <a:spcPts val="600"/>
              </a:spcAft>
            </a:pPr>
            <a:r>
              <a:rPr lang="en-US" b="1">
                <a:solidFill>
                  <a:schemeClr val="accent2">
                    <a:lumMod val="50000"/>
                  </a:schemeClr>
                </a:solidFill>
                <a:latin typeface="Arial" panose="020B0604020202020204" pitchFamily="34" charset="0"/>
                <a:cs typeface="Arial" panose="020B0604020202020204" pitchFamily="34" charset="0"/>
              </a:rPr>
              <a:t>Nhiệm vụ: </a:t>
            </a:r>
          </a:p>
          <a:p>
            <a:pPr marL="0" indent="0" algn="just">
              <a:lnSpc>
                <a:spcPct val="135000"/>
              </a:lnSpc>
              <a:spcBef>
                <a:spcPts val="600"/>
              </a:spcBef>
              <a:spcAft>
                <a:spcPts val="600"/>
              </a:spcAft>
            </a:pPr>
            <a:r>
              <a:rPr lang="en-US">
                <a:latin typeface="Arial" panose="020B0604020202020204" pitchFamily="34" charset="0"/>
                <a:cs typeface="Arial" panose="020B0604020202020204" pitchFamily="34" charset="0"/>
              </a:rPr>
              <a:t>Tìm hiểu tiểu sử của một nhà khoa học nổi tiếng rồi viết tóm tắt về quốc tịch, ngày sinh, phát minh quan trọng và điều mà em thích nhất về nhà khoa học đó.</a:t>
            </a:r>
            <a:endParaRPr lang="en-US" dirty="0">
              <a:latin typeface="Arial" panose="020B0604020202020204" pitchFamily="34" charset="0"/>
              <a:cs typeface="Arial" panose="020B0604020202020204" pitchFamily="34" charset="0"/>
            </a:endParaRPr>
          </a:p>
        </p:txBody>
      </p:sp>
      <p:pic>
        <p:nvPicPr>
          <p:cNvPr id="5" name="Graphic 5">
            <a:extLst>
              <a:ext uri="{FF2B5EF4-FFF2-40B4-BE49-F238E27FC236}">
                <a16:creationId xmlns:a16="http://schemas.microsoft.com/office/drawing/2014/main" id="{0C278755-B198-4F11-A226-314BB0C52B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66235" y="1385445"/>
            <a:ext cx="2018406" cy="2018406"/>
          </a:xfrm>
          <a:prstGeom prst="rect">
            <a:avLst/>
          </a:prstGeom>
        </p:spPr>
      </p:pic>
      <p:pic>
        <p:nvPicPr>
          <p:cNvPr id="6" name="Countdown 5 minutes-Nho">
            <a:hlinkClick r:id="" action="ppaction://media"/>
            <a:extLst>
              <a:ext uri="{FF2B5EF4-FFF2-40B4-BE49-F238E27FC236}">
                <a16:creationId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766235" y="3733183"/>
            <a:ext cx="1850449" cy="1016668"/>
          </a:xfrm>
          <a:prstGeom prst="rect">
            <a:avLst/>
          </a:prstGeom>
        </p:spPr>
      </p:pic>
      <p:sp>
        <p:nvSpPr>
          <p:cNvPr id="7" name="Rectangle 6"/>
          <p:cNvSpPr/>
          <p:nvPr/>
        </p:nvSpPr>
        <p:spPr>
          <a:xfrm>
            <a:off x="462418" y="696096"/>
            <a:ext cx="2626040" cy="461665"/>
          </a:xfrm>
          <a:prstGeom prst="rect">
            <a:avLst/>
          </a:prstGeom>
        </p:spPr>
        <p:txBody>
          <a:bodyPr wrap="none">
            <a:spAutoFit/>
          </a:bodyPr>
          <a:lstStyle/>
          <a:p>
            <a:pPr algn="just"/>
            <a:r>
              <a:rPr lang="en-US" sz="2400" b="1">
                <a:solidFill>
                  <a:schemeClr val="accent5"/>
                </a:solidFill>
              </a:rPr>
              <a:t>Hoạt động nhóm</a:t>
            </a:r>
            <a:endParaRPr lang="en-US" sz="2400" b="1" dirty="0">
              <a:solidFill>
                <a:schemeClr val="accent5"/>
              </a:solidFill>
            </a:endParaRPr>
          </a:p>
        </p:txBody>
      </p:sp>
    </p:spTree>
    <p:extLst>
      <p:ext uri="{BB962C8B-B14F-4D97-AF65-F5344CB8AC3E}">
        <p14:creationId xmlns:p14="http://schemas.microsoft.com/office/powerpoint/2010/main" val="3976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barn(inVertical)">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6"/>
                </p:tgtEl>
              </p:cMediaNode>
            </p:video>
          </p:childTnLst>
        </p:cTn>
      </p:par>
    </p:tnLst>
    <p:bldLst>
      <p:bldP spid="4" grpId="0" uiExpand="1" build="p"/>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30"/>
          <p:cNvSpPr txBox="1">
            <a:spLocks noGrp="1"/>
          </p:cNvSpPr>
          <p:nvPr>
            <p:ph type="title"/>
          </p:nvPr>
        </p:nvSpPr>
        <p:spPr>
          <a:xfrm>
            <a:off x="2180856" y="227549"/>
            <a:ext cx="4233605"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b="1">
                <a:solidFill>
                  <a:schemeClr val="accent2">
                    <a:lumMod val="50000"/>
                  </a:schemeClr>
                </a:solidFill>
                <a:latin typeface="Arial" panose="020B0604020202020204" pitchFamily="34" charset="0"/>
                <a:cs typeface="Arial" panose="020B0604020202020204" pitchFamily="34" charset="0"/>
              </a:rPr>
              <a:t>BÀI TẬP CỦNG CỐ</a:t>
            </a:r>
            <a:endParaRPr sz="2400" b="1">
              <a:solidFill>
                <a:schemeClr val="accent2">
                  <a:lumMod val="50000"/>
                </a:schemeClr>
              </a:solidFill>
              <a:latin typeface="Arial" panose="020B0604020202020204" pitchFamily="34" charset="0"/>
              <a:cs typeface="Arial" panose="020B0604020202020204" pitchFamily="34" charset="0"/>
            </a:endParaRPr>
          </a:p>
        </p:txBody>
      </p:sp>
      <p:sp>
        <p:nvSpPr>
          <p:cNvPr id="1703" name="Google Shape;1703;p3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14</a:t>
            </a:fld>
            <a:endParaRPr/>
          </a:p>
        </p:txBody>
      </p:sp>
      <p:sp>
        <p:nvSpPr>
          <p:cNvPr id="8" name="Rectangle 7"/>
          <p:cNvSpPr/>
          <p:nvPr/>
        </p:nvSpPr>
        <p:spPr>
          <a:xfrm>
            <a:off x="964359" y="850330"/>
            <a:ext cx="7764000" cy="1034899"/>
          </a:xfrm>
          <a:prstGeom prst="rect">
            <a:avLst/>
          </a:prstGeom>
        </p:spPr>
        <p:txBody>
          <a:bodyPr wrap="square">
            <a:spAutoFit/>
          </a:bodyPr>
          <a:lstStyle/>
          <a:p>
            <a:pPr algn="just">
              <a:lnSpc>
                <a:spcPct val="135000"/>
              </a:lnSpc>
              <a:spcBef>
                <a:spcPts val="600"/>
              </a:spcBef>
              <a:spcAft>
                <a:spcPts val="600"/>
              </a:spcAft>
            </a:pPr>
            <a:r>
              <a:rPr lang="en-US" sz="2400" b="1">
                <a:latin typeface="Arial" panose="020B0604020202020204" pitchFamily="34" charset="0"/>
                <a:cs typeface="Arial" panose="020B0604020202020204" pitchFamily="34" charset="0"/>
              </a:rPr>
              <a:t>Câu 1: </a:t>
            </a:r>
            <a:r>
              <a:rPr lang="en-US" sz="2400">
                <a:latin typeface="Arial" panose="020B0604020202020204" pitchFamily="34" charset="0"/>
                <a:cs typeface="Arial" panose="020B0604020202020204" pitchFamily="34" charset="0"/>
              </a:rPr>
              <a:t>Lĩnh vực nào sau đây không thuộc về khoa học tự nhiên (KHTN)?</a:t>
            </a:r>
          </a:p>
        </p:txBody>
      </p:sp>
      <p:sp>
        <p:nvSpPr>
          <p:cNvPr id="9" name="Rectangle 8"/>
          <p:cNvSpPr/>
          <p:nvPr/>
        </p:nvSpPr>
        <p:spPr>
          <a:xfrm>
            <a:off x="2457582" y="2256091"/>
            <a:ext cx="4572000" cy="2548390"/>
          </a:xfrm>
          <a:prstGeom prst="rect">
            <a:avLst/>
          </a:prstGeom>
        </p:spPr>
        <p:txBody>
          <a:bodyPr>
            <a:spAutoFit/>
          </a:bodyPr>
          <a:lstStyle/>
          <a:p>
            <a:pPr>
              <a:lnSpc>
                <a:spcPct val="135000"/>
              </a:lnSpc>
              <a:spcBef>
                <a:spcPts val="600"/>
              </a:spcBef>
              <a:spcAft>
                <a:spcPts val="600"/>
              </a:spcAft>
            </a:pPr>
            <a:r>
              <a:rPr lang="en-US" sz="2400" b="1">
                <a:solidFill>
                  <a:schemeClr val="accent5"/>
                </a:solidFill>
                <a:latin typeface="Arial" panose="020B0604020202020204" pitchFamily="34" charset="0"/>
                <a:cs typeface="Arial" panose="020B0604020202020204" pitchFamily="34" charset="0"/>
              </a:rPr>
              <a:t>A. Sinh Hoá.</a:t>
            </a:r>
          </a:p>
          <a:p>
            <a:pPr>
              <a:lnSpc>
                <a:spcPct val="135000"/>
              </a:lnSpc>
              <a:spcBef>
                <a:spcPts val="600"/>
              </a:spcBef>
              <a:spcAft>
                <a:spcPts val="600"/>
              </a:spcAft>
            </a:pPr>
            <a:r>
              <a:rPr lang="en-US" sz="2400" b="1">
                <a:solidFill>
                  <a:schemeClr val="accent5"/>
                </a:solidFill>
                <a:latin typeface="Arial" panose="020B0604020202020204" pitchFamily="34" charset="0"/>
                <a:cs typeface="Arial" panose="020B0604020202020204" pitchFamily="34" charset="0"/>
              </a:rPr>
              <a:t>B. Thiên văn.</a:t>
            </a:r>
          </a:p>
          <a:p>
            <a:pPr>
              <a:lnSpc>
                <a:spcPct val="135000"/>
              </a:lnSpc>
              <a:spcBef>
                <a:spcPts val="600"/>
              </a:spcBef>
              <a:spcAft>
                <a:spcPts val="600"/>
              </a:spcAft>
            </a:pPr>
            <a:r>
              <a:rPr lang="en-US" sz="2400" b="1">
                <a:solidFill>
                  <a:schemeClr val="accent5"/>
                </a:solidFill>
                <a:latin typeface="Arial" panose="020B0604020202020204" pitchFamily="34" charset="0"/>
                <a:cs typeface="Arial" panose="020B0604020202020204" pitchFamily="34" charset="0"/>
              </a:rPr>
              <a:t>C. Lịch sử.</a:t>
            </a:r>
          </a:p>
          <a:p>
            <a:pPr>
              <a:lnSpc>
                <a:spcPct val="135000"/>
              </a:lnSpc>
              <a:spcBef>
                <a:spcPts val="600"/>
              </a:spcBef>
              <a:spcAft>
                <a:spcPts val="600"/>
              </a:spcAft>
            </a:pPr>
            <a:r>
              <a:rPr lang="en-US" sz="2400" b="1">
                <a:solidFill>
                  <a:schemeClr val="accent5"/>
                </a:solidFill>
                <a:latin typeface="Arial" panose="020B0604020202020204" pitchFamily="34" charset="0"/>
                <a:cs typeface="Arial" panose="020B0604020202020204" pitchFamily="34" charset="0"/>
              </a:rPr>
              <a:t>D. Địa chất.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heel(1)">
                                      <p:cBhvr>
                                        <p:cTn id="11" dur="20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heel(1)">
                                      <p:cBhvr>
                                        <p:cTn id="16" dur="20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wheel(1)">
                                      <p:cBhvr>
                                        <p:cTn id="21" dur="20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heel(1)">
                                      <p:cBhvr>
                                        <p:cTn id="26" dur="20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2000" fill="hold"/>
                                        <p:tgtEl>
                                          <p:spTgt spid="9">
                                            <p:txEl>
                                              <p:pRg st="2" end="2"/>
                                            </p:txEl>
                                          </p:spTgt>
                                        </p:tgtEl>
                                        <p:attrNameLst>
                                          <p:attrName>style.color</p:attrName>
                                        </p:attrNameLst>
                                      </p:cBhvr>
                                      <p:to>
                                        <a:srgbClr val="DE170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703" name="Google Shape;1703;p3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a:p>
        </p:txBody>
      </p:sp>
      <p:sp>
        <p:nvSpPr>
          <p:cNvPr id="8" name="Rectangle 7"/>
          <p:cNvSpPr/>
          <p:nvPr/>
        </p:nvSpPr>
        <p:spPr>
          <a:xfrm>
            <a:off x="593756" y="409817"/>
            <a:ext cx="7972728" cy="1089529"/>
          </a:xfrm>
          <a:prstGeom prst="rect">
            <a:avLst/>
          </a:prstGeom>
        </p:spPr>
        <p:txBody>
          <a:bodyPr wrap="square">
            <a:spAutoFit/>
          </a:bodyPr>
          <a:lstStyle/>
          <a:p>
            <a:pPr algn="just">
              <a:lnSpc>
                <a:spcPct val="135000"/>
              </a:lnSpc>
              <a:spcBef>
                <a:spcPts val="600"/>
              </a:spcBef>
              <a:spcAft>
                <a:spcPts val="600"/>
              </a:spcAft>
            </a:pPr>
            <a:r>
              <a:rPr lang="en-US" sz="2400" b="1">
                <a:latin typeface="Arial" panose="020B0604020202020204" pitchFamily="34" charset="0"/>
                <a:cs typeface="Arial" panose="020B0604020202020204" pitchFamily="34" charset="0"/>
              </a:rPr>
              <a:t>Câu 2: </a:t>
            </a:r>
            <a:r>
              <a:rPr lang="vi-VN" sz="2400"/>
              <a:t>Đối tượng nghiên cứu nào sau đây là của khoa học tự nhiên?</a:t>
            </a:r>
            <a:endParaRPr lang="en-US" sz="2400">
              <a:latin typeface="Arial" panose="020B0604020202020204" pitchFamily="34" charset="0"/>
              <a:cs typeface="Arial" panose="020B0604020202020204" pitchFamily="34" charset="0"/>
            </a:endParaRPr>
          </a:p>
        </p:txBody>
      </p:sp>
      <p:sp>
        <p:nvSpPr>
          <p:cNvPr id="9" name="Rectangle 8"/>
          <p:cNvSpPr/>
          <p:nvPr/>
        </p:nvSpPr>
        <p:spPr>
          <a:xfrm>
            <a:off x="955713" y="1948798"/>
            <a:ext cx="7781291" cy="2548390"/>
          </a:xfrm>
          <a:prstGeom prst="rect">
            <a:avLst/>
          </a:prstGeom>
        </p:spPr>
        <p:txBody>
          <a:bodyPr wrap="square">
            <a:spAutoFit/>
          </a:bodyPr>
          <a:lstStyle/>
          <a:p>
            <a:pPr>
              <a:lnSpc>
                <a:spcPct val="135000"/>
              </a:lnSpc>
              <a:spcBef>
                <a:spcPts val="600"/>
              </a:spcBef>
              <a:spcAft>
                <a:spcPts val="600"/>
              </a:spcAft>
            </a:pPr>
            <a:r>
              <a:rPr lang="vi-VN" sz="2400" b="1">
                <a:solidFill>
                  <a:schemeClr val="accent5"/>
                </a:solidFill>
              </a:rPr>
              <a:t>A. Nghiên cứu về tâm lí của vận động viên bóng đá.</a:t>
            </a:r>
          </a:p>
          <a:p>
            <a:pPr>
              <a:lnSpc>
                <a:spcPct val="135000"/>
              </a:lnSpc>
              <a:spcBef>
                <a:spcPts val="600"/>
              </a:spcBef>
              <a:spcAft>
                <a:spcPts val="600"/>
              </a:spcAft>
            </a:pPr>
            <a:r>
              <a:rPr lang="vi-VN" sz="2400" b="1">
                <a:solidFill>
                  <a:schemeClr val="accent5"/>
                </a:solidFill>
              </a:rPr>
              <a:t>B. Nghiên cứu về lịch sử hình thành vũ trụ.</a:t>
            </a:r>
          </a:p>
          <a:p>
            <a:pPr>
              <a:lnSpc>
                <a:spcPct val="135000"/>
              </a:lnSpc>
              <a:spcBef>
                <a:spcPts val="600"/>
              </a:spcBef>
              <a:spcAft>
                <a:spcPts val="600"/>
              </a:spcAft>
            </a:pPr>
            <a:r>
              <a:rPr lang="vi-VN" sz="2400" b="1">
                <a:solidFill>
                  <a:schemeClr val="accent5"/>
                </a:solidFill>
              </a:rPr>
              <a:t>C. Nghiên cứu về ngoại ngữ.</a:t>
            </a:r>
          </a:p>
          <a:p>
            <a:pPr>
              <a:lnSpc>
                <a:spcPct val="135000"/>
              </a:lnSpc>
              <a:spcBef>
                <a:spcPts val="600"/>
              </a:spcBef>
              <a:spcAft>
                <a:spcPts val="600"/>
              </a:spcAft>
            </a:pPr>
            <a:r>
              <a:rPr lang="vi-VN" sz="2400" b="1">
                <a:solidFill>
                  <a:schemeClr val="accent5"/>
                </a:solidFill>
              </a:rPr>
              <a:t>D. Nghiên cứu về luật đi đường.</a:t>
            </a:r>
          </a:p>
        </p:txBody>
      </p:sp>
    </p:spTree>
    <p:extLst>
      <p:ext uri="{BB962C8B-B14F-4D97-AF65-F5344CB8AC3E}">
        <p14:creationId xmlns:p14="http://schemas.microsoft.com/office/powerpoint/2010/main" val="374384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heel(1)">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heel(1)">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heel(1)">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heel(1)">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9">
                                            <p:txEl>
                                              <p:pRg st="1" end="1"/>
                                            </p:txEl>
                                          </p:spTgt>
                                        </p:tgtEl>
                                        <p:attrNameLst>
                                          <p:attrName>style.color</p:attrName>
                                        </p:attrNameLst>
                                      </p:cBhvr>
                                      <p:to>
                                        <a:srgbClr val="DE170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703" name="Google Shape;1703;p3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16</a:t>
            </a:fld>
            <a:endParaRPr/>
          </a:p>
        </p:txBody>
      </p:sp>
      <p:sp>
        <p:nvSpPr>
          <p:cNvPr id="8" name="Rectangle 7"/>
          <p:cNvSpPr/>
          <p:nvPr/>
        </p:nvSpPr>
        <p:spPr>
          <a:xfrm>
            <a:off x="724384" y="767226"/>
            <a:ext cx="7972728" cy="590931"/>
          </a:xfrm>
          <a:prstGeom prst="rect">
            <a:avLst/>
          </a:prstGeom>
        </p:spPr>
        <p:txBody>
          <a:bodyPr wrap="square">
            <a:spAutoFit/>
          </a:bodyPr>
          <a:lstStyle/>
          <a:p>
            <a:pPr algn="just">
              <a:lnSpc>
                <a:spcPct val="135000"/>
              </a:lnSpc>
              <a:spcBef>
                <a:spcPts val="600"/>
              </a:spcBef>
              <a:spcAft>
                <a:spcPts val="600"/>
              </a:spcAft>
            </a:pPr>
            <a:r>
              <a:rPr lang="en-US" sz="2400" b="1">
                <a:latin typeface="Arial" panose="020B0604020202020204" pitchFamily="34" charset="0"/>
                <a:cs typeface="Arial" panose="020B0604020202020204" pitchFamily="34" charset="0"/>
              </a:rPr>
              <a:t>Câu 3: </a:t>
            </a:r>
            <a:r>
              <a:rPr lang="en-GB" sz="2400"/>
              <a:t>Vật nào dưới đây là vật sống?</a:t>
            </a:r>
            <a:endParaRPr lang="en-US" sz="2400">
              <a:latin typeface="Arial" panose="020B0604020202020204" pitchFamily="34" charset="0"/>
              <a:cs typeface="Arial" panose="020B0604020202020204" pitchFamily="34" charset="0"/>
            </a:endParaRPr>
          </a:p>
        </p:txBody>
      </p:sp>
      <p:sp>
        <p:nvSpPr>
          <p:cNvPr id="9" name="Rectangle 8"/>
          <p:cNvSpPr/>
          <p:nvPr/>
        </p:nvSpPr>
        <p:spPr>
          <a:xfrm>
            <a:off x="2219216" y="1836235"/>
            <a:ext cx="4156885" cy="2548390"/>
          </a:xfrm>
          <a:prstGeom prst="rect">
            <a:avLst/>
          </a:prstGeom>
        </p:spPr>
        <p:txBody>
          <a:bodyPr wrap="square">
            <a:spAutoFit/>
          </a:bodyPr>
          <a:lstStyle/>
          <a:p>
            <a:pPr>
              <a:lnSpc>
                <a:spcPct val="135000"/>
              </a:lnSpc>
              <a:spcBef>
                <a:spcPts val="600"/>
              </a:spcBef>
              <a:spcAft>
                <a:spcPts val="600"/>
              </a:spcAft>
            </a:pPr>
            <a:r>
              <a:rPr lang="vi-VN" sz="2400" b="1">
                <a:solidFill>
                  <a:schemeClr val="accent5"/>
                </a:solidFill>
              </a:rPr>
              <a:t>A. </a:t>
            </a:r>
            <a:r>
              <a:rPr lang="en-GB" sz="2400" b="1">
                <a:solidFill>
                  <a:schemeClr val="accent5"/>
                </a:solidFill>
              </a:rPr>
              <a:t>Vi khuẩn</a:t>
            </a:r>
            <a:r>
              <a:rPr lang="vi-VN" sz="2400" b="1">
                <a:solidFill>
                  <a:schemeClr val="accent5"/>
                </a:solidFill>
              </a:rPr>
              <a:t>.</a:t>
            </a:r>
          </a:p>
          <a:p>
            <a:pPr>
              <a:lnSpc>
                <a:spcPct val="135000"/>
              </a:lnSpc>
              <a:spcBef>
                <a:spcPts val="600"/>
              </a:spcBef>
              <a:spcAft>
                <a:spcPts val="600"/>
              </a:spcAft>
            </a:pPr>
            <a:r>
              <a:rPr lang="vi-VN" sz="2400" b="1">
                <a:solidFill>
                  <a:schemeClr val="accent5"/>
                </a:solidFill>
              </a:rPr>
              <a:t>B. </a:t>
            </a:r>
            <a:r>
              <a:rPr lang="en-GB" sz="2400" b="1">
                <a:solidFill>
                  <a:schemeClr val="accent5"/>
                </a:solidFill>
              </a:rPr>
              <a:t>Cành gỗ mục</a:t>
            </a:r>
            <a:r>
              <a:rPr lang="vi-VN" sz="2400" b="1">
                <a:solidFill>
                  <a:schemeClr val="accent5"/>
                </a:solidFill>
              </a:rPr>
              <a:t>.</a:t>
            </a:r>
          </a:p>
          <a:p>
            <a:pPr>
              <a:lnSpc>
                <a:spcPct val="135000"/>
              </a:lnSpc>
              <a:spcBef>
                <a:spcPts val="600"/>
              </a:spcBef>
              <a:spcAft>
                <a:spcPts val="600"/>
              </a:spcAft>
            </a:pPr>
            <a:r>
              <a:rPr lang="vi-VN" sz="2400" b="1">
                <a:solidFill>
                  <a:schemeClr val="accent5"/>
                </a:solidFill>
              </a:rPr>
              <a:t>C. </a:t>
            </a:r>
            <a:r>
              <a:rPr lang="en-GB" sz="2400" b="1">
                <a:solidFill>
                  <a:schemeClr val="accent5"/>
                </a:solidFill>
              </a:rPr>
              <a:t>Hòn đá</a:t>
            </a:r>
            <a:r>
              <a:rPr lang="vi-VN" sz="2400" b="1">
                <a:solidFill>
                  <a:schemeClr val="accent5"/>
                </a:solidFill>
              </a:rPr>
              <a:t>.</a:t>
            </a:r>
          </a:p>
          <a:p>
            <a:pPr>
              <a:lnSpc>
                <a:spcPct val="135000"/>
              </a:lnSpc>
              <a:spcBef>
                <a:spcPts val="600"/>
              </a:spcBef>
              <a:spcAft>
                <a:spcPts val="600"/>
              </a:spcAft>
            </a:pPr>
            <a:r>
              <a:rPr lang="vi-VN" sz="2400" b="1">
                <a:solidFill>
                  <a:schemeClr val="accent5"/>
                </a:solidFill>
              </a:rPr>
              <a:t>D. </a:t>
            </a:r>
            <a:r>
              <a:rPr lang="en-GB" sz="2400" b="1">
                <a:solidFill>
                  <a:schemeClr val="accent5"/>
                </a:solidFill>
              </a:rPr>
              <a:t>Cái bàn</a:t>
            </a:r>
            <a:r>
              <a:rPr lang="vi-VN" sz="2400" b="1">
                <a:solidFill>
                  <a:schemeClr val="accent5"/>
                </a:solidFill>
              </a:rPr>
              <a:t>.</a:t>
            </a:r>
          </a:p>
        </p:txBody>
      </p:sp>
    </p:spTree>
    <p:extLst>
      <p:ext uri="{BB962C8B-B14F-4D97-AF65-F5344CB8AC3E}">
        <p14:creationId xmlns:p14="http://schemas.microsoft.com/office/powerpoint/2010/main" val="86106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heel(1)">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heel(1)">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heel(1)">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heel(1)">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9">
                                            <p:txEl>
                                              <p:pRg st="0" end="0"/>
                                            </p:txEl>
                                          </p:spTgt>
                                        </p:tgtEl>
                                        <p:attrNameLst>
                                          <p:attrName>style.color</p:attrName>
                                        </p:attrNameLst>
                                      </p:cBhvr>
                                      <p:to>
                                        <a:srgbClr val="DE170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56"/>
        <p:cNvGrpSpPr/>
        <p:nvPr/>
      </p:nvGrpSpPr>
      <p:grpSpPr>
        <a:xfrm>
          <a:off x="0" y="0"/>
          <a:ext cx="0" cy="0"/>
          <a:chOff x="0" y="0"/>
          <a:chExt cx="0" cy="0"/>
        </a:xfrm>
      </p:grpSpPr>
      <p:sp>
        <p:nvSpPr>
          <p:cNvPr id="1663" name="Google Shape;1663;p28"/>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lt1"/>
                </a:solidFill>
              </a:rPr>
              <a:t>17</a:t>
            </a:fld>
            <a:endParaRPr>
              <a:solidFill>
                <a:schemeClr val="lt1"/>
              </a:solidFill>
            </a:endParaRPr>
          </a:p>
        </p:txBody>
      </p:sp>
      <p:sp>
        <p:nvSpPr>
          <p:cNvPr id="9" name="Google Shape;1699;p30"/>
          <p:cNvSpPr txBox="1">
            <a:spLocks/>
          </p:cNvSpPr>
          <p:nvPr/>
        </p:nvSpPr>
        <p:spPr>
          <a:xfrm>
            <a:off x="2801685" y="644439"/>
            <a:ext cx="4233605" cy="3963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chemeClr val="accent2">
                    <a:lumMod val="50000"/>
                  </a:schemeClr>
                </a:solidFill>
                <a:latin typeface="Arial" panose="020B0604020202020204" pitchFamily="34" charset="0"/>
                <a:cs typeface="Arial" panose="020B0604020202020204" pitchFamily="34" charset="0"/>
              </a:rPr>
              <a:t>NHIỆM VỤ VỀ NHÀ</a:t>
            </a:r>
          </a:p>
        </p:txBody>
      </p:sp>
      <p:sp>
        <p:nvSpPr>
          <p:cNvPr id="10" name="Content Placeholder 2">
            <a:extLst>
              <a:ext uri="{FF2B5EF4-FFF2-40B4-BE49-F238E27FC236}">
                <a16:creationId xmlns:a16="http://schemas.microsoft.com/office/drawing/2014/main" id="{796743E1-2DFC-4963-A6A7-EC3DF8425E5B}"/>
              </a:ext>
            </a:extLst>
          </p:cNvPr>
          <p:cNvSpPr txBox="1">
            <a:spLocks/>
          </p:cNvSpPr>
          <p:nvPr/>
        </p:nvSpPr>
        <p:spPr>
          <a:xfrm>
            <a:off x="1778307" y="1376413"/>
            <a:ext cx="6136104" cy="2630103"/>
          </a:xfrm>
          <a:prstGeom prst="rect">
            <a:avLst/>
          </a:prstGeom>
          <a:ln/>
        </p:spPr>
        <p:style>
          <a:lnRef idx="3">
            <a:schemeClr val="lt1"/>
          </a:lnRef>
          <a:fillRef idx="1">
            <a:schemeClr val="accent5"/>
          </a:fillRef>
          <a:effectRef idx="1">
            <a:schemeClr val="accent5"/>
          </a:effectRef>
          <a:fontRef idx="minor">
            <a:schemeClr val="lt1"/>
          </a:fontRef>
        </p:style>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ctr" rtl="0">
              <a:lnSpc>
                <a:spcPct val="100000"/>
              </a:lnSpc>
              <a:spcBef>
                <a:spcPts val="0"/>
              </a:spcBef>
              <a:spcAft>
                <a:spcPts val="0"/>
              </a:spcAft>
              <a:buClr>
                <a:schemeClr val="accent5"/>
              </a:buClr>
              <a:buSzPts val="2200"/>
              <a:buFont typeface="Quicksand Light"/>
              <a:buNone/>
              <a:defRPr sz="2200" b="0" i="0" u="none" strike="noStrike" cap="none">
                <a:solidFill>
                  <a:schemeClr val="accent5"/>
                </a:solidFill>
                <a:latin typeface="Quicksand Light"/>
                <a:ea typeface="Quicksand Light"/>
                <a:cs typeface="Quicksand Light"/>
                <a:sym typeface="Quicksand Light"/>
              </a:defRPr>
            </a:lvl1pPr>
            <a:lvl2pPr marL="914400" marR="0" lvl="1"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2pPr>
            <a:lvl3pPr marL="1371600" marR="0" lvl="2"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3pPr>
            <a:lvl4pPr marL="1828800" marR="0" lvl="3"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4pPr>
            <a:lvl5pPr marL="2286000" marR="0" lvl="4"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5pPr>
            <a:lvl6pPr marL="2743200" marR="0" lvl="5"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6pPr>
            <a:lvl7pPr marL="3200400" marR="0" lvl="6"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7pPr>
            <a:lvl8pPr marL="3657600" marR="0" lvl="7"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8pPr>
            <a:lvl9pPr marL="4114800" marR="0" lvl="8" indent="-368300" algn="ctr" rtl="0">
              <a:lnSpc>
                <a:spcPct val="100000"/>
              </a:lnSpc>
              <a:spcBef>
                <a:spcPts val="600"/>
              </a:spcBef>
              <a:spcAft>
                <a:spcPts val="60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9pPr>
          </a:lstStyle>
          <a:p>
            <a:pPr marL="0" indent="0">
              <a:lnSpc>
                <a:spcPct val="150000"/>
              </a:lnSpc>
              <a:spcBef>
                <a:spcPts val="600"/>
              </a:spcBef>
              <a:spcAft>
                <a:spcPts val="600"/>
              </a:spcAft>
              <a:tabLst>
                <a:tab pos="6232525" algn="l"/>
                <a:tab pos="6292850" algn="l"/>
              </a:tabLst>
            </a:pPr>
            <a:r>
              <a:rPr lang="en-US" sz="2400">
                <a:solidFill>
                  <a:schemeClr val="bg1"/>
                </a:solidFill>
                <a:latin typeface="Arial" panose="020B0604020202020204" pitchFamily="34" charset="0"/>
                <a:cs typeface="Arial" panose="020B0604020202020204" pitchFamily="34" charset="0"/>
              </a:rPr>
              <a:t>Sưu tầm tranh ảnh, tư liệu để làm báo tường về một thành tựu của KHTN nói chúng hay về một lĩnh vực khoa học mà em yêu thích (Ví dụ: du hành vũ trụ, ô tô, máy bay….)</a:t>
            </a:r>
            <a:endParaRPr lang="en-US" sz="24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6" name="Google Shape;1736;p32"/>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lt1"/>
                </a:solidFill>
              </a:rPr>
              <a:t>18</a:t>
            </a:fld>
            <a:endParaRPr>
              <a:solidFill>
                <a:schemeClr val="lt1"/>
              </a:solidFill>
            </a:endParaRPr>
          </a:p>
        </p:txBody>
      </p:sp>
      <p:sp>
        <p:nvSpPr>
          <p:cNvPr id="12" name="WordArt 11"/>
          <p:cNvSpPr>
            <a:spLocks noChangeArrowheads="1" noChangeShapeType="1" noTextEdit="1"/>
          </p:cNvSpPr>
          <p:nvPr/>
        </p:nvSpPr>
        <p:spPr bwMode="auto">
          <a:xfrm>
            <a:off x="518790" y="1956656"/>
            <a:ext cx="8319777" cy="601249"/>
          </a:xfrm>
          <a:prstGeom prst="rect">
            <a:avLst/>
          </a:prstGeom>
        </p:spPr>
        <p:txBody>
          <a:bodyPr wrap="none" fromWordArt="1">
            <a:prstTxWarp prst="textPlain">
              <a:avLst/>
            </a:prstTxWarp>
          </a:bodyPr>
          <a:lstStyle/>
          <a:p>
            <a:pPr algn="ctr"/>
            <a:r>
              <a:rPr lang="en-US" sz="4000" b="1" kern="1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cs typeface="Arial" panose="020B0604020202020204" pitchFamily="34" charset="0"/>
              </a:rPr>
              <a:t> CẢM ƠN CÁC EM ĐÃ LẮNG NGHE!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42" name="Google Shape;1542;p15"/>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902" y="1242646"/>
            <a:ext cx="5642397" cy="3708368"/>
          </a:xfrm>
          <a:prstGeom prst="rect">
            <a:avLst/>
          </a:prstGeom>
        </p:spPr>
      </p:pic>
      <p:sp>
        <p:nvSpPr>
          <p:cNvPr id="2" name="Rectangle 1"/>
          <p:cNvSpPr/>
          <p:nvPr/>
        </p:nvSpPr>
        <p:spPr>
          <a:xfrm>
            <a:off x="1070984" y="280768"/>
            <a:ext cx="7002049" cy="769441"/>
          </a:xfrm>
          <a:prstGeom prst="rect">
            <a:avLst/>
          </a:prstGeom>
        </p:spPr>
        <p:txBody>
          <a:bodyPr wrap="square">
            <a:spAutoFit/>
          </a:bodyPr>
          <a:lstStyle/>
          <a:p>
            <a:pPr algn="ctr"/>
            <a:r>
              <a:rPr lang="nl-NL" sz="2200">
                <a:latin typeface="Arial" panose="020B0604020202020204" pitchFamily="34" charset="0"/>
                <a:ea typeface="Calibri" panose="020F0502020204030204" pitchFamily="34" charset="0"/>
                <a:cs typeface="Arial" panose="020B0604020202020204" pitchFamily="34" charset="0"/>
              </a:rPr>
              <a:t>Nêu tên các phát minh khoa học và công nghệ được ứng dụng vào các đồ dùng hàng ngày ở hình sau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4"/>
          <p:cNvSpPr txBox="1">
            <a:spLocks noGrp="1"/>
          </p:cNvSpPr>
          <p:nvPr>
            <p:ph type="title"/>
          </p:nvPr>
        </p:nvSpPr>
        <p:spPr>
          <a:xfrm>
            <a:off x="2286000" y="260156"/>
            <a:ext cx="5541212"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2400" b="1">
                <a:solidFill>
                  <a:schemeClr val="accent2">
                    <a:lumMod val="50000"/>
                  </a:schemeClr>
                </a:solidFill>
                <a:latin typeface="Arial" panose="020B0604020202020204" pitchFamily="34" charset="0"/>
                <a:cs typeface="Arial" panose="020B0604020202020204" pitchFamily="34" charset="0"/>
              </a:rPr>
              <a:t>I. KHÁI NIỆM KHOA HỌC TỰ NHIÊN</a:t>
            </a:r>
          </a:p>
        </p:txBody>
      </p:sp>
      <p:sp>
        <p:nvSpPr>
          <p:cNvPr id="1534" name="Google Shape;1534;p14"/>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a:p>
        </p:txBody>
      </p:sp>
      <p:sp>
        <p:nvSpPr>
          <p:cNvPr id="4" name="Text Placeholder 3"/>
          <p:cNvSpPr>
            <a:spLocks noGrp="1"/>
          </p:cNvSpPr>
          <p:nvPr>
            <p:ph type="body" idx="1"/>
          </p:nvPr>
        </p:nvSpPr>
        <p:spPr>
          <a:xfrm>
            <a:off x="1233058" y="958553"/>
            <a:ext cx="4640393" cy="478861"/>
          </a:xfrm>
        </p:spPr>
        <p:txBody>
          <a:bodyPr/>
          <a:lstStyle/>
          <a:p>
            <a:pPr marL="101600" indent="0">
              <a:buNone/>
            </a:pPr>
            <a:r>
              <a:rPr lang="en-GB" sz="2300">
                <a:latin typeface="Arial" panose="020B0604020202020204" pitchFamily="34" charset="0"/>
                <a:cs typeface="Arial" panose="020B0604020202020204" pitchFamily="34" charset="0"/>
              </a:rPr>
              <a:t>Thế nào là hiện tượng tự nhiên?</a:t>
            </a:r>
            <a:endParaRPr lang="en-US" sz="23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34443" y="672107"/>
            <a:ext cx="582046" cy="770022"/>
          </a:xfrm>
          <a:prstGeom prst="rect">
            <a:avLst/>
          </a:prstGeom>
        </p:spPr>
      </p:pic>
      <p:pic>
        <p:nvPicPr>
          <p:cNvPr id="5" name="Picture 4"/>
          <p:cNvPicPr>
            <a:picLocks noChangeAspect="1"/>
          </p:cNvPicPr>
          <p:nvPr/>
        </p:nvPicPr>
        <p:blipFill>
          <a:blip r:embed="rId4"/>
          <a:stretch>
            <a:fillRect/>
          </a:stretch>
        </p:blipFill>
        <p:spPr>
          <a:xfrm>
            <a:off x="936529" y="1880587"/>
            <a:ext cx="2904376" cy="1327093"/>
          </a:xfrm>
          <a:prstGeom prst="rect">
            <a:avLst/>
          </a:prstGeom>
        </p:spPr>
      </p:pic>
      <p:pic>
        <p:nvPicPr>
          <p:cNvPr id="1026" name="Picture 2" descr="Hạt Giống Mầm Lúa Mạch Nhập Chất Lượng Cao Gói 100Gr - (RM010-10) | Tik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9857" y="3285730"/>
            <a:ext cx="1857720" cy="18577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ài 20. Sự lớn lên và sinh sản của tế bào - Hoc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9" y="1982746"/>
            <a:ext cx="3964332" cy="27671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2" name="Google Shape;1562;p18"/>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sp>
        <p:nvSpPr>
          <p:cNvPr id="7" name="Text Placeholder 3"/>
          <p:cNvSpPr>
            <a:spLocks noGrp="1"/>
          </p:cNvSpPr>
          <p:nvPr>
            <p:ph type="body" idx="1"/>
          </p:nvPr>
        </p:nvSpPr>
        <p:spPr>
          <a:xfrm>
            <a:off x="534694" y="212595"/>
            <a:ext cx="8356644" cy="1050722"/>
          </a:xfrm>
        </p:spPr>
        <p:txBody>
          <a:bodyPr/>
          <a:lstStyle/>
          <a:p>
            <a:pPr marL="0" indent="0">
              <a:lnSpc>
                <a:spcPct val="120000"/>
              </a:lnSpc>
              <a:spcBef>
                <a:spcPts val="300"/>
              </a:spcBef>
              <a:spcAft>
                <a:spcPts val="300"/>
              </a:spcAft>
              <a:buNone/>
            </a:pPr>
            <a:r>
              <a:rPr lang="en-GB">
                <a:latin typeface="Arial" panose="020B0604020202020204" pitchFamily="34" charset="0"/>
                <a:cs typeface="Arial" panose="020B0604020202020204" pitchFamily="34" charset="0"/>
              </a:rPr>
              <a:t>Mọi hiện tượng tự nhiên đều xảy ra theo một quy luật nhất định </a:t>
            </a:r>
          </a:p>
          <a:p>
            <a:pPr marL="0" indent="0">
              <a:lnSpc>
                <a:spcPct val="120000"/>
              </a:lnSpc>
              <a:spcBef>
                <a:spcPts val="300"/>
              </a:spcBef>
              <a:spcAft>
                <a:spcPts val="300"/>
              </a:spcAft>
              <a:buNone/>
            </a:pPr>
            <a:r>
              <a:rPr lang="en-GB">
                <a:latin typeface="Arial" panose="020B0604020202020204" pitchFamily="34" charset="0"/>
                <a:cs typeface="Arial" panose="020B0604020202020204" pitchFamily="34" charset="0"/>
              </a:rPr>
              <a:t>=&gt; Các định luật tự nhiên</a:t>
            </a:r>
            <a:endParaRPr lang="en-US">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59547" y="1423223"/>
            <a:ext cx="2723398" cy="1811982"/>
          </a:xfrm>
          <a:prstGeom prst="rect">
            <a:avLst/>
          </a:prstGeom>
        </p:spPr>
      </p:pic>
      <p:pic>
        <p:nvPicPr>
          <p:cNvPr id="5" name="Picture 4"/>
          <p:cNvPicPr>
            <a:picLocks noChangeAspect="1"/>
          </p:cNvPicPr>
          <p:nvPr/>
        </p:nvPicPr>
        <p:blipFill>
          <a:blip r:embed="rId4"/>
          <a:stretch>
            <a:fillRect/>
          </a:stretch>
        </p:blipFill>
        <p:spPr>
          <a:xfrm>
            <a:off x="5724206" y="1423223"/>
            <a:ext cx="2289283" cy="2238125"/>
          </a:xfrm>
          <a:prstGeom prst="rect">
            <a:avLst/>
          </a:prstGeom>
        </p:spPr>
      </p:pic>
      <p:sp>
        <p:nvSpPr>
          <p:cNvPr id="10" name="Text Placeholder 3"/>
          <p:cNvSpPr txBox="1">
            <a:spLocks/>
          </p:cNvSpPr>
          <p:nvPr/>
        </p:nvSpPr>
        <p:spPr>
          <a:xfrm>
            <a:off x="450384" y="4066453"/>
            <a:ext cx="3132561" cy="78227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0"/>
              </a:spcBef>
              <a:spcAft>
                <a:spcPts val="0"/>
              </a:spcAft>
              <a:buClr>
                <a:schemeClr val="accent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1pPr>
            <a:lvl2pPr marL="914400" marR="0" lvl="1" indent="-368300" algn="l" rtl="0">
              <a:lnSpc>
                <a:spcPct val="100000"/>
              </a:lnSpc>
              <a:spcBef>
                <a:spcPts val="600"/>
              </a:spcBef>
              <a:spcAft>
                <a:spcPts val="0"/>
              </a:spcAft>
              <a:buClr>
                <a:schemeClr val="accent3"/>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2pPr>
            <a:lvl3pPr marL="1371600" marR="0" lvl="2" indent="-368300" algn="l" rtl="0">
              <a:lnSpc>
                <a:spcPct val="100000"/>
              </a:lnSpc>
              <a:spcBef>
                <a:spcPts val="600"/>
              </a:spcBef>
              <a:spcAft>
                <a:spcPts val="0"/>
              </a:spcAft>
              <a:buClr>
                <a:schemeClr val="accent4"/>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3pPr>
            <a:lvl4pPr marL="1828800" marR="0" lvl="3"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4pPr>
            <a:lvl5pPr marL="2286000" marR="0" lvl="4"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5pPr>
            <a:lvl6pPr marL="2743200" marR="0" lvl="5"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6pPr>
            <a:lvl7pPr marL="3200400" marR="0" lvl="6"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7pPr>
            <a:lvl8pPr marL="3657600" marR="0" lvl="7"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8pPr>
            <a:lvl9pPr marL="4114800" marR="0" lvl="8" indent="-368300" algn="l" rtl="0">
              <a:lnSpc>
                <a:spcPct val="100000"/>
              </a:lnSpc>
              <a:spcBef>
                <a:spcPts val="600"/>
              </a:spcBef>
              <a:spcAft>
                <a:spcPts val="60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9pPr>
          </a:lstStyle>
          <a:p>
            <a:pPr marL="101600" indent="0" algn="ctr">
              <a:buFont typeface="Quicksand Light"/>
              <a:buNone/>
            </a:pPr>
            <a:r>
              <a:rPr lang="en-GB" sz="2000">
                <a:latin typeface="Arial" panose="020B0604020202020204" pitchFamily="34" charset="0"/>
                <a:cs typeface="Arial" panose="020B0604020202020204" pitchFamily="34" charset="0"/>
              </a:rPr>
              <a:t>Đưa hai đầu nam châm cùng tên lại gần nhau thì chúng đẩy nhau</a:t>
            </a:r>
            <a:endParaRPr lang="en-US" sz="2000">
              <a:latin typeface="Arial" panose="020B0604020202020204" pitchFamily="34" charset="0"/>
              <a:cs typeface="Arial" panose="020B0604020202020204" pitchFamily="34" charset="0"/>
            </a:endParaRPr>
          </a:p>
        </p:txBody>
      </p:sp>
      <p:sp>
        <p:nvSpPr>
          <p:cNvPr id="11" name="Text Placeholder 3"/>
          <p:cNvSpPr txBox="1">
            <a:spLocks/>
          </p:cNvSpPr>
          <p:nvPr/>
        </p:nvSpPr>
        <p:spPr>
          <a:xfrm>
            <a:off x="5423417" y="4066453"/>
            <a:ext cx="3300475" cy="78227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0"/>
              </a:spcBef>
              <a:spcAft>
                <a:spcPts val="0"/>
              </a:spcAft>
              <a:buClr>
                <a:schemeClr val="accent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1pPr>
            <a:lvl2pPr marL="914400" marR="0" lvl="1" indent="-368300" algn="l" rtl="0">
              <a:lnSpc>
                <a:spcPct val="100000"/>
              </a:lnSpc>
              <a:spcBef>
                <a:spcPts val="600"/>
              </a:spcBef>
              <a:spcAft>
                <a:spcPts val="0"/>
              </a:spcAft>
              <a:buClr>
                <a:schemeClr val="accent3"/>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2pPr>
            <a:lvl3pPr marL="1371600" marR="0" lvl="2" indent="-368300" algn="l" rtl="0">
              <a:lnSpc>
                <a:spcPct val="100000"/>
              </a:lnSpc>
              <a:spcBef>
                <a:spcPts val="600"/>
              </a:spcBef>
              <a:spcAft>
                <a:spcPts val="0"/>
              </a:spcAft>
              <a:buClr>
                <a:schemeClr val="accent4"/>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3pPr>
            <a:lvl4pPr marL="1828800" marR="0" lvl="3"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4pPr>
            <a:lvl5pPr marL="2286000" marR="0" lvl="4"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5pPr>
            <a:lvl6pPr marL="2743200" marR="0" lvl="5"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6pPr>
            <a:lvl7pPr marL="3200400" marR="0" lvl="6"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7pPr>
            <a:lvl8pPr marL="3657600" marR="0" lvl="7"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8pPr>
            <a:lvl9pPr marL="4114800" marR="0" lvl="8" indent="-368300" algn="l" rtl="0">
              <a:lnSpc>
                <a:spcPct val="100000"/>
              </a:lnSpc>
              <a:spcBef>
                <a:spcPts val="600"/>
              </a:spcBef>
              <a:spcAft>
                <a:spcPts val="60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9pPr>
          </a:lstStyle>
          <a:p>
            <a:pPr marL="101600" indent="0" algn="ctr">
              <a:buFont typeface="Quicksand Light"/>
              <a:buNone/>
            </a:pPr>
            <a:r>
              <a:rPr lang="en-GB" sz="2000">
                <a:latin typeface="Arial" panose="020B0604020202020204" pitchFamily="34" charset="0"/>
                <a:cs typeface="Arial" panose="020B0604020202020204" pitchFamily="34" charset="0"/>
              </a:rPr>
              <a:t>Đun nóng đường </a:t>
            </a:r>
          </a:p>
          <a:p>
            <a:pPr marL="101600" indent="0" algn="ctr">
              <a:buFont typeface="Quicksand Light"/>
              <a:buNone/>
            </a:pPr>
            <a:r>
              <a:rPr lang="en-GB" sz="2000">
                <a:latin typeface="Arial" panose="020B0604020202020204" pitchFamily="34" charset="0"/>
                <a:cs typeface="Arial" panose="020B0604020202020204" pitchFamily="34" charset="0"/>
              </a:rPr>
              <a:t>=&gt; Đường màu trắng biến thành chất màu đen</a:t>
            </a:r>
            <a:endParaRPr lang="en-US" sz="2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17"/>
          <p:cNvSpPr txBox="1">
            <a:spLocks noGrp="1"/>
          </p:cNvSpPr>
          <p:nvPr>
            <p:ph type="body" idx="1"/>
          </p:nvPr>
        </p:nvSpPr>
        <p:spPr>
          <a:xfrm>
            <a:off x="1097280" y="1253547"/>
            <a:ext cx="7007191" cy="2951318"/>
          </a:xfrm>
          <a:prstGeom prst="rect">
            <a:avLst/>
          </a:prstGeom>
        </p:spPr>
        <p:txBody>
          <a:bodyPr spcFirstLastPara="1" wrap="square" lIns="0" tIns="0" rIns="0" bIns="0" anchor="ctr" anchorCtr="0">
            <a:noAutofit/>
          </a:bodyPr>
          <a:lstStyle/>
          <a:p>
            <a:pPr>
              <a:lnSpc>
                <a:spcPct val="150000"/>
              </a:lnSpc>
            </a:pPr>
            <a:r>
              <a:rPr lang="en-GB">
                <a:latin typeface="Arial" panose="020B0604020202020204" pitchFamily="34" charset="0"/>
                <a:ea typeface="Times New Roman" panose="02020603050405020304" pitchFamily="18" charset="0"/>
                <a:cs typeface="Arial" panose="020B0604020202020204" pitchFamily="34" charset="0"/>
              </a:rPr>
              <a:t>Khoa học tự nhiên là một nhánh của khoa học, nghiên cứu các hiện tượng tự nhiên, tìm ra các tính chất, các quy luật của chúng.</a:t>
            </a:r>
            <a:endParaRPr lang="en-US">
              <a:latin typeface="Arial" panose="020B0604020202020204" pitchFamily="34" charset="0"/>
              <a:cs typeface="Arial" panose="020B0604020202020204" pitchFamily="34" charset="0"/>
            </a:endParaRPr>
          </a:p>
        </p:txBody>
      </p:sp>
      <p:sp>
        <p:nvSpPr>
          <p:cNvPr id="1555" name="Google Shape;1555;p17"/>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81" name="Google Shape;1581;p2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a:t>
            </a:fld>
            <a:endParaRPr/>
          </a:p>
        </p:txBody>
      </p:sp>
      <p:sp>
        <p:nvSpPr>
          <p:cNvPr id="7" name="Google Shape;1530;p14"/>
          <p:cNvSpPr txBox="1">
            <a:spLocks/>
          </p:cNvSpPr>
          <p:nvPr/>
        </p:nvSpPr>
        <p:spPr>
          <a:xfrm>
            <a:off x="2286000" y="260156"/>
            <a:ext cx="5541212" cy="396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1pPr>
            <a:lvl2pPr marR="0" lvl="1"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2pPr>
            <a:lvl3pPr marR="0" lvl="2"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3pPr>
            <a:lvl4pPr marR="0" lvl="3"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4pPr>
            <a:lvl5pPr marR="0" lvl="4"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5pPr>
            <a:lvl6pPr marR="0" lvl="5"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6pPr>
            <a:lvl7pPr marR="0" lvl="6"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7pPr>
            <a:lvl8pPr marR="0" lvl="7"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8pPr>
            <a:lvl9pPr marR="0" lvl="8"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9pPr>
          </a:lstStyle>
          <a:p>
            <a:r>
              <a:rPr lang="en-US" sz="2400" b="1">
                <a:solidFill>
                  <a:schemeClr val="accent2">
                    <a:lumMod val="50000"/>
                  </a:schemeClr>
                </a:solidFill>
                <a:latin typeface="Arial" panose="020B0604020202020204" pitchFamily="34" charset="0"/>
                <a:cs typeface="Arial" panose="020B0604020202020204" pitchFamily="34" charset="0"/>
              </a:rPr>
              <a:t>II. VẬT SỐNG VÀ VẬT KHÔNG SỐNG</a:t>
            </a:r>
          </a:p>
        </p:txBody>
      </p:sp>
      <p:sp>
        <p:nvSpPr>
          <p:cNvPr id="10" name="Text Placeholder 3"/>
          <p:cNvSpPr>
            <a:spLocks noGrp="1"/>
          </p:cNvSpPr>
          <p:nvPr>
            <p:ph type="body" idx="1"/>
          </p:nvPr>
        </p:nvSpPr>
        <p:spPr>
          <a:xfrm>
            <a:off x="162248" y="1528319"/>
            <a:ext cx="3062215" cy="478861"/>
          </a:xfrm>
        </p:spPr>
        <p:txBody>
          <a:bodyPr/>
          <a:lstStyle/>
          <a:p>
            <a:pPr marL="101600" indent="0">
              <a:buNone/>
            </a:pPr>
            <a:r>
              <a:rPr lang="en-GB" sz="2300" b="1">
                <a:solidFill>
                  <a:schemeClr val="tx1"/>
                </a:solidFill>
                <a:latin typeface="Arial" panose="020B0604020202020204" pitchFamily="34" charset="0"/>
                <a:cs typeface="Arial" panose="020B0604020202020204" pitchFamily="34" charset="0"/>
              </a:rPr>
              <a:t>Hoạt động cá nhân</a:t>
            </a:r>
            <a:endParaRPr lang="en-US" sz="2300" b="1">
              <a:solidFill>
                <a:schemeClr val="tx1"/>
              </a:solidFill>
              <a:latin typeface="Arial" panose="020B0604020202020204" pitchFamily="34" charset="0"/>
              <a:cs typeface="Arial" panose="020B0604020202020204" pitchFamily="34" charset="0"/>
            </a:endParaRPr>
          </a:p>
        </p:txBody>
      </p:sp>
      <p:pic>
        <p:nvPicPr>
          <p:cNvPr id="11" name="Graphic 8">
            <a:extLst>
              <a:ext uri="{FF2B5EF4-FFF2-40B4-BE49-F238E27FC236}">
                <a16:creationId xmlns:a16="http://schemas.microsoft.com/office/drawing/2014/main" id="{96A0E7E3-845D-4751-854C-80431DBDF2C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39410" y="2394284"/>
            <a:ext cx="1346590" cy="1346590"/>
          </a:xfrm>
          <a:prstGeom prst="rect">
            <a:avLst/>
          </a:prstGeom>
        </p:spPr>
      </p:pic>
      <p:sp>
        <p:nvSpPr>
          <p:cNvPr id="12" name="Content Placeholder 2">
            <a:extLst>
              <a:ext uri="{FF2B5EF4-FFF2-40B4-BE49-F238E27FC236}">
                <a16:creationId xmlns:a16="http://schemas.microsoft.com/office/drawing/2014/main" id="{796743E1-2DFC-4963-A6A7-EC3DF8425E5B}"/>
              </a:ext>
            </a:extLst>
          </p:cNvPr>
          <p:cNvSpPr txBox="1">
            <a:spLocks/>
          </p:cNvSpPr>
          <p:nvPr/>
        </p:nvSpPr>
        <p:spPr>
          <a:xfrm>
            <a:off x="4162926" y="1767750"/>
            <a:ext cx="4451685" cy="288967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1pPr>
            <a:lvl2pPr marL="914400" marR="0" lvl="1" indent="-355600" algn="l" rtl="0">
              <a:lnSpc>
                <a:spcPct val="100000"/>
              </a:lnSpc>
              <a:spcBef>
                <a:spcPts val="600"/>
              </a:spcBef>
              <a:spcAft>
                <a:spcPts val="0"/>
              </a:spcAft>
              <a:buClr>
                <a:schemeClr val="accent3"/>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2pPr>
            <a:lvl3pPr marL="1371600" marR="0" lvl="2" indent="-355600" algn="l" rtl="0">
              <a:lnSpc>
                <a:spcPct val="100000"/>
              </a:lnSpc>
              <a:spcBef>
                <a:spcPts val="600"/>
              </a:spcBef>
              <a:spcAft>
                <a:spcPts val="0"/>
              </a:spcAft>
              <a:buClr>
                <a:schemeClr val="accent4"/>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3pPr>
            <a:lvl4pPr marL="1828800" marR="0" lvl="3"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4pPr>
            <a:lvl5pPr marL="2286000" marR="0" lvl="4"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5pPr>
            <a:lvl6pPr marL="2743200" marR="0" lvl="5"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6pPr>
            <a:lvl7pPr marL="3200400" marR="0" lvl="6"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7pPr>
            <a:lvl8pPr marL="3657600" marR="0" lvl="7"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8pPr>
            <a:lvl9pPr marL="4114800" marR="0" lvl="8" indent="-355600" algn="l" rtl="0">
              <a:lnSpc>
                <a:spcPct val="100000"/>
              </a:lnSpc>
              <a:spcBef>
                <a:spcPts val="600"/>
              </a:spcBef>
              <a:spcAft>
                <a:spcPts val="60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9pPr>
          </a:lstStyle>
          <a:p>
            <a:pPr marL="0" indent="0" algn="just">
              <a:lnSpc>
                <a:spcPct val="135000"/>
              </a:lnSpc>
              <a:spcBef>
                <a:spcPts val="600"/>
              </a:spcBef>
              <a:spcAft>
                <a:spcPts val="600"/>
              </a:spcAft>
              <a:buFont typeface="Quicksand Light"/>
              <a:buNone/>
            </a:pPr>
            <a:r>
              <a:rPr lang="en-US" sz="2200" b="1">
                <a:solidFill>
                  <a:schemeClr val="tx1"/>
                </a:solidFill>
                <a:latin typeface="Arial" panose="020B0604020202020204" pitchFamily="34" charset="0"/>
                <a:cs typeface="Arial" panose="020B0604020202020204" pitchFamily="34" charset="0"/>
              </a:rPr>
              <a:t>Nhiệm vụ: </a:t>
            </a:r>
          </a:p>
          <a:p>
            <a:pPr marL="0" indent="0" algn="just">
              <a:lnSpc>
                <a:spcPct val="120000"/>
              </a:lnSpc>
              <a:buFont typeface="Quicksand Light"/>
              <a:buNone/>
            </a:pPr>
            <a:r>
              <a:rPr lang="en-US" sz="2200">
                <a:latin typeface="Arial" panose="020B0604020202020204" pitchFamily="34" charset="0"/>
                <a:cs typeface="Arial" panose="020B0604020202020204" pitchFamily="34" charset="0"/>
              </a:rPr>
              <a:t>Hãy cho biết các vật sau đây vật nào là vật sống, vật nào là vật không sống.</a:t>
            </a:r>
          </a:p>
          <a:p>
            <a:pPr marL="0" indent="0" algn="just">
              <a:lnSpc>
                <a:spcPct val="120000"/>
              </a:lnSpc>
              <a:buFont typeface="Quicksand Light"/>
              <a:buNone/>
            </a:pPr>
            <a:r>
              <a:rPr lang="en-GB" sz="2200">
                <a:latin typeface="Arial" panose="020B0604020202020204" pitchFamily="34" charset="0"/>
                <a:cs typeface="Arial" panose="020B0604020202020204" pitchFamily="34" charset="0"/>
              </a:rPr>
              <a:t>1. Con người              2. Trái Đất</a:t>
            </a:r>
          </a:p>
          <a:p>
            <a:pPr marL="0" indent="0" algn="just">
              <a:lnSpc>
                <a:spcPct val="120000"/>
              </a:lnSpc>
              <a:buFont typeface="Quicksand Light"/>
              <a:buNone/>
            </a:pPr>
            <a:r>
              <a:rPr lang="en-GB" sz="2200">
                <a:latin typeface="Arial" panose="020B0604020202020204" pitchFamily="34" charset="0"/>
                <a:cs typeface="Arial" panose="020B0604020202020204" pitchFamily="34" charset="0"/>
              </a:rPr>
              <a:t>3. Cái bàn                   4. Cây lúa</a:t>
            </a:r>
          </a:p>
          <a:p>
            <a:pPr marL="0" indent="0" algn="just">
              <a:lnSpc>
                <a:spcPct val="120000"/>
              </a:lnSpc>
              <a:buFont typeface="Quicksand Light"/>
              <a:buNone/>
            </a:pPr>
            <a:r>
              <a:rPr lang="en-GB" sz="2200">
                <a:latin typeface="Arial" panose="020B0604020202020204" pitchFamily="34" charset="0"/>
                <a:cs typeface="Arial" panose="020B0604020202020204" pitchFamily="34" charset="0"/>
              </a:rPr>
              <a:t>5. Con voi                   6. Cây cầu</a:t>
            </a:r>
            <a:endParaRPr lang="en-US" sz="2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90" name="Google Shape;1590;p21"/>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a:t>
            </a:fld>
            <a:endParaRPr/>
          </a:p>
        </p:txBody>
      </p:sp>
      <p:sp>
        <p:nvSpPr>
          <p:cNvPr id="11" name="Google Shape;1530;p14"/>
          <p:cNvSpPr txBox="1">
            <a:spLocks/>
          </p:cNvSpPr>
          <p:nvPr/>
        </p:nvSpPr>
        <p:spPr>
          <a:xfrm>
            <a:off x="716184" y="151873"/>
            <a:ext cx="7934521" cy="396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1pPr>
            <a:lvl2pPr marR="0" lvl="1"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2pPr>
            <a:lvl3pPr marR="0" lvl="2"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3pPr>
            <a:lvl4pPr marR="0" lvl="3"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4pPr>
            <a:lvl5pPr marR="0" lvl="4"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5pPr>
            <a:lvl6pPr marR="0" lvl="5"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6pPr>
            <a:lvl7pPr marR="0" lvl="6"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7pPr>
            <a:lvl8pPr marR="0" lvl="7"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8pPr>
            <a:lvl9pPr marR="0" lvl="8"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9pPr>
          </a:lstStyle>
          <a:p>
            <a:r>
              <a:rPr lang="en-US" sz="2400" b="1">
                <a:solidFill>
                  <a:schemeClr val="accent2">
                    <a:lumMod val="50000"/>
                  </a:schemeClr>
                </a:solidFill>
                <a:latin typeface="Arial" panose="020B0604020202020204" pitchFamily="34" charset="0"/>
                <a:cs typeface="Arial" panose="020B0604020202020204" pitchFamily="34" charset="0"/>
              </a:rPr>
              <a:t>III. CÁC LĨNH VỰC CHÍNH CỦA KHOA HỌC TỰ NHIÊN</a:t>
            </a:r>
          </a:p>
        </p:txBody>
      </p:sp>
      <p:sp>
        <p:nvSpPr>
          <p:cNvPr id="12" name="Text Placeholder 3"/>
          <p:cNvSpPr>
            <a:spLocks noGrp="1"/>
          </p:cNvSpPr>
          <p:nvPr>
            <p:ph type="body" idx="1"/>
          </p:nvPr>
        </p:nvSpPr>
        <p:spPr>
          <a:xfrm>
            <a:off x="1401500" y="942549"/>
            <a:ext cx="6058079" cy="786026"/>
          </a:xfrm>
        </p:spPr>
        <p:txBody>
          <a:bodyPr/>
          <a:lstStyle/>
          <a:p>
            <a:pPr marL="101600" indent="0">
              <a:lnSpc>
                <a:spcPct val="120000"/>
              </a:lnSpc>
              <a:buNone/>
            </a:pPr>
            <a:r>
              <a:rPr lang="en-GB" sz="2300">
                <a:latin typeface="Arial" panose="020B0604020202020204" pitchFamily="34" charset="0"/>
                <a:cs typeface="Arial" panose="020B0604020202020204" pitchFamily="34" charset="0"/>
              </a:rPr>
              <a:t>Phát biểu ý nghĩa về các lĩnh vực Vật lí học, Hóa học, Sinh học.</a:t>
            </a:r>
            <a:endParaRPr lang="en-US" sz="23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554758" y="958553"/>
            <a:ext cx="582046" cy="770022"/>
          </a:xfrm>
          <a:prstGeom prst="rect">
            <a:avLst/>
          </a:prstGeom>
        </p:spPr>
      </p:pic>
      <p:sp>
        <p:nvSpPr>
          <p:cNvPr id="14" name="Text Placeholder 3"/>
          <p:cNvSpPr>
            <a:spLocks noGrp="1"/>
          </p:cNvSpPr>
          <p:nvPr>
            <p:ph type="body" idx="1"/>
          </p:nvPr>
        </p:nvSpPr>
        <p:spPr>
          <a:xfrm>
            <a:off x="845781" y="2116215"/>
            <a:ext cx="8095947" cy="2559957"/>
          </a:xfrm>
        </p:spPr>
        <p:style>
          <a:lnRef idx="1">
            <a:schemeClr val="accent4"/>
          </a:lnRef>
          <a:fillRef idx="2">
            <a:schemeClr val="accent4"/>
          </a:fillRef>
          <a:effectRef idx="1">
            <a:schemeClr val="accent4"/>
          </a:effectRef>
          <a:fontRef idx="minor">
            <a:schemeClr val="dk1"/>
          </a:fontRef>
        </p:style>
        <p:txBody>
          <a:bodyPr/>
          <a:lstStyle/>
          <a:p>
            <a:pPr marL="444500">
              <a:lnSpc>
                <a:spcPct val="135000"/>
              </a:lnSpc>
              <a:spcBef>
                <a:spcPts val="600"/>
              </a:spcBef>
              <a:spcAft>
                <a:spcPts val="600"/>
              </a:spcAft>
              <a:buFont typeface="Wingdings" panose="05000000000000000000" pitchFamily="2" charset="2"/>
              <a:buChar char="Ø"/>
            </a:pPr>
            <a:r>
              <a:rPr lang="en-GB" sz="2300">
                <a:latin typeface="Arial" panose="020B0604020202020204" pitchFamily="34" charset="0"/>
                <a:cs typeface="Arial" panose="020B0604020202020204" pitchFamily="34" charset="0"/>
              </a:rPr>
              <a:t>Sinh học nghiên cứu về vật sống.</a:t>
            </a:r>
          </a:p>
          <a:p>
            <a:pPr marL="444500">
              <a:lnSpc>
                <a:spcPct val="135000"/>
              </a:lnSpc>
              <a:spcBef>
                <a:spcPts val="600"/>
              </a:spcBef>
              <a:spcAft>
                <a:spcPts val="600"/>
              </a:spcAft>
              <a:buFont typeface="Wingdings" panose="05000000000000000000" pitchFamily="2" charset="2"/>
              <a:buChar char="Ø"/>
            </a:pPr>
            <a:r>
              <a:rPr lang="en-GB" sz="2300">
                <a:latin typeface="Arial" panose="020B0604020202020204" pitchFamily="34" charset="0"/>
                <a:cs typeface="Arial" panose="020B0604020202020204" pitchFamily="34" charset="0"/>
              </a:rPr>
              <a:t>Hóa học nghiên cứu các chất và sự biến đổi của chúng.</a:t>
            </a:r>
          </a:p>
          <a:p>
            <a:pPr marL="444500">
              <a:lnSpc>
                <a:spcPct val="135000"/>
              </a:lnSpc>
              <a:spcBef>
                <a:spcPts val="600"/>
              </a:spcBef>
              <a:spcAft>
                <a:spcPts val="600"/>
              </a:spcAft>
              <a:buFont typeface="Wingdings" panose="05000000000000000000" pitchFamily="2" charset="2"/>
              <a:buChar char="Ø"/>
            </a:pPr>
            <a:r>
              <a:rPr lang="en-GB" sz="2300">
                <a:latin typeface="Arial" panose="020B0604020202020204" pitchFamily="34" charset="0"/>
                <a:cs typeface="Arial" panose="020B0604020202020204" pitchFamily="34" charset="0"/>
              </a:rPr>
              <a:t>Vật lí học nghiên cứu về chuyển động, lực và năng lượng.</a:t>
            </a:r>
          </a:p>
          <a:p>
            <a:pPr marL="101600" indent="0">
              <a:lnSpc>
                <a:spcPct val="135000"/>
              </a:lnSpc>
              <a:spcBef>
                <a:spcPts val="600"/>
              </a:spcBef>
              <a:spcAft>
                <a:spcPts val="600"/>
              </a:spcAft>
              <a:buNone/>
            </a:pPr>
            <a:r>
              <a:rPr lang="en-GB" sz="230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bg/>
                                          </p:spTgt>
                                        </p:tgtEl>
                                        <p:attrNameLst>
                                          <p:attrName>style.visibility</p:attrName>
                                        </p:attrNameLst>
                                      </p:cBhvr>
                                      <p:to>
                                        <p:strVal val="visible"/>
                                      </p:to>
                                    </p:set>
                                    <p:animEffect transition="in" filter="barn(inVertical)">
                                      <p:cBhvr>
                                        <p:cTn id="15" dur="500"/>
                                        <p:tgtEl>
                                          <p:spTgt spid="14">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barn(inVertical)">
                                      <p:cBhvr>
                                        <p:cTn id="25" dur="5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barn(inVertical)">
                                      <p:cBhvr>
                                        <p:cTn id="30" dur="500"/>
                                        <p:tgtEl>
                                          <p:spTgt spid="1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barn(inVertical)">
                                      <p:cBhvr>
                                        <p:cTn id="35"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8" name="Google Shape;1598;p22"/>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a:t>
            </a:fld>
            <a:endParaRPr/>
          </a:p>
        </p:txBody>
      </p:sp>
      <p:pic>
        <p:nvPicPr>
          <p:cNvPr id="8" name="Graphic 5">
            <a:extLst>
              <a:ext uri="{FF2B5EF4-FFF2-40B4-BE49-F238E27FC236}">
                <a16:creationId xmlns:a16="http://schemas.microsoft.com/office/drawing/2014/main" id="{0C278755-B198-4F11-A226-314BB0C52B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58168" y="1941528"/>
            <a:ext cx="2072089" cy="2072089"/>
          </a:xfrm>
          <a:prstGeom prst="rect">
            <a:avLst/>
          </a:prstGeom>
        </p:spPr>
      </p:pic>
      <p:sp>
        <p:nvSpPr>
          <p:cNvPr id="9" name="Rectangle 8"/>
          <p:cNvSpPr/>
          <p:nvPr/>
        </p:nvSpPr>
        <p:spPr>
          <a:xfrm>
            <a:off x="181192" y="1071449"/>
            <a:ext cx="2626040" cy="461665"/>
          </a:xfrm>
          <a:prstGeom prst="rect">
            <a:avLst/>
          </a:prstGeom>
        </p:spPr>
        <p:txBody>
          <a:bodyPr wrap="none">
            <a:spAutoFit/>
          </a:bodyPr>
          <a:lstStyle/>
          <a:p>
            <a:pPr algn="just"/>
            <a:r>
              <a:rPr lang="en-US" sz="2400" b="1">
                <a:solidFill>
                  <a:schemeClr val="accent5"/>
                </a:solidFill>
              </a:rPr>
              <a:t>Hoạt động nhóm</a:t>
            </a:r>
            <a:endParaRPr lang="en-US" sz="2400" b="1" dirty="0">
              <a:solidFill>
                <a:schemeClr val="accent5"/>
              </a:solidFill>
            </a:endParaRPr>
          </a:p>
        </p:txBody>
      </p:sp>
      <p:sp>
        <p:nvSpPr>
          <p:cNvPr id="10" name="Content Placeholder 2">
            <a:extLst>
              <a:ext uri="{FF2B5EF4-FFF2-40B4-BE49-F238E27FC236}">
                <a16:creationId xmlns:a16="http://schemas.microsoft.com/office/drawing/2014/main" id="{796743E1-2DFC-4963-A6A7-EC3DF8425E5B}"/>
              </a:ext>
            </a:extLst>
          </p:cNvPr>
          <p:cNvSpPr txBox="1">
            <a:spLocks/>
          </p:cNvSpPr>
          <p:nvPr/>
        </p:nvSpPr>
        <p:spPr>
          <a:xfrm>
            <a:off x="3706491" y="2079966"/>
            <a:ext cx="4948994" cy="23542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0"/>
              </a:spcBef>
              <a:spcAft>
                <a:spcPts val="0"/>
              </a:spcAft>
              <a:buClr>
                <a:schemeClr val="accent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1pPr>
            <a:lvl2pPr marL="914400" marR="0" lvl="1" indent="-368300" algn="l" rtl="0">
              <a:lnSpc>
                <a:spcPct val="100000"/>
              </a:lnSpc>
              <a:spcBef>
                <a:spcPts val="600"/>
              </a:spcBef>
              <a:spcAft>
                <a:spcPts val="0"/>
              </a:spcAft>
              <a:buClr>
                <a:schemeClr val="accent3"/>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2pPr>
            <a:lvl3pPr marL="1371600" marR="0" lvl="2" indent="-368300" algn="l" rtl="0">
              <a:lnSpc>
                <a:spcPct val="100000"/>
              </a:lnSpc>
              <a:spcBef>
                <a:spcPts val="600"/>
              </a:spcBef>
              <a:spcAft>
                <a:spcPts val="0"/>
              </a:spcAft>
              <a:buClr>
                <a:schemeClr val="accent4"/>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3pPr>
            <a:lvl4pPr marL="1828800" marR="0" lvl="3"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4pPr>
            <a:lvl5pPr marL="2286000" marR="0" lvl="4"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5pPr>
            <a:lvl6pPr marL="2743200" marR="0" lvl="5"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6pPr>
            <a:lvl7pPr marL="3200400" marR="0" lvl="6"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7pPr>
            <a:lvl8pPr marL="3657600" marR="0" lvl="7"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8pPr>
            <a:lvl9pPr marL="4114800" marR="0" lvl="8" indent="-368300" algn="l" rtl="0">
              <a:lnSpc>
                <a:spcPct val="100000"/>
              </a:lnSpc>
              <a:spcBef>
                <a:spcPts val="600"/>
              </a:spcBef>
              <a:spcAft>
                <a:spcPts val="60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9pPr>
          </a:lstStyle>
          <a:p>
            <a:pPr marL="0" indent="0" algn="just">
              <a:lnSpc>
                <a:spcPct val="135000"/>
              </a:lnSpc>
              <a:spcBef>
                <a:spcPts val="600"/>
              </a:spcBef>
              <a:spcAft>
                <a:spcPts val="600"/>
              </a:spcAft>
              <a:buFont typeface="Quicksand Light"/>
              <a:buNone/>
            </a:pPr>
            <a:r>
              <a:rPr lang="en-US" b="1">
                <a:latin typeface="Arial" panose="020B0604020202020204" pitchFamily="34" charset="0"/>
                <a:cs typeface="Arial" panose="020B0604020202020204" pitchFamily="34" charset="0"/>
              </a:rPr>
              <a:t>Nhiệm vụ:</a:t>
            </a:r>
          </a:p>
          <a:p>
            <a:pPr marL="342900" indent="-342900" algn="just">
              <a:lnSpc>
                <a:spcPct val="135000"/>
              </a:lnSpc>
              <a:spcBef>
                <a:spcPts val="600"/>
              </a:spcBef>
              <a:spcAft>
                <a:spcPts val="600"/>
              </a:spcAft>
              <a:buFont typeface="Wingdings" panose="05000000000000000000" pitchFamily="2" charset="2"/>
              <a:buChar char="v"/>
            </a:pPr>
            <a:r>
              <a:rPr lang="en-GB">
                <a:latin typeface="Arial" panose="020B0604020202020204" pitchFamily="34" charset="0"/>
                <a:cs typeface="Arial" panose="020B0604020202020204" pitchFamily="34" charset="0"/>
              </a:rPr>
              <a:t>Thực hiện các thí nghiệm trong Hình 1.1 SGK trang 8.</a:t>
            </a:r>
          </a:p>
          <a:p>
            <a:pPr marL="342900" indent="-342900" algn="just">
              <a:lnSpc>
                <a:spcPct val="135000"/>
              </a:lnSpc>
              <a:spcBef>
                <a:spcPts val="600"/>
              </a:spcBef>
              <a:spcAft>
                <a:spcPts val="600"/>
              </a:spcAft>
              <a:buFont typeface="Wingdings" panose="05000000000000000000" pitchFamily="2" charset="2"/>
              <a:buChar char="v"/>
            </a:pPr>
            <a:r>
              <a:rPr lang="en-GB">
                <a:latin typeface="Arial" panose="020B0604020202020204" pitchFamily="34" charset="0"/>
                <a:cs typeface="Arial" panose="020B0604020202020204" pitchFamily="34" charset="0"/>
              </a:rPr>
              <a:t>Quan sát và nêu hiện tượng. </a:t>
            </a:r>
            <a:endParaRPr lang="en-US">
              <a:latin typeface="Arial" panose="020B0604020202020204" pitchFamily="34" charset="0"/>
              <a:cs typeface="Arial" panose="020B0604020202020204" pitchFamily="34" charset="0"/>
            </a:endParaRPr>
          </a:p>
        </p:txBody>
      </p:sp>
      <p:pic>
        <p:nvPicPr>
          <p:cNvPr id="11"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003325" y="159080"/>
            <a:ext cx="1977837" cy="11432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1"/>
                </p:tgtEl>
              </p:cMediaNode>
            </p:video>
          </p:childTnLst>
        </p:cTn>
      </p:par>
    </p:tnLst>
    <p:bldLst>
      <p:bldP spid="1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10" name="Google Shape;1610;p24"/>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mtClean="0"/>
              <a:t>9</a:t>
            </a:fld>
            <a:endParaRPr/>
          </a:p>
        </p:txBody>
      </p:sp>
      <p:sp>
        <p:nvSpPr>
          <p:cNvPr id="18" name="Text Placeholder 3"/>
          <p:cNvSpPr txBox="1">
            <a:spLocks/>
          </p:cNvSpPr>
          <p:nvPr/>
        </p:nvSpPr>
        <p:spPr>
          <a:xfrm>
            <a:off x="227035" y="220600"/>
            <a:ext cx="8434137" cy="8660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a:latin typeface="Arial" panose="020B0604020202020204" pitchFamily="34" charset="0"/>
                <a:cs typeface="Arial" panose="020B0604020202020204" pitchFamily="34" charset="0"/>
              </a:rPr>
              <a:t>Sắp xếp các hiện tượng vừa làm thí nghiệm vào 3 lĩnh vực chính của KHTN bằng cách đánh dấu X vào bảng sau:</a:t>
            </a:r>
            <a:endParaRPr lang="en-US" sz="220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736618346"/>
              </p:ext>
            </p:extLst>
          </p:nvPr>
        </p:nvGraphicFramePr>
        <p:xfrm>
          <a:off x="1079711" y="1208148"/>
          <a:ext cx="7017541" cy="3125803"/>
        </p:xfrm>
        <a:graphic>
          <a:graphicData uri="http://schemas.openxmlformats.org/drawingml/2006/table">
            <a:tbl>
              <a:tblPr firstRow="1" firstCol="1" bandRow="1">
                <a:tableStyleId>{7DF18680-E054-41AD-8BC1-D1AEF772440D}</a:tableStyleId>
              </a:tblPr>
              <a:tblGrid>
                <a:gridCol w="1687616">
                  <a:extLst>
                    <a:ext uri="{9D8B030D-6E8A-4147-A177-3AD203B41FA5}">
                      <a16:colId xmlns:a16="http://schemas.microsoft.com/office/drawing/2014/main" val="2432369818"/>
                    </a:ext>
                  </a:extLst>
                </a:gridCol>
                <a:gridCol w="1645751">
                  <a:extLst>
                    <a:ext uri="{9D8B030D-6E8A-4147-A177-3AD203B41FA5}">
                      <a16:colId xmlns:a16="http://schemas.microsoft.com/office/drawing/2014/main" val="169980967"/>
                    </a:ext>
                  </a:extLst>
                </a:gridCol>
                <a:gridCol w="1842087">
                  <a:extLst>
                    <a:ext uri="{9D8B030D-6E8A-4147-A177-3AD203B41FA5}">
                      <a16:colId xmlns:a16="http://schemas.microsoft.com/office/drawing/2014/main" val="3863929844"/>
                    </a:ext>
                  </a:extLst>
                </a:gridCol>
                <a:gridCol w="1842087">
                  <a:extLst>
                    <a:ext uri="{9D8B030D-6E8A-4147-A177-3AD203B41FA5}">
                      <a16:colId xmlns:a16="http://schemas.microsoft.com/office/drawing/2014/main" val="1617833063"/>
                    </a:ext>
                  </a:extLst>
                </a:gridCol>
              </a:tblGrid>
              <a:tr h="589549">
                <a:tc rowSpan="2">
                  <a:txBody>
                    <a:bodyPr/>
                    <a:lstStyle/>
                    <a:p>
                      <a:pPr algn="ctr">
                        <a:lnSpc>
                          <a:spcPct val="150000"/>
                        </a:lnSpc>
                        <a:spcBef>
                          <a:spcPts val="600"/>
                        </a:spcBef>
                        <a:spcAft>
                          <a:spcPts val="600"/>
                        </a:spcAft>
                      </a:pPr>
                      <a:r>
                        <a:rPr lang="nl-NL" sz="2200">
                          <a:effectLst/>
                        </a:rPr>
                        <a:t>Hiện tượng</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50000"/>
                        </a:lnSpc>
                        <a:spcBef>
                          <a:spcPts val="600"/>
                        </a:spcBef>
                        <a:spcAft>
                          <a:spcPts val="600"/>
                        </a:spcAft>
                      </a:pPr>
                      <a:r>
                        <a:rPr lang="nl-NL" sz="2200">
                          <a:effectLst/>
                        </a:rPr>
                        <a:t>Lĩnh vực khoa học tự nhiên</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2584579"/>
                  </a:ext>
                </a:extLst>
              </a:tr>
              <a:tr h="524574">
                <a:tc vMerge="1">
                  <a:txBody>
                    <a:bodyPr/>
                    <a:lstStyle/>
                    <a:p>
                      <a:endParaRPr lang="en-US"/>
                    </a:p>
                  </a:txBody>
                  <a:tcPr/>
                </a:tc>
                <a:tc>
                  <a:txBody>
                    <a:bodyPr/>
                    <a:lstStyle/>
                    <a:p>
                      <a:pPr algn="ctr">
                        <a:lnSpc>
                          <a:spcPct val="150000"/>
                        </a:lnSpc>
                        <a:spcBef>
                          <a:spcPts val="600"/>
                        </a:spcBef>
                        <a:spcAft>
                          <a:spcPts val="600"/>
                        </a:spcAft>
                      </a:pPr>
                      <a:r>
                        <a:rPr lang="nl-NL" sz="2200">
                          <a:effectLst/>
                        </a:rPr>
                        <a:t>Sinh học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Hóa học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Vật lí học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23580104"/>
                  </a:ext>
                </a:extLst>
              </a:tr>
              <a:tr h="245481">
                <a:tc>
                  <a:txBody>
                    <a:bodyPr/>
                    <a:lstStyle/>
                    <a:p>
                      <a:pPr algn="ctr">
                        <a:lnSpc>
                          <a:spcPct val="150000"/>
                        </a:lnSpc>
                        <a:spcBef>
                          <a:spcPts val="600"/>
                        </a:spcBef>
                        <a:spcAft>
                          <a:spcPts val="600"/>
                        </a:spcAft>
                      </a:pPr>
                      <a:r>
                        <a:rPr lang="nl-NL" sz="2200">
                          <a:effectLst/>
                        </a:rPr>
                        <a:t>a</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8659048"/>
                  </a:ext>
                </a:extLst>
              </a:tr>
              <a:tr h="245481">
                <a:tc>
                  <a:txBody>
                    <a:bodyPr/>
                    <a:lstStyle/>
                    <a:p>
                      <a:pPr algn="ctr">
                        <a:lnSpc>
                          <a:spcPct val="150000"/>
                        </a:lnSpc>
                        <a:spcBef>
                          <a:spcPts val="600"/>
                        </a:spcBef>
                        <a:spcAft>
                          <a:spcPts val="600"/>
                        </a:spcAft>
                      </a:pPr>
                      <a:r>
                        <a:rPr lang="nl-NL" sz="2200">
                          <a:effectLst/>
                        </a:rPr>
                        <a:t>b</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74744772"/>
                  </a:ext>
                </a:extLst>
              </a:tr>
              <a:tr h="245481">
                <a:tc>
                  <a:txBody>
                    <a:bodyPr/>
                    <a:lstStyle/>
                    <a:p>
                      <a:pPr algn="ctr">
                        <a:lnSpc>
                          <a:spcPct val="150000"/>
                        </a:lnSpc>
                        <a:spcBef>
                          <a:spcPts val="600"/>
                        </a:spcBef>
                        <a:spcAft>
                          <a:spcPts val="600"/>
                        </a:spcAft>
                      </a:pPr>
                      <a:r>
                        <a:rPr lang="nl-NL" sz="2200">
                          <a:effectLst/>
                        </a:rPr>
                        <a:t>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83792132"/>
                  </a:ext>
                </a:extLst>
              </a:tr>
              <a:tr h="245481">
                <a:tc>
                  <a:txBody>
                    <a:bodyPr/>
                    <a:lstStyle/>
                    <a:p>
                      <a:pPr algn="ctr">
                        <a:lnSpc>
                          <a:spcPct val="150000"/>
                        </a:lnSpc>
                        <a:spcBef>
                          <a:spcPts val="600"/>
                        </a:spcBef>
                        <a:spcAft>
                          <a:spcPts val="600"/>
                        </a:spcAft>
                      </a:pPr>
                      <a:r>
                        <a:rPr lang="nl-NL" sz="2200">
                          <a:effectLst/>
                        </a:rPr>
                        <a:t>d</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7423189"/>
                  </a:ext>
                </a:extLst>
              </a:tr>
            </a:tbl>
          </a:graphicData>
        </a:graphic>
      </p:graphicFrame>
      <p:sp>
        <p:nvSpPr>
          <p:cNvPr id="7" name="Rectangle 6"/>
          <p:cNvSpPr/>
          <p:nvPr/>
        </p:nvSpPr>
        <p:spPr>
          <a:xfrm>
            <a:off x="6813838" y="2291807"/>
            <a:ext cx="693867" cy="538994"/>
          </a:xfrm>
          <a:prstGeom prst="rect">
            <a:avLst/>
          </a:prstGeom>
        </p:spPr>
        <p:txBody>
          <a:bodyPr wrap="square">
            <a:spAutoFit/>
          </a:bodyPr>
          <a:lstStyle/>
          <a:p>
            <a:pPr algn="ctr">
              <a:lnSpc>
                <a:spcPct val="150000"/>
              </a:lnSpc>
              <a:spcBef>
                <a:spcPts val="600"/>
              </a:spcBef>
              <a:spcAft>
                <a:spcPts val="600"/>
              </a:spcAft>
            </a:pPr>
            <a:r>
              <a:rPr lang="nl-NL" sz="2200"/>
              <a:t>X</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900818" y="2755284"/>
            <a:ext cx="705899" cy="538994"/>
          </a:xfrm>
          <a:prstGeom prst="rect">
            <a:avLst/>
          </a:prstGeom>
        </p:spPr>
        <p:txBody>
          <a:bodyPr wrap="square">
            <a:spAutoFit/>
          </a:bodyPr>
          <a:lstStyle/>
          <a:p>
            <a:pPr algn="ctr">
              <a:lnSpc>
                <a:spcPct val="150000"/>
              </a:lnSpc>
              <a:spcBef>
                <a:spcPts val="600"/>
              </a:spcBef>
              <a:spcAft>
                <a:spcPts val="600"/>
              </a:spcAft>
            </a:pPr>
            <a:r>
              <a:rPr lang="nl-NL" sz="2200"/>
              <a:t>X</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6974662" y="3248110"/>
            <a:ext cx="372218" cy="538994"/>
          </a:xfrm>
          <a:prstGeom prst="rect">
            <a:avLst/>
          </a:prstGeom>
        </p:spPr>
        <p:txBody>
          <a:bodyPr wrap="none">
            <a:spAutoFit/>
          </a:bodyPr>
          <a:lstStyle/>
          <a:p>
            <a:pPr algn="ctr">
              <a:lnSpc>
                <a:spcPct val="150000"/>
              </a:lnSpc>
              <a:spcBef>
                <a:spcPts val="600"/>
              </a:spcBef>
              <a:spcAft>
                <a:spcPts val="600"/>
              </a:spcAft>
            </a:pPr>
            <a:r>
              <a:rPr lang="nl-NL" sz="2200"/>
              <a:t>X</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3188323" y="3787104"/>
            <a:ext cx="705899" cy="600164"/>
          </a:xfrm>
          <a:prstGeom prst="rect">
            <a:avLst/>
          </a:prstGeom>
        </p:spPr>
        <p:txBody>
          <a:bodyPr wrap="square">
            <a:spAutoFit/>
          </a:bodyPr>
          <a:lstStyle/>
          <a:p>
            <a:pPr algn="ctr">
              <a:lnSpc>
                <a:spcPct val="150000"/>
              </a:lnSpc>
              <a:spcBef>
                <a:spcPts val="600"/>
              </a:spcBef>
              <a:spcAft>
                <a:spcPts val="600"/>
              </a:spcAft>
            </a:pPr>
            <a:r>
              <a:rPr lang="nl-NL" sz="2200"/>
              <a:t>X</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298960" y="4455461"/>
            <a:ext cx="6579045" cy="517193"/>
          </a:xfrm>
          <a:prstGeom prst="rect">
            <a:avLst/>
          </a:prstGeom>
        </p:spPr>
        <p:txBody>
          <a:bodyPr wrap="none">
            <a:spAutoFit/>
          </a:bodyPr>
          <a:lstStyle/>
          <a:p>
            <a:pPr algn="just">
              <a:lnSpc>
                <a:spcPct val="150000"/>
              </a:lnSpc>
              <a:spcBef>
                <a:spcPts val="600"/>
              </a:spcBef>
              <a:spcAft>
                <a:spcPts val="600"/>
              </a:spcAft>
            </a:pPr>
            <a:r>
              <a:rPr lang="nl-NL" sz="2100" b="1" i="1">
                <a:latin typeface="Arial" panose="020B0604020202020204" pitchFamily="34" charset="0"/>
                <a:ea typeface="Calibri" panose="020F0502020204030204" pitchFamily="34" charset="0"/>
                <a:cs typeface="Arial" panose="020B0604020202020204" pitchFamily="34" charset="0"/>
              </a:rPr>
              <a:t>Bảng 1.1: Bảng phân loại các hiện tượng tự nhiên</a:t>
            </a:r>
            <a:endParaRPr lang="en-US" sz="2100" i="1">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ircle(in)">
                                      <p:cBhvr>
                                        <p:cTn id="12" dur="2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circle(in)">
                                      <p:cBhvr>
                                        <p:cTn id="17" dur="20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circle(in)">
                                      <p:cBhvr>
                                        <p:cTn id="22" dur="20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Thersites template">
  <a:themeElements>
    <a:clrScheme name="Custom 347">
      <a:dk1>
        <a:srgbClr val="443F57"/>
      </a:dk1>
      <a:lt1>
        <a:srgbClr val="FFF9F7"/>
      </a:lt1>
      <a:dk2>
        <a:srgbClr val="928F9E"/>
      </a:dk2>
      <a:lt2>
        <a:srgbClr val="EEE2DE"/>
      </a:lt2>
      <a:accent1>
        <a:srgbClr val="FC8574"/>
      </a:accent1>
      <a:accent2>
        <a:srgbClr val="FECBC6"/>
      </a:accent2>
      <a:accent3>
        <a:srgbClr val="FDC572"/>
      </a:accent3>
      <a:accent4>
        <a:srgbClr val="6FD8BF"/>
      </a:accent4>
      <a:accent5>
        <a:srgbClr val="30607E"/>
      </a:accent5>
      <a:accent6>
        <a:srgbClr val="443F57"/>
      </a:accent6>
      <a:hlink>
        <a:srgbClr val="645A8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TotalTime>
  <Words>667</Words>
  <Application>Microsoft Office PowerPoint</Application>
  <PresentationFormat>On-screen Show (16:9)</PresentationFormat>
  <Paragraphs>98</Paragraphs>
  <Slides>18</Slides>
  <Notes>17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Times New Roman</vt:lpstr>
      <vt:lpstr>Quicksand Light</vt:lpstr>
      <vt:lpstr>Sniglet</vt:lpstr>
      <vt:lpstr>Calibri</vt:lpstr>
      <vt:lpstr>Wingdings</vt:lpstr>
      <vt:lpstr>Itim</vt:lpstr>
      <vt:lpstr>Thersites template</vt:lpstr>
      <vt:lpstr>PowerPoint Presentation</vt:lpstr>
      <vt:lpstr>PowerPoint Presentation</vt:lpstr>
      <vt:lpstr>I. KHÁI NIỆM KHOA HỌC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CỦNG CỐ</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cp:lastModifiedBy>
  <cp:revision>2</cp:revision>
  <dcterms:modified xsi:type="dcterms:W3CDTF">2023-09-04T15:08:41Z</dcterms:modified>
</cp:coreProperties>
</file>