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0" y="-27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wm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10" Type="http://schemas.openxmlformats.org/officeDocument/2006/relationships/image" Target="../media/image51.png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52.png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jpeg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4240927" y="2151198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sz="4800" u="sng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1392723" y="4743415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8" y="113466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39" y="53492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31" y="322630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16" y="353705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85" y="237169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49" y="3700745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5" y="1942211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61" y="2314578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7" y="5729760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2471771" y="3525444"/>
            <a:ext cx="6912407" cy="8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" name="Picture 21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</a:blip>
          <a:srcRect/>
          <a:stretch>
            <a:fillRect/>
          </a:stretch>
        </p:blipFill>
        <p:spPr bwMode="auto">
          <a:xfrm>
            <a:off x="460318" y="2876372"/>
            <a:ext cx="1081422" cy="112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2" descr="Firewrk8"/>
          <p:cNvPicPr>
            <a:picLocks noChangeAspect="1" noChangeArrowheads="1"/>
          </p:cNvPicPr>
          <p:nvPr/>
        </p:nvPicPr>
        <p:blipFill>
          <a:blip r:embed="rId10">
            <a:lum bright="6000" contrast="30000"/>
          </a:blip>
          <a:srcRect/>
          <a:stretch>
            <a:fillRect/>
          </a:stretch>
        </p:blipFill>
        <p:spPr bwMode="auto">
          <a:xfrm>
            <a:off x="8804299" y="153860"/>
            <a:ext cx="26443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2" y="450386"/>
            <a:ext cx="1454613" cy="14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2785683" y="590806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  <a:cs typeface="Times New Roman" pitchFamily="18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4117227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endParaRPr lang="en-US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cs typeface="Times New Roman" pitchFamily="18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Hiện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tượng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trùng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kết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hơp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với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trứng</a:t>
            </a:r>
            <a:r>
              <a:rPr lang="en-US" sz="4800" dirty="0">
                <a:cs typeface="Times New Roman" pitchFamily="18" charset="0"/>
              </a:rPr>
              <a:t>  </a:t>
            </a:r>
            <a:r>
              <a:rPr lang="en-US" sz="4800" dirty="0" err="1">
                <a:cs typeface="Times New Roman" pitchFamily="18" charset="0"/>
              </a:rPr>
              <a:t>gọi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là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sự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thụ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Cơ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quan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dục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cái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tạo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ra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trứng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219200" y="1600200"/>
            <a:ext cx="9448800" cy="175432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smtClean="0">
                <a:cs typeface="Times New Roman" pitchFamily="18" charset="0"/>
              </a:rPr>
              <a:t>- </a:t>
            </a:r>
            <a:r>
              <a:rPr lang="en-US" altLang="en-US" sz="5400" dirty="0" err="1">
                <a:cs typeface="Times New Roman" pitchFamily="18" charset="0"/>
              </a:rPr>
              <a:t>Đa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số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động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vật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được</a:t>
            </a:r>
            <a:r>
              <a:rPr lang="en-US" altLang="en-US" sz="5400" dirty="0">
                <a:cs typeface="Times New Roman" pitchFamily="18" charset="0"/>
              </a:rPr>
              <a:t> chia </a:t>
            </a:r>
            <a:r>
              <a:rPr lang="en-US" altLang="en-US" sz="5400" dirty="0" err="1">
                <a:cs typeface="Times New Roman" pitchFamily="18" charset="0"/>
              </a:rPr>
              <a:t>thành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hai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giống</a:t>
            </a:r>
            <a:r>
              <a:rPr lang="en-US" altLang="en-US" sz="5400" dirty="0">
                <a:cs typeface="Times New Roman" pitchFamily="18" charset="0"/>
              </a:rPr>
              <a:t> : </a:t>
            </a:r>
            <a:r>
              <a:rPr lang="en-US" altLang="en-US" sz="5400" dirty="0" err="1">
                <a:cs typeface="Times New Roman" pitchFamily="18" charset="0"/>
              </a:rPr>
              <a:t>đực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và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cái</a:t>
            </a:r>
            <a:r>
              <a:rPr lang="en-US" altLang="en-US" sz="5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cs typeface="Times New Roman" pitchFamily="18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cs typeface="Times New Roman" pitchFamily="18" charset="0"/>
              </a:rPr>
              <a:t>tinh</a:t>
            </a:r>
            <a:r>
              <a:rPr lang="en-US" altLang="en-US" sz="40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alt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cs typeface="Times New Roman" pitchFamily="18" charset="0"/>
              </a:rPr>
              <a:t>  Con </a:t>
            </a:r>
            <a:r>
              <a:rPr lang="en-US" altLang="en-US" sz="4000" dirty="0" err="1">
                <a:cs typeface="Times New Roman" pitchFamily="18" charset="0"/>
              </a:rPr>
              <a:t>đực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có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cơ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quan</a:t>
            </a:r>
            <a:r>
              <a:rPr lang="en-US" altLang="en-US" sz="4000" dirty="0"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sinh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dục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đực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Tinh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trùng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Trứng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cs typeface="Times New Roman" pitchFamily="18" charset="0"/>
              </a:rPr>
              <a:t> Con </a:t>
            </a:r>
            <a:r>
              <a:rPr lang="en-US" altLang="en-US" sz="4000" dirty="0" err="1">
                <a:cs typeface="Times New Roman" pitchFamily="18" charset="0"/>
              </a:rPr>
              <a:t>cái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có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cơ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quan</a:t>
            </a:r>
            <a:r>
              <a:rPr lang="en-US" altLang="en-US" sz="4000" dirty="0"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sinh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dục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cái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cs typeface="Times New Roman" pitchFamily="18" charset="0"/>
              </a:rPr>
              <a:t>Hợp</a:t>
            </a:r>
            <a:r>
              <a:rPr lang="en-US" altLang="en-US" sz="4000" dirty="0">
                <a:cs typeface="Times New Roman" pitchFamily="18" charset="0"/>
              </a:rPr>
              <a:t> </a:t>
            </a:r>
            <a:r>
              <a:rPr lang="en-US" altLang="en-US" sz="4000" dirty="0" err="1">
                <a:cs typeface="Times New Roman" pitchFamily="18" charset="0"/>
              </a:rPr>
              <a:t>tử</a:t>
            </a:r>
            <a:endParaRPr lang="en-US" altLang="en-US" sz="4000" dirty="0">
              <a:cs typeface="Times New Roman" pitchFamily="18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cs typeface="Times New Roman" pitchFamily="18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alt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altLang="en-US" sz="4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itchFamily="18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cs typeface="Times New Roman" pitchFamily="18" charset="0"/>
              </a:rPr>
              <a:t>2. </a:t>
            </a:r>
            <a:r>
              <a:rPr lang="en-US" altLang="en-US" sz="5400" dirty="0" err="1">
                <a:cs typeface="Times New Roman" pitchFamily="18" charset="0"/>
              </a:rPr>
              <a:t>Các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cách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sinh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sản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của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động</a:t>
            </a:r>
            <a:r>
              <a:rPr lang="en-US" altLang="en-US" sz="5400" dirty="0">
                <a:cs typeface="Times New Roman" pitchFamily="18" charset="0"/>
              </a:rPr>
              <a:t> </a:t>
            </a:r>
            <a:r>
              <a:rPr lang="en-US" altLang="en-US" sz="5400" dirty="0" err="1">
                <a:cs typeface="Times New Roman" pitchFamily="18" charset="0"/>
              </a:rPr>
              <a:t>vật</a:t>
            </a:r>
            <a:r>
              <a:rPr lang="en-US" altLang="en-US" sz="5400" dirty="0">
                <a:cs typeface="Times New Roman" pitchFamily="18" charset="0"/>
              </a:rPr>
              <a:t>.</a:t>
            </a:r>
            <a:endParaRPr lang="vi-VN" sz="5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cs typeface="Times New Roman" pitchFamily="18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cs typeface="Times New Roman" pitchFamily="18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cs typeface="Times New Roman" pitchFamily="18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cs typeface="Times New Roman" pitchFamily="18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cs typeface="Times New Roman" pitchFamily="18" charset="0"/>
              </a:rPr>
              <a:t>Con voi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 smtClean="0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kern="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cs typeface="Times New Roman" pitchFamily="18" charset="0"/>
              </a:rPr>
              <a:t> con.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81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cs typeface="Times New Roman" pitchFamily="18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7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cs typeface="Times New Roman" pitchFamily="18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5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cs typeface="Times New Roman" pitchFamily="18" charset="0"/>
                </a:rPr>
                <a:t>con  </a:t>
              </a:r>
              <a:r>
                <a:rPr lang="en-US" altLang="en-US" sz="1800" dirty="0" err="1">
                  <a:cs typeface="Times New Roman" pitchFamily="18" charset="0"/>
                </a:rPr>
                <a:t>mèo</a:t>
              </a:r>
              <a:endParaRPr lang="en-US" altLang="en-US" sz="1800" dirty="0">
                <a:cs typeface="Times New Roman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37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cs typeface="Times New Roman" pitchFamily="18" charset="0"/>
                </a:rPr>
                <a:t>con </a:t>
              </a:r>
              <a:r>
                <a:rPr lang="en-US" altLang="en-US" sz="1800" dirty="0" err="1">
                  <a:cs typeface="Times New Roman" pitchFamily="18" charset="0"/>
                </a:rPr>
                <a:t>lợn</a:t>
              </a:r>
              <a:endParaRPr lang="en-US" altLang="en-US" sz="1800" dirty="0">
                <a:cs typeface="Times New Roman" pitchFamily="18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49391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2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cs typeface="Times New Roman" pitchFamily="18" charset="0"/>
                </a:rPr>
                <a:t>con</a:t>
              </a:r>
              <a:r>
                <a:rPr lang="en-US" altLang="en-US" sz="1800" dirty="0">
                  <a:cs typeface="Times New Roman" pitchFamily="18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cs typeface="Times New Roman" pitchFamily="18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057400" cy="1924050"/>
            <a:chOff x="3984" y="1872"/>
            <a:chExt cx="1488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68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61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cs typeface="Times New Roman" pitchFamily="18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088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cs typeface="Times New Roman" pitchFamily="18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06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>
                  <a:solidFill>
                    <a:srgbClr val="FFFF00"/>
                  </a:solidFill>
                  <a:cs typeface="Times New Roman" pitchFamily="18" charset="0"/>
                </a:rPr>
                <a:t>con </a:t>
              </a:r>
              <a:r>
                <a:rPr lang="en-US" altLang="en-US" sz="2200" dirty="0" err="1">
                  <a:solidFill>
                    <a:srgbClr val="FFFF00"/>
                  </a:solidFill>
                  <a:cs typeface="Times New Roman" pitchFamily="18" charset="0"/>
                </a:rPr>
                <a:t>gấu</a:t>
              </a:r>
              <a:r>
                <a:rPr lang="en-US" altLang="en-US" sz="2200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en-US" altLang="en-US" sz="2200" dirty="0" err="1">
                  <a:solidFill>
                    <a:srgbClr val="FFFF00"/>
                  </a:solidFill>
                  <a:cs typeface="Times New Roman" pitchFamily="18" charset="0"/>
                </a:rPr>
                <a:t>trúc</a:t>
              </a:r>
              <a:endParaRPr lang="en-US" altLang="en-US" sz="22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6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8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cs typeface="Times New Roman" pitchFamily="18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cs typeface="Times New Roman" pitchFamily="18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cs typeface="Times New Roman" pitchFamily="18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191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cs typeface="Times New Roman" pitchFamily="18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5418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cs typeface="Times New Roman" pitchFamily="18" charset="0"/>
              </a:rPr>
              <a:t>Những</a:t>
            </a:r>
            <a:r>
              <a:rPr lang="en-US" sz="4000" dirty="0">
                <a:cs typeface="Times New Roman" pitchFamily="18" charset="0"/>
              </a:rPr>
              <a:t> con </a:t>
            </a:r>
            <a:r>
              <a:rPr lang="en-US" sz="4000" dirty="0" err="1">
                <a:cs typeface="Times New Roman" pitchFamily="18" charset="0"/>
              </a:rPr>
              <a:t>vật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đẻ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trứng</a:t>
            </a:r>
            <a:endParaRPr lang="en-US" sz="4000" dirty="0">
              <a:cs typeface="Times New Roman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7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cs typeface="Times New Roman" pitchFamily="18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cs typeface="Times New Roman" pitchFamily="18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cs typeface="Times New Roman" pitchFamily="18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cs typeface="Times New Roman" pitchFamily="18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5" y="2624138"/>
            <a:ext cx="1920875" cy="2024062"/>
            <a:chOff x="4494" y="1653"/>
            <a:chExt cx="1210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8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7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cs typeface="Times New Roman" pitchFamily="18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8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cs typeface="Times New Roman" pitchFamily="18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25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6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7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cs typeface="Times New Roman" pitchFamily="18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cs typeface="Times New Roman" pitchFamily="18" charset="0"/>
              </a:rPr>
              <a:t>Đa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4800" dirty="0" err="1" smtClean="0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0000CC"/>
                </a:solidFill>
                <a:cs typeface="Times New Roman" pitchFamily="18" charset="0"/>
              </a:rPr>
              <a:t>5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  <a:endParaRPr lang="en-US" sz="4800" i="1" dirty="0">
                <a:cs typeface="Times New Roman" pitchFamily="18" charset="0"/>
              </a:endParaRPr>
            </a:p>
            <a:p>
              <a:pPr eaLnBrk="1" hangingPunct="1"/>
              <a:endParaRPr lang="en-US" sz="4800" b="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cs typeface="Times New Roman" pitchFamily="18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cs typeface="Times New Roman" pitchFamily="18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cs typeface="Times New Roman" pitchFamily="18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cs typeface="Times New Roman" pitchFamily="18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itchFamily="18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3:Hiện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trùng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3600" b="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cs typeface="Times New Roman" pitchFamily="18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cs typeface="Times New Roman" pitchFamily="18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10" y="55626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268840" y="357961"/>
            <a:ext cx="1120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tiên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93528" y="16206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08316"/>
            <a:chOff x="1440" y="2313"/>
            <a:chExt cx="2496" cy="1575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19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9321"/>
            <a:ext cx="3936619" cy="356463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37535" y="228600"/>
            <a:ext cx="1000186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2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Tám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sào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chống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cạn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nạng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chống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xiên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mắt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láo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liên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15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74643" y="3505200"/>
            <a:ext cx="6571886" cy="2621059"/>
            <a:chOff x="1584" y="2313"/>
            <a:chExt cx="2467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2072" y="3021"/>
              <a:ext cx="1376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3276601"/>
            <a:ext cx="4273982" cy="321532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3081" y="457200"/>
            <a:ext cx="1112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sắc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ngoắc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68012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67607" y="3987664"/>
            <a:ext cx="5888356" cy="2638425"/>
            <a:chOff x="1440" y="1968"/>
            <a:chExt cx="2650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527" y="2266"/>
              <a:ext cx="14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2" y="2971801"/>
            <a:ext cx="4763449" cy="35666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 smtClean="0">
                <a:solidFill>
                  <a:srgbClr val="FF0000"/>
                </a:solidFill>
                <a:cs typeface="Times New Roman" pitchFamily="18" charset="0"/>
              </a:rPr>
              <a:t>Khởi</a:t>
            </a:r>
            <a:r>
              <a:rPr lang="en-US" sz="4800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cs typeface="Times New Roman" pitchFamily="18" charset="0"/>
              </a:rPr>
              <a:t>động</a:t>
            </a:r>
            <a:endParaRPr lang="en-US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ea typeface="Architecture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295701" y="3200400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 smtClean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b="0" dirty="0" smtClean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800" b="0" dirty="0" smtClean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cs typeface="Times New Roman" pitchFamily="18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58157"/>
            <a:ext cx="1143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4:  </a:t>
            </a:r>
            <a:endParaRPr lang="en-US" sz="40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Khổng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Minh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bát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quái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trận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đồ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Đứng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dinh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chờ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trấn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đem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nạp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trứng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đẻ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con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?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18006" y="-3411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14565" y="3657600"/>
            <a:ext cx="5401035" cy="2802295"/>
            <a:chOff x="1584" y="2304"/>
            <a:chExt cx="2400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771" y="3034"/>
              <a:ext cx="168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3360243"/>
            <a:ext cx="5000475" cy="3210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47700" y="688498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bụi</a:t>
            </a:r>
            <a:endParaRPr lang="en-US" sz="48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8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8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5317221" y="53340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806" y="2348"/>
              <a:ext cx="154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cs typeface="Times New Roman" pitchFamily="18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2514600"/>
            <a:ext cx="4424265" cy="39085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1097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6: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đá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Hai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mo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489406" y="132184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70641" y="2968117"/>
            <a:ext cx="6216559" cy="2619376"/>
            <a:chOff x="1440" y="1968"/>
            <a:chExt cx="2496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520" y="2301"/>
              <a:ext cx="14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5100134" cy="37263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443563"/>
            <a:ext cx="10896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rắn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kêu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95799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1929" y="3347337"/>
            <a:ext cx="5473058" cy="2257424"/>
            <a:chOff x="1411" y="1968"/>
            <a:chExt cx="2525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411" y="2255"/>
              <a:ext cx="181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11" y="297180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4924" y="363941"/>
            <a:ext cx="11127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hoa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chạy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610527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64784" y="3786187"/>
            <a:ext cx="4708016" cy="2157413"/>
            <a:chOff x="1501" y="2615"/>
            <a:chExt cx="2675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501" y="2867"/>
              <a:ext cx="187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743200"/>
            <a:ext cx="5448300" cy="38862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899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744200" y="-2113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812" y="1999"/>
              <a:ext cx="139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133600"/>
            <a:ext cx="5462954" cy="4419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79946" y="475833"/>
            <a:ext cx="1082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10: </a:t>
            </a:r>
            <a:endParaRPr lang="en-US" sz="4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mướp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, 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570767" y="5419724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1197" y="3421855"/>
            <a:ext cx="5631520" cy="1828800"/>
            <a:chOff x="1440" y="1968"/>
            <a:chExt cx="2496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442" y="2255"/>
              <a:ext cx="174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61232"/>
            <a:ext cx="5943600" cy="37538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2253" y="407074"/>
            <a:ext cx="103928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11:  </a:t>
            </a:r>
            <a:endParaRPr lang="en-US" sz="4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châu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519013" y="1706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671340" y="3316286"/>
            <a:ext cx="6596679" cy="2202199"/>
            <a:chOff x="1040" y="1871"/>
            <a:chExt cx="2896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1084" y="2196"/>
              <a:ext cx="207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2203" y="470863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khóc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cs typeface="Times New Roman" pitchFamily="18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cs typeface="Times New Roman" pitchFamily="18" charset="0"/>
              </a:rPr>
              <a:t> con</a:t>
            </a:r>
            <a:r>
              <a:rPr lang="en-US" sz="4400" dirty="0" smtClean="0">
                <a:solidFill>
                  <a:srgbClr val="0070C0"/>
                </a:solidFill>
                <a:cs typeface="Times New Roman" pitchFamily="18" charset="0"/>
              </a:rPr>
              <a:t>?</a:t>
            </a:r>
            <a:endParaRPr lang="en-US" sz="4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0440570" y="1524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83" y="2297"/>
              <a:ext cx="96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 </a:t>
              </a:r>
              <a:r>
                <a:rPr lang="en-US" sz="4400" dirty="0" smtClean="0">
                  <a:solidFill>
                    <a:srgbClr val="FF0000"/>
                  </a:solidFill>
                  <a:cs typeface="Times New Roman" pitchFamily="18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cs typeface="Times New Roman" pitchFamily="18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cs typeface="Times New Roman" pitchFamily="18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4800" b="0" dirty="0">
                <a:cs typeface="Times New Roman" pitchFamily="18" charset="0"/>
              </a:rPr>
              <a:t>+ </a:t>
            </a:r>
            <a:r>
              <a:rPr lang="en-US" sz="4800" b="0" dirty="0" err="1">
                <a:cs typeface="Times New Roman" pitchFamily="18" charset="0"/>
              </a:rPr>
              <a:t>Mọc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ra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từ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thân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cành</a:t>
            </a:r>
            <a:r>
              <a:rPr lang="en-US" sz="4800" b="0" dirty="0" smtClean="0">
                <a:cs typeface="Times New Roman" pitchFamily="18" charset="0"/>
              </a:rPr>
              <a:t>: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tỏi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hành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mía</a:t>
            </a:r>
            <a:r>
              <a:rPr lang="en-US" sz="4800" b="0" dirty="0">
                <a:cs typeface="Times New Roman" pitchFamily="18" charset="0"/>
              </a:rPr>
              <a:t>, </a:t>
            </a:r>
            <a:r>
              <a:rPr lang="en-US" sz="4800" b="0" dirty="0" err="1">
                <a:cs typeface="Times New Roman" pitchFamily="18" charset="0"/>
              </a:rPr>
              <a:t>khoai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lang</a:t>
            </a:r>
            <a:r>
              <a:rPr lang="en-US" sz="4800" b="0" dirty="0" smtClean="0">
                <a:cs typeface="Times New Roman" pitchFamily="18" charset="0"/>
              </a:rPr>
              <a:t>,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rau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muống</a:t>
            </a:r>
            <a:r>
              <a:rPr lang="en-US" sz="4800" b="0" dirty="0">
                <a:cs typeface="Times New Roman" pitchFamily="18" charset="0"/>
              </a:rPr>
              <a:t>,...</a:t>
            </a:r>
          </a:p>
          <a:p>
            <a:pPr eaLnBrk="1" hangingPunct="1"/>
            <a:r>
              <a:rPr lang="en-US" sz="4800" b="0" dirty="0">
                <a:cs typeface="Times New Roman" pitchFamily="18" charset="0"/>
              </a:rPr>
              <a:t>+ </a:t>
            </a:r>
            <a:r>
              <a:rPr lang="en-US" sz="4800" b="0" dirty="0" err="1">
                <a:cs typeface="Times New Roman" pitchFamily="18" charset="0"/>
              </a:rPr>
              <a:t>Mọc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ra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từ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:</a:t>
            </a:r>
            <a:r>
              <a:rPr lang="vi-VN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cây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sống</a:t>
            </a:r>
            <a:r>
              <a:rPr lang="en-US" sz="4800" b="0" dirty="0">
                <a:cs typeface="Times New Roman" pitchFamily="18" charset="0"/>
              </a:rPr>
              <a:t> </a:t>
            </a:r>
            <a:r>
              <a:rPr lang="en-US" sz="4800" b="0" dirty="0" err="1">
                <a:cs typeface="Times New Roman" pitchFamily="18" charset="0"/>
              </a:rPr>
              <a:t>đời</a:t>
            </a:r>
            <a:r>
              <a:rPr lang="en-US" sz="4800" b="0" dirty="0">
                <a:cs typeface="Times New Roman" pitchFamily="18" charset="0"/>
              </a:rPr>
              <a:t>, ... </a:t>
            </a:r>
            <a:r>
              <a:rPr lang="en-US" sz="4800" b="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800" b="0" dirty="0" smtClean="0">
                <a:cs typeface="Times New Roman" pitchFamily="18" charset="0"/>
              </a:rPr>
              <a:t>+ </a:t>
            </a:r>
            <a:r>
              <a:rPr lang="en-US" sz="4800" b="0" dirty="0" err="1" smtClean="0">
                <a:cs typeface="Times New Roman" pitchFamily="18" charset="0"/>
              </a:rPr>
              <a:t>Mọc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ra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từ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cành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lá</a:t>
            </a:r>
            <a:r>
              <a:rPr lang="en-US" sz="4800" b="0" dirty="0" smtClean="0">
                <a:cs typeface="Times New Roman" pitchFamily="18" charset="0"/>
              </a:rPr>
              <a:t>: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hoa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quỳnh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giao</a:t>
            </a:r>
            <a:r>
              <a:rPr lang="en-US" sz="4800" b="0" dirty="0" smtClean="0">
                <a:cs typeface="Times New Roman" pitchFamily="18" charset="0"/>
              </a:rPr>
              <a:t>,…</a:t>
            </a:r>
          </a:p>
          <a:p>
            <a:pPr eaLnBrk="1" hangingPunct="1"/>
            <a:r>
              <a:rPr lang="en-US" sz="4800" b="0" dirty="0" smtClean="0">
                <a:cs typeface="Times New Roman" pitchFamily="18" charset="0"/>
              </a:rPr>
              <a:t>+ </a:t>
            </a:r>
            <a:r>
              <a:rPr lang="en-US" sz="4800" b="0" dirty="0" err="1" smtClean="0">
                <a:cs typeface="Times New Roman" pitchFamily="18" charset="0"/>
              </a:rPr>
              <a:t>Mọc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lên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từ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rễ</a:t>
            </a:r>
            <a:r>
              <a:rPr lang="en-US" sz="4800" b="0" dirty="0" smtClean="0">
                <a:cs typeface="Times New Roman" pitchFamily="18" charset="0"/>
              </a:rPr>
              <a:t>: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hồng</a:t>
            </a:r>
            <a:r>
              <a:rPr lang="en-US" sz="4800" b="0" dirty="0" smtClean="0">
                <a:cs typeface="Times New Roman" pitchFamily="18" charset="0"/>
              </a:rPr>
              <a:t>, </a:t>
            </a:r>
            <a:r>
              <a:rPr lang="en-US" sz="4800" b="0" dirty="0" err="1" smtClean="0">
                <a:cs typeface="Times New Roman" pitchFamily="18" charset="0"/>
              </a:rPr>
              <a:t>cây</a:t>
            </a:r>
            <a:r>
              <a:rPr lang="en-US" sz="4800" b="0" dirty="0" smtClean="0">
                <a:cs typeface="Times New Roman" pitchFamily="18" charset="0"/>
              </a:rPr>
              <a:t> </a:t>
            </a:r>
            <a:r>
              <a:rPr lang="en-US" sz="4800" b="0" dirty="0" err="1" smtClean="0">
                <a:cs typeface="Times New Roman" pitchFamily="18" charset="0"/>
              </a:rPr>
              <a:t>mận</a:t>
            </a:r>
            <a:r>
              <a:rPr lang="en-US" sz="4800" b="0" dirty="0" smtClean="0">
                <a:cs typeface="Times New Roman" pitchFamily="18" charset="0"/>
              </a:rPr>
              <a:t>,…</a:t>
            </a:r>
            <a:endParaRPr lang="en-US" sz="4800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8410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u="sng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cs typeface="Times New Roman" pitchFamily="18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362699" y="630704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Đa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số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loài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vật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được</a:t>
            </a:r>
            <a:r>
              <a:rPr lang="en-US" sz="4800" dirty="0">
                <a:cs typeface="Times New Roman" pitchFamily="18" charset="0"/>
              </a:rPr>
              <a:t> chia </a:t>
            </a:r>
            <a:r>
              <a:rPr lang="en-US" sz="4800" dirty="0" err="1">
                <a:cs typeface="Times New Roman" pitchFamily="18" charset="0"/>
              </a:rPr>
              <a:t>thành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hai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giống</a:t>
            </a:r>
            <a:r>
              <a:rPr lang="en-US" sz="4800" dirty="0">
                <a:cs typeface="Times New Roman" pitchFamily="18" charset="0"/>
              </a:rPr>
              <a:t>: </a:t>
            </a:r>
            <a:r>
              <a:rPr lang="en-US" sz="4800" dirty="0" err="1">
                <a:cs typeface="Times New Roman" pitchFamily="18" charset="0"/>
              </a:rPr>
              <a:t>đực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và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cái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0386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cs typeface="Times New Roman" pitchFamily="18" charset="0"/>
              </a:rPr>
              <a:t>- </a:t>
            </a:r>
            <a:r>
              <a:rPr lang="en-US" sz="4800" dirty="0" err="1">
                <a:cs typeface="Times New Roman" pitchFamily="18" charset="0"/>
              </a:rPr>
              <a:t>Cơ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quan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sinh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dục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đực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tạo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ra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tinh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en-US" sz="4800" dirty="0" err="1">
                <a:cs typeface="Times New Roman" pitchFamily="18" charset="0"/>
              </a:rPr>
              <a:t>trùng</a:t>
            </a:r>
            <a:r>
              <a:rPr lang="en-US" sz="48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79378&quot;&gt;&lt;object type=&quot;3&quot; unique_id=&quot;79379&quot;&gt;&lt;property id=&quot;20148&quot; value=&quot;5&quot;/&gt;&lt;property id=&quot;20300&quot; value=&quot;Slide 1&quot;/&gt;&lt;property id=&quot;20307&quot; value=&quot;393&quot;/&gt;&lt;/object&gt;&lt;object type=&quot;3&quot; unique_id=&quot;79380&quot;&gt;&lt;property id=&quot;20148&quot; value=&quot;5&quot;/&gt;&lt;property id=&quot;20300&quot; value=&quot;Slide 2&quot;/&gt;&lt;property id=&quot;20307&quot; value=&quot;395&quot;/&gt;&lt;/object&gt;&lt;object type=&quot;3&quot; unique_id=&quot;79381&quot;&gt;&lt;property id=&quot;20148&quot; value=&quot;5&quot;/&gt;&lt;property id=&quot;20300&quot; value=&quot;Slide 3&quot;/&gt;&lt;property id=&quot;20307&quot; value=&quot;367&quot;/&gt;&lt;/object&gt;&lt;object type=&quot;3&quot; unique_id=&quot;79382&quot;&gt;&lt;property id=&quot;20148&quot; value=&quot;5&quot;/&gt;&lt;property id=&quot;20300&quot; value=&quot;Slide 4&quot;/&gt;&lt;property id=&quot;20307&quot; value=&quot;383&quot;/&gt;&lt;/object&gt;&lt;object type=&quot;3&quot; unique_id=&quot;79383&quot;&gt;&lt;property id=&quot;20148&quot; value=&quot;5&quot;/&gt;&lt;property id=&quot;20300&quot; value=&quot;Slide 5&quot;/&gt;&lt;property id=&quot;20307&quot; value=&quot;399&quot;/&gt;&lt;/object&gt;&lt;object type=&quot;3&quot; unique_id=&quot;79384&quot;&gt;&lt;property id=&quot;20148&quot; value=&quot;5&quot;/&gt;&lt;property id=&quot;20300&quot; value=&quot;Slide 6&quot;/&gt;&lt;property id=&quot;20307&quot; value=&quot;397&quot;/&gt;&lt;/object&gt;&lt;object type=&quot;3&quot; unique_id=&quot;79385&quot;&gt;&lt;property id=&quot;20148&quot; value=&quot;5&quot;/&gt;&lt;property id=&quot;20300&quot; value=&quot;Slide 7&quot;/&gt;&lt;property id=&quot;20307&quot; value=&quot;403&quot;/&gt;&lt;/object&gt;&lt;object type=&quot;3&quot; unique_id=&quot;79386&quot;&gt;&lt;property id=&quot;20148&quot; value=&quot;5&quot;/&gt;&lt;property id=&quot;20300&quot; value=&quot;Slide 8 - &amp;quot;1. Sự sinh sản của động vật&amp;quot;&quot;/&gt;&lt;property id=&quot;20307&quot; value=&quot;341&quot;/&gt;&lt;/object&gt;&lt;object type=&quot;3&quot; unique_id=&quot;79387&quot;&gt;&lt;property id=&quot;20148&quot; value=&quot;5&quot;/&gt;&lt;property id=&quot;20300&quot; value=&quot;Slide 9&quot;/&gt;&lt;property id=&quot;20307&quot; value=&quot;337&quot;/&gt;&lt;/object&gt;&lt;object type=&quot;3&quot; unique_id=&quot;79388&quot;&gt;&lt;property id=&quot;20148&quot; value=&quot;5&quot;/&gt;&lt;property id=&quot;20300&quot; value=&quot;Slide 10&quot;/&gt;&lt;property id=&quot;20307&quot; value=&quot;384&quot;/&gt;&lt;/object&gt;&lt;object type=&quot;3&quot; unique_id=&quot;79389&quot;&gt;&lt;property id=&quot;20148&quot; value=&quot;5&quot;/&gt;&lt;property id=&quot;20300&quot; value=&quot;Slide 11&quot;/&gt;&lt;property id=&quot;20307&quot; value=&quot;390&quot;/&gt;&lt;/object&gt;&lt;object type=&quot;3&quot; unique_id=&quot;79390&quot;&gt;&lt;property id=&quot;20148&quot; value=&quot;5&quot;/&gt;&lt;property id=&quot;20300&quot; value=&quot;Slide 12&quot;/&gt;&lt;property id=&quot;20307&quot; value=&quot;318&quot;/&gt;&lt;/object&gt;&lt;object type=&quot;3&quot; unique_id=&quot;79391&quot;&gt;&lt;property id=&quot;20148&quot; value=&quot;5&quot;/&gt;&lt;property id=&quot;20300&quot; value=&quot;Slide 13&quot;/&gt;&lt;property id=&quot;20307&quot; value=&quot;321&quot;/&gt;&lt;/object&gt;&lt;object type=&quot;3&quot; unique_id=&quot;79392&quot;&gt;&lt;property id=&quot;20148&quot; value=&quot;5&quot;/&gt;&lt;property id=&quot;20300&quot; value=&quot;Slide 14&quot;/&gt;&lt;property id=&quot;20307&quot; value=&quot;320&quot;/&gt;&lt;/object&gt;&lt;object type=&quot;3&quot; unique_id=&quot;79393&quot;&gt;&lt;property id=&quot;20148&quot; value=&quot;5&quot;/&gt;&lt;property id=&quot;20300&quot; value=&quot;Slide 15&quot;/&gt;&lt;property id=&quot;20307&quot; value=&quot;357&quot;/&gt;&lt;/object&gt;&lt;object type=&quot;3&quot; unique_id=&quot;79394&quot;&gt;&lt;property id=&quot;20148&quot; value=&quot;5&quot;/&gt;&lt;property id=&quot;20300&quot; value=&quot;Slide 16&quot;/&gt;&lt;property id=&quot;20307&quot; value=&quot;343&quot;/&gt;&lt;/object&gt;&lt;object type=&quot;3&quot; unique_id=&quot;79395&quot;&gt;&lt;property id=&quot;20148&quot; value=&quot;5&quot;/&gt;&lt;property id=&quot;20300&quot; value=&quot;Slide 17&quot;/&gt;&lt;property id=&quot;20307&quot; value=&quot;359&quot;/&gt;&lt;/object&gt;&lt;object type=&quot;3&quot; unique_id=&quot;79396&quot;&gt;&lt;property id=&quot;20148&quot; value=&quot;5&quot;/&gt;&lt;property id=&quot;20300&quot; value=&quot;Slide 18&quot;/&gt;&lt;property id=&quot;20307&quot; value=&quot;360&quot;/&gt;&lt;/object&gt;&lt;object type=&quot;3&quot; unique_id=&quot;79397&quot;&gt;&lt;property id=&quot;20148&quot; value=&quot;5&quot;/&gt;&lt;property id=&quot;20300&quot; value=&quot;Slide 19&quot;/&gt;&lt;property id=&quot;20307&quot; value=&quot;381&quot;/&gt;&lt;/object&gt;&lt;object type=&quot;3&quot; unique_id=&quot;79398&quot;&gt;&lt;property id=&quot;20148&quot; value=&quot;5&quot;/&gt;&lt;property id=&quot;20300&quot; value=&quot;Slide 20&quot;/&gt;&lt;property id=&quot;20307&quot; value=&quot;385&quot;/&gt;&lt;/object&gt;&lt;object type=&quot;3&quot; unique_id=&quot;79399&quot;&gt;&lt;property id=&quot;20148&quot; value=&quot;5&quot;/&gt;&lt;property id=&quot;20300&quot; value=&quot;Slide 21&quot;/&gt;&lt;property id=&quot;20307&quot; value=&quot;348&quot;/&gt;&lt;/object&gt;&lt;object type=&quot;3&quot; unique_id=&quot;79400&quot;&gt;&lt;property id=&quot;20148&quot; value=&quot;5&quot;/&gt;&lt;property id=&quot;20300&quot; value=&quot;Slide 22&quot;/&gt;&lt;property id=&quot;20307&quot; value=&quot;349&quot;/&gt;&lt;/object&gt;&lt;object type=&quot;3&quot; unique_id=&quot;79401&quot;&gt;&lt;property id=&quot;20148&quot; value=&quot;5&quot;/&gt;&lt;property id=&quot;20300&quot; value=&quot;Slide 23&quot;/&gt;&lt;property id=&quot;20307&quot; value=&quot;350&quot;/&gt;&lt;/object&gt;&lt;object type=&quot;3&quot; unique_id=&quot;79402&quot;&gt;&lt;property id=&quot;20148&quot; value=&quot;5&quot;/&gt;&lt;property id=&quot;20300&quot; value=&quot;Slide 24&quot;/&gt;&lt;property id=&quot;20307&quot; value=&quot;351&quot;/&gt;&lt;/object&gt;&lt;object type=&quot;3&quot; unique_id=&quot;79403&quot;&gt;&lt;property id=&quot;20148&quot; value=&quot;5&quot;/&gt;&lt;property id=&quot;20300&quot; value=&quot;Slide 25&quot;/&gt;&lt;property id=&quot;20307&quot; value=&quot;352&quot;/&gt;&lt;/object&gt;&lt;object type=&quot;3&quot; unique_id=&quot;79404&quot;&gt;&lt;property id=&quot;20148&quot; value=&quot;5&quot;/&gt;&lt;property id=&quot;20300&quot; value=&quot;Slide 26&quot;/&gt;&lt;property id=&quot;20307&quot; value=&quot;353&quot;/&gt;&lt;/object&gt;&lt;object type=&quot;3&quot; unique_id=&quot;79405&quot;&gt;&lt;property id=&quot;20148&quot; value=&quot;5&quot;/&gt;&lt;property id=&quot;20300&quot; value=&quot;Slide 27&quot;/&gt;&lt;property id=&quot;20307&quot; value=&quot;369&quot;/&gt;&lt;/object&gt;&lt;object type=&quot;3&quot; unique_id=&quot;79406&quot;&gt;&lt;property id=&quot;20148&quot; value=&quot;5&quot;/&gt;&lt;property id=&quot;20300&quot; value=&quot;Slide 28&quot;/&gt;&lt;property id=&quot;20307&quot; value=&quot;370&quot;/&gt;&lt;/object&gt;&lt;object type=&quot;3&quot; unique_id=&quot;79407&quot;&gt;&lt;property id=&quot;20148&quot; value=&quot;5&quot;/&gt;&lt;property id=&quot;20300&quot; value=&quot;Slide 29&quot;/&gt;&lt;property id=&quot;20307&quot; value=&quot;371&quot;/&gt;&lt;/object&gt;&lt;object type=&quot;3&quot; unique_id=&quot;79408&quot;&gt;&lt;property id=&quot;20148&quot; value=&quot;5&quot;/&gt;&lt;property id=&quot;20300&quot; value=&quot;Slide 30&quot;/&gt;&lt;property id=&quot;20307&quot; value=&quot;372&quot;/&gt;&lt;/object&gt;&lt;object type=&quot;3&quot; unique_id=&quot;79409&quot;&gt;&lt;property id=&quot;20148&quot; value=&quot;5&quot;/&gt;&lt;property id=&quot;20300&quot; value=&quot;Slide 31&quot;/&gt;&lt;property id=&quot;20307&quot; value=&quot;373&quot;/&gt;&lt;/object&gt;&lt;object type=&quot;3&quot; unique_id=&quot;79410&quot;&gt;&lt;property id=&quot;20148&quot; value=&quot;5&quot;/&gt;&lt;property id=&quot;20300&quot; value=&quot;Slide 32&quot;/&gt;&lt;property id=&quot;20307&quot; value=&quot;374&quot;/&gt;&lt;/object&gt;&lt;object type=&quot;3&quot; unique_id=&quot;79411&quot;&gt;&lt;property id=&quot;20148&quot; value=&quot;5&quot;/&gt;&lt;property id=&quot;20300&quot; value=&quot;Slide 33&quot;/&gt;&lt;property id=&quot;20307&quot; value=&quot;375&quot;/&gt;&lt;/object&gt;&lt;object type=&quot;3&quot; unique_id=&quot;79412&quot;&gt;&lt;property id=&quot;20148&quot; value=&quot;5&quot;/&gt;&lt;property id=&quot;20300&quot; value=&quot;Slide 34&quot;/&gt;&lt;property id=&quot;20307&quot; value=&quot;376&quot;/&gt;&lt;/object&gt;&lt;object type=&quot;3&quot; unique_id=&quot;79413&quot;&gt;&lt;property id=&quot;20148&quot; value=&quot;5&quot;/&gt;&lt;property id=&quot;20300&quot; value=&quot;Slide 35&quot;/&gt;&lt;property id=&quot;20307&quot; value=&quot;377&quot;/&gt;&lt;/object&gt;&lt;object type=&quot;3&quot; unique_id=&quot;79414&quot;&gt;&lt;property id=&quot;20148&quot; value=&quot;5&quot;/&gt;&lt;property id=&quot;20300&quot; value=&quot;Slide 36&quot;/&gt;&lt;property id=&quot;20307&quot; value=&quot;378&quot;/&gt;&lt;/object&gt;&lt;object type=&quot;3&quot; unique_id=&quot;79415&quot;&gt;&lt;property id=&quot;20148&quot; value=&quot;5&quot;/&gt;&lt;property id=&quot;20300&quot; value=&quot;Slide 37&quot;/&gt;&lt;property id=&quot;20307&quot; value=&quot;379&quot;/&gt;&lt;/object&gt;&lt;object type=&quot;3&quot; unique_id=&quot;79416&quot;&gt;&lt;property id=&quot;20148&quot; value=&quot;5&quot;/&gt;&lt;property id=&quot;20300&quot; value=&quot;Slide 38&quot;/&gt;&lt;property id=&quot;20307&quot; value=&quot;380&quot;/&gt;&lt;/object&gt;&lt;object type=&quot;3&quot; unique_id=&quot;79417&quot;&gt;&lt;property id=&quot;20148&quot; value=&quot;5&quot;/&gt;&lt;property id=&quot;20300&quot; value=&quot;Slide 39&quot;/&gt;&lt;property id=&quot;20307&quot; value=&quot;338&quot;/&gt;&lt;/object&gt;&lt;object type=&quot;3&quot; unique_id=&quot;79418&quot;&gt;&lt;property id=&quot;20148&quot; value=&quot;5&quot;/&gt;&lt;property id=&quot;20300&quot; value=&quot;Slide 40&quot;/&gt;&lt;property id=&quot;20307&quot; value=&quot;391&quot;/&gt;&lt;/object&gt;&lt;object type=&quot;3&quot; unique_id=&quot;79419&quot;&gt;&lt;property id=&quot;20148&quot; value=&quot;5&quot;/&gt;&lt;property id=&quot;20300&quot; value=&quot;Slide 41&quot;/&gt;&lt;property id=&quot;20307&quot; value=&quot;405&quot;/&gt;&lt;/object&gt;&lt;/object&gt;&lt;object type=&quot;8&quot; unique_id=&quot;7946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1230</Words>
  <Application>Microsoft Office PowerPoint</Application>
  <PresentationFormat>Custom</PresentationFormat>
  <Paragraphs>168</Paragraphs>
  <Slides>41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392</cp:revision>
  <dcterms:created xsi:type="dcterms:W3CDTF">2010-01-20T14:56:19Z</dcterms:created>
  <dcterms:modified xsi:type="dcterms:W3CDTF">2023-03-15T03:14:24Z</dcterms:modified>
</cp:coreProperties>
</file>