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93" r:id="rId23"/>
  </p:sldIdLst>
  <p:sldSz cx="10972800" cy="6858000"/>
  <p:notesSz cx="6858000" cy="9144000"/>
  <p:custDataLst>
    <p:tags r:id="rId24"/>
  </p:custDataLst>
  <p:defaultTextStyle>
    <a:defPPr>
      <a:defRPr lang="en-US"/>
    </a:defPPr>
    <a:lvl1pPr marL="0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  <a:srgbClr val="FFFFA3"/>
    <a:srgbClr val="CAD9EC"/>
    <a:srgbClr val="E6EDF6"/>
    <a:srgbClr val="FDE2CB"/>
    <a:srgbClr val="E9EFF7"/>
    <a:srgbClr val="B45608"/>
    <a:srgbClr val="A40000"/>
    <a:srgbClr val="FFFF00"/>
    <a:srgbClr val="552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258" y="-27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7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41171" rtl="0" eaLnBrk="1" latinLnBrk="0" hangingPunct="1">
        <a:spcBef>
          <a:spcPct val="0"/>
        </a:spcBef>
        <a:buNone/>
        <a:defRPr sz="55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5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emf"/><Relationship Id="rId5" Type="http://schemas.microsoft.com/office/2007/relationships/hdphoto" Target="../media/hdphoto4.wdp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6.wdp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6.wdp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microsoft.com/office/2007/relationships/hdphoto" Target="../media/hdphoto4.wdp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suckhoe365.net/wp-content/uploads/2009/09/muoi.jpg&amp;imgrefurl=http://suckhoe365.net/2009/06/22-dieu-khong-nen-lam-tren-giuong/&amp;usg=__P1xoE9rMDAyhwYMbrxJ8V_NUCQM=&amp;h=297&amp;w=384&amp;sz=16&amp;hl=vi&amp;start=24&amp;itbs=1&amp;tbnid=yIwJq0YjiJQOkM:&amp;tbnh=95&amp;tbnw=123&amp;prev=/images?q=con+trung&amp;start=20&amp;hl=vi&amp;sa=N&amp;gbv=2&amp;ndsp=20&amp;tbs=isch:1" TargetMode="External"/><Relationship Id="rId13" Type="http://schemas.openxmlformats.org/officeDocument/2006/relationships/image" Target="../media/image11.jpeg"/><Relationship Id="rId3" Type="http://schemas.microsoft.com/office/2007/relationships/hdphoto" Target="../media/hdphoto3.wdp"/><Relationship Id="rId7" Type="http://schemas.openxmlformats.org/officeDocument/2006/relationships/image" Target="../media/image8.jpeg"/><Relationship Id="rId12" Type="http://schemas.openxmlformats.org/officeDocument/2006/relationships/hyperlink" Target="http://images.google.com.vn/imgres?imgurl=http://www16.24h.com.vn/upload/news/2009-07-06/1246842357-nhungvudaudoc.jpg&amp;imgrefurl=http://vietnamways.vn/DetailNews.aspx?NewsID=4787&amp;usg=__tcpIY_8nN9Vp07EDWSe-7Z5yux8=&amp;h=300&amp;w=400&amp;sz=16&amp;hl=vi&amp;start=93&amp;itbs=1&amp;tbnid=Pjq45kOmNEjwMM:&amp;tbnh=93&amp;tbnw=124&amp;prev=/images?q=con+trung&amp;start=80&amp;hl=vi&amp;sa=N&amp;gbv=2&amp;ndsp=20&amp;tbs=isch:1" TargetMode="External"/><Relationship Id="rId2" Type="http://schemas.openxmlformats.org/officeDocument/2006/relationships/image" Target="../media/image6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.vn/imgres?imgurl=http://www.vncreatures.net/forumpic/Ac_violaef.jpg&amp;imgrefurl=http://www.vncreatures.net/event11.php&amp;usg=__yp9jRci_46FUu2lXwlhymLIcym4=&amp;h=296&amp;w=550&amp;sz=78&amp;hl=vi&amp;start=10&amp;itbs=1&amp;tbnid=OdZQjBYP34qh3M:&amp;tbnh=72&amp;tbnw=133&amp;prev=/images?q=con+trung&amp;hl=vi&amp;gbv=2&amp;tbs=isch:1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10" Type="http://schemas.openxmlformats.org/officeDocument/2006/relationships/hyperlink" Target="http://images.google.com.vn/imgres?imgurl=http://www.thegioisuckhoe.com/wp-content/uploads/image/C%C3%B4n%20tr%C3%B9ng.jpg&amp;imgrefurl=http://www.thegioisuckhoe.com/category/y-hoc/page/4/&amp;usg=__HNdo18WndTwtg_7vzh69fPtbJxA=&amp;h=300&amp;w=400&amp;sz=20&amp;hl=vi&amp;start=15&amp;itbs=1&amp;tbnid=Kw16fRfG7_yoSM:&amp;tbnh=93&amp;tbnw=124&amp;prev=/images?q=con+trung&amp;hl=vi&amp;gbv=2&amp;tbs=isch:1" TargetMode="External"/><Relationship Id="rId4" Type="http://schemas.openxmlformats.org/officeDocument/2006/relationships/hyperlink" Target="http://images.google.com.vn/imgres?imgurl=http://hula.vn/images/tips/2009/11/anh_dep/anh-con-trung-dep-macro-09110612.jpg&amp;imgrefurl=http://hula.vn/thong_tin/ky+thuat/tim_kiem/1.html&amp;usg=__OdJmGNq_BVb2G3XlBLA-o96PwM0=&amp;h=296&amp;w=450&amp;sz=19&amp;hl=vi&amp;start=52&amp;itbs=1&amp;tbnid=sGrc1kqJdJpTrM:&amp;tbnh=84&amp;tbnw=127&amp;prev=/images?q=con+trung&amp;start=40&amp;hl=vi&amp;sa=N&amp;gbv=2&amp;ndsp=20&amp;tbs=isch:1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images.google.com.vn/imgres?imgurl=http://farm4.static.flickr.com/3603/3487830039_2b78ba1eae.jpg&amp;imgrefurl=http://www.binhdinhffc.com/diendan/viewtopic.php?f=61&amp;t=5816&amp;usg=__P7pnwREnOTBgDiDWyCwx8jKPdCE=&amp;h=357&amp;w=500&amp;sz=102&amp;hl=vi&amp;start=160&amp;itbs=1&amp;tbnid=aonxIWPztypOcM:&amp;tbnh=93&amp;tbnw=130&amp;prev=/images?q=con+trung&amp;start=140&amp;hl=vi&amp;sa=N&amp;gbv=2&amp;ndsp=20&amp;tbs=isch: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=""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8" y="-25401"/>
            <a:ext cx="10972782" cy="6857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3829308"/>
            <a:ext cx="6032076" cy="1961892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60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0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0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60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60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60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xmlns="" id="{F0BF4EF4-2E21-420B-8501-0411CF9171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9"/>
          <a:stretch/>
        </p:blipFill>
        <p:spPr>
          <a:xfrm>
            <a:off x="152399" y="3490913"/>
            <a:ext cx="2991665" cy="3367087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895350"/>
            <a:ext cx="114776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752600" y="295275"/>
            <a:ext cx="586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/>
            <a:r>
              <a:rPr lang="en-US" altLang="en-US" sz="2400" b="1" u="sng" dirty="0">
                <a:solidFill>
                  <a:srgbClr val="00206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895600" y="2214957"/>
            <a:ext cx="6324600" cy="90924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Môn</a:t>
            </a:r>
            <a:r>
              <a:rPr lang="en-US" sz="3600" b="1" kern="10" dirty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Khoa</a:t>
            </a:r>
            <a:r>
              <a:rPr lang="en-US" sz="3600" b="1" kern="10" dirty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endParaRPr lang="en-US" sz="3600" b="1" kern="10" dirty="0">
              <a:ln w="1587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80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3200" y="381000"/>
            <a:ext cx="10617200" cy="902304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7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súp</a:t>
            </a:r>
            <a:r>
              <a:rPr lang="en-US" sz="3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635932" y="6127107"/>
            <a:ext cx="5502229" cy="4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–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>
            <a:lum bright="-36000" contrast="18000"/>
          </a:blip>
          <a:srcRect t="3572" r="11766" b="7143"/>
          <a:stretch>
            <a:fillRect/>
          </a:stretch>
        </p:blipFill>
        <p:spPr bwMode="auto">
          <a:xfrm>
            <a:off x="914400" y="1283304"/>
            <a:ext cx="9296400" cy="464906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0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9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8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" y="42784"/>
            <a:ext cx="10972782" cy="125400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3695" algn="ctr">
              <a:defRPr/>
            </a:pP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3695" algn="ctr">
              <a:defRPr/>
            </a:pP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441813"/>
            <a:ext cx="2377440" cy="2577445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69768" y="2538096"/>
            <a:ext cx="1297441" cy="15657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592" y="2209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89121" y="3225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9121" y="4236977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Nhộng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592" y="5210810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2987049" y="3554093"/>
            <a:ext cx="1280161" cy="5497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3017520" y="4103807"/>
            <a:ext cx="1280161" cy="461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2987049" y="4103807"/>
            <a:ext cx="1280161" cy="146725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V="1">
            <a:off x="6309360" y="2063659"/>
            <a:ext cx="914400" cy="474436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6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7318132" y="1498600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7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318133" y="2819400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8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7318132" y="4127683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9">
            <a:lum bright="-24000"/>
          </a:blip>
          <a:srcRect l="2499" r="7501" b="3572"/>
          <a:stretch>
            <a:fillRect/>
          </a:stretch>
        </p:blipFill>
        <p:spPr bwMode="auto">
          <a:xfrm>
            <a:off x="7318130" y="5448483"/>
            <a:ext cx="3197470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324602" y="3530598"/>
            <a:ext cx="899159" cy="1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6309361" y="4565271"/>
            <a:ext cx="899159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6294119" y="5571057"/>
            <a:ext cx="914400" cy="60114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20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21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-91440" y="279400"/>
            <a:ext cx="10972800" cy="1346339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574" y="2819400"/>
            <a:ext cx="2377440" cy="1592560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00615" y="3378359"/>
            <a:ext cx="1752743" cy="60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3081423" y="3693757"/>
            <a:ext cx="112775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6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226695" y="3108032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220855" y="3730149"/>
            <a:ext cx="899159" cy="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697301"/>
            <a:ext cx="10972800" cy="730786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build="p" animBg="1"/>
      <p:bldP spid="14" grpId="0" animBg="1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" y="17224"/>
            <a:ext cx="10850880" cy="547939"/>
          </a:xfrm>
          <a:prstGeom prst="rect">
            <a:avLst/>
          </a:prstGeom>
        </p:spPr>
        <p:txBody>
          <a:bodyPr wrap="square" lIns="85439" tIns="42720" rIns="85439" bIns="42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91" y="574152"/>
            <a:ext cx="3349129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vot-bat-buom-Edu-Science-26"/>
          <p:cNvPicPr>
            <a:picLocks noChangeAspect="1" noChangeArrowheads="1"/>
          </p:cNvPicPr>
          <p:nvPr/>
        </p:nvPicPr>
        <p:blipFill rotWithShape="1">
          <a:blip r:embed="rId3"/>
          <a:srcRect l="13863" r="12903"/>
          <a:stretch/>
        </p:blipFill>
        <p:spPr bwMode="auto">
          <a:xfrm>
            <a:off x="3770546" y="574152"/>
            <a:ext cx="3270335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5-loai-rau-nay-hay-bi-phun-thuoc-ban-co-the-nhan-biet-duoc-nho-tu-van-tu-vien-dinh-duong1493581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74152"/>
            <a:ext cx="3474720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inh-anh-chan-thuc-cua-qua-trinh-sau-ken-lot-xac-thanh-bu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2" y="3530600"/>
            <a:ext cx="4937759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kien-san-m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9280" y="3530600"/>
            <a:ext cx="2543244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Kinh-hai-nhung-man-san-moi-dam-mau-cua-bo-ngu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332" y="3530600"/>
            <a:ext cx="2550588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8430" y="3043768"/>
            <a:ext cx="35338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620222" y="3048000"/>
            <a:ext cx="35120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bướm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104629" y="3022600"/>
            <a:ext cx="380721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>
                <a:latin typeface="Times New Roman" pitchFamily="18" charset="0"/>
                <a:cs typeface="Times New Roman" pitchFamily="18" charset="0"/>
              </a:rPr>
              <a:t>Phun thuốc trừ sâu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-91440" y="6390695"/>
            <a:ext cx="5486400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nhộng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486401" y="6404518"/>
            <a:ext cx="5425439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6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7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57200" y="-808555"/>
            <a:ext cx="9860282" cy="7587164"/>
            <a:chOff x="1776732" y="-397473"/>
            <a:chExt cx="6529069" cy="5690373"/>
          </a:xfrm>
        </p:grpSpPr>
        <p:pic>
          <p:nvPicPr>
            <p:cNvPr id="10" name="图片 3">
              <a:extLst>
                <a:ext uri="{FF2B5EF4-FFF2-40B4-BE49-F238E27FC236}">
                  <a16:creationId xmlns="" xmlns:a16="http://schemas.microsoft.com/office/drawing/2014/main" id="{08BA3410-3C08-4884-BB78-3DD2F1B48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56677" flipH="1">
              <a:off x="1776732" y="-397473"/>
              <a:ext cx="6439283" cy="56903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81297" y="1025700"/>
              <a:ext cx="6024504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3695"/>
              <a:r>
                <a:rPr lang="en-US" sz="3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Bướm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giai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nhộng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bướm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indent="453695"/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Bướm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cải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đẻ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rau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cải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nở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rau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thiệt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hại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indent="453695"/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giảm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thiệt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hại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biện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phun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3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9" name="图片 1">
            <a:extLst>
              <a:ext uri="{FF2B5EF4-FFF2-40B4-BE49-F238E27FC236}">
                <a16:creationId xmlns="" xmlns:a16="http://schemas.microsoft.com/office/drawing/2014/main" id="{C361A7A7-97A2-4681-9047-2A60984DB0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6" y="4745655"/>
            <a:ext cx="1524000" cy="20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9364394" y="3428998"/>
            <a:ext cx="1516965" cy="3429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11309" y="271464"/>
            <a:ext cx="508467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68404" y="5595701"/>
            <a:ext cx="7778491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endParaRPr lang="en-US" sz="4000" b="1" spc="62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33400" y="1219201"/>
            <a:ext cx="8830994" cy="43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9543033" y="3329998"/>
            <a:ext cx="1325625" cy="2996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64482" y="169864"/>
            <a:ext cx="5054219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06097" y="5595701"/>
            <a:ext cx="7749637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endParaRPr lang="en-US" sz="4000" b="1" spc="62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18"/>
          <a:stretch/>
        </p:blipFill>
        <p:spPr bwMode="auto">
          <a:xfrm>
            <a:off x="533400" y="931427"/>
            <a:ext cx="9022334" cy="466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25372"/>
            <a:ext cx="6705600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70832"/>
              </p:ext>
            </p:extLst>
          </p:nvPr>
        </p:nvGraphicFramePr>
        <p:xfrm>
          <a:off x="838199" y="3048000"/>
          <a:ext cx="9296400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4648200"/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Ruồi</a:t>
                      </a:r>
                      <a:endParaRPr lang="en-US" sz="3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Gián</a:t>
                      </a:r>
                      <a:endParaRPr lang="en-US" sz="3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/>
                </a:tc>
              </a:tr>
              <a:tr h="2235200">
                <a:tc>
                  <a:txBody>
                    <a:bodyPr/>
                    <a:lstStyle/>
                    <a:p>
                      <a:pPr algn="l"/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nở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dòi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ấu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).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Dòi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nhộng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Nhộng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nở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ruồi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nở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gián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5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828800" y="2174608"/>
            <a:ext cx="7545054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95977" y="1285285"/>
            <a:ext cx="7777877" cy="676012"/>
          </a:xfrm>
          <a:prstGeom prst="rect">
            <a:avLst/>
          </a:prstGeom>
          <a:solidFill>
            <a:srgbClr val="CAD9EC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36073" tIns="68037" rIns="136073" bIns="68037">
            <a:spAutoFit/>
          </a:bodyPr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6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65760" y="76201"/>
            <a:ext cx="11338560" cy="103856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indent="453695" algn="ctr"/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alt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556448"/>
              </p:ext>
            </p:extLst>
          </p:nvPr>
        </p:nvGraphicFramePr>
        <p:xfrm>
          <a:off x="182880" y="1214120"/>
          <a:ext cx="5212080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3200400"/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Ruồi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đẻ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đẻ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ở: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…</a:t>
                      </a:r>
                    </a:p>
                  </a:txBody>
                  <a:tcPr marL="109728" marR="109728" marT="60960" marB="60960"/>
                </a:tc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ruồi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Giữ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chuồng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chăn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xử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…</a:t>
                      </a: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Phun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ruồi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531900"/>
              </p:ext>
            </p:extLst>
          </p:nvPr>
        </p:nvGraphicFramePr>
        <p:xfrm>
          <a:off x="5577840" y="1199992"/>
          <a:ext cx="5212080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3200400"/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Gián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đẻ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đẻ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trứng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ở: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thải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/>
                </a:tc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lang="en-US" sz="27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gián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Giữ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rác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tủ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bếp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tủ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..</a:t>
                      </a:r>
                      <a:endParaRPr lang="en-US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Phun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thuốc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/>
                      <a:endParaRPr lang="en-US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" y="63632"/>
            <a:ext cx="1463040" cy="10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content.mycutegraphics.com/graphics/fly/fly-and-tra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0141" y="76201"/>
            <a:ext cx="1231219" cy="10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3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2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8" name="矩形: 折角 2">
            <a:extLst>
              <a:ext uri="{FF2B5EF4-FFF2-40B4-BE49-F238E27FC236}">
                <a16:creationId xmlns="" xmlns:a16="http://schemas.microsoft.com/office/drawing/2014/main" id="{A557ED58-EEAA-480E-A5EE-9466DBB114F1}"/>
              </a:ext>
            </a:extLst>
          </p:cNvPr>
          <p:cNvSpPr/>
          <p:nvPr/>
        </p:nvSpPr>
        <p:spPr>
          <a:xfrm>
            <a:off x="1562156" y="1219200"/>
            <a:ext cx="8077200" cy="4495800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" descr="图片包含 座位, 家具, 椅子&#10;&#10;自动生成的说明">
            <a:extLst>
              <a:ext uri="{FF2B5EF4-FFF2-40B4-BE49-F238E27FC236}">
                <a16:creationId xmlns="" xmlns:a16="http://schemas.microsoft.com/office/drawing/2014/main" id="{115DC31E-5614-4F32-B8CD-CCC2555A27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56" y="104382"/>
            <a:ext cx="1181044" cy="13122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2057400"/>
            <a:ext cx="7239000" cy="264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="" xmlns:a16="http://schemas.microsoft.com/office/drawing/2014/main" id="{C010232D-E992-483E-8FD8-7FF86B495B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029200"/>
            <a:ext cx="1245832" cy="181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9781" y="169864"/>
            <a:ext cx="9986980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1092200"/>
            <a:ext cx="1042416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1942" y="211508"/>
            <a:ext cx="845820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500" b="1" spc="62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41" y="1492857"/>
            <a:ext cx="29374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ucvantho-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055" y="1492857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duoi-ruoi-bang-tui-bong-nuoc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5655" y="1492857"/>
            <a:ext cx="2715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Bdish-detergent-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040" y="3931257"/>
            <a:ext cx="3049735" cy="19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diet-ruoi-an-bi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5656" y="3962004"/>
            <a:ext cx="2715624" cy="18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84191" y="3524857"/>
            <a:ext cx="2206824" cy="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ruồi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126257" y="3524858"/>
            <a:ext cx="1502519" cy="8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Treo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bịch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726362" y="6166458"/>
            <a:ext cx="1690333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ruồi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7982855" y="6160715"/>
            <a:ext cx="1737287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bẫy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ruồi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199" y="76201"/>
            <a:ext cx="9525001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7" descr="dualeo_lm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303" y="1498601"/>
            <a:ext cx="2621298" cy="18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u_h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808" y="1500261"/>
            <a:ext cx="2743200" cy="18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cach-diet-gian-dan-gi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1498601"/>
            <a:ext cx="3279997" cy="18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la dao chua benh to 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9844" y="4033520"/>
            <a:ext cx="3279997" cy="20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qdefau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7360" y="3992881"/>
            <a:ext cx="3291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410208" y="3124200"/>
            <a:ext cx="3801872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leo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713728" y="3225800"/>
            <a:ext cx="3801872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382839" y="5984240"/>
            <a:ext cx="3920681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quế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583681" y="5923280"/>
            <a:ext cx="4277106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624349" y="-1473201"/>
            <a:ext cx="307847" cy="7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lustration Of Animal Cartoon With Blank Sign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480483"/>
            <a:ext cx="9753600" cy="61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2180" y="4214469"/>
            <a:ext cx="7351002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000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 pattern="rectangle"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8412480" y="0"/>
            <a:ext cx="218048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18985" y="76201"/>
            <a:ext cx="648858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9" descr="anh-con-trung-dep-macro-091106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209300"/>
            <a:ext cx="2012640" cy="223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_violae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01" y="3124200"/>
            <a:ext cx="2043439" cy="22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uo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18" y="3190776"/>
            <a:ext cx="2013965" cy="216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%C3%B4n%2520tr%C3%B9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1092200"/>
            <a:ext cx="2014336" cy="217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1246842357-nhungvudaudoc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79" y="1092200"/>
            <a:ext cx="2007581" cy="2200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3487830039_2b78ba1eae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75" y="1115826"/>
            <a:ext cx="2041385" cy="2076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3" descr="11028808-bo1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29" y="1115826"/>
            <a:ext cx="2003076" cy="2093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5509658"/>
            <a:ext cx="10972800" cy="119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14117" tIns="57059" rIns="114117" bIns="57059">
            <a:spAutoFit/>
          </a:bodyPr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hay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hay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500" b="1" spc="-18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81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8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=""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pic>
        <p:nvPicPr>
          <p:cNvPr id="2" name="图片 2">
            <a:extLst>
              <a:ext uri="{FF2B5EF4-FFF2-40B4-BE49-F238E27FC236}">
                <a16:creationId xmlns:a16="http://schemas.microsoft.com/office/drawing/2014/main" xmlns="" id="{7F75EA69-B744-41E4-A7C6-738D795081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78" r="1154" b="17778"/>
          <a:stretch/>
        </p:blipFill>
        <p:spPr>
          <a:xfrm>
            <a:off x="25419" y="3962399"/>
            <a:ext cx="3235497" cy="292100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7716BC09-E2AB-4A67-8084-BA4572454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721" y="123194"/>
            <a:ext cx="7118249" cy="6455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1920" y="1035416"/>
            <a:ext cx="6400800" cy="405477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5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=""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5844" y="169864"/>
            <a:ext cx="6291481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bu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8720" y="1295401"/>
            <a:ext cx="8229600" cy="490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8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270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57201"/>
            <a:ext cx="10972800" cy="1447800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76012" y="2288468"/>
            <a:ext cx="4587829" cy="4321272"/>
            <a:chOff x="6019427" y="1791244"/>
            <a:chExt cx="5915447" cy="5014578"/>
          </a:xfrm>
        </p:grpSpPr>
        <p:pic>
          <p:nvPicPr>
            <p:cNvPr id="9" name="Picture 34"/>
            <p:cNvPicPr>
              <a:picLocks noChangeAspect="1" noChangeArrowheads="1"/>
            </p:cNvPicPr>
            <p:nvPr/>
          </p:nvPicPr>
          <p:blipFill>
            <a:blip r:embed="rId2">
              <a:lum bright="-30000" contrast="18000"/>
            </a:blip>
            <a:srcRect l="13637" b="13043"/>
            <a:stretch>
              <a:fillRect/>
            </a:stretch>
          </p:blipFill>
          <p:spPr bwMode="auto">
            <a:xfrm>
              <a:off x="6186766" y="1791244"/>
              <a:ext cx="5394406" cy="427103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6019427" y="6245752"/>
              <a:ext cx="5915447" cy="56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1 -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7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304801"/>
            <a:ext cx="10972800" cy="1371600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46110" y="2108201"/>
            <a:ext cx="6690949" cy="4501543"/>
            <a:chOff x="1621758" y="1581150"/>
            <a:chExt cx="5575791" cy="337615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5908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Ấu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2">
              <a:lum bright="-36000" contrast="18000"/>
            </a:blip>
            <a:srcRect l="2174" t="4347" r="4347"/>
            <a:stretch>
              <a:fillRect/>
            </a:stretch>
          </p:blipFill>
          <p:spPr bwMode="auto">
            <a:xfrm>
              <a:off x="1621758" y="1581150"/>
              <a:ext cx="5575791" cy="296514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79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381000"/>
            <a:ext cx="10515600" cy="1347408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nứt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nhộng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51760" y="2163825"/>
            <a:ext cx="5669280" cy="4445919"/>
            <a:chOff x="2209800" y="1622868"/>
            <a:chExt cx="4724400" cy="3334439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3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Nhộng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2">
              <a:lum bright="-24000" contrast="18000"/>
            </a:blip>
            <a:srcRect l="4762" t="3572" r="4761" b="7143"/>
            <a:stretch>
              <a:fillRect/>
            </a:stretch>
          </p:blipFill>
          <p:spPr bwMode="auto">
            <a:xfrm>
              <a:off x="2209800" y="1622868"/>
              <a:ext cx="4724400" cy="29300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896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457200"/>
            <a:ext cx="10744200" cy="1332896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nheo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47800" y="2221137"/>
            <a:ext cx="8458200" cy="4560663"/>
            <a:chOff x="1981200" y="1536810"/>
            <a:chExt cx="4961882" cy="342049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4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Bướm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31"/>
            <p:cNvPicPr>
              <a:picLocks noChangeAspect="1" noChangeArrowheads="1"/>
            </p:cNvPicPr>
            <p:nvPr/>
          </p:nvPicPr>
          <p:blipFill>
            <a:blip r:embed="rId2">
              <a:lum bright="-24000"/>
            </a:blip>
            <a:srcRect l="2499" r="7501" b="3572"/>
            <a:stretch>
              <a:fillRect/>
            </a:stretch>
          </p:blipFill>
          <p:spPr bwMode="auto">
            <a:xfrm>
              <a:off x="1981200" y="1536810"/>
              <a:ext cx="4961882" cy="29399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837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64&quot;/&gt;&lt;/object&gt;&lt;object type=&quot;3&quot; unique_id=&quot;10005&quot;&gt;&lt;property id=&quot;20148&quot; value=&quot;5&quot;/&gt;&lt;property id=&quot;20300&quot; value=&quot;Slide 2&quot;/&gt;&lt;property id=&quot;20307&quot; value=&quot;265&quot;/&gt;&lt;/object&gt;&lt;object type=&quot;3&quot; unique_id=&quot;10006&quot;&gt;&lt;property id=&quot;20148&quot; value=&quot;5&quot;/&gt;&lt;property id=&quot;20300&quot; value=&quot;Slide 3&quot;/&gt;&lt;property id=&quot;20307&quot; value=&quot;266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68&quot;/&gt;&lt;/object&gt;&lt;object type=&quot;3&quot; unique_id=&quot;10009&quot;&gt;&lt;property id=&quot;20148&quot; value=&quot;5&quot;/&gt;&lt;property id=&quot;20300&quot; value=&quot;Slide 6&quot;/&gt;&lt;property id=&quot;20307&quot; value=&quot;269&quot;/&gt;&lt;/object&gt;&lt;object type=&quot;3&quot; unique_id=&quot;10010&quot;&gt;&lt;property id=&quot;20148&quot; value=&quot;5&quot;/&gt;&lt;property id=&quot;20300&quot; value=&quot;Slide 7&quot;/&gt;&lt;property id=&quot;20307&quot; value=&quot;270&quot;/&gt;&lt;/object&gt;&lt;object type=&quot;3&quot; unique_id=&quot;10011&quot;&gt;&lt;property id=&quot;20148&quot; value=&quot;5&quot;/&gt;&lt;property id=&quot;20300&quot; value=&quot;Slide 8&quot;/&gt;&lt;property id=&quot;20307&quot; value=&quot;271&quot;/&gt;&lt;/object&gt;&lt;object type=&quot;3&quot; unique_id=&quot;10012&quot;&gt;&lt;property id=&quot;20148&quot; value=&quot;5&quot;/&gt;&lt;property id=&quot;20300&quot; value=&quot;Slide 9&quot;/&gt;&lt;property id=&quot;20307&quot; value=&quot;272&quot;/&gt;&lt;/object&gt;&lt;object type=&quot;3&quot; unique_id=&quot;10013&quot;&gt;&lt;property id=&quot;20148&quot; value=&quot;5&quot;/&gt;&lt;property id=&quot;20300&quot; value=&quot;Slide 10&quot;/&gt;&lt;property id=&quot;20307&quot; value=&quot;273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76&quot;/&gt;&lt;/object&gt;&lt;object type=&quot;3&quot; unique_id=&quot;10017&quot;&gt;&lt;property id=&quot;20148&quot; value=&quot;5&quot;/&gt;&lt;property id=&quot;20300&quot; value=&quot;Slide 14&quot;/&gt;&lt;property id=&quot;20307&quot; value=&quot;277&quot;/&gt;&lt;/object&gt;&lt;object type=&quot;3&quot; unique_id=&quot;10018&quot;&gt;&lt;property id=&quot;20148&quot; value=&quot;5&quot;/&gt;&lt;property id=&quot;20300&quot; value=&quot;Slide 15&quot;/&gt;&lt;property id=&quot;20307&quot; value=&quot;278&quot;/&gt;&lt;/object&gt;&lt;object type=&quot;3&quot; unique_id=&quot;10019&quot;&gt;&lt;property id=&quot;20148&quot; value=&quot;5&quot;/&gt;&lt;property id=&quot;20300&quot; value=&quot;Slide 16&quot;/&gt;&lt;property id=&quot;20307&quot; value=&quot;279&quot;/&gt;&lt;/object&gt;&lt;object type=&quot;3&quot; unique_id=&quot;10020&quot;&gt;&lt;property id=&quot;20148&quot; value=&quot;5&quot;/&gt;&lt;property id=&quot;20300&quot; value=&quot;Slide 17&quot;/&gt;&lt;property id=&quot;20307&quot; value=&quot;280&quot;/&gt;&lt;/object&gt;&lt;object type=&quot;3&quot; unique_id=&quot;10021&quot;&gt;&lt;property id=&quot;20148&quot; value=&quot;5&quot;/&gt;&lt;property id=&quot;20300&quot; value=&quot;Slide 18&quot;/&gt;&lt;property id=&quot;20307&quot; value=&quot;281&quot;/&gt;&lt;/object&gt;&lt;object type=&quot;3&quot; unique_id=&quot;10022&quot;&gt;&lt;property id=&quot;20148&quot; value=&quot;5&quot;/&gt;&lt;property id=&quot;20300&quot; value=&quot;Slide 19&quot;/&gt;&lt;property id=&quot;20307&quot; value=&quot;282&quot;/&gt;&lt;/object&gt;&lt;object type=&quot;3&quot; unique_id=&quot;10023&quot;&gt;&lt;property id=&quot;20148&quot; value=&quot;5&quot;/&gt;&lt;property id=&quot;20300&quot; value=&quot;Slide 20&quot;/&gt;&lt;property id=&quot;20307&quot; value=&quot;283&quot;/&gt;&lt;/object&gt;&lt;object type=&quot;3&quot; unique_id=&quot;10024&quot;&gt;&lt;property id=&quot;20148&quot; value=&quot;5&quot;/&gt;&lt;property id=&quot;20300&quot; value=&quot;Slide 21&quot;/&gt;&lt;property id=&quot;20307&quot; value=&quot;284&quot;/&gt;&lt;/object&gt;&lt;object type=&quot;3&quot; unique_id=&quot;10025&quot;&gt;&lt;property id=&quot;20148&quot; value=&quot;5&quot;/&gt;&lt;property id=&quot;20300&quot; value=&quot;Slide 22&quot;/&gt;&lt;property id=&quot;20307&quot; value=&quot;293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728</Words>
  <Application>Microsoft Office PowerPoint</Application>
  <PresentationFormat>Custom</PresentationFormat>
  <Paragraphs>90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MTC</cp:lastModifiedBy>
  <cp:revision>63</cp:revision>
  <dcterms:created xsi:type="dcterms:W3CDTF">2020-04-24T10:06:56Z</dcterms:created>
  <dcterms:modified xsi:type="dcterms:W3CDTF">2023-03-15T03:06:48Z</dcterms:modified>
</cp:coreProperties>
</file>