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2" r:id="rId4"/>
    <p:sldId id="273" r:id="rId5"/>
    <p:sldId id="257" r:id="rId6"/>
    <p:sldId id="261" r:id="rId7"/>
    <p:sldId id="259" r:id="rId8"/>
    <p:sldId id="260" r:id="rId9"/>
    <p:sldId id="264" r:id="rId10"/>
    <p:sldId id="274" r:id="rId11"/>
    <p:sldId id="262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E1E1"/>
    <a:srgbClr val="0000FF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22" autoAdjust="0"/>
  </p:normalViewPr>
  <p:slideViewPr>
    <p:cSldViewPr>
      <p:cViewPr varScale="1">
        <p:scale>
          <a:sx n="43" d="100"/>
          <a:sy n="43" d="100"/>
        </p:scale>
        <p:origin x="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01D8-95C9-4C48-8AA8-E9A1B5F29E9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368A-A287-4694-A444-0F280B82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368A-A287-4694-A444-0F280B82F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2.sv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7" Type="http://schemas.openxmlformats.org/officeDocument/2006/relationships/image" Target="../media/image16.sv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2" Type="http://schemas.openxmlformats.org/officeDocument/2006/relationships/image" Target="../media/image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5" Type="http://schemas.openxmlformats.org/officeDocument/2006/relationships/image" Target="../media/image91.sv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4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0.png"/><Relationship Id="rId9" Type="http://schemas.openxmlformats.org/officeDocument/2006/relationships/image" Target="../media/image93.sv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8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8.jpeg"/><Relationship Id="rId5" Type="http://schemas.openxmlformats.org/officeDocument/2006/relationships/image" Target="../media/image23.gif"/><Relationship Id="rId15" Type="http://schemas.openxmlformats.org/officeDocument/2006/relationships/image" Target="../media/image32.gif"/><Relationship Id="rId10" Type="http://schemas.openxmlformats.org/officeDocument/2006/relationships/image" Target="../media/image27.png"/><Relationship Id="rId4" Type="http://schemas.openxmlformats.org/officeDocument/2006/relationships/image" Target="../media/image20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8.jpeg"/><Relationship Id="rId2" Type="http://schemas.openxmlformats.org/officeDocument/2006/relationships/audio" Target="../media/audio1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11" Type="http://schemas.openxmlformats.org/officeDocument/2006/relationships/image" Target="../media/image28.png"/><Relationship Id="rId5" Type="http://schemas.openxmlformats.org/officeDocument/2006/relationships/image" Target="../media/image20.jpg"/><Relationship Id="rId15" Type="http://schemas.openxmlformats.org/officeDocument/2006/relationships/image" Target="../media/image29.png"/><Relationship Id="rId10" Type="http://schemas.openxmlformats.org/officeDocument/2006/relationships/image" Target="../media/image270.png"/><Relationship Id="rId4" Type="http://schemas.openxmlformats.org/officeDocument/2006/relationships/audio" Target="../media/audio3.wav"/><Relationship Id="rId9" Type="http://schemas.openxmlformats.org/officeDocument/2006/relationships/image" Target="../media/image260.png"/><Relationship Id="rId1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47.png"/><Relationship Id="rId12" Type="http://schemas.openxmlformats.org/officeDocument/2006/relationships/image" Target="../media/image43.sv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5.svg"/><Relationship Id="rId15" Type="http://schemas.openxmlformats.org/officeDocument/2006/relationships/image" Target="../media/image53.png"/><Relationship Id="rId10" Type="http://schemas.openxmlformats.org/officeDocument/2006/relationships/image" Target="../media/image50.svg"/><Relationship Id="rId19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.svg"/><Relationship Id="rId21" Type="http://schemas.openxmlformats.org/officeDocument/2006/relationships/image" Target="../media/image74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69.sv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9.png"/><Relationship Id="rId9" Type="http://schemas.openxmlformats.org/officeDocument/2006/relationships/image" Target="../media/image12.svg"/><Relationship Id="rId14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26" Type="http://schemas.openxmlformats.org/officeDocument/2006/relationships/image" Target="../media/image89.svg"/><Relationship Id="rId3" Type="http://schemas.openxmlformats.org/officeDocument/2006/relationships/image" Target="../media/image75.png"/><Relationship Id="rId21" Type="http://schemas.openxmlformats.org/officeDocument/2006/relationships/image" Target="../media/image67.svg"/><Relationship Id="rId7" Type="http://schemas.openxmlformats.org/officeDocument/2006/relationships/image" Target="../media/image9.png"/><Relationship Id="rId12" Type="http://schemas.openxmlformats.org/officeDocument/2006/relationships/image" Target="../media/image80.svg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sv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79.png"/><Relationship Id="rId24" Type="http://schemas.openxmlformats.org/officeDocument/2006/relationships/image" Target="../media/image87.png"/><Relationship Id="rId5" Type="http://schemas.openxmlformats.org/officeDocument/2006/relationships/image" Target="../media/image1.png"/><Relationship Id="rId15" Type="http://schemas.openxmlformats.org/officeDocument/2006/relationships/image" Target="../media/image82.png"/><Relationship Id="rId23" Type="http://schemas.openxmlformats.org/officeDocument/2006/relationships/image" Target="../media/image69.svg"/><Relationship Id="rId10" Type="http://schemas.openxmlformats.org/officeDocument/2006/relationships/image" Target="../media/image78.svg"/><Relationship Id="rId19" Type="http://schemas.openxmlformats.org/officeDocument/2006/relationships/image" Target="../media/image86.png"/><Relationship Id="rId4" Type="http://schemas.openxmlformats.org/officeDocument/2006/relationships/image" Target="../media/image76.svg"/><Relationship Id="rId9" Type="http://schemas.openxmlformats.org/officeDocument/2006/relationships/image" Target="../media/image77.png"/><Relationship Id="rId14" Type="http://schemas.microsoft.com/office/2007/relationships/hdphoto" Target="../media/hdphoto1.wdp"/><Relationship Id="rId22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1.png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91.sv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19" Type="http://schemas.microsoft.com/office/2007/relationships/hdphoto" Target="../media/hdphoto2.wdp"/><Relationship Id="rId4" Type="http://schemas.openxmlformats.org/officeDocument/2006/relationships/image" Target="../media/image90.png"/><Relationship Id="rId9" Type="http://schemas.openxmlformats.org/officeDocument/2006/relationships/image" Target="../media/image93.svg"/><Relationship Id="rId1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2050"/>
            <a:ext cx="18288000" cy="1028039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7023" y="389404"/>
            <a:ext cx="11017977" cy="91835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83594" y="577207"/>
            <a:ext cx="7530564" cy="5933764"/>
            <a:chOff x="1896600" y="-3165418"/>
            <a:chExt cx="10040751" cy="7911680"/>
          </a:xfrm>
        </p:grpSpPr>
        <p:sp>
          <p:nvSpPr>
            <p:cNvPr id="7" name="TextBox 7"/>
            <p:cNvSpPr txBox="1"/>
            <p:nvPr/>
          </p:nvSpPr>
          <p:spPr>
            <a:xfrm>
              <a:off x="1896600" y="1389652"/>
              <a:ext cx="9713109" cy="103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7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7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75200" y="2162309"/>
              <a:ext cx="8155907" cy="2583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endPara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928"/>
                </a:lnSpc>
              </a:pPr>
              <a:endPara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928"/>
                </a:lnSpc>
              </a:pPr>
              <a:r>
                <a:rPr lang="en-US" sz="72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2224243" y="-3165418"/>
              <a:ext cx="9713108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UBND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QUẬN LONG BIÊN</a:t>
              </a:r>
            </a:p>
            <a:p>
              <a:pPr algn="ctr">
                <a:lnSpc>
                  <a:spcPts val="5880"/>
                </a:lnSpc>
              </a:pPr>
              <a:r>
                <a:rPr lang="en-US" sz="40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 TIỂU HỌC ÁI MỘ B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543252" y="1258337"/>
            <a:ext cx="6147135" cy="57322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1596733" y="70633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6627" y="6072065"/>
            <a:ext cx="1061203" cy="106120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16445" y="795262"/>
            <a:ext cx="1462949" cy="1436350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19542" y="7105952"/>
            <a:ext cx="2744258" cy="2522948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385697" y="7305620"/>
            <a:ext cx="1568303" cy="2060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05951" y="2049060"/>
            <a:ext cx="5182049" cy="4316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2530947" y="6527901"/>
            <a:ext cx="3796758" cy="3796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1" y="306505"/>
            <a:ext cx="2075637" cy="2246195"/>
          </a:xfrm>
          <a:prstGeom prst="ellipse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634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67991" y="642868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519637" y="7704231"/>
            <a:ext cx="1724375" cy="2265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361" y="706787"/>
            <a:ext cx="9542770" cy="1311065"/>
          </a:xfrm>
          <a:prstGeom prst="rect">
            <a:avLst/>
          </a:prstGeom>
        </p:spPr>
      </p:pic>
      <p:sp>
        <p:nvSpPr>
          <p:cNvPr id="268" name="Rectangle 97"/>
          <p:cNvSpPr>
            <a:spLocks noChangeArrowheads="1"/>
          </p:cNvSpPr>
          <p:nvPr/>
        </p:nvSpPr>
        <p:spPr bwMode="auto">
          <a:xfrm>
            <a:off x="4081752" y="861792"/>
            <a:ext cx="1015293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9" name="TextBox 9"/>
          <p:cNvSpPr txBox="1"/>
          <p:nvPr/>
        </p:nvSpPr>
        <p:spPr>
          <a:xfrm>
            <a:off x="1184977" y="502825"/>
            <a:ext cx="2263393" cy="984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0" name="TextBox 389"/>
              <p:cNvSpPr txBox="1"/>
              <p:nvPr/>
            </p:nvSpPr>
            <p:spPr>
              <a:xfrm>
                <a:off x="1550694" y="2625659"/>
                <a:ext cx="5656874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1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0" name="TextBox 3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694" y="2625659"/>
                <a:ext cx="5656874" cy="1139094"/>
              </a:xfrm>
              <a:prstGeom prst="rect">
                <a:avLst/>
              </a:prstGeom>
              <a:blipFill>
                <a:blip r:embed="rId14"/>
                <a:stretch>
                  <a:fillRect l="-323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TextBox 390"/>
              <p:cNvSpPr txBox="1"/>
              <p:nvPr/>
            </p:nvSpPr>
            <p:spPr>
              <a:xfrm>
                <a:off x="2017993" y="394317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1" name="TextBox 3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993" y="3943170"/>
                <a:ext cx="784225" cy="11294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2" name="Text Box 17"/>
          <p:cNvSpPr txBox="1">
            <a:spLocks noChangeArrowheads="1"/>
          </p:cNvSpPr>
          <p:nvPr/>
        </p:nvSpPr>
        <p:spPr bwMode="auto">
          <a:xfrm>
            <a:off x="2752931" y="41529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3" name="TextBox 392"/>
              <p:cNvSpPr txBox="1"/>
              <p:nvPr/>
            </p:nvSpPr>
            <p:spPr>
              <a:xfrm>
                <a:off x="3121890" y="392430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3" name="TextBox 3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890" y="3924300"/>
                <a:ext cx="784225" cy="11294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4" name="TextBox 393"/>
              <p:cNvSpPr txBox="1"/>
              <p:nvPr/>
            </p:nvSpPr>
            <p:spPr>
              <a:xfrm>
                <a:off x="1982500" y="5460011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4" name="TextBox 3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500" y="5460011"/>
                <a:ext cx="784225" cy="11294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5" name="TextBox 394"/>
              <p:cNvSpPr txBox="1"/>
              <p:nvPr/>
            </p:nvSpPr>
            <p:spPr>
              <a:xfrm>
                <a:off x="3089121" y="5455539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5" name="TextBox 3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21" y="5455539"/>
                <a:ext cx="784225" cy="11294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6" name="TextBox 395"/>
              <p:cNvSpPr txBox="1"/>
              <p:nvPr/>
            </p:nvSpPr>
            <p:spPr>
              <a:xfrm>
                <a:off x="2530243" y="6844222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6" name="TextBox 3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243" y="6844222"/>
                <a:ext cx="784225" cy="112947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1614721" y="416482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98" name="Text Box 17"/>
          <p:cNvSpPr txBox="1">
            <a:spLocks noChangeArrowheads="1"/>
          </p:cNvSpPr>
          <p:nvPr/>
        </p:nvSpPr>
        <p:spPr bwMode="auto">
          <a:xfrm>
            <a:off x="1566407" y="5594107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1577558" y="7009582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00" name="Text Box 17"/>
          <p:cNvSpPr txBox="1">
            <a:spLocks noChangeArrowheads="1"/>
          </p:cNvSpPr>
          <p:nvPr/>
        </p:nvSpPr>
        <p:spPr bwMode="auto">
          <a:xfrm>
            <a:off x="2657050" y="574584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1" name="TextBox 400"/>
              <p:cNvSpPr txBox="1"/>
              <p:nvPr/>
            </p:nvSpPr>
            <p:spPr>
              <a:xfrm>
                <a:off x="53196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2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1" name="TextBox 4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633" y="2552700"/>
                <a:ext cx="3519567" cy="1139094"/>
              </a:xfrm>
              <a:prstGeom prst="rect">
                <a:avLst/>
              </a:prstGeom>
              <a:blipFill>
                <a:blip r:embed="rId20"/>
                <a:stretch>
                  <a:fillRect l="-537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TextBox 401"/>
              <p:cNvSpPr txBox="1"/>
              <p:nvPr/>
            </p:nvSpPr>
            <p:spPr>
              <a:xfrm>
                <a:off x="91296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2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2" name="TextBox 4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633" y="2552700"/>
                <a:ext cx="3519567" cy="1139094"/>
              </a:xfrm>
              <a:prstGeom prst="rect">
                <a:avLst/>
              </a:prstGeom>
              <a:blipFill>
                <a:blip r:embed="rId21"/>
                <a:stretch>
                  <a:fillRect l="-537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3" name="TextBox 402"/>
              <p:cNvSpPr txBox="1"/>
              <p:nvPr/>
            </p:nvSpPr>
            <p:spPr>
              <a:xfrm>
                <a:off x="128634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3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3" name="TextBox 4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433" y="2552700"/>
                <a:ext cx="3519567" cy="1139094"/>
              </a:xfrm>
              <a:prstGeom prst="rect">
                <a:avLst/>
              </a:prstGeom>
              <a:blipFill>
                <a:blip r:embed="rId22"/>
                <a:stretch>
                  <a:fillRect l="-5190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" name="Text Box 17"/>
          <p:cNvSpPr txBox="1">
            <a:spLocks noChangeArrowheads="1"/>
          </p:cNvSpPr>
          <p:nvPr/>
        </p:nvSpPr>
        <p:spPr bwMode="auto">
          <a:xfrm>
            <a:off x="5007745" y="4067979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5" name="TextBox 404"/>
              <p:cNvSpPr txBox="1"/>
              <p:nvPr/>
            </p:nvSpPr>
            <p:spPr>
              <a:xfrm>
                <a:off x="5760014" y="3928674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5" name="TextBox 4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14" y="3928674"/>
                <a:ext cx="784225" cy="112947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6" name="Text Box 17"/>
          <p:cNvSpPr txBox="1">
            <a:spLocks noChangeArrowheads="1"/>
          </p:cNvSpPr>
          <p:nvPr/>
        </p:nvSpPr>
        <p:spPr bwMode="auto">
          <a:xfrm>
            <a:off x="6627253" y="409692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7" name="TextBox 406"/>
              <p:cNvSpPr txBox="1"/>
              <p:nvPr/>
            </p:nvSpPr>
            <p:spPr>
              <a:xfrm>
                <a:off x="7242133" y="3895353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7" name="TextBox 4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133" y="3895353"/>
                <a:ext cx="784225" cy="112947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8" name="Text Box 17"/>
          <p:cNvSpPr txBox="1">
            <a:spLocks noChangeArrowheads="1"/>
          </p:cNvSpPr>
          <p:nvPr/>
        </p:nvSpPr>
        <p:spPr bwMode="auto">
          <a:xfrm>
            <a:off x="5038931" y="56546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" name="TextBox 408"/>
              <p:cNvSpPr txBox="1"/>
              <p:nvPr/>
            </p:nvSpPr>
            <p:spPr>
              <a:xfrm>
                <a:off x="5765342" y="5460011"/>
                <a:ext cx="784225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9" name="TextBox 4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342" y="5460011"/>
                <a:ext cx="784225" cy="117878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" name="Text Box 17"/>
          <p:cNvSpPr txBox="1">
            <a:spLocks noChangeArrowheads="1"/>
          </p:cNvSpPr>
          <p:nvPr/>
        </p:nvSpPr>
        <p:spPr bwMode="auto">
          <a:xfrm>
            <a:off x="6629400" y="56769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1" name="TextBox 410"/>
              <p:cNvSpPr txBox="1"/>
              <p:nvPr/>
            </p:nvSpPr>
            <p:spPr>
              <a:xfrm>
                <a:off x="7136068" y="554856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1" name="TextBox 4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068" y="5548560"/>
                <a:ext cx="784225" cy="112947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2" name="Text Box 17"/>
          <p:cNvSpPr txBox="1">
            <a:spLocks noChangeArrowheads="1"/>
          </p:cNvSpPr>
          <p:nvPr/>
        </p:nvSpPr>
        <p:spPr bwMode="auto">
          <a:xfrm>
            <a:off x="5029200" y="70262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3" name="TextBox 412"/>
              <p:cNvSpPr txBox="1"/>
              <p:nvPr/>
            </p:nvSpPr>
            <p:spPr>
              <a:xfrm>
                <a:off x="6300519" y="7029968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3" name="TextBox 4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519" y="7029968"/>
                <a:ext cx="784225" cy="112947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9294349" y="4106811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5" name="TextBox 414"/>
              <p:cNvSpPr txBox="1"/>
              <p:nvPr/>
            </p:nvSpPr>
            <p:spPr>
              <a:xfrm>
                <a:off x="9864773" y="3899168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5" name="TextBox 4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773" y="3899168"/>
                <a:ext cx="784225" cy="112947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6" name="Text Box 17"/>
          <p:cNvSpPr txBox="1">
            <a:spLocks noChangeArrowheads="1"/>
          </p:cNvSpPr>
          <p:nvPr/>
        </p:nvSpPr>
        <p:spPr bwMode="auto">
          <a:xfrm>
            <a:off x="10744200" y="4054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7" name="TextBox 416"/>
              <p:cNvSpPr txBox="1"/>
              <p:nvPr/>
            </p:nvSpPr>
            <p:spPr>
              <a:xfrm>
                <a:off x="11104356" y="3979764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7" name="TextBox 4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4356" y="3979764"/>
                <a:ext cx="784225" cy="112947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" name="Text Box 17"/>
          <p:cNvSpPr txBox="1">
            <a:spLocks noChangeArrowheads="1"/>
          </p:cNvSpPr>
          <p:nvPr/>
        </p:nvSpPr>
        <p:spPr bwMode="auto">
          <a:xfrm>
            <a:off x="9382331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10584426" y="5716369"/>
            <a:ext cx="78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20" name="Text Box 17"/>
          <p:cNvSpPr txBox="1">
            <a:spLocks noChangeArrowheads="1"/>
          </p:cNvSpPr>
          <p:nvPr/>
        </p:nvSpPr>
        <p:spPr bwMode="auto">
          <a:xfrm>
            <a:off x="12853756" y="4054474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1" name="TextBox 420"/>
              <p:cNvSpPr txBox="1"/>
              <p:nvPr/>
            </p:nvSpPr>
            <p:spPr>
              <a:xfrm>
                <a:off x="13577419" y="3896055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1" name="TextBox 4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419" y="3896055"/>
                <a:ext cx="784225" cy="112588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Text Box 17"/>
          <p:cNvSpPr txBox="1">
            <a:spLocks noChangeArrowheads="1"/>
          </p:cNvSpPr>
          <p:nvPr/>
        </p:nvSpPr>
        <p:spPr bwMode="auto">
          <a:xfrm>
            <a:off x="14259131" y="40767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3" name="TextBox 422"/>
              <p:cNvSpPr txBox="1"/>
              <p:nvPr/>
            </p:nvSpPr>
            <p:spPr>
              <a:xfrm>
                <a:off x="14638267" y="3927890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3" name="TextBox 4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267" y="3927890"/>
                <a:ext cx="784225" cy="112588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4" name="Text Box 17"/>
          <p:cNvSpPr txBox="1">
            <a:spLocks noChangeArrowheads="1"/>
          </p:cNvSpPr>
          <p:nvPr/>
        </p:nvSpPr>
        <p:spPr bwMode="auto">
          <a:xfrm>
            <a:off x="12877800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6" name="TextBox 425"/>
              <p:cNvSpPr txBox="1"/>
              <p:nvPr/>
            </p:nvSpPr>
            <p:spPr>
              <a:xfrm>
                <a:off x="13577418" y="5460011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6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418" y="5460011"/>
                <a:ext cx="784225" cy="112588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7" name="Text Box 17"/>
          <p:cNvSpPr txBox="1">
            <a:spLocks noChangeArrowheads="1"/>
          </p:cNvSpPr>
          <p:nvPr/>
        </p:nvSpPr>
        <p:spPr bwMode="auto">
          <a:xfrm>
            <a:off x="14259131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8" name="TextBox 427"/>
              <p:cNvSpPr txBox="1"/>
              <p:nvPr/>
            </p:nvSpPr>
            <p:spPr>
              <a:xfrm>
                <a:off x="14616366" y="5506069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8" name="TextBox 4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366" y="5506069"/>
                <a:ext cx="784225" cy="112588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9" name="Text Box 17"/>
          <p:cNvSpPr txBox="1">
            <a:spLocks noChangeArrowheads="1"/>
          </p:cNvSpPr>
          <p:nvPr/>
        </p:nvSpPr>
        <p:spPr bwMode="auto">
          <a:xfrm>
            <a:off x="12877800" y="68738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" name="TextBox 429"/>
              <p:cNvSpPr txBox="1"/>
              <p:nvPr/>
            </p:nvSpPr>
            <p:spPr>
              <a:xfrm>
                <a:off x="13633068" y="6835160"/>
                <a:ext cx="1223304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0" name="TextBox 4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3068" y="6835160"/>
                <a:ext cx="1223304" cy="113306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1" name="TextBox 430"/>
              <p:cNvSpPr txBox="1"/>
              <p:nvPr/>
            </p:nvSpPr>
            <p:spPr>
              <a:xfrm>
                <a:off x="14638267" y="6861843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1" name="TextBox 4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267" y="6861843"/>
                <a:ext cx="784225" cy="1125886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6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  <p:bldP spid="390" grpId="0"/>
      <p:bldP spid="391" grpId="0"/>
      <p:bldP spid="392" grpId="0"/>
      <p:bldP spid="393" grpId="0"/>
      <p:bldP spid="394" grpId="0"/>
      <p:bldP spid="395" grpId="0"/>
      <p:bldP spid="396" grpId="0"/>
      <p:bldP spid="397" grpId="0"/>
      <p:bldP spid="398" grpId="0"/>
      <p:bldP spid="399" grpId="0"/>
      <p:bldP spid="400" grpId="0"/>
      <p:bldP spid="401" grpId="0"/>
      <p:bldP spid="402" grpId="0"/>
      <p:bldP spid="403" grpId="0"/>
      <p:bldP spid="404" grpId="0"/>
      <p:bldP spid="405" grpId="0"/>
      <p:bldP spid="406" grpId="0"/>
      <p:bldP spid="407" grpId="0"/>
      <p:bldP spid="408" grpId="0"/>
      <p:bldP spid="409" grpId="0"/>
      <p:bldP spid="410" grpId="0"/>
      <p:bldP spid="411" grpId="0"/>
      <p:bldP spid="412" grpId="0"/>
      <p:bldP spid="413" grpId="0"/>
      <p:bldP spid="414" grpId="0"/>
      <p:bldP spid="415" grpId="0"/>
      <p:bldP spid="416" grpId="0"/>
      <p:bldP spid="417" grpId="0"/>
      <p:bldP spid="418" grpId="0"/>
      <p:bldP spid="419" grpId="0"/>
      <p:bldP spid="420" grpId="0"/>
      <p:bldP spid="421" grpId="0"/>
      <p:bldP spid="422" grpId="0"/>
      <p:bldP spid="423" grpId="0"/>
      <p:bldP spid="424" grpId="0"/>
      <p:bldP spid="426" grpId="0"/>
      <p:bldP spid="427" grpId="0"/>
      <p:bldP spid="428" grpId="0"/>
      <p:bldP spid="429" grpId="0"/>
      <p:bldP spid="430" grpId="0"/>
      <p:bldP spid="4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91743" y="426918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4304" y="3755447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81543" y="4710118"/>
            <a:ext cx="8231509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8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3426830" y="363157"/>
            <a:ext cx="5165752" cy="44997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3959">
            <a:off x="14948439" y="194920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365089" y="338408"/>
            <a:ext cx="2482113" cy="2635449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126139">
            <a:off x="15167952" y="7284144"/>
            <a:ext cx="2348424" cy="76857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605935">
            <a:off x="1488718" y="8962812"/>
            <a:ext cx="2348424" cy="768575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5158756" y="3774150"/>
            <a:ext cx="8231509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4207261" y="4543048"/>
            <a:ext cx="11128245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" y="-5765"/>
            <a:ext cx="36901874" cy="10287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7" y="333899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5001" y="4871219"/>
            <a:ext cx="6684861" cy="60969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97264"/>
            <a:ext cx="50292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660170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56" y="4641260"/>
            <a:ext cx="7062318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3691" y="753738"/>
            <a:ext cx="15751277" cy="43184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5699" y="2439593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2808021" y="2049550"/>
                <a:ext cx="12582464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ln w="0"/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021" y="2049550"/>
                <a:ext cx="12582464" cy="1170192"/>
              </a:xfrm>
              <a:prstGeom prst="rect">
                <a:avLst/>
              </a:prstGeom>
              <a:blipFill>
                <a:blip r:embed="rId14"/>
                <a:stretch>
                  <a:fillRect l="-222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0809" y="3653318"/>
            <a:ext cx="6476765" cy="6113643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8284" y="3580424"/>
            <a:ext cx="6476765" cy="61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231" y="3919422"/>
            <a:ext cx="6823733" cy="6441159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1215" y="3791258"/>
            <a:ext cx="6823733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5576" y="592116"/>
            <a:ext cx="15751277" cy="43081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187" y="3774678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blipFill>
                <a:blip r:embed="rId15"/>
                <a:stretch>
                  <a:fillRect l="-2009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-104283"/>
            <a:ext cx="7161198" cy="71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083" y="1094035"/>
            <a:ext cx="8080684" cy="673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9740581" y="7159902"/>
            <a:ext cx="2071506" cy="27217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9114158" y="628928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85529" y="2778758"/>
            <a:ext cx="5963739" cy="338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2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</a:p>
          <a:p>
            <a:pPr algn="ctr">
              <a:lnSpc>
                <a:spcPts val="8640"/>
              </a:lnSpc>
            </a:pPr>
            <a:endParaRPr lang="en-US" sz="120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8640"/>
              </a:lnSpc>
            </a:pPr>
            <a:r>
              <a:rPr lang="en-US" sz="12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119">
            <a:off x="8827680" y="-306790"/>
            <a:ext cx="3796758" cy="379675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31365" y="4114242"/>
            <a:ext cx="2744258" cy="25229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1985" y="725578"/>
            <a:ext cx="16216732" cy="914232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24200" y="3174682"/>
            <a:ext cx="6019800" cy="5685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86000" y="1107597"/>
                <a:ext cx="14358040" cy="19595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ts val="4800"/>
                  </a:lnSpc>
                </a:pPr>
                <a:endPara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4800"/>
                  </a:lnSpc>
                </a:pP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107597"/>
                <a:ext cx="14358040" cy="1959511"/>
              </a:xfrm>
              <a:prstGeom prst="rect">
                <a:avLst/>
              </a:prstGeom>
              <a:blipFill>
                <a:blip r:embed="rId6"/>
                <a:stretch>
                  <a:fillRect t="-15576" b="-9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4616588" y="7111264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5942944" y="8852278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1628530" y="7191514"/>
            <a:ext cx="1794567" cy="3087917"/>
          </a:xfrm>
          <a:prstGeom prst="rect">
            <a:avLst/>
          </a:prstGeom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962400" y="4305300"/>
            <a:ext cx="4343400" cy="24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986885" y="4184152"/>
            <a:ext cx="51105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×5+3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5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9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blipFill>
                <a:blip r:embed="rId19"/>
                <a:stretch>
                  <a:fillRect r="-1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531793" y="3673784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14088" y="5441499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28" name="Group 46"/>
          <p:cNvGrpSpPr/>
          <p:nvPr/>
        </p:nvGrpSpPr>
        <p:grpSpPr>
          <a:xfrm rot="21037578">
            <a:off x="1316566" y="700175"/>
            <a:ext cx="3074873" cy="1093865"/>
            <a:chOff x="0" y="0"/>
            <a:chExt cx="1294189" cy="1292488"/>
          </a:xfrm>
        </p:grpSpPr>
        <p:grpSp>
          <p:nvGrpSpPr>
            <p:cNvPr id="29" name="Group 47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49"/>
            <p:cNvSpPr txBox="1"/>
            <p:nvPr/>
          </p:nvSpPr>
          <p:spPr>
            <a:xfrm>
              <a:off x="247843" y="283117"/>
              <a:ext cx="748262" cy="848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69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  <p:bldP spid="16" grpId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767648"/>
            <a:ext cx="154686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481945" y="-78004"/>
            <a:ext cx="4125857" cy="22199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22592" y="8161275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03575" y="8603257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blipFill>
                <a:blip r:embed="rId12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6"/>
          <p:cNvSpPr>
            <a:spLocks/>
          </p:cNvSpPr>
          <p:nvPr/>
        </p:nvSpPr>
        <p:spPr bwMode="auto">
          <a:xfrm rot="5400000">
            <a:off x="4846475" y="4117005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16"/>
          <p:cNvSpPr>
            <a:spLocks/>
          </p:cNvSpPr>
          <p:nvPr/>
        </p:nvSpPr>
        <p:spPr bwMode="auto">
          <a:xfrm rot="5400000">
            <a:off x="6819900" y="4073664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1985"/>
          <a:stretch/>
        </p:blipFill>
        <p:spPr>
          <a:xfrm>
            <a:off x="9116983" y="3050006"/>
            <a:ext cx="7072236" cy="542924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16706">
            <a:off x="8859834" y="2621409"/>
            <a:ext cx="673623" cy="18907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10982" y="3109422"/>
            <a:ext cx="5166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82100" y="4730873"/>
            <a:ext cx="516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628270" y="5188167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628270" y="3390900"/>
            <a:ext cx="12047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784724" y="3415681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396"/>
          <a:stretch/>
        </p:blipFill>
        <p:spPr>
          <a:xfrm>
            <a:off x="9628182" y="2326654"/>
            <a:ext cx="7072236" cy="6931645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16706">
            <a:off x="9371033" y="1898058"/>
            <a:ext cx="673623" cy="18907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11382" y="2350541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0769650" y="3247549"/>
                <a:ext cx="5396994" cy="371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Phần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&gt; 2 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650" y="3247549"/>
                <a:ext cx="5396994" cy="3717300"/>
              </a:xfrm>
              <a:prstGeom prst="rect">
                <a:avLst/>
              </a:prstGeom>
              <a:blipFill>
                <a:blip r:embed="rId19"/>
                <a:stretch>
                  <a:fillRect l="-4068" t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404314">
            <a:off x="1335616" y="6333758"/>
            <a:ext cx="3137285" cy="274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6" grpId="1"/>
      <p:bldP spid="2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802" y="633274"/>
            <a:ext cx="15204487" cy="86862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95437" y="62780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15703" y="8146761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72345">
            <a:off x="1582769" y="6307433"/>
            <a:ext cx="1499829" cy="315868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52987">
            <a:off x="460158" y="290516"/>
            <a:ext cx="4125857" cy="22199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317294">
            <a:off x="138426" y="2362689"/>
            <a:ext cx="2348424" cy="768575"/>
          </a:xfrm>
          <a:prstGeom prst="rect">
            <a:avLst/>
          </a:prstGeom>
        </p:spPr>
      </p:pic>
      <p:sp>
        <p:nvSpPr>
          <p:cNvPr id="21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648200" y="3029922"/>
            <a:ext cx="79362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16"/>
          <p:cNvSpPr>
            <a:spLocks/>
          </p:cNvSpPr>
          <p:nvPr/>
        </p:nvSpPr>
        <p:spPr bwMode="auto">
          <a:xfrm rot="5400000">
            <a:off x="4019514" y="3736801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16"/>
          <p:cNvSpPr>
            <a:spLocks/>
          </p:cNvSpPr>
          <p:nvPr/>
        </p:nvSpPr>
        <p:spPr bwMode="auto">
          <a:xfrm rot="5400000">
            <a:off x="5992939" y="369346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938778" y="4738616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713969" y="3086100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b="396"/>
          <a:stretch/>
        </p:blipFill>
        <p:spPr>
          <a:xfrm>
            <a:off x="8380114" y="2230187"/>
            <a:ext cx="7072236" cy="6931645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616706">
            <a:off x="8122965" y="1801591"/>
            <a:ext cx="673623" cy="18907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45918" y="2346286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blipFill>
                <a:blip r:embed="rId24"/>
                <a:stretch>
                  <a:fillRect l="-3850" t="-2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508057">
            <a:off x="7244899" y="8308582"/>
            <a:ext cx="2625654" cy="6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4" grpId="1"/>
      <p:bldP spid="25" grpId="0" animBg="1"/>
      <p:bldP spid="26" grpId="0" animBg="1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3763" y="756023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465958" y="7215883"/>
            <a:ext cx="2071506" cy="2721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1184977" y="502825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blipFill>
                <a:blip r:embed="rId12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613598" y="2311479"/>
            <a:ext cx="88426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/>
          </p:cNvSpPr>
          <p:nvPr/>
        </p:nvSpPr>
        <p:spPr bwMode="auto">
          <a:xfrm rot="5400000">
            <a:off x="3995343" y="303838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6"/>
          <p:cNvSpPr>
            <a:spLocks/>
          </p:cNvSpPr>
          <p:nvPr/>
        </p:nvSpPr>
        <p:spPr bwMode="auto">
          <a:xfrm rot="5400000">
            <a:off x="5968768" y="2995039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914607" y="4040195"/>
            <a:ext cx="647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752163" y="2374504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blipFill>
                <a:blip r:embed="rId15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1405697" y="2372626"/>
            <a:ext cx="94870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6"/>
          <p:cNvSpPr>
            <a:spLocks/>
          </p:cNvSpPr>
          <p:nvPr/>
        </p:nvSpPr>
        <p:spPr bwMode="auto">
          <a:xfrm rot="5400000">
            <a:off x="10787442" y="3099527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>
            <a:off x="12760867" y="3056186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1706706" y="4101342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1544262" y="2435651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267" y="5785531"/>
            <a:ext cx="8923993" cy="38300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09531" y="5846678"/>
            <a:ext cx="679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3.</a:t>
                </a: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blipFill>
                <a:blip r:embed="rId20"/>
                <a:stretch>
                  <a:fillRect l="-3232" t="-3571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9" grpId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432</Words>
  <Application>Microsoft Office PowerPoint</Application>
  <PresentationFormat>Custom</PresentationFormat>
  <Paragraphs>129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Times New Roman</vt:lpstr>
      <vt:lpstr>Cambria Math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Admin</dc:creator>
  <cp:lastModifiedBy>Admin</cp:lastModifiedBy>
  <cp:revision>42</cp:revision>
  <dcterms:created xsi:type="dcterms:W3CDTF">2006-08-16T00:00:00Z</dcterms:created>
  <dcterms:modified xsi:type="dcterms:W3CDTF">2023-09-14T06:02:17Z</dcterms:modified>
  <dc:identifier>DAEpPIpF5go</dc:identifier>
</cp:coreProperties>
</file>