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sldIdLst>
    <p:sldId id="291" r:id="rId2"/>
    <p:sldId id="292" r:id="rId3"/>
    <p:sldId id="293" r:id="rId4"/>
    <p:sldId id="272" r:id="rId5"/>
    <p:sldId id="258" r:id="rId6"/>
    <p:sldId id="295" r:id="rId7"/>
    <p:sldId id="282" r:id="rId8"/>
    <p:sldId id="294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22D"/>
    <a:srgbClr val="FC8957"/>
    <a:srgbClr val="FFC44F"/>
    <a:srgbClr val="724502"/>
    <a:srgbClr val="81A1D2"/>
    <a:srgbClr val="BBDBED"/>
    <a:srgbClr val="ECC6E9"/>
    <a:srgbClr val="FFFFFF"/>
    <a:srgbClr val="8ED2B5"/>
    <a:srgbClr val="F19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EDD-84DE-43AC-9520-5452F1A4F107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8B35-59C6-4B61-AD68-5A0ADACE56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85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515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078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178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465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244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888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260587"/>
      </p:ext>
    </p:extLst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99436"/>
      </p:ext>
    </p:extLst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958636"/>
      </p:ext>
    </p:extLst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232080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002690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161234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94040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433242"/>
      </p:ext>
    </p:extLst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615211"/>
      </p:ext>
    </p:extLst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620434"/>
      </p:ext>
    </p:extLst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59470"/>
      </p:ext>
    </p:extLst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B761-B3F0-4EEF-A476-27C2809F41E6}" type="datetimeFigureOut">
              <a:rPr lang="zh-CN" altLang="en-US" smtClean="0"/>
              <a:t>2023/9/14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29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0.jpe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41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9" Type="http://schemas.openxmlformats.org/officeDocument/2006/relationships/image" Target="../media/image82.png"/><Relationship Id="rId21" Type="http://schemas.openxmlformats.org/officeDocument/2006/relationships/image" Target="../media/image64.png"/><Relationship Id="rId34" Type="http://schemas.openxmlformats.org/officeDocument/2006/relationships/image" Target="../media/image77.png"/><Relationship Id="rId42" Type="http://schemas.openxmlformats.org/officeDocument/2006/relationships/image" Target="../media/image85.png"/><Relationship Id="rId47" Type="http://schemas.openxmlformats.org/officeDocument/2006/relationships/image" Target="../media/image9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9.png"/><Relationship Id="rId29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54.png"/><Relationship Id="rId24" Type="http://schemas.openxmlformats.org/officeDocument/2006/relationships/image" Target="../media/image67.png"/><Relationship Id="rId32" Type="http://schemas.openxmlformats.org/officeDocument/2006/relationships/image" Target="../media/image75.png"/><Relationship Id="rId37" Type="http://schemas.openxmlformats.org/officeDocument/2006/relationships/image" Target="../media/image80.png"/><Relationship Id="rId40" Type="http://schemas.openxmlformats.org/officeDocument/2006/relationships/image" Target="../media/image83.png"/><Relationship Id="rId45" Type="http://schemas.openxmlformats.org/officeDocument/2006/relationships/image" Target="../media/image88.png"/><Relationship Id="rId5" Type="http://schemas.openxmlformats.org/officeDocument/2006/relationships/image" Target="../media/image12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28" Type="http://schemas.openxmlformats.org/officeDocument/2006/relationships/image" Target="../media/image71.png"/><Relationship Id="rId36" Type="http://schemas.openxmlformats.org/officeDocument/2006/relationships/image" Target="../media/image79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31" Type="http://schemas.openxmlformats.org/officeDocument/2006/relationships/image" Target="../media/image74.png"/><Relationship Id="rId44" Type="http://schemas.openxmlformats.org/officeDocument/2006/relationships/image" Target="../media/image87.png"/><Relationship Id="rId4" Type="http://schemas.openxmlformats.org/officeDocument/2006/relationships/image" Target="../media/image11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png"/><Relationship Id="rId30" Type="http://schemas.openxmlformats.org/officeDocument/2006/relationships/image" Target="../media/image73.png"/><Relationship Id="rId35" Type="http://schemas.openxmlformats.org/officeDocument/2006/relationships/image" Target="../media/image78.png"/><Relationship Id="rId43" Type="http://schemas.openxmlformats.org/officeDocument/2006/relationships/image" Target="../media/image86.png"/><Relationship Id="rId48" Type="http://schemas.openxmlformats.org/officeDocument/2006/relationships/image" Target="../media/image91.png"/><Relationship Id="rId8" Type="http://schemas.openxmlformats.org/officeDocument/2006/relationships/image" Target="../media/image51.png"/><Relationship Id="rId3" Type="http://schemas.openxmlformats.org/officeDocument/2006/relationships/audio" Target="../media/audio1.wav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33" Type="http://schemas.openxmlformats.org/officeDocument/2006/relationships/image" Target="../media/image76.png"/><Relationship Id="rId38" Type="http://schemas.openxmlformats.org/officeDocument/2006/relationships/image" Target="../media/image81.png"/><Relationship Id="rId46" Type="http://schemas.openxmlformats.org/officeDocument/2006/relationships/image" Target="../media/image89.png"/><Relationship Id="rId20" Type="http://schemas.openxmlformats.org/officeDocument/2006/relationships/image" Target="../media/image63.png"/><Relationship Id="rId41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3" Type="http://schemas.openxmlformats.org/officeDocument/2006/relationships/audio" Target="../media/audio2.wav"/><Relationship Id="rId21" Type="http://schemas.openxmlformats.org/officeDocument/2006/relationships/image" Target="../media/image107.png"/><Relationship Id="rId7" Type="http://schemas.openxmlformats.org/officeDocument/2006/relationships/image" Target="../media/image93.jpe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audio" Target="../media/audio4.wav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4" Type="http://schemas.openxmlformats.org/officeDocument/2006/relationships/audio" Target="../media/audio3.wav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audio" Target="../media/audio2.wav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96.png"/><Relationship Id="rId10" Type="http://schemas.openxmlformats.org/officeDocument/2006/relationships/image" Target="../media/image113.png"/><Relationship Id="rId4" Type="http://schemas.openxmlformats.org/officeDocument/2006/relationships/image" Target="../media/image108.png"/><Relationship Id="rId9" Type="http://schemas.openxmlformats.org/officeDocument/2006/relationships/image" Target="../media/image1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audio" Target="../media/audio2.wav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113.png"/><Relationship Id="rId5" Type="http://schemas.openxmlformats.org/officeDocument/2006/relationships/image" Target="../media/image108.png"/><Relationship Id="rId1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audio" Target="../media/audio4.wav"/><Relationship Id="rId9" Type="http://schemas.openxmlformats.org/officeDocument/2006/relationships/image" Target="../media/image111.pn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audio" Target="../media/audio3.wav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10" Type="http://schemas.openxmlformats.org/officeDocument/2006/relationships/image" Target="../media/image107.png"/><Relationship Id="rId4" Type="http://schemas.openxmlformats.org/officeDocument/2006/relationships/image" Target="../media/image116.png"/><Relationship Id="rId9" Type="http://schemas.openxmlformats.org/officeDocument/2006/relationships/image" Target="../media/image10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59" y="1640382"/>
            <a:ext cx="2794631" cy="14968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12192000" cy="56205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5" y="352584"/>
            <a:ext cx="910794" cy="8666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056" y="-544480"/>
            <a:ext cx="1277435" cy="1151449"/>
          </a:xfrm>
          <a:prstGeom prst="rect">
            <a:avLst/>
          </a:prstGeom>
        </p:spPr>
      </p:pic>
      <p:pic>
        <p:nvPicPr>
          <p:cNvPr id="17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07800" y="6169368"/>
            <a:ext cx="609600" cy="609600"/>
          </a:xfrm>
          <a:prstGeom prst="rect">
            <a:avLst/>
          </a:prstGeom>
        </p:spPr>
      </p:pic>
      <p:grpSp>
        <p:nvGrpSpPr>
          <p:cNvPr id="21" name="组合 18"/>
          <p:cNvGrpSpPr/>
          <p:nvPr/>
        </p:nvGrpSpPr>
        <p:grpSpPr>
          <a:xfrm>
            <a:off x="5448299" y="1809750"/>
            <a:ext cx="5186361" cy="4834920"/>
            <a:chOff x="5815644" y="682067"/>
            <a:chExt cx="6243662" cy="6035392"/>
          </a:xfrm>
        </p:grpSpPr>
        <p:pic>
          <p:nvPicPr>
            <p:cNvPr id="23" name="图片 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918" y="682067"/>
              <a:ext cx="5961388" cy="5599095"/>
            </a:xfrm>
            <a:prstGeom prst="rect">
              <a:avLst/>
            </a:prstGeom>
          </p:spPr>
        </p:pic>
        <p:sp>
          <p:nvSpPr>
            <p:cNvPr id="24" name="文本框 17"/>
            <p:cNvSpPr txBox="1"/>
            <p:nvPr/>
          </p:nvSpPr>
          <p:spPr>
            <a:xfrm rot="849186">
              <a:off x="7013680" y="1706336"/>
              <a:ext cx="4330384" cy="2343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LUYỆN TẬP CHUNG</a:t>
              </a:r>
            </a:p>
            <a:p>
              <a:pPr algn="ctr"/>
              <a:r>
                <a:rPr lang="en-US" altLang="zh-CN" sz="24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(</a:t>
              </a:r>
              <a:r>
                <a:rPr lang="en-US" altLang="zh-CN" sz="24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Trang</a:t>
              </a:r>
              <a:r>
                <a:rPr lang="en-US" altLang="zh-CN" sz="24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 15,16)</a:t>
              </a:r>
              <a:endParaRPr lang="zh-CN" altLang="en-US" sz="4000" dirty="0">
                <a:solidFill>
                  <a:srgbClr val="7245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康海报体W12" panose="040B0C09000000000000" pitchFamily="81" charset="-122"/>
                <a:cs typeface="Arial" panose="020B0604020202020204" pitchFamily="34" charset="0"/>
              </a:endParaRPr>
            </a:p>
          </p:txBody>
        </p:sp>
        <p:pic>
          <p:nvPicPr>
            <p:cNvPr id="22" name="图片 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644" y="3749682"/>
              <a:ext cx="2069370" cy="2967777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2262619" y="3569004"/>
            <a:ext cx="2499412" cy="10215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华康海报体W12" panose="040B0C09000000000000" pitchFamily="81" charset="-122"/>
                <a:cs typeface="Arial" panose="020B0604020202020204" pitchFamily="34" charset="0"/>
              </a:rPr>
              <a:t>Toán</a:t>
            </a:r>
            <a:r>
              <a:rPr lang="en-US" altLang="zh-CN" sz="5400" b="1" dirty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华康海报体W12" panose="040B0C09000000000000" pitchFamily="81" charset="-122"/>
                <a:cs typeface="Arial" panose="020B0604020202020204" pitchFamily="34" charset="0"/>
              </a:rPr>
              <a:t> 5</a:t>
            </a:r>
            <a:endParaRPr lang="zh-CN" altLang="en-US" sz="5400" b="1" dirty="0">
              <a:ln w="12700">
                <a:noFill/>
              </a:ln>
              <a:solidFill>
                <a:srgbClr val="4887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华康海报体W12" panose="040B0C09000000000000" pitchFamily="81" charset="-122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53" y="280009"/>
            <a:ext cx="1733297" cy="1939003"/>
          </a:xfrm>
          <a:prstGeom prst="ellipse">
            <a:avLst/>
          </a:prstGeom>
        </p:spPr>
      </p:pic>
      <p:sp>
        <p:nvSpPr>
          <p:cNvPr id="18" name="文本框 12"/>
          <p:cNvSpPr txBox="1"/>
          <p:nvPr/>
        </p:nvSpPr>
        <p:spPr>
          <a:xfrm>
            <a:off x="2946335" y="141209"/>
            <a:ext cx="6644375" cy="13280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华康海报体W12" panose="040B0C09000000000000" pitchFamily="81" charset="-122"/>
                <a:cs typeface="Arial" panose="020B0604020202020204" pitchFamily="34" charset="0"/>
              </a:rPr>
              <a:t>UBND QUẬN LONG BIÊN</a:t>
            </a:r>
          </a:p>
          <a:p>
            <a:pPr algn="ctr"/>
            <a:r>
              <a:rPr lang="en-US" altLang="zh-CN" sz="3600" b="1" u="sng" dirty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华康海报体W12" panose="040B0C09000000000000" pitchFamily="81" charset="-122"/>
                <a:cs typeface="Arial" panose="020B0604020202020204" pitchFamily="34" charset="0"/>
              </a:rPr>
              <a:t>TRƯỜNG TIỂU HỌC ÁI MỘ B</a:t>
            </a:r>
            <a:endParaRPr lang="zh-CN" altLang="en-US" sz="3600" b="1" u="sng" dirty="0">
              <a:ln w="12700">
                <a:noFill/>
              </a:ln>
              <a:solidFill>
                <a:srgbClr val="4887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华康海报体W12" panose="040B0C09000000000000" pitchFamily="81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1677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0.00403 0.05231 0.04961 0.05741 0.07929 0.06227 C 0.10885 0.06713 0.14752 0.02917 0.17786 0.02963 C 0.2082 0.03009 0.22877 0.06667 0.26041 0.06504 C 0.29219 0.06366 0.33984 0.02592 0.36836 0.02037 C 0.41198 0.00509 0.48867 0.05254 0.52044 0.04838 " pathEditMode="relative" rAng="0" ptsTypes="AAAA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 animBg="1"/>
      <p:bldP spid="18" grpId="0" animBg="1"/>
    </p:bldLst>
  </p:timing>
  <p:extLst>
    <p:ext uri="{E180D4A7-C9FB-4DFB-919C-405C955672EB}">
      <p14:showEvtLst xmlns:p14="http://schemas.microsoft.com/office/powerpoint/2010/main">
        <p14:playEvt time="12" objId="17"/>
        <p14:pauseEvt time="24198" objId="17"/>
        <p14:seekEvt time="24198" objId="17" seek="24095"/>
        <p14:resumeEvt time="24398" objId="17"/>
        <p14:pauseEvt time="26431" objId="17"/>
        <p14:seekEvt time="26431" objId="17" seek="26100"/>
        <p14:resumeEvt time="26631" objId="17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00" y="321809"/>
            <a:ext cx="11779250" cy="59196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9" y="522433"/>
            <a:ext cx="10965680" cy="56006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74" y="2835346"/>
            <a:ext cx="2771052" cy="32427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633" y="2932937"/>
            <a:ext cx="2275493" cy="355857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526375" y="3480148"/>
            <a:ext cx="1969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Cộng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 2 </a:t>
            </a:r>
            <a:r>
              <a:rPr lang="en-US" altLang="zh-CN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phân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số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8702" y="518460"/>
            <a:ext cx="455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39168" y="1279971"/>
                <a:ext cx="49885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68" y="1279971"/>
                <a:ext cx="498855" cy="898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81386" y="1269899"/>
                <a:ext cx="71365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386" y="1269899"/>
                <a:ext cx="713657" cy="901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34104" y="1299203"/>
                <a:ext cx="928459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𝟏𝟓𝟏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104" y="1299203"/>
                <a:ext cx="928459" cy="9105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226108" y="1484642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108" y="1484642"/>
                <a:ext cx="551753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94990" y="1469253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990" y="1469253"/>
                <a:ext cx="55175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10300" y="1488486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300" y="1488486"/>
                <a:ext cx="551753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638134" y="1276785"/>
                <a:ext cx="71365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𝟕𝟎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134" y="1276785"/>
                <a:ext cx="713657" cy="90178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52210" y="1275946"/>
                <a:ext cx="71365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210" y="1275946"/>
                <a:ext cx="713657" cy="90178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81589" y="1473136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589" y="1473136"/>
                <a:ext cx="551753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6468" y="2325151"/>
                <a:ext cx="498855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68" y="2325151"/>
                <a:ext cx="498855" cy="91057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668686" y="2340479"/>
                <a:ext cx="498855" cy="899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686" y="2340479"/>
                <a:ext cx="498855" cy="89915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921404" y="2369783"/>
                <a:ext cx="713657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404" y="2369783"/>
                <a:ext cx="713657" cy="89896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213408" y="2555222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408" y="2555222"/>
                <a:ext cx="551753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282290" y="2539833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290" y="2539833"/>
                <a:ext cx="551753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97600" y="2559066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600" y="2559066"/>
                <a:ext cx="551753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625434" y="2347365"/>
                <a:ext cx="713657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𝟐𝟎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434" y="2347365"/>
                <a:ext cx="713657" cy="89896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739510" y="2346526"/>
                <a:ext cx="713657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510" y="2346526"/>
                <a:ext cx="713657" cy="89896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268889" y="2543716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889" y="2543716"/>
                <a:ext cx="551753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835205" y="3436837"/>
                <a:ext cx="498855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05" y="3436837"/>
                <a:ext cx="498855" cy="90178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187373" y="3663002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373" y="3663002"/>
                <a:ext cx="551753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599732" y="3445085"/>
                <a:ext cx="49885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732" y="3445085"/>
                <a:ext cx="498855" cy="898964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921675" y="3657403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675" y="3657403"/>
                <a:ext cx="551753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2287973" y="3466674"/>
                <a:ext cx="71365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973" y="3466674"/>
                <a:ext cx="713657" cy="90178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2879277" y="3697929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277" y="3697929"/>
                <a:ext cx="551753" cy="52322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3253548" y="3480148"/>
                <a:ext cx="71365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548" y="3480148"/>
                <a:ext cx="713657" cy="90178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219123" y="3493622"/>
                <a:ext cx="713657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23" y="3493622"/>
                <a:ext cx="713657" cy="91057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184698" y="3507096"/>
                <a:ext cx="71365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698" y="3507096"/>
                <a:ext cx="713657" cy="90178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803010" y="3694522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010" y="3694522"/>
                <a:ext cx="551753" cy="52322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4799386" y="3729868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386" y="3729868"/>
                <a:ext cx="551753" cy="52322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2891093" y="4533535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093" y="4533535"/>
                <a:ext cx="551753" cy="52322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3346753" y="4328304"/>
                <a:ext cx="1782924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753" y="4328304"/>
                <a:ext cx="1782924" cy="91057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3651821" y="5168182"/>
                <a:ext cx="71365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821" y="5168182"/>
                <a:ext cx="713657" cy="901785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2904360" y="5357465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360" y="5357465"/>
                <a:ext cx="551753" cy="523220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4486194" y="5363772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194" y="5363772"/>
                <a:ext cx="551753" cy="523220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4948632" y="5173716"/>
                <a:ext cx="49885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632" y="5173716"/>
                <a:ext cx="498855" cy="898964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137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20" grpId="0"/>
      <p:bldP spid="21" grpId="0"/>
      <p:bldP spid="22" grpId="0"/>
      <p:bldP spid="22" grpId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1" grpId="1"/>
      <p:bldP spid="32" grpId="0"/>
      <p:bldP spid="33" grpId="0"/>
      <p:bldP spid="34" grpId="0"/>
      <p:bldP spid="35" grpId="0"/>
      <p:bldP spid="36" grpId="0"/>
      <p:bldP spid="37" grpId="0"/>
      <p:bldP spid="83" grpId="0"/>
      <p:bldP spid="83" grpId="1"/>
      <p:bldP spid="84" grpId="0"/>
      <p:bldP spid="85" grpId="0"/>
      <p:bldP spid="85" grpId="1"/>
      <p:bldP spid="86" grpId="0"/>
      <p:bldP spid="87" grpId="0"/>
      <p:bldP spid="87" grpId="1"/>
      <p:bldP spid="88" grpId="0"/>
      <p:bldP spid="89" grpId="0"/>
      <p:bldP spid="89" grpId="1"/>
      <p:bldP spid="90" grpId="0"/>
      <p:bldP spid="90" grpId="1"/>
      <p:bldP spid="91" grpId="0"/>
      <p:bldP spid="91" grpId="1"/>
      <p:bldP spid="92" grpId="0"/>
      <p:bldP spid="93" grpId="0"/>
      <p:bldP spid="94" grpId="0"/>
      <p:bldP spid="95" grpId="0"/>
      <p:bldP spid="95" grpId="1"/>
      <p:bldP spid="96" grpId="0"/>
      <p:bldP spid="96" grpId="1"/>
      <p:bldP spid="97" grpId="0"/>
      <p:bldP spid="98" grpId="0"/>
      <p:bldP spid="99" grpId="0"/>
      <p:bldP spid="9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321809"/>
            <a:ext cx="10972800" cy="59196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"/>
          <a:stretch/>
        </p:blipFill>
        <p:spPr>
          <a:xfrm>
            <a:off x="1104899" y="514596"/>
            <a:ext cx="10260879" cy="56006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913" y="2792930"/>
            <a:ext cx="2771052" cy="324278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904114" y="3470286"/>
            <a:ext cx="2014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Trừ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 2 </a:t>
            </a:r>
            <a:r>
              <a:rPr lang="en-US" altLang="zh-CN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phân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稚艺简体" panose="03000509000000000000" pitchFamily="65" charset="-122"/>
                <a:cs typeface="Arial" panose="020B0604020202020204" pitchFamily="34" charset="0"/>
              </a:rPr>
              <a:t>số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方正稚艺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2967" y="3097269"/>
            <a:ext cx="2017295" cy="32830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84984" y="724641"/>
            <a:ext cx="455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65450" y="1460752"/>
                <a:ext cx="498855" cy="910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450" y="1460752"/>
                <a:ext cx="498855" cy="9107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07668" y="1476080"/>
                <a:ext cx="498855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668" y="1476080"/>
                <a:ext cx="498855" cy="901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60386" y="1505384"/>
                <a:ext cx="71365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386" y="1505384"/>
                <a:ext cx="713657" cy="9017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52390" y="1690823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390" y="1690823"/>
                <a:ext cx="551753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21272" y="1675434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272" y="1675434"/>
                <a:ext cx="55175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36582" y="1694667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582" y="1694667"/>
                <a:ext cx="551753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64416" y="1482966"/>
                <a:ext cx="713657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416" y="1482966"/>
                <a:ext cx="713657" cy="91057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78492" y="1482127"/>
                <a:ext cx="71365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𝟏𝟔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492" y="1482127"/>
                <a:ext cx="713657" cy="90178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07871" y="1679317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871" y="1679317"/>
                <a:ext cx="551753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48043" y="2600251"/>
                <a:ext cx="699230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043" y="2600251"/>
                <a:ext cx="699230" cy="714683"/>
              </a:xfrm>
              <a:prstGeom prst="rect">
                <a:avLst/>
              </a:prstGeom>
              <a:blipFill>
                <a:blip r:embed="rId18"/>
                <a:stretch>
                  <a:fillRect l="-18261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570540" y="2706560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540" y="2706560"/>
                <a:ext cx="551753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877516" y="2464586"/>
                <a:ext cx="49885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516" y="2464586"/>
                <a:ext cx="498855" cy="89896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124822" y="2706560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822" y="2706560"/>
                <a:ext cx="551753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440750" y="2494055"/>
                <a:ext cx="71365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750" y="2494055"/>
                <a:ext cx="713657" cy="90178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222297" y="2496213"/>
                <a:ext cx="49885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297" y="2496213"/>
                <a:ext cx="498855" cy="89896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907096" y="2740153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096" y="2740153"/>
                <a:ext cx="551753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487554" y="2709631"/>
                <a:ext cx="5517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554" y="2709631"/>
                <a:ext cx="551753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826061" y="2479773"/>
                <a:ext cx="713657" cy="900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061" y="2479773"/>
                <a:ext cx="713657" cy="90024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305224" y="2753801"/>
                <a:ext cx="2764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224" y="2753801"/>
                <a:ext cx="276406" cy="461665"/>
              </a:xfrm>
              <a:prstGeom prst="rect">
                <a:avLst/>
              </a:prstGeom>
              <a:blipFill>
                <a:blip r:embed="rId26"/>
                <a:stretch>
                  <a:fillRect r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530266" y="2482565"/>
                <a:ext cx="71365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266" y="2482565"/>
                <a:ext cx="713657" cy="90178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002888" y="2706560"/>
                <a:ext cx="323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888" y="2706560"/>
                <a:ext cx="323601" cy="523220"/>
              </a:xfrm>
              <a:prstGeom prst="rect">
                <a:avLst/>
              </a:prstGeom>
              <a:blipFill>
                <a:blip r:embed="rId28"/>
                <a:stretch>
                  <a:fillRect r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281298" y="2508111"/>
                <a:ext cx="71365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298" y="2508111"/>
                <a:ext cx="713657" cy="90178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52185" y="2511337"/>
                <a:ext cx="713657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185" y="2511337"/>
                <a:ext cx="713657" cy="89896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848794" y="2740153"/>
                <a:ext cx="323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794" y="2740153"/>
                <a:ext cx="323601" cy="523220"/>
              </a:xfrm>
              <a:prstGeom prst="rect">
                <a:avLst/>
              </a:prstGeom>
              <a:blipFill>
                <a:blip r:embed="rId31"/>
                <a:stretch>
                  <a:fillRect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181492" y="3565060"/>
                <a:ext cx="498855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492" y="3565060"/>
                <a:ext cx="498855" cy="90178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837121" y="3590565"/>
                <a:ext cx="49885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121" y="3590565"/>
                <a:ext cx="498855" cy="898964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00394" y="3582868"/>
                <a:ext cx="543414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394" y="3582868"/>
                <a:ext cx="543414" cy="91057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546916" y="3808840"/>
                <a:ext cx="323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916" y="3808840"/>
                <a:ext cx="323601" cy="523220"/>
              </a:xfrm>
              <a:prstGeom prst="rect">
                <a:avLst/>
              </a:prstGeom>
              <a:blipFill>
                <a:blip r:embed="rId35"/>
                <a:stretch>
                  <a:fillRect r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189094" y="3808840"/>
                <a:ext cx="323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094" y="3808840"/>
                <a:ext cx="323601" cy="523220"/>
              </a:xfrm>
              <a:prstGeom prst="rect">
                <a:avLst/>
              </a:prstGeom>
              <a:blipFill>
                <a:blip r:embed="rId36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913441" y="3808840"/>
                <a:ext cx="323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441" y="3808840"/>
                <a:ext cx="323601" cy="523220"/>
              </a:xfrm>
              <a:prstGeom prst="rect">
                <a:avLst/>
              </a:prstGeom>
              <a:blipFill>
                <a:blip r:embed="rId37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224401" y="3582868"/>
                <a:ext cx="543414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401" y="3582868"/>
                <a:ext cx="543414" cy="91057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814248" y="3597151"/>
                <a:ext cx="543414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248" y="3597151"/>
                <a:ext cx="543414" cy="91057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98885" y="3596115"/>
                <a:ext cx="543414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885" y="3596115"/>
                <a:ext cx="543414" cy="910570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524674" y="3790826"/>
                <a:ext cx="323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674" y="3790826"/>
                <a:ext cx="323601" cy="523220"/>
              </a:xfrm>
              <a:prstGeom prst="rect">
                <a:avLst/>
              </a:prstGeom>
              <a:blipFill>
                <a:blip r:embed="rId41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189050" y="3816569"/>
                <a:ext cx="323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050" y="3816569"/>
                <a:ext cx="323601" cy="523220"/>
              </a:xfrm>
              <a:prstGeom prst="rect">
                <a:avLst/>
              </a:prstGeom>
              <a:blipFill>
                <a:blip r:embed="rId42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916426" y="4815247"/>
                <a:ext cx="323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426" y="4815247"/>
                <a:ext cx="323601" cy="523220"/>
              </a:xfrm>
              <a:prstGeom prst="rect">
                <a:avLst/>
              </a:prstGeom>
              <a:blipFill>
                <a:blip r:embed="rId43"/>
                <a:stretch>
                  <a:fillRect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264189" y="4664344"/>
                <a:ext cx="543414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189" y="4664344"/>
                <a:ext cx="543414" cy="910570"/>
              </a:xfrm>
              <a:prstGeom prst="rect">
                <a:avLst/>
              </a:prstGeom>
              <a:blipFill>
                <a:blip r:embed="rId44"/>
                <a:stretch>
                  <a:fillRect r="-18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918880" y="4858019"/>
                <a:ext cx="323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880" y="4858019"/>
                <a:ext cx="323601" cy="523220"/>
              </a:xfrm>
              <a:prstGeom prst="rect">
                <a:avLst/>
              </a:prstGeom>
              <a:blipFill>
                <a:blip r:embed="rId45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219372" y="4664344"/>
                <a:ext cx="543414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372" y="4664344"/>
                <a:ext cx="543414" cy="910570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660386" y="4841639"/>
                <a:ext cx="3236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386" y="4841639"/>
                <a:ext cx="323601" cy="523220"/>
              </a:xfrm>
              <a:prstGeom prst="rect">
                <a:avLst/>
              </a:prstGeom>
              <a:blipFill>
                <a:blip r:embed="rId47"/>
                <a:stretch>
                  <a:fillRect r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936497" y="4664344"/>
                <a:ext cx="543414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497" y="4664344"/>
                <a:ext cx="543414" cy="910570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66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"/>
                            </p:stCondLst>
                            <p:childTnLst>
                              <p:par>
                                <p:cTn id="242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6" grpId="0"/>
      <p:bldP spid="17" grpId="0"/>
      <p:bldP spid="19" grpId="0"/>
      <p:bldP spid="19" grpId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6" grpId="1"/>
      <p:bldP spid="27" grpId="0"/>
      <p:bldP spid="28" grpId="0"/>
      <p:bldP spid="28" grpId="1"/>
      <p:bldP spid="29" grpId="0"/>
      <p:bldP spid="30" grpId="0"/>
      <p:bldP spid="30" grpId="1"/>
      <p:bldP spid="31" grpId="0"/>
      <p:bldP spid="31" grpId="1"/>
      <p:bldP spid="32" grpId="0"/>
      <p:bldP spid="33" grpId="0"/>
      <p:bldP spid="34" grpId="0"/>
      <p:bldP spid="34" grpId="1"/>
      <p:bldP spid="35" grpId="0"/>
      <p:bldP spid="36" grpId="0"/>
      <p:bldP spid="36" grpId="1"/>
      <p:bldP spid="37" grpId="0"/>
      <p:bldP spid="38" grpId="0"/>
      <p:bldP spid="38" grpId="1"/>
      <p:bldP spid="39" grpId="0"/>
      <p:bldP spid="39" grpId="1"/>
      <p:bldP spid="40" grpId="0"/>
      <p:bldP spid="41" grpId="0"/>
      <p:bldP spid="41" grpId="1"/>
      <p:bldP spid="42" grpId="0"/>
      <p:bldP spid="42" grpId="1"/>
      <p:bldP spid="43" grpId="0"/>
      <p:bldP spid="43" grpId="1"/>
      <p:bldP spid="44" grpId="0"/>
      <p:bldP spid="45" grpId="0"/>
      <p:bldP spid="46" grpId="0"/>
      <p:bldP spid="47" grpId="0"/>
      <p:bldP spid="47" grpId="1"/>
      <p:bldP spid="48" grpId="0"/>
      <p:bldP spid="48" grpId="1"/>
      <p:bldP spid="49" grpId="0"/>
      <p:bldP spid="49" grpId="1"/>
      <p:bldP spid="50" grpId="0"/>
      <p:bldP spid="51" grpId="0"/>
      <p:bldP spid="52" grpId="0"/>
      <p:bldP spid="53" grpId="0"/>
      <p:bldP spid="53" grpId="1"/>
      <p:bldP spid="54" grpId="0"/>
      <p:bldP spid="55" grpId="0"/>
      <p:bldP spid="55" grpId="1"/>
      <p:bldP spid="56" grpId="0"/>
      <p:bldP spid="57" grpId="0"/>
      <p:bldP spid="5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078"/>
            <a:ext cx="12192000" cy="57349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284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1" y="3371921"/>
            <a:ext cx="11695009" cy="131778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" y="2266410"/>
            <a:ext cx="1979505" cy="4591590"/>
          </a:xfrm>
          <a:prstGeom prst="rect">
            <a:avLst/>
          </a:prstGeom>
        </p:spPr>
      </p:pic>
      <p:sp>
        <p:nvSpPr>
          <p:cNvPr id="14" name="任意多边形 13"/>
          <p:cNvSpPr/>
          <p:nvPr/>
        </p:nvSpPr>
        <p:spPr>
          <a:xfrm>
            <a:off x="1269481" y="2652443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1301511" y="3167579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1337583" y="3658296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3" y="247261"/>
            <a:ext cx="1663545" cy="1517876"/>
          </a:xfrm>
          <a:prstGeom prst="rect">
            <a:avLst/>
          </a:prstGeom>
        </p:spPr>
      </p:pic>
      <p:sp>
        <p:nvSpPr>
          <p:cNvPr id="17" name="任意多边形 8"/>
          <p:cNvSpPr/>
          <p:nvPr/>
        </p:nvSpPr>
        <p:spPr>
          <a:xfrm>
            <a:off x="1346791" y="3634776"/>
            <a:ext cx="549025" cy="460765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3829" y="98586"/>
            <a:ext cx="1185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4.Viết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9m 5dm; 8dm 9cm; 12cm 5mm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48934" y="1824129"/>
            <a:ext cx="2014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8dm 9cm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470503" y="1609219"/>
                <a:ext cx="2576133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8dm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dm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503" y="1609219"/>
                <a:ext cx="2576133" cy="879215"/>
              </a:xfrm>
              <a:prstGeom prst="rect">
                <a:avLst/>
              </a:prstGeom>
              <a:blipFill>
                <a:blip r:embed="rId11"/>
                <a:stretch>
                  <a:fillRect l="-4728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669782" y="1636636"/>
                <a:ext cx="1790469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dm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782" y="1636636"/>
                <a:ext cx="1790469" cy="879215"/>
              </a:xfrm>
              <a:prstGeom prst="rect">
                <a:avLst/>
              </a:prstGeom>
              <a:blipFill>
                <a:blip r:embed="rId12"/>
                <a:stretch>
                  <a:fillRect l="-6803" r="-5782" b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3239314" y="2625111"/>
            <a:ext cx="2406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12cm 5mm 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366425" y="2470499"/>
                <a:ext cx="2616197" cy="8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12cm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425" y="2470499"/>
                <a:ext cx="2616197" cy="887166"/>
              </a:xfrm>
              <a:prstGeom prst="rect">
                <a:avLst/>
              </a:prstGeom>
              <a:blipFill>
                <a:blip r:embed="rId13"/>
                <a:stretch>
                  <a:fillRect l="-4662" b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773158" y="2492834"/>
                <a:ext cx="2195047" cy="8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12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158" y="2492834"/>
                <a:ext cx="2195047" cy="887166"/>
              </a:xfrm>
              <a:prstGeom prst="rect">
                <a:avLst/>
              </a:prstGeom>
              <a:blipFill>
                <a:blip r:embed="rId14"/>
                <a:stretch>
                  <a:fillRect l="-5556" b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128621" y="637015"/>
            <a:ext cx="6365633" cy="1023132"/>
            <a:chOff x="3541554" y="5656637"/>
            <a:chExt cx="6365633" cy="1023132"/>
          </a:xfrm>
        </p:grpSpPr>
        <p:sp>
          <p:nvSpPr>
            <p:cNvPr id="2" name="Rounded Rectangle 1"/>
            <p:cNvSpPr/>
            <p:nvPr/>
          </p:nvSpPr>
          <p:spPr>
            <a:xfrm>
              <a:off x="4231037" y="5656637"/>
              <a:ext cx="5532895" cy="1023132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541554" y="5881129"/>
              <a:ext cx="2671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9m 5dm =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6167586" y="5656637"/>
                  <a:ext cx="2227970" cy="8871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9m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</a:t>
                  </a: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7586" y="5656637"/>
                  <a:ext cx="2227970" cy="887166"/>
                </a:xfrm>
                <a:prstGeom prst="rect">
                  <a:avLst/>
                </a:prstGeom>
                <a:blipFill>
                  <a:blip r:embed="rId15"/>
                  <a:stretch>
                    <a:fillRect l="-5479" b="-6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7988706" y="5663474"/>
                  <a:ext cx="1918481" cy="8871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= 9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en-US" sz="2800" dirty="0">
                      <a:solidFill>
                        <a:srgbClr val="7030A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</a:t>
                  </a: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8706" y="5663474"/>
                  <a:ext cx="1918481" cy="887166"/>
                </a:xfrm>
                <a:prstGeom prst="rect">
                  <a:avLst/>
                </a:prstGeom>
                <a:blipFill>
                  <a:blip r:embed="rId16"/>
                  <a:stretch>
                    <a:fillRect l="-6688" b="-13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组合 10"/>
          <p:cNvGrpSpPr/>
          <p:nvPr/>
        </p:nvGrpSpPr>
        <p:grpSpPr>
          <a:xfrm>
            <a:off x="12192000" y="1851836"/>
            <a:ext cx="1919564" cy="1529223"/>
            <a:chOff x="8061083" y="2111896"/>
            <a:chExt cx="1321237" cy="1220122"/>
          </a:xfrm>
        </p:grpSpPr>
        <p:pic>
          <p:nvPicPr>
            <p:cNvPr id="51" name="图片 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52" name="文本框 9"/>
            <p:cNvSpPr txBox="1"/>
            <p:nvPr/>
          </p:nvSpPr>
          <p:spPr>
            <a:xfrm>
              <a:off x="8248283" y="2492483"/>
              <a:ext cx="1062401" cy="368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err="1">
                  <a:solidFill>
                    <a:srgbClr val="FF898B"/>
                  </a:solidFill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Chặng</a:t>
              </a:r>
              <a:r>
                <a:rPr lang="en-US" altLang="zh-CN" sz="2400" b="1" dirty="0">
                  <a:solidFill>
                    <a:srgbClr val="FF898B"/>
                  </a:solidFill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 1</a:t>
              </a:r>
              <a:endParaRPr lang="zh-CN" altLang="en-US" sz="2400" b="1" dirty="0">
                <a:solidFill>
                  <a:srgbClr val="FF898B"/>
                </a:solidFill>
                <a:latin typeface="Arial" panose="020B0604020202020204" pitchFamily="34" charset="0"/>
                <a:ea typeface="华康海报体W12" panose="040B0C09000000000000" pitchFamily="81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132929" y="2709705"/>
            <a:ext cx="2286963" cy="3536814"/>
            <a:chOff x="12720316" y="-1718714"/>
            <a:chExt cx="2286963" cy="3536814"/>
          </a:xfrm>
        </p:grpSpPr>
        <p:pic>
          <p:nvPicPr>
            <p:cNvPr id="56" name="图片 1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20316" y="-1718714"/>
              <a:ext cx="2286963" cy="3536814"/>
            </a:xfrm>
            <a:prstGeom prst="rect">
              <a:avLst/>
            </a:prstGeom>
          </p:spPr>
        </p:pic>
        <p:pic>
          <p:nvPicPr>
            <p:cNvPr id="57" name="图片 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3097">
              <a:off x="13935979" y="51031"/>
              <a:ext cx="1033502" cy="907572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3604824"/>
            <a:ext cx="2181697" cy="32232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559420" y="3811515"/>
            <a:ext cx="3309382" cy="3379374"/>
            <a:chOff x="8559420" y="3811515"/>
            <a:chExt cx="3309382" cy="3379374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9128571" y="5234302"/>
              <a:ext cx="2619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Đèn</a:t>
              </a:r>
              <a:r>
                <a:rPr 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xanh</a:t>
              </a:r>
              <a:r>
                <a:rPr 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 </a:t>
              </a:r>
              <a:r>
                <a:rPr lang="en-US" sz="2800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thôi</a:t>
              </a:r>
              <a:r>
                <a:rPr 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1987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3000" fill="remove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1.8183E-6 -0.00231 L -0.51165 -0.0023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9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4.63491E-6 2.36994E-6 L -0.39256 -0.0071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8" y="-37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5183E-6 -4.62428E-7 L -0.96459 0.4333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36" y="2166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159 1.11111E-6 L -1.203 0.01111 " pathEditMode="relative" rAng="0" ptsTypes="AA">
                                      <p:cBhvr>
                                        <p:cTn id="106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70" y="55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256 -0.00717 L -1.23884 -0.0071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6" grpId="0" animBg="1"/>
      <p:bldP spid="17" grpId="0" animBg="1"/>
      <p:bldP spid="17" grpId="1" animBg="1"/>
      <p:bldP spid="28" grpId="0"/>
      <p:bldP spid="33" grpId="0"/>
      <p:bldP spid="34" grpId="0"/>
      <p:bldP spid="35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7" y="1749201"/>
            <a:ext cx="1663545" cy="151787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3002955" y="2997352"/>
            <a:ext cx="1757285" cy="2717661"/>
            <a:chOff x="12720316" y="-1718714"/>
            <a:chExt cx="2286963" cy="3536814"/>
          </a:xfrm>
        </p:grpSpPr>
        <p:pic>
          <p:nvPicPr>
            <p:cNvPr id="27" name="图片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20316" y="-1718714"/>
              <a:ext cx="2286963" cy="3536814"/>
            </a:xfrm>
            <a:prstGeom prst="rect">
              <a:avLst/>
            </a:prstGeom>
          </p:spPr>
        </p:pic>
        <p:pic>
          <p:nvPicPr>
            <p:cNvPr id="28" name="图片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3097">
              <a:off x="13935979" y="51031"/>
              <a:ext cx="1033502" cy="907572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226906" y="2393"/>
            <a:ext cx="4408520" cy="2032799"/>
            <a:chOff x="6389222" y="0"/>
            <a:chExt cx="4408520" cy="203279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9222" y="0"/>
              <a:ext cx="4408520" cy="2032799"/>
            </a:xfrm>
            <a:prstGeom prst="rect">
              <a:avLst/>
            </a:prstGeom>
          </p:spPr>
        </p:pic>
        <p:sp>
          <p:nvSpPr>
            <p:cNvPr id="29" name="文本框 19"/>
            <p:cNvSpPr txBox="1"/>
            <p:nvPr/>
          </p:nvSpPr>
          <p:spPr>
            <a:xfrm>
              <a:off x="6616955" y="210540"/>
              <a:ext cx="38620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Chặng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 2: 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45721" y="396584"/>
            <a:ext cx="1011033" cy="489757"/>
          </a:xfrm>
          <a:prstGeom prst="rect">
            <a:avLst/>
          </a:prstGeom>
        </p:spPr>
      </p:pic>
      <p:pic>
        <p:nvPicPr>
          <p:cNvPr id="25" name="图片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600" y="3611729"/>
            <a:ext cx="1859547" cy="2747312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1673470" y="2386311"/>
            <a:ext cx="8382000" cy="3328702"/>
          </a:xfrm>
          <a:prstGeom prst="roundRect">
            <a:avLst/>
          </a:prstGeom>
          <a:gradFill>
            <a:gsLst>
              <a:gs pos="0">
                <a:schemeClr val="accent4">
                  <a:satMod val="105000"/>
                  <a:tint val="67000"/>
                  <a:lumMod val="91000"/>
                </a:schemeClr>
              </a:gs>
              <a:gs pos="38000">
                <a:schemeClr val="accent4">
                  <a:lumMod val="105000"/>
                  <a:satMod val="103000"/>
                  <a:tint val="73000"/>
                  <a:alpha val="78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2" descr="Green marble"/>
          <p:cNvSpPr>
            <a:spLocks noChangeArrowheads="1"/>
          </p:cNvSpPr>
          <p:nvPr/>
        </p:nvSpPr>
        <p:spPr bwMode="auto">
          <a:xfrm>
            <a:off x="4490192" y="120650"/>
            <a:ext cx="780340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3.Khoanh </a:t>
            </a:r>
            <a:r>
              <a:rPr lang="en-US" alt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chữ</a:t>
            </a: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đặt</a:t>
            </a: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trước</a:t>
            </a: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kết</a:t>
            </a: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quả</a:t>
            </a: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đúng</a:t>
            </a:r>
            <a:r>
              <a:rPr lang="en-US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7566174" y="850255"/>
            <a:ext cx="2312987" cy="1280740"/>
            <a:chOff x="1151" y="1036"/>
            <a:chExt cx="1131" cy="508"/>
          </a:xfrm>
        </p:grpSpPr>
        <p:grpSp>
          <p:nvGrpSpPr>
            <p:cNvPr id="21" name="Group 4"/>
            <p:cNvGrpSpPr>
              <a:grpSpLocks/>
            </p:cNvGrpSpPr>
            <p:nvPr/>
          </p:nvGrpSpPr>
          <p:grpSpPr bwMode="auto">
            <a:xfrm>
              <a:off x="1151" y="1036"/>
              <a:ext cx="232" cy="508"/>
              <a:chOff x="1145" y="1136"/>
              <a:chExt cx="232" cy="508"/>
            </a:xfrm>
          </p:grpSpPr>
          <p:sp>
            <p:nvSpPr>
              <p:cNvPr id="43" name="Text Box 5"/>
              <p:cNvSpPr txBox="1">
                <a:spLocks noChangeArrowheads="1"/>
              </p:cNvSpPr>
              <p:nvPr/>
            </p:nvSpPr>
            <p:spPr bwMode="auto">
              <a:xfrm>
                <a:off x="1146" y="1136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44" name="Line 6"/>
              <p:cNvSpPr>
                <a:spLocks noChangeShapeType="1"/>
              </p:cNvSpPr>
              <p:nvPr/>
            </p:nvSpPr>
            <p:spPr bwMode="auto">
              <a:xfrm>
                <a:off x="1146" y="1411"/>
                <a:ext cx="23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vi-VN" sz="2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xt Box 7"/>
              <p:cNvSpPr txBox="1">
                <a:spLocks noChangeArrowheads="1"/>
              </p:cNvSpPr>
              <p:nvPr/>
            </p:nvSpPr>
            <p:spPr bwMode="auto">
              <a:xfrm>
                <a:off x="1145" y="1414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8</a:t>
                </a:r>
              </a:p>
            </p:txBody>
          </p:sp>
        </p:grpSp>
        <p:grpSp>
          <p:nvGrpSpPr>
            <p:cNvPr id="24" name="Group 8"/>
            <p:cNvGrpSpPr>
              <a:grpSpLocks/>
            </p:cNvGrpSpPr>
            <p:nvPr/>
          </p:nvGrpSpPr>
          <p:grpSpPr bwMode="auto">
            <a:xfrm>
              <a:off x="1613" y="1036"/>
              <a:ext cx="253" cy="494"/>
              <a:chOff x="1679" y="1182"/>
              <a:chExt cx="253" cy="494"/>
            </a:xfrm>
          </p:grpSpPr>
          <p:sp>
            <p:nvSpPr>
              <p:cNvPr id="40" name="Text Box 9"/>
              <p:cNvSpPr txBox="1">
                <a:spLocks noChangeArrowheads="1"/>
              </p:cNvSpPr>
              <p:nvPr/>
            </p:nvSpPr>
            <p:spPr bwMode="auto">
              <a:xfrm>
                <a:off x="1708" y="1182"/>
                <a:ext cx="201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41" name="Line 10"/>
              <p:cNvSpPr>
                <a:spLocks noChangeShapeType="1"/>
              </p:cNvSpPr>
              <p:nvPr/>
            </p:nvSpPr>
            <p:spPr bwMode="auto">
              <a:xfrm>
                <a:off x="1679" y="1457"/>
                <a:ext cx="2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 Box 11"/>
              <p:cNvSpPr txBox="1">
                <a:spLocks noChangeArrowheads="1"/>
              </p:cNvSpPr>
              <p:nvPr/>
            </p:nvSpPr>
            <p:spPr bwMode="auto">
              <a:xfrm>
                <a:off x="1702" y="1446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33" name="Text Box 12"/>
            <p:cNvSpPr txBox="1">
              <a:spLocks noChangeArrowheads="1"/>
            </p:cNvSpPr>
            <p:nvPr/>
          </p:nvSpPr>
          <p:spPr bwMode="auto">
            <a:xfrm>
              <a:off x="1381" y="1122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+</a:t>
              </a:r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1866" y="1132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FF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=</a:t>
              </a:r>
            </a:p>
          </p:txBody>
        </p:sp>
        <p:sp>
          <p:nvSpPr>
            <p:cNvPr id="39" name="Text Box 12"/>
            <p:cNvSpPr txBox="1">
              <a:spLocks noChangeArrowheads="1"/>
            </p:cNvSpPr>
            <p:nvPr/>
          </p:nvSpPr>
          <p:spPr bwMode="auto">
            <a:xfrm>
              <a:off x="2052" y="1132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?</a:t>
              </a:r>
            </a:p>
          </p:txBody>
        </p:sp>
      </p:grpSp>
      <p:grpSp>
        <p:nvGrpSpPr>
          <p:cNvPr id="46" name="Group 3"/>
          <p:cNvGrpSpPr>
            <a:grpSpLocks/>
          </p:cNvGrpSpPr>
          <p:nvPr/>
        </p:nvGrpSpPr>
        <p:grpSpPr bwMode="auto">
          <a:xfrm>
            <a:off x="2271713" y="2705100"/>
            <a:ext cx="966787" cy="762000"/>
            <a:chOff x="1184" y="1036"/>
            <a:chExt cx="659" cy="460"/>
          </a:xfrm>
        </p:grpSpPr>
        <p:grpSp>
          <p:nvGrpSpPr>
            <p:cNvPr id="47" name="Group 8"/>
            <p:cNvGrpSpPr>
              <a:grpSpLocks/>
            </p:cNvGrpSpPr>
            <p:nvPr/>
          </p:nvGrpSpPr>
          <p:grpSpPr bwMode="auto">
            <a:xfrm>
              <a:off x="1612" y="1036"/>
              <a:ext cx="231" cy="460"/>
              <a:chOff x="1678" y="1182"/>
              <a:chExt cx="231" cy="460"/>
            </a:xfrm>
          </p:grpSpPr>
          <p:sp>
            <p:nvSpPr>
              <p:cNvPr id="49" name="Text Box 9"/>
              <p:cNvSpPr txBox="1">
                <a:spLocks noChangeArrowheads="1"/>
              </p:cNvSpPr>
              <p:nvPr/>
            </p:nvSpPr>
            <p:spPr bwMode="auto">
              <a:xfrm>
                <a:off x="1679" y="1182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190BC8"/>
                    </a:solidFill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50" name="Line 10"/>
              <p:cNvSpPr>
                <a:spLocks noChangeShapeType="1"/>
              </p:cNvSpPr>
              <p:nvPr/>
            </p:nvSpPr>
            <p:spPr bwMode="auto">
              <a:xfrm>
                <a:off x="1679" y="1412"/>
                <a:ext cx="2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Text Box 11"/>
              <p:cNvSpPr txBox="1">
                <a:spLocks noChangeArrowheads="1"/>
              </p:cNvSpPr>
              <p:nvPr/>
            </p:nvSpPr>
            <p:spPr bwMode="auto">
              <a:xfrm>
                <a:off x="1678" y="1412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190BC8"/>
                    </a:solidFill>
                    <a:cs typeface="Arial" panose="020B0604020202020204" pitchFamily="34" charset="0"/>
                  </a:rPr>
                  <a:t>9</a:t>
                </a:r>
              </a:p>
            </p:txBody>
          </p:sp>
        </p:grpSp>
        <p:sp>
          <p:nvSpPr>
            <p:cNvPr id="48" name="Text Box 13"/>
            <p:cNvSpPr txBox="1">
              <a:spLocks noChangeArrowheads="1"/>
            </p:cNvSpPr>
            <p:nvPr/>
          </p:nvSpPr>
          <p:spPr bwMode="auto">
            <a:xfrm>
              <a:off x="1184" y="1132"/>
              <a:ext cx="353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190BC8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A.</a:t>
              </a:r>
            </a:p>
          </p:txBody>
        </p:sp>
      </p:grpSp>
      <p:grpSp>
        <p:nvGrpSpPr>
          <p:cNvPr id="52" name="Group 3"/>
          <p:cNvGrpSpPr>
            <a:grpSpLocks/>
          </p:cNvGrpSpPr>
          <p:nvPr/>
        </p:nvGrpSpPr>
        <p:grpSpPr bwMode="auto">
          <a:xfrm>
            <a:off x="6229350" y="2647950"/>
            <a:ext cx="914400" cy="762000"/>
            <a:chOff x="1184" y="1036"/>
            <a:chExt cx="659" cy="480"/>
          </a:xfrm>
        </p:grpSpPr>
        <p:grpSp>
          <p:nvGrpSpPr>
            <p:cNvPr id="53" name="Group 8"/>
            <p:cNvGrpSpPr>
              <a:grpSpLocks/>
            </p:cNvGrpSpPr>
            <p:nvPr/>
          </p:nvGrpSpPr>
          <p:grpSpPr bwMode="auto">
            <a:xfrm>
              <a:off x="1612" y="1036"/>
              <a:ext cx="231" cy="480"/>
              <a:chOff x="1678" y="1182"/>
              <a:chExt cx="231" cy="480"/>
            </a:xfrm>
          </p:grpSpPr>
          <p:sp>
            <p:nvSpPr>
              <p:cNvPr id="55" name="Text Box 9"/>
              <p:cNvSpPr txBox="1">
                <a:spLocks noChangeArrowheads="1"/>
              </p:cNvSpPr>
              <p:nvPr/>
            </p:nvSpPr>
            <p:spPr bwMode="auto">
              <a:xfrm>
                <a:off x="1679" y="1182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190BC8"/>
                    </a:solidFill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56" name="Line 10"/>
              <p:cNvSpPr>
                <a:spLocks noChangeShapeType="1"/>
              </p:cNvSpPr>
              <p:nvPr/>
            </p:nvSpPr>
            <p:spPr bwMode="auto">
              <a:xfrm>
                <a:off x="1679" y="1412"/>
                <a:ext cx="2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Text Box 11"/>
              <p:cNvSpPr txBox="1">
                <a:spLocks noChangeArrowheads="1"/>
              </p:cNvSpPr>
              <p:nvPr/>
            </p:nvSpPr>
            <p:spPr bwMode="auto">
              <a:xfrm>
                <a:off x="1678" y="1432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190BC8"/>
                    </a:solidFill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54" name="Text Box 13"/>
            <p:cNvSpPr txBox="1">
              <a:spLocks noChangeArrowheads="1"/>
            </p:cNvSpPr>
            <p:nvPr/>
          </p:nvSpPr>
          <p:spPr bwMode="auto">
            <a:xfrm>
              <a:off x="1184" y="1132"/>
              <a:ext cx="28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190BC8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B.</a:t>
              </a:r>
            </a:p>
          </p:txBody>
        </p:sp>
      </p:grpSp>
      <p:grpSp>
        <p:nvGrpSpPr>
          <p:cNvPr id="58" name="Group 3"/>
          <p:cNvGrpSpPr>
            <a:grpSpLocks/>
          </p:cNvGrpSpPr>
          <p:nvPr/>
        </p:nvGrpSpPr>
        <p:grpSpPr bwMode="auto">
          <a:xfrm>
            <a:off x="4076700" y="3975100"/>
            <a:ext cx="914400" cy="730250"/>
            <a:chOff x="1184" y="1036"/>
            <a:chExt cx="659" cy="460"/>
          </a:xfrm>
        </p:grpSpPr>
        <p:grpSp>
          <p:nvGrpSpPr>
            <p:cNvPr id="59" name="Group 8"/>
            <p:cNvGrpSpPr>
              <a:grpSpLocks/>
            </p:cNvGrpSpPr>
            <p:nvPr/>
          </p:nvGrpSpPr>
          <p:grpSpPr bwMode="auto">
            <a:xfrm>
              <a:off x="1612" y="1036"/>
              <a:ext cx="231" cy="460"/>
              <a:chOff x="1678" y="1182"/>
              <a:chExt cx="231" cy="460"/>
            </a:xfrm>
          </p:grpSpPr>
          <p:sp>
            <p:nvSpPr>
              <p:cNvPr id="61" name="Text Box 9"/>
              <p:cNvSpPr txBox="1">
                <a:spLocks noChangeArrowheads="1"/>
              </p:cNvSpPr>
              <p:nvPr/>
            </p:nvSpPr>
            <p:spPr bwMode="auto">
              <a:xfrm>
                <a:off x="1679" y="1182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190BC8"/>
                    </a:solidFill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62" name="Line 10"/>
              <p:cNvSpPr>
                <a:spLocks noChangeShapeType="1"/>
              </p:cNvSpPr>
              <p:nvPr/>
            </p:nvSpPr>
            <p:spPr bwMode="auto">
              <a:xfrm>
                <a:off x="1679" y="1412"/>
                <a:ext cx="2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 Box 11"/>
              <p:cNvSpPr txBox="1">
                <a:spLocks noChangeArrowheads="1"/>
              </p:cNvSpPr>
              <p:nvPr/>
            </p:nvSpPr>
            <p:spPr bwMode="auto">
              <a:xfrm>
                <a:off x="1678" y="1412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190BC8"/>
                    </a:solidFill>
                    <a:cs typeface="Arial" panose="020B0604020202020204" pitchFamily="34" charset="0"/>
                  </a:rPr>
                  <a:t>8</a:t>
                </a:r>
              </a:p>
            </p:txBody>
          </p:sp>
        </p:grpSp>
        <p:sp>
          <p:nvSpPr>
            <p:cNvPr id="60" name="Text Box 13"/>
            <p:cNvSpPr txBox="1">
              <a:spLocks noChangeArrowheads="1"/>
            </p:cNvSpPr>
            <p:nvPr/>
          </p:nvSpPr>
          <p:spPr bwMode="auto">
            <a:xfrm>
              <a:off x="1184" y="1132"/>
              <a:ext cx="298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190BC8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C.</a:t>
              </a:r>
            </a:p>
          </p:txBody>
        </p:sp>
      </p:grpSp>
      <p:grpSp>
        <p:nvGrpSpPr>
          <p:cNvPr id="64" name="Group 3"/>
          <p:cNvGrpSpPr>
            <a:grpSpLocks/>
          </p:cNvGrpSpPr>
          <p:nvPr/>
        </p:nvGrpSpPr>
        <p:grpSpPr bwMode="auto">
          <a:xfrm>
            <a:off x="8120063" y="3883025"/>
            <a:ext cx="1119187" cy="746125"/>
            <a:chOff x="1289" y="1036"/>
            <a:chExt cx="676" cy="470"/>
          </a:xfrm>
        </p:grpSpPr>
        <p:grpSp>
          <p:nvGrpSpPr>
            <p:cNvPr id="65" name="Group 8"/>
            <p:cNvGrpSpPr>
              <a:grpSpLocks/>
            </p:cNvGrpSpPr>
            <p:nvPr/>
          </p:nvGrpSpPr>
          <p:grpSpPr bwMode="auto">
            <a:xfrm>
              <a:off x="1569" y="1036"/>
              <a:ext cx="396" cy="470"/>
              <a:chOff x="1635" y="1182"/>
              <a:chExt cx="396" cy="470"/>
            </a:xfrm>
          </p:grpSpPr>
          <p:sp>
            <p:nvSpPr>
              <p:cNvPr id="67" name="Text Box 9"/>
              <p:cNvSpPr txBox="1">
                <a:spLocks noChangeArrowheads="1"/>
              </p:cNvSpPr>
              <p:nvPr/>
            </p:nvSpPr>
            <p:spPr bwMode="auto">
              <a:xfrm>
                <a:off x="1725" y="1182"/>
                <a:ext cx="25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190BC8"/>
                    </a:solidFill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68" name="Line 10"/>
              <p:cNvSpPr>
                <a:spLocks noChangeShapeType="1"/>
              </p:cNvSpPr>
              <p:nvPr/>
            </p:nvSpPr>
            <p:spPr bwMode="auto">
              <a:xfrm>
                <a:off x="1745" y="1439"/>
                <a:ext cx="2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Text Box 11"/>
              <p:cNvSpPr txBox="1">
                <a:spLocks noChangeArrowheads="1"/>
              </p:cNvSpPr>
              <p:nvPr/>
            </p:nvSpPr>
            <p:spPr bwMode="auto">
              <a:xfrm>
                <a:off x="1635" y="1422"/>
                <a:ext cx="396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190BC8"/>
                    </a:solidFill>
                    <a:cs typeface="Arial" panose="020B0604020202020204" pitchFamily="34" charset="0"/>
                  </a:rPr>
                  <a:t>12</a:t>
                </a:r>
              </a:p>
            </p:txBody>
          </p:sp>
        </p:grpSp>
        <p:sp>
          <p:nvSpPr>
            <p:cNvPr id="66" name="Text Box 13"/>
            <p:cNvSpPr txBox="1">
              <a:spLocks noChangeArrowheads="1"/>
            </p:cNvSpPr>
            <p:nvPr/>
          </p:nvSpPr>
          <p:spPr bwMode="auto">
            <a:xfrm>
              <a:off x="1289" y="1132"/>
              <a:ext cx="26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190BC8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D.</a:t>
              </a:r>
            </a:p>
          </p:txBody>
        </p:sp>
      </p:grpSp>
      <p:grpSp>
        <p:nvGrpSpPr>
          <p:cNvPr id="70" name="Group 3"/>
          <p:cNvGrpSpPr>
            <a:grpSpLocks/>
          </p:cNvGrpSpPr>
          <p:nvPr/>
        </p:nvGrpSpPr>
        <p:grpSpPr bwMode="auto">
          <a:xfrm>
            <a:off x="4005263" y="3975100"/>
            <a:ext cx="1077912" cy="730250"/>
            <a:chOff x="1148" y="1036"/>
            <a:chExt cx="548" cy="460"/>
          </a:xfrm>
        </p:grpSpPr>
        <p:grpSp>
          <p:nvGrpSpPr>
            <p:cNvPr id="71" name="Group 8"/>
            <p:cNvGrpSpPr>
              <a:grpSpLocks/>
            </p:cNvGrpSpPr>
            <p:nvPr/>
          </p:nvGrpSpPr>
          <p:grpSpPr bwMode="auto">
            <a:xfrm>
              <a:off x="1445" y="1036"/>
              <a:ext cx="251" cy="460"/>
              <a:chOff x="1511" y="1182"/>
              <a:chExt cx="251" cy="460"/>
            </a:xfrm>
          </p:grpSpPr>
          <p:sp>
            <p:nvSpPr>
              <p:cNvPr id="73" name="Text Box 9"/>
              <p:cNvSpPr txBox="1">
                <a:spLocks noChangeArrowheads="1"/>
              </p:cNvSpPr>
              <p:nvPr/>
            </p:nvSpPr>
            <p:spPr bwMode="auto">
              <a:xfrm>
                <a:off x="1525" y="1182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74" name="Line 10"/>
              <p:cNvSpPr>
                <a:spLocks noChangeShapeType="1"/>
              </p:cNvSpPr>
              <p:nvPr/>
            </p:nvSpPr>
            <p:spPr bwMode="auto">
              <a:xfrm>
                <a:off x="1511" y="1430"/>
                <a:ext cx="2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Text Box 11"/>
              <p:cNvSpPr txBox="1">
                <a:spLocks noChangeArrowheads="1"/>
              </p:cNvSpPr>
              <p:nvPr/>
            </p:nvSpPr>
            <p:spPr bwMode="auto">
              <a:xfrm>
                <a:off x="1532" y="1412"/>
                <a:ext cx="23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8</a:t>
                </a:r>
              </a:p>
            </p:txBody>
          </p:sp>
        </p:grpSp>
        <p:sp>
          <p:nvSpPr>
            <p:cNvPr id="72" name="Text Box 13"/>
            <p:cNvSpPr txBox="1">
              <a:spLocks noChangeArrowheads="1"/>
            </p:cNvSpPr>
            <p:nvPr/>
          </p:nvSpPr>
          <p:spPr bwMode="auto">
            <a:xfrm>
              <a:off x="1148" y="1132"/>
              <a:ext cx="26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C</a:t>
              </a:r>
              <a:r>
                <a:rPr lang="en-US" altLang="en-US" sz="2800" b="1" dirty="0">
                  <a:solidFill>
                    <a:srgbClr val="000066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1439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25 0.01944 L 0.98177 0.01713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5" y="-1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4.79167E-6 2.96296E-6 L -0.23998 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9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1.66667E-6 4.81481E-6 L -0.20104 -0.005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998 0.00185 L -1.17852 0.01111 " pathEditMode="relative" rAng="0" ptsTypes="AA">
                                      <p:cBhvr>
                                        <p:cTn id="80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27" y="46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04 -0.00532 L -1.23724 -0.00717 " pathEditMode="relative" rAng="0" ptsTypes="AA">
                                      <p:cBhvr>
                                        <p:cTn id="82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1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7" y="1512462"/>
            <a:ext cx="1663545" cy="151787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3002955" y="2997352"/>
            <a:ext cx="1757285" cy="2717661"/>
            <a:chOff x="12720316" y="-1718714"/>
            <a:chExt cx="2286963" cy="3536814"/>
          </a:xfrm>
        </p:grpSpPr>
        <p:pic>
          <p:nvPicPr>
            <p:cNvPr id="27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20316" y="-1718714"/>
              <a:ext cx="2286963" cy="3536814"/>
            </a:xfrm>
            <a:prstGeom prst="rect">
              <a:avLst/>
            </a:prstGeom>
          </p:spPr>
        </p:pic>
        <p:pic>
          <p:nvPicPr>
            <p:cNvPr id="28" name="图片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93097">
              <a:off x="13935979" y="51031"/>
              <a:ext cx="1033502" cy="907572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329773" y="40123"/>
            <a:ext cx="4408520" cy="2032799"/>
            <a:chOff x="6389222" y="0"/>
            <a:chExt cx="4408520" cy="203279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9222" y="0"/>
              <a:ext cx="4408520" cy="2032799"/>
            </a:xfrm>
            <a:prstGeom prst="rect">
              <a:avLst/>
            </a:prstGeom>
          </p:spPr>
        </p:pic>
        <p:sp>
          <p:nvSpPr>
            <p:cNvPr id="29" name="文本框 19"/>
            <p:cNvSpPr txBox="1"/>
            <p:nvPr/>
          </p:nvSpPr>
          <p:spPr>
            <a:xfrm>
              <a:off x="6616955" y="210540"/>
              <a:ext cx="38620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Chặng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 3: </a:t>
              </a:r>
            </a:p>
            <a:p>
              <a:pPr algn="ctr"/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Đường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xa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bao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nhiêu</a:t>
              </a:r>
              <a:r>
                <a:rPr lang="en-US" altLang="zh-CN" sz="2800" dirty="0">
                  <a:solidFill>
                    <a:srgbClr val="72450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华康海报体W12" panose="040B0C09000000000000" pitchFamily="81" charset="-122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45721" y="396584"/>
            <a:ext cx="1011033" cy="489757"/>
          </a:xfrm>
          <a:prstGeom prst="rect">
            <a:avLst/>
          </a:prstGeom>
        </p:spPr>
      </p:pic>
      <p:pic>
        <p:nvPicPr>
          <p:cNvPr id="25" name="图片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600" y="3611729"/>
            <a:ext cx="1859547" cy="27473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2458770" y="250663"/>
                <a:ext cx="834893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5.Biết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AB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12km.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AB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bao</a:t>
                </a: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ki-lô-mét</a:t>
                </a:r>
                <a:r>
                  <a:rPr lang="en-US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770" y="250663"/>
                <a:ext cx="8348930" cy="1323439"/>
              </a:xfrm>
              <a:prstGeom prst="rect">
                <a:avLst/>
              </a:prstGeom>
              <a:blipFill>
                <a:blip r:embed="rId12"/>
                <a:stretch>
                  <a:fillRect l="-1460" b="-11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/>
          <p:cNvSpPr/>
          <p:nvPr/>
        </p:nvSpPr>
        <p:spPr>
          <a:xfrm>
            <a:off x="3137381" y="3030339"/>
            <a:ext cx="6197119" cy="3328702"/>
          </a:xfrm>
          <a:prstGeom prst="roundRect">
            <a:avLst/>
          </a:prstGeom>
          <a:gradFill>
            <a:gsLst>
              <a:gs pos="0">
                <a:schemeClr val="accent4">
                  <a:satMod val="105000"/>
                  <a:tint val="67000"/>
                  <a:lumMod val="91000"/>
                </a:schemeClr>
              </a:gs>
              <a:gs pos="38000">
                <a:schemeClr val="accent4">
                  <a:lumMod val="105000"/>
                  <a:satMod val="103000"/>
                  <a:tint val="73000"/>
                  <a:alpha val="78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81" y="1528381"/>
            <a:ext cx="6310381" cy="1501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564808" y="3245869"/>
            <a:ext cx="73940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12 : 3 × 10 = 40 (km)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40km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083602" y="194255"/>
            <a:ext cx="4184098" cy="3379374"/>
            <a:chOff x="8559420" y="3811515"/>
            <a:chExt cx="3309382" cy="337937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9128571" y="5005702"/>
              <a:ext cx="26191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Tuyệt</a:t>
              </a:r>
              <a:r>
                <a:rPr lang="en-US" sz="3200" dirty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quá</a:t>
              </a:r>
              <a:r>
                <a:rPr lang="en-US" sz="3200" dirty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  <a:p>
              <a:pPr algn="ctr"/>
              <a:r>
                <a:rPr lang="en-US" sz="3200" dirty="0" err="1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Tụi</a:t>
              </a:r>
              <a:r>
                <a:rPr lang="en-US" sz="3200" dirty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3200" dirty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sắp</a:t>
              </a:r>
              <a:r>
                <a:rPr lang="en-US" sz="3200" dirty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3200" dirty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3200" dirty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3200" dirty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3200" dirty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1606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3 -4.04624E-7 L 0.97878 -0.00231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48" y="-1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4.79167E-6 2.96296E-6 L -0.23998 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9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1.66667E-6 4.81481E-6 L -0.20104 -0.005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998 0.00185 L -1.17852 0.01111 " pathEditMode="relative" rAng="0" ptsTypes="AA">
                                      <p:cBhvr>
                                        <p:cTn id="98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27" y="46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04 -0.00532 L -1.23724 -0.00717 " pathEditMode="relative" rAng="0" ptsTypes="AA">
                                      <p:cBhvr>
                                        <p:cTn id="100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1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 animBg="1"/>
      <p:bldP spid="32" grpId="1" animBg="1"/>
      <p:bldP spid="35" grpId="0" build="p"/>
      <p:bldP spid="35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310" y="299868"/>
            <a:ext cx="5797379" cy="34784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85" y="5740616"/>
            <a:ext cx="8254314" cy="11173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482" y="5740616"/>
            <a:ext cx="8254314" cy="1117384"/>
          </a:xfrm>
          <a:prstGeom prst="rect">
            <a:avLst/>
          </a:prstGeom>
        </p:spPr>
      </p:pic>
      <p:pic>
        <p:nvPicPr>
          <p:cNvPr id="14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511" y="1322878"/>
            <a:ext cx="2780772" cy="4691110"/>
          </a:xfrm>
          <a:prstGeom prst="rect">
            <a:avLst/>
          </a:prstGeom>
        </p:spPr>
      </p:pic>
      <p:pic>
        <p:nvPicPr>
          <p:cNvPr id="15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502" y="1322878"/>
            <a:ext cx="2929345" cy="4710213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9901">
            <a:off x="9838615" y="4822154"/>
            <a:ext cx="2498935" cy="219444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649192" y="-664832"/>
            <a:ext cx="4453907" cy="3611231"/>
            <a:chOff x="8559420" y="3811515"/>
            <a:chExt cx="3309382" cy="337937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231263" y="4922510"/>
              <a:ext cx="2381646" cy="1929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3200" dirty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3200" dirty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3200" dirty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  <a:p>
              <a:pPr algn="ctr"/>
              <a:r>
                <a:rPr lang="en-US" sz="3200" dirty="0" err="1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lang="en-US" sz="3200" dirty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ơn</a:t>
              </a:r>
              <a:r>
                <a:rPr lang="en-US" sz="3200" dirty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dirty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200" dirty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3200" dirty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3200" dirty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đỡ</a:t>
              </a:r>
              <a:r>
                <a:rPr lang="en-US" sz="3200" dirty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tụi</a:t>
              </a:r>
              <a:r>
                <a:rPr lang="en-US" sz="3200" dirty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3200" dirty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-605482" y="-664833"/>
            <a:ext cx="4453907" cy="3611231"/>
            <a:chOff x="8559420" y="3811515"/>
            <a:chExt cx="3309382" cy="337937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8559420" y="3811515"/>
              <a:ext cx="3309382" cy="337937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9212391" y="5065125"/>
              <a:ext cx="2381646" cy="1296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800" dirty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800" dirty="0" err="1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800" dirty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dirty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2800" dirty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đỡ</a:t>
              </a:r>
              <a:r>
                <a:rPr lang="en-US" sz="2800" dirty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mọi</a:t>
              </a:r>
              <a:r>
                <a:rPr lang="en-US" sz="2800" dirty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800" dirty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800" dirty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tốt</a:t>
              </a:r>
              <a:r>
                <a:rPr lang="en-US" sz="2800" dirty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</a:t>
              </a:r>
              <a:r>
                <a:rPr lang="en-US" sz="2800" dirty="0">
                  <a:solidFill>
                    <a:srgbClr val="DD02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1887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42291 0.13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46" y="6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04167E-6 -2.22222E-6 L 0.39687 0.1409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42956 0.0219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4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12"/>
          <p:cNvSpPr txBox="1"/>
          <p:nvPr/>
        </p:nvSpPr>
        <p:spPr>
          <a:xfrm>
            <a:off x="2148695" y="3551669"/>
            <a:ext cx="7894609" cy="286232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6000" b="1" dirty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华康海报体W12" panose="040B0C09000000000000" pitchFamily="81" charset="-122"/>
              </a:rPr>
              <a:t>BÀI HỌC KẾT THÚC</a:t>
            </a:r>
          </a:p>
          <a:p>
            <a:pPr algn="ctr"/>
            <a:r>
              <a:rPr lang="en-US" altLang="zh-C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华康海报体W12" panose="040B0C09000000000000" pitchFamily="81" charset="-122"/>
              </a:rPr>
              <a:t>CHÚC CÁC CON </a:t>
            </a:r>
          </a:p>
          <a:p>
            <a:pPr algn="ctr"/>
            <a:r>
              <a:rPr lang="en-US" altLang="zh-C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华康海报体W12" panose="040B0C09000000000000" pitchFamily="81" charset="-122"/>
              </a:rPr>
              <a:t>CHĂM NGOAN HỌC TỐT</a:t>
            </a:r>
            <a:endParaRPr lang="zh-CN" alt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ea typeface="华康海报体W12" panose="040B0C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4020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校园卡通安全教育主题班会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8|3|3.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Widescreen</PresentationFormat>
  <Paragraphs>143</Paragraphs>
  <Slides>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校园卡通安全教育主题班会PPT模板</dc:title>
  <dc:creator/>
  <cp:lastModifiedBy/>
  <cp:revision>1</cp:revision>
  <dcterms:created xsi:type="dcterms:W3CDTF">2017-03-16T14:21:07Z</dcterms:created>
  <dcterms:modified xsi:type="dcterms:W3CDTF">2023-09-14T06:26:09Z</dcterms:modified>
</cp:coreProperties>
</file>