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76" r:id="rId4"/>
    <p:sldId id="259" r:id="rId5"/>
    <p:sldId id="273" r:id="rId6"/>
    <p:sldId id="258" r:id="rId7"/>
    <p:sldId id="267" r:id="rId8"/>
    <p:sldId id="27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media3.m4a"/><Relationship Id="rId16" Type="http://schemas.openxmlformats.org/officeDocument/2006/relationships/image" Target="../media/image39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media4.m4a"/><Relationship Id="rId16" Type="http://schemas.openxmlformats.org/officeDocument/2006/relationships/image" Target="../media/image68.png"/><Relationship Id="rId1" Type="http://schemas.microsoft.com/office/2007/relationships/media" Target="../media/media4.m4a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openxmlformats.org/officeDocument/2006/relationships/image" Target="../media/image67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169616" y="97419"/>
            <a:ext cx="6765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UBND QUẬN LONG BIÊN</a:t>
            </a:r>
          </a:p>
          <a:p>
            <a:pPr algn="ctr"/>
            <a:r>
              <a:rPr lang="en-US" altLang="zh-CN" sz="3200" b="1" u="sng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TRƯỜNG TIỂU HỌC ÁI MỘ B</a:t>
            </a:r>
            <a:endParaRPr lang="zh-CN" altLang="en-US" sz="3200" b="1" u="sng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58" y="-353484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11" name="文本框 12"/>
          <p:cNvSpPr txBox="1"/>
          <p:nvPr/>
        </p:nvSpPr>
        <p:spPr>
          <a:xfrm>
            <a:off x="3169616" y="2254087"/>
            <a:ext cx="6765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</a:p>
          <a:p>
            <a:pPr algn="ctr"/>
            <a:endParaRPr lang="en-US" altLang="zh-CN" sz="6000" b="1" dirty="0">
              <a:ln w="12700">
                <a:noFill/>
              </a:ln>
              <a:solidFill>
                <a:srgbClr val="FF5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  <a:p>
            <a:pPr algn="ctr"/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LUYỆN TẬP CHUNG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3" y="97419"/>
            <a:ext cx="1465943" cy="14659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501112"/>
              <a:ext cx="2453427" cy="247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Mật</a:t>
              </a:r>
              <a:r>
                <a:rPr lang="en-US" altLang="zh-CN" sz="48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</a:t>
              </a:r>
              <a:r>
                <a:rPr lang="en-US" altLang="zh-CN" sz="48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của</a:t>
              </a:r>
              <a:r>
                <a:rPr lang="en-US" altLang="zh-CN" sz="48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978401" y="2610419"/>
            <a:ext cx="761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Chuyển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hỗn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phân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endParaRPr lang="zh-CN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方正胖娃_GBK" panose="03000509000000000000" pitchFamily="65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Mã02</a:t>
              </a:r>
              <a:endParaRPr lang="zh-CN" altLang="en-US" sz="36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453726" y="2900059"/>
            <a:ext cx="69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phân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chỗ</a:t>
            </a:r>
            <a:r>
              <a:rPr lang="en-US" altLang="zh-CN" sz="28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chấm</a:t>
            </a:r>
            <a:endParaRPr lang="zh-CN" altLang="en-US" sz="28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816" y="4223274"/>
            <a:ext cx="929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a) 1dm = ….m          b)1g   = ….kg         c)1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= …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3dm = ….m              8g   = ….kg            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= …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9dm = ….m              25g = ….kg            12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…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21" y="4043056"/>
            <a:ext cx="233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75" y="462572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10dm =       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0907" y="4610001"/>
            <a:ext cx="56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45" y="525090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0250" y="5001516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50" y="5001516"/>
                <a:ext cx="56375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8849" y="606812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07718" y="5830583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18" y="5830583"/>
                <a:ext cx="563750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9282" y="3462218"/>
            <a:ext cx="398115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9dm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93939" y="3584500"/>
                <a:ext cx="71819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39" y="3584500"/>
                <a:ext cx="718198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98457" y="4424986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57" y="4424986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24773" y="5327573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3" y="5327573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25g =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977243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243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123898" y="454186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898" y="4541860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040241" y="5358070"/>
                <a:ext cx="96004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41" y="5358070"/>
                <a:ext cx="960046" cy="7936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04433" y="3453312"/>
            <a:ext cx="421619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c) 1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=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6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=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12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35565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565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6705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15916" y="4495475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916" y="4495475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5576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49587" y="5302890"/>
                <a:ext cx="9600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87" y="5302890"/>
                <a:ext cx="960046" cy="6705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546439" y="5327207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39" y="5327207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557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3772" y="5467892"/>
            <a:ext cx="677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 7dm; 2m 3dm; 4m 37cm; 1m 53cm</a:t>
            </a: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772" y="886341"/>
            <a:ext cx="313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 5m 7dm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r="-35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67379" y="843903"/>
                <a:ext cx="180682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79" y="843903"/>
                <a:ext cx="1806827" cy="701859"/>
              </a:xfrm>
              <a:prstGeom prst="rect">
                <a:avLst/>
              </a:prstGeom>
              <a:blipFill>
                <a:blip r:embed="rId12"/>
                <a:stretch>
                  <a:fillRect l="-709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23771" y="1726043"/>
            <a:ext cx="32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2m 3dm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r="-356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16362" y="1657141"/>
                <a:ext cx="168548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62" y="1657141"/>
                <a:ext cx="1685485" cy="704295"/>
              </a:xfrm>
              <a:prstGeom prst="rect">
                <a:avLst/>
              </a:prstGeom>
              <a:blipFill>
                <a:blip r:embed="rId14"/>
                <a:stretch>
                  <a:fillRect l="-722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05477" y="2656334"/>
            <a:ext cx="262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4m 37cm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8392" y="2598118"/>
                <a:ext cx="243283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2598118"/>
                <a:ext cx="2432830" cy="704295"/>
              </a:xfrm>
              <a:prstGeom prst="rect">
                <a:avLst/>
              </a:prstGeom>
              <a:blipFill>
                <a:blip r:embed="rId15"/>
                <a:stretch>
                  <a:fillRect l="-5263" r="-100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92380" y="2581543"/>
                <a:ext cx="197698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80" y="2581543"/>
                <a:ext cx="1976986" cy="704295"/>
              </a:xfrm>
              <a:prstGeom prst="rect">
                <a:avLst/>
              </a:prstGeom>
              <a:blipFill>
                <a:blip r:embed="rId16"/>
                <a:stretch>
                  <a:fillRect l="-6481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205477" y="333519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1m 53cm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10221" y="3283853"/>
                <a:ext cx="246712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1" y="3283853"/>
                <a:ext cx="2467121" cy="710451"/>
              </a:xfrm>
              <a:prstGeom prst="rect">
                <a:avLst/>
              </a:prstGeom>
              <a:blipFill>
                <a:blip r:embed="rId17"/>
                <a:stretch>
                  <a:fillRect l="-493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92380" y="329000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80" y="3290009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8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32" y="126872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0" y="2986370"/>
            <a:ext cx="1826770" cy="207697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3458" y="289864"/>
            <a:ext cx="10684968" cy="9598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5.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chiều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dài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của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sợi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dây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được</a:t>
            </a:r>
            <a:r>
              <a:rPr lang="en-US" altLang="en-US" sz="2500" dirty="0">
                <a:cs typeface="Arial" panose="020B0604020202020204" pitchFamily="34" charset="0"/>
              </a:rPr>
              <a:t> 3m </a:t>
            </a:r>
            <a:r>
              <a:rPr lang="en-US" altLang="en-US" sz="2500" dirty="0" err="1">
                <a:cs typeface="Arial" panose="020B0604020202020204" pitchFamily="34" charset="0"/>
              </a:rPr>
              <a:t>và</a:t>
            </a:r>
            <a:r>
              <a:rPr lang="en-US" altLang="en-US" sz="2500" dirty="0">
                <a:cs typeface="Arial" panose="020B0604020202020204" pitchFamily="34" charset="0"/>
              </a:rPr>
              <a:t> 27cm. </a:t>
            </a:r>
            <a:r>
              <a:rPr lang="en-US" altLang="en-US" sz="2500" dirty="0" err="1">
                <a:cs typeface="Arial" panose="020B0604020202020204" pitchFamily="34" charset="0"/>
              </a:rPr>
              <a:t>Hãy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viết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số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độ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dài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của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sợi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dây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dưới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dạng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số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có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đơn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vị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là</a:t>
            </a:r>
            <a:r>
              <a:rPr lang="en-US" altLang="en-US" sz="2500" dirty="0">
                <a:cs typeface="Arial" panose="020B0604020202020204" pitchFamily="34" charset="0"/>
              </a:rPr>
              <a:t>: </a:t>
            </a:r>
            <a:r>
              <a:rPr lang="en-US" altLang="en-US" sz="2500" dirty="0" err="1">
                <a:cs typeface="Arial" panose="020B0604020202020204" pitchFamily="34" charset="0"/>
              </a:rPr>
              <a:t>xăng-ti-mét</a:t>
            </a:r>
            <a:r>
              <a:rPr lang="en-US" altLang="en-US" sz="2500" dirty="0">
                <a:cs typeface="Arial" panose="020B0604020202020204" pitchFamily="34" charset="0"/>
              </a:rPr>
              <a:t>; </a:t>
            </a:r>
            <a:r>
              <a:rPr lang="en-US" altLang="en-US" sz="2500" dirty="0" err="1">
                <a:cs typeface="Arial" panose="020B0604020202020204" pitchFamily="34" charset="0"/>
              </a:rPr>
              <a:t>đề</a:t>
            </a:r>
            <a:r>
              <a:rPr lang="en-US" altLang="en-US" sz="2500" dirty="0">
                <a:cs typeface="Arial" panose="020B0604020202020204" pitchFamily="34" charset="0"/>
              </a:rPr>
              <a:t>-xi-</a:t>
            </a:r>
            <a:r>
              <a:rPr lang="en-US" altLang="en-US" sz="2500" dirty="0" err="1">
                <a:cs typeface="Arial" panose="020B0604020202020204" pitchFamily="34" charset="0"/>
              </a:rPr>
              <a:t>mét</a:t>
            </a:r>
            <a:r>
              <a:rPr lang="en-US" altLang="en-US" sz="2500" dirty="0">
                <a:cs typeface="Arial" panose="020B0604020202020204" pitchFamily="34" charset="0"/>
              </a:rPr>
              <a:t>; </a:t>
            </a:r>
            <a:r>
              <a:rPr lang="en-US" altLang="en-US" sz="2500" dirty="0" err="1">
                <a:cs typeface="Arial" panose="020B0604020202020204" pitchFamily="34" charset="0"/>
              </a:rPr>
              <a:t>mét</a:t>
            </a:r>
            <a:r>
              <a:rPr lang="en-US" altLang="en-US" sz="2500" dirty="0">
                <a:cs typeface="Arial" panose="020B0604020202020204" pitchFamily="34" charset="0"/>
              </a:rPr>
              <a:t>.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515" y="2866571"/>
            <a:ext cx="8686800" cy="3505200"/>
          </a:xfrm>
          <a:prstGeom prst="rect">
            <a:avLst/>
          </a:prstGeom>
          <a:blipFill rotWithShape="1">
            <a:blip r:embed="rId6"/>
            <a:srcRect/>
            <a:stretch>
              <a:fillRect l="-1862" t="-911" r="668" b="-827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vi-VN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1074056"/>
            <a:ext cx="12192000" cy="5776569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621132" y="801948"/>
            <a:ext cx="6192099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Bài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học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kết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thúc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4403418" y="1338364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các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em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học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92</Paragraphs>
  <Slides>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UTM Windsor BT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2023-09-14T06:05:50Z</dcterms:modified>
</cp:coreProperties>
</file>