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1"/>
  </p:notesMasterIdLst>
  <p:sldIdLst>
    <p:sldId id="283" r:id="rId2"/>
    <p:sldId id="281" r:id="rId3"/>
    <p:sldId id="263" r:id="rId4"/>
    <p:sldId id="265" r:id="rId5"/>
    <p:sldId id="266" r:id="rId6"/>
    <p:sldId id="267" r:id="rId7"/>
    <p:sldId id="272" r:id="rId8"/>
    <p:sldId id="275" r:id="rId9"/>
    <p:sldId id="277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  <a:srgbClr val="FF33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08" autoAdjust="0"/>
  </p:normalViewPr>
  <p:slideViewPr>
    <p:cSldViewPr>
      <p:cViewPr>
        <p:scale>
          <a:sx n="50" d="100"/>
          <a:sy n="50" d="100"/>
        </p:scale>
        <p:origin x="-1086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888961E-1B09-4E48-94C4-BD0752070787}" type="datetimeFigureOut">
              <a:rPr lang="en-US"/>
              <a:pPr>
                <a:defRPr/>
              </a:pPr>
              <a:t>07/09/2022</a:t>
            </a:fld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8ED01DC-6B39-4D08-BA20-7ED6F703A7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477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44F90-DBB5-4A49-B3C0-F48BABB85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0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C2E72-F8F9-4FB1-B929-EB2609401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26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6D5DC-EDF9-4B10-9C10-B819DA286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04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90203-08F4-488B-B015-418EE6B6A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54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D4A72-296A-4A6A-B6F5-E636737C5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90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C7EA7-03AD-45A3-81C9-CDE5A9ECD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6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0B644-24F0-45ED-8352-FDF639943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2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E8F49-1D6E-47DC-8BD8-8E7D8FAB0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6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00053-8A82-40A6-BF39-D79BF10D7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2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699BD-1F62-4265-A9C5-EF2518A65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4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70BCA-9BDC-47B0-B797-CA0D1E236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37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9D364-9C55-4ADE-B4E8-5490B4C438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3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249A0-513A-4447-8CCA-CB1C18409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52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BAF7-16FE-4A5D-9C3A-E3DA1BBB2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65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FD8C2375-9671-4106-A096-F9EC5E793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slideLayout" Target="../slideLayouts/slideLayout4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0.wmf"/><Relationship Id="rId2" Type="http://schemas.openxmlformats.org/officeDocument/2006/relationships/audio" Target="../media/audio1.wav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11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10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8.wmf"/><Relationship Id="rId3" Type="http://schemas.openxmlformats.org/officeDocument/2006/relationships/slideLayout" Target="../slideLayouts/slideLayout4.xml"/><Relationship Id="rId21" Type="http://schemas.openxmlformats.org/officeDocument/2006/relationships/oleObject" Target="../embeddings/oleObject13.bin"/><Relationship Id="rId7" Type="http://schemas.openxmlformats.org/officeDocument/2006/relationships/image" Target="../media/image13.wmf"/><Relationship Id="rId12" Type="http://schemas.openxmlformats.org/officeDocument/2006/relationships/image" Target="../media/image11.png"/><Relationship Id="rId17" Type="http://schemas.openxmlformats.org/officeDocument/2006/relationships/oleObject" Target="../embeddings/oleObject11.bin"/><Relationship Id="rId2" Type="http://schemas.openxmlformats.org/officeDocument/2006/relationships/audio" Target="../media/audio1.wav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oleObject" Target="../embeddings/oleObject10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2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4.wmf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slideLayout" Target="../slideLayouts/slideLayout4.xml"/><Relationship Id="rId7" Type="http://schemas.openxmlformats.org/officeDocument/2006/relationships/oleObject" Target="../embeddings/oleObject15.bin"/><Relationship Id="rId2" Type="http://schemas.openxmlformats.org/officeDocument/2006/relationships/audio" Target="../media/audio1.wav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2.wmf"/><Relationship Id="rId4" Type="http://schemas.openxmlformats.org/officeDocument/2006/relationships/image" Target="../media/image11.png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1.bin"/><Relationship Id="rId3" Type="http://schemas.openxmlformats.org/officeDocument/2006/relationships/slideLayout" Target="../slideLayouts/slideLayout14.xml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6.wmf"/><Relationship Id="rId2" Type="http://schemas.openxmlformats.org/officeDocument/2006/relationships/audio" Target="../media/audio1.wav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5.wmf"/><Relationship Id="rId4" Type="http://schemas.openxmlformats.org/officeDocument/2006/relationships/image" Target="../media/image11.png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18" Type="http://schemas.openxmlformats.org/officeDocument/2006/relationships/image" Target="../media/image11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17" Type="http://schemas.openxmlformats.org/officeDocument/2006/relationships/image" Target="../media/image51.gi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png"/><Relationship Id="rId1" Type="http://schemas.openxmlformats.org/officeDocument/2006/relationships/audio" Target="file:///D:\CO%20TRANG%20(F)\NHAC%20THIEU%20NHI%20-%20Nhuan\khi%20toc%20thay%20bac%20trang.mp3" TargetMode="Externa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png"/><Relationship Id="rId19" Type="http://schemas.openxmlformats.org/officeDocument/2006/relationships/image" Target="../media/image52.gif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294">
            <a:extLst>
              <a:ext uri="{FF2B5EF4-FFF2-40B4-BE49-F238E27FC236}">
                <a16:creationId xmlns="" xmlns:a16="http://schemas.microsoft.com/office/drawing/2014/main" id="{DF29EEBD-C398-48D4-B633-8E38BC009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1650" y="457202"/>
            <a:ext cx="5772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>
              <a:ext uri="{FF2B5EF4-FFF2-40B4-BE49-F238E27FC236}">
                <a16:creationId xmlns=""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474" y="322987"/>
            <a:ext cx="1390262" cy="1853683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E941064-7ED8-4A34-87EA-1479821BBF35}"/>
              </a:ext>
            </a:extLst>
          </p:cNvPr>
          <p:cNvSpPr txBox="1"/>
          <p:nvPr/>
        </p:nvSpPr>
        <p:spPr>
          <a:xfrm>
            <a:off x="990600" y="2176670"/>
            <a:ext cx="7118903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hangingPunct="1">
              <a:defRPr/>
            </a:pP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MÔN: TOÁN </a:t>
            </a:r>
            <a:endParaRPr lang="en-US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WordArt 187"/>
          <p:cNvSpPr>
            <a:spLocks noChangeArrowheads="1" noChangeShapeType="1" noTextEdit="1"/>
          </p:cNvSpPr>
          <p:nvPr/>
        </p:nvSpPr>
        <p:spPr bwMode="auto">
          <a:xfrm>
            <a:off x="1298575" y="2895600"/>
            <a:ext cx="6478588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TẬP: PHÉP NHÂN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 PHÉP CHIA HAI PHÂN SỐ</a:t>
            </a:r>
          </a:p>
        </p:txBody>
      </p:sp>
    </p:spTree>
    <p:extLst>
      <p:ext uri="{BB962C8B-B14F-4D97-AF65-F5344CB8AC3E}">
        <p14:creationId xmlns:p14="http://schemas.microsoft.com/office/powerpoint/2010/main" val="37458939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152400" y="2474913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Muốn cộng (hoặc trừ) hai phân số khác mẫu số ta làm như thế nào/</a:t>
            </a:r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152400" y="533400"/>
            <a:ext cx="9144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                    ÔN BÀI CŨ</a:t>
            </a:r>
          </a:p>
          <a:p>
            <a:endParaRPr lang="en-US" altLang="en-US" sz="28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 Muốn cộng (hoặc trừ) hai phân số cùng mẫu số ta làm như thế nào?</a:t>
            </a:r>
          </a:p>
        </p:txBody>
      </p:sp>
      <p:pic>
        <p:nvPicPr>
          <p:cNvPr id="3076" name="Picture 15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50019" y="5412581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000" y="5334000"/>
            <a:ext cx="1279525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8" name="Group 17"/>
          <p:cNvGrpSpPr>
            <a:grpSpLocks/>
          </p:cNvGrpSpPr>
          <p:nvPr/>
        </p:nvGrpSpPr>
        <p:grpSpPr bwMode="auto">
          <a:xfrm>
            <a:off x="1371600" y="5676900"/>
            <a:ext cx="1866900" cy="1181100"/>
            <a:chOff x="2256" y="1536"/>
            <a:chExt cx="1176" cy="744"/>
          </a:xfrm>
        </p:grpSpPr>
        <p:pic>
          <p:nvPicPr>
            <p:cNvPr id="3091" name="Picture 18" descr="pretty_flower_purple_hb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92" name="Group 19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3093" name="Picture 20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94" name="Picture 21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95" name="Picture 22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3079" name="Group 23"/>
          <p:cNvGrpSpPr>
            <a:grpSpLocks/>
          </p:cNvGrpSpPr>
          <p:nvPr/>
        </p:nvGrpSpPr>
        <p:grpSpPr bwMode="auto">
          <a:xfrm>
            <a:off x="3581400" y="5676900"/>
            <a:ext cx="1866900" cy="1181100"/>
            <a:chOff x="2256" y="1536"/>
            <a:chExt cx="1176" cy="744"/>
          </a:xfrm>
        </p:grpSpPr>
        <p:pic>
          <p:nvPicPr>
            <p:cNvPr id="3086" name="Picture 24" descr="pretty_flower_purple_hb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87" name="Group 25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3088" name="Picture 26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9" name="Picture 27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90" name="Picture 28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3080" name="Group 29"/>
          <p:cNvGrpSpPr>
            <a:grpSpLocks/>
          </p:cNvGrpSpPr>
          <p:nvPr/>
        </p:nvGrpSpPr>
        <p:grpSpPr bwMode="auto">
          <a:xfrm>
            <a:off x="5715000" y="5676900"/>
            <a:ext cx="1866900" cy="1181100"/>
            <a:chOff x="2256" y="1536"/>
            <a:chExt cx="1176" cy="744"/>
          </a:xfrm>
        </p:grpSpPr>
        <p:pic>
          <p:nvPicPr>
            <p:cNvPr id="3081" name="Picture 30" descr="pretty_flower_purple_hb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82" name="Group 31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3083" name="Picture 32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4" name="Picture 33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5" name="Picture 34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30162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604963" y="3581400"/>
          <a:ext cx="1138237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" imgW="368140" imgH="393529" progId="Equation.3">
                  <p:embed/>
                </p:oleObj>
              </mc:Choice>
              <mc:Fallback>
                <p:oleObj name="Equation" r:id="rId4" imgW="368140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3581400"/>
                        <a:ext cx="1138237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Rectangle 8"/>
          <p:cNvSpPr>
            <a:spLocks noChangeArrowheads="1"/>
          </p:cNvSpPr>
          <p:nvPr/>
        </p:nvSpPr>
        <p:spPr bwMode="auto">
          <a:xfrm>
            <a:off x="0" y="-6524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473233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Rectangle 10"/>
          <p:cNvSpPr>
            <a:spLocks noChangeArrowheads="1"/>
          </p:cNvSpPr>
          <p:nvPr/>
        </p:nvSpPr>
        <p:spPr bwMode="auto">
          <a:xfrm>
            <a:off x="0" y="66849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4" name="Rectangle 11"/>
          <p:cNvSpPr>
            <a:spLocks noChangeArrowheads="1"/>
          </p:cNvSpPr>
          <p:nvPr/>
        </p:nvSpPr>
        <p:spPr bwMode="auto">
          <a:xfrm>
            <a:off x="0" y="71421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45" name="j0211745.wav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wavAudioFile r:embed="rId2" name="j0214098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24800" y="6553200"/>
            <a:ext cx="304800" cy="304800"/>
          </a:xfrm>
        </p:spPr>
      </p:pic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2743200" y="3581400"/>
          <a:ext cx="22860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7" imgW="787058" imgH="393529" progId="Equation.3">
                  <p:embed/>
                </p:oleObj>
              </mc:Choice>
              <mc:Fallback>
                <p:oleObj name="Equation" r:id="rId7" imgW="787058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81400"/>
                        <a:ext cx="22860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0" y="3962400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Ví dụ 1: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0" y="556260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Ví dụ 2:</a:t>
            </a:r>
          </a:p>
        </p:txBody>
      </p:sp>
      <p:graphicFrame>
        <p:nvGraphicFramePr>
          <p:cNvPr id="18454" name="Object 22"/>
          <p:cNvGraphicFramePr>
            <a:graphicFrameLocks noChangeAspect="1"/>
          </p:cNvGraphicFramePr>
          <p:nvPr/>
        </p:nvGraphicFramePr>
        <p:xfrm>
          <a:off x="1744663" y="5181600"/>
          <a:ext cx="1150937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9" imgW="330057" imgH="393529" progId="Equation.3">
                  <p:embed/>
                </p:oleObj>
              </mc:Choice>
              <mc:Fallback>
                <p:oleObj name="Equation" r:id="rId9" imgW="330057" imgH="393529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5181600"/>
                        <a:ext cx="1150937" cy="1293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5" name="Object 23"/>
          <p:cNvGraphicFramePr>
            <a:graphicFrameLocks noChangeAspect="1"/>
          </p:cNvGraphicFramePr>
          <p:nvPr/>
        </p:nvGraphicFramePr>
        <p:xfrm>
          <a:off x="2895600" y="5181600"/>
          <a:ext cx="2590800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1" imgW="799753" imgH="393529" progId="Equation.3">
                  <p:embed/>
                </p:oleObj>
              </mc:Choice>
              <mc:Fallback>
                <p:oleObj name="Equation" r:id="rId11" imgW="799753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181600"/>
                        <a:ext cx="2590800" cy="1293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0" y="1571625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Muốn nhân hai phân số ta lấy tử số nhân với tử số, mẫu số nhân với mẫu số.</a:t>
            </a:r>
          </a:p>
        </p:txBody>
      </p:sp>
      <p:sp>
        <p:nvSpPr>
          <p:cNvPr id="4112" name="Text Box 13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0" y="9906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: Phép nhân và phép chia hai phân số.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0" y="25908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Muốn chia một phân số cho một phân số ta lấy phân số thứ nhất nhân với phân số thứ hai đảo ngược. </a:t>
            </a:r>
            <a:endParaRPr lang="en-US" alt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45"/>
                </p:tgtEl>
              </p:cMediaNode>
            </p:audio>
          </p:childTnLst>
        </p:cTn>
      </p:par>
    </p:tnLst>
    <p:bldLst>
      <p:bldP spid="18450" grpId="0"/>
      <p:bldP spid="18453" grpId="0"/>
      <p:bldP spid="81927" grpId="0"/>
      <p:bldP spid="2077" grpId="0"/>
      <p:bldP spid="20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30162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381000" y="2362200"/>
          <a:ext cx="93980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4" imgW="431613" imgH="393529" progId="Equation.3">
                  <p:embed/>
                </p:oleObj>
              </mc:Choice>
              <mc:Fallback>
                <p:oleObj name="Equation" r:id="rId4" imgW="431613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362200"/>
                        <a:ext cx="93980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0" y="-6524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0" y="473233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0" y="66849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8" name="Rectangle 9"/>
          <p:cNvSpPr>
            <a:spLocks noChangeArrowheads="1"/>
          </p:cNvSpPr>
          <p:nvPr/>
        </p:nvSpPr>
        <p:spPr bwMode="auto">
          <a:xfrm>
            <a:off x="0" y="71421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9" name="Rectangle 10"/>
          <p:cNvSpPr>
            <a:spLocks noChangeArrowheads="1"/>
          </p:cNvSpPr>
          <p:nvPr/>
        </p:nvSpPr>
        <p:spPr bwMode="auto">
          <a:xfrm>
            <a:off x="0" y="31686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1371600" y="2362200"/>
          <a:ext cx="2519363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6" imgW="1155700" imgH="393700" progId="Equation.3">
                  <p:embed/>
                </p:oleObj>
              </mc:Choice>
              <mc:Fallback>
                <p:oleObj name="Equation" r:id="rId6" imgW="1155700" imgH="393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62200"/>
                        <a:ext cx="2519363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1524000" y="53340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0" y="1752600"/>
            <a:ext cx="281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:Tính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4675188" y="2363788"/>
          <a:ext cx="72072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8" imgW="330057" imgH="393529" progId="Equation.3">
                  <p:embed/>
                </p:oleObj>
              </mc:Choice>
              <mc:Fallback>
                <p:oleObj name="Equation" r:id="rId8" imgW="330057" imgH="39352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188" y="2363788"/>
                        <a:ext cx="720725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4114800" y="2514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graphicFrame>
        <p:nvGraphicFramePr>
          <p:cNvPr id="20499" name="Object 19"/>
          <p:cNvGraphicFramePr>
            <a:graphicFrameLocks noChangeAspect="1"/>
          </p:cNvGraphicFramePr>
          <p:nvPr/>
        </p:nvGraphicFramePr>
        <p:xfrm>
          <a:off x="5486400" y="2362200"/>
          <a:ext cx="343217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0" imgW="1574800" imgH="393700" progId="Equation.3">
                  <p:embed/>
                </p:oleObj>
              </mc:Choice>
              <mc:Fallback>
                <p:oleObj name="Equation" r:id="rId10" imgW="1574800" imgH="3937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362200"/>
                        <a:ext cx="343217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00" name="j0211761.wav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wavAudioFile r:embed="rId2" name="j0214098.wav"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24800" y="6553200"/>
            <a:ext cx="304800" cy="304800"/>
          </a:xfrm>
        </p:spPr>
      </p:pic>
      <p:graphicFrame>
        <p:nvGraphicFramePr>
          <p:cNvPr id="20501" name="Object 21"/>
          <p:cNvGraphicFramePr>
            <a:graphicFrameLocks noChangeAspect="1"/>
          </p:cNvGraphicFramePr>
          <p:nvPr/>
        </p:nvGraphicFramePr>
        <p:xfrm>
          <a:off x="533400" y="3657600"/>
          <a:ext cx="7175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13" imgW="330057" imgH="393529" progId="Equation.3">
                  <p:embed/>
                </p:oleObj>
              </mc:Choice>
              <mc:Fallback>
                <p:oleObj name="Equation" r:id="rId13" imgW="330057" imgH="393529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57600"/>
                        <a:ext cx="71755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2" name="Object 22"/>
          <p:cNvGraphicFramePr>
            <a:graphicFrameLocks noChangeAspect="1"/>
          </p:cNvGraphicFramePr>
          <p:nvPr/>
        </p:nvGraphicFramePr>
        <p:xfrm>
          <a:off x="1565275" y="3657600"/>
          <a:ext cx="2214563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15" imgW="1016000" imgH="393700" progId="Equation.3">
                  <p:embed/>
                </p:oleObj>
              </mc:Choice>
              <mc:Fallback>
                <p:oleObj name="Equation" r:id="rId15" imgW="1016000" imgH="3937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3657600"/>
                        <a:ext cx="2214563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0" y="38100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4756150" y="3659188"/>
          <a:ext cx="665163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17" imgW="304536" imgH="393359" progId="Equation.3">
                  <p:embed/>
                </p:oleObj>
              </mc:Choice>
              <mc:Fallback>
                <p:oleObj name="Equation" r:id="rId17" imgW="304536" imgH="393359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150" y="3659188"/>
                        <a:ext cx="665163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4232275" y="381158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graphicFrame>
        <p:nvGraphicFramePr>
          <p:cNvPr id="20506" name="Object 26"/>
          <p:cNvGraphicFramePr>
            <a:graphicFrameLocks noChangeAspect="1"/>
          </p:cNvGraphicFramePr>
          <p:nvPr/>
        </p:nvGraphicFramePr>
        <p:xfrm>
          <a:off x="5549900" y="3657600"/>
          <a:ext cx="2989263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19" imgW="1371600" imgH="393700" progId="Equation.3">
                  <p:embed/>
                </p:oleObj>
              </mc:Choice>
              <mc:Fallback>
                <p:oleObj name="Equation" r:id="rId19" imgW="1371600" imgH="3937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657600"/>
                        <a:ext cx="2989263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0" y="4572000"/>
            <a:ext cx="411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itchFamily="18" charset="0"/>
                <a:cs typeface="Times New Roman" pitchFamily="18" charset="0"/>
              </a:rPr>
              <a:t>2: Tính theo mẫu.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12" name="Object 32">
            <a:hlinkClick r:id="" action="ppaction://hlinkshowjump?jump=nextslide" endSnd="1"/>
          </p:cNvPr>
          <p:cNvGraphicFramePr>
            <a:graphicFrameLocks noChangeAspect="1"/>
          </p:cNvGraphicFramePr>
          <p:nvPr/>
        </p:nvGraphicFramePr>
        <p:xfrm>
          <a:off x="2286000" y="5105400"/>
          <a:ext cx="43672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21" imgW="2005729" imgH="393529" progId="Equation.3">
                  <p:embed/>
                </p:oleObj>
              </mc:Choice>
              <mc:Fallback>
                <p:oleObj name="Equation" r:id="rId21" imgW="2005729" imgH="393529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4367213" cy="1066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3" name="Rectangle 33"/>
          <p:cNvSpPr>
            <a:spLocks noChangeArrowheads="1"/>
          </p:cNvSpPr>
          <p:nvPr/>
        </p:nvSpPr>
        <p:spPr bwMode="auto">
          <a:xfrm>
            <a:off x="228600" y="525780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Mẫu: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0" y="2514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20518" name="Line 38"/>
          <p:cNvSpPr>
            <a:spLocks noChangeShapeType="1"/>
          </p:cNvSpPr>
          <p:nvPr/>
        </p:nvSpPr>
        <p:spPr bwMode="auto">
          <a:xfrm flipH="1">
            <a:off x="4876800" y="51816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9" name="Line 39"/>
          <p:cNvSpPr>
            <a:spLocks noChangeShapeType="1"/>
          </p:cNvSpPr>
          <p:nvPr/>
        </p:nvSpPr>
        <p:spPr bwMode="auto">
          <a:xfrm flipH="1">
            <a:off x="5410200" y="57912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21" name="Line 41"/>
          <p:cNvSpPr>
            <a:spLocks noChangeShapeType="1"/>
          </p:cNvSpPr>
          <p:nvPr/>
        </p:nvSpPr>
        <p:spPr bwMode="auto">
          <a:xfrm flipH="1">
            <a:off x="5257800" y="51816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Line 39"/>
          <p:cNvSpPr>
            <a:spLocks noChangeShapeType="1"/>
          </p:cNvSpPr>
          <p:nvPr/>
        </p:nvSpPr>
        <p:spPr bwMode="auto">
          <a:xfrm flipH="1">
            <a:off x="5715000" y="51816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" name="Line 39"/>
          <p:cNvSpPr>
            <a:spLocks noChangeShapeType="1"/>
          </p:cNvSpPr>
          <p:nvPr/>
        </p:nvSpPr>
        <p:spPr bwMode="auto">
          <a:xfrm flipH="1">
            <a:off x="4648200" y="57912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52" name="Text Box 13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5153" name="Text Box 39"/>
          <p:cNvSpPr txBox="1">
            <a:spLocks noChangeArrowheads="1"/>
          </p:cNvSpPr>
          <p:nvPr/>
        </p:nvSpPr>
        <p:spPr bwMode="auto">
          <a:xfrm>
            <a:off x="0" y="9906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: Phép nhân và phép chia hai phân số.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6" dur="20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20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5" dur="20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8" dur="20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1" dur="20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00"/>
                </p:tgtEl>
              </p:cMediaNode>
            </p:audio>
          </p:childTnLst>
        </p:cTn>
      </p:par>
    </p:tnLst>
    <p:bldLst>
      <p:bldP spid="20494" grpId="0"/>
      <p:bldP spid="20496" grpId="0"/>
      <p:bldP spid="20498" grpId="0"/>
      <p:bldP spid="20503" grpId="0"/>
      <p:bldP spid="20505" grpId="0"/>
      <p:bldP spid="20507" grpId="0"/>
      <p:bldP spid="20513" grpId="0"/>
      <p:bldP spid="20517" grpId="0"/>
      <p:bldP spid="20518" grpId="0" animBg="1"/>
      <p:bldP spid="20519" grpId="0" animBg="1"/>
      <p:bldP spid="20521" grpId="0" animBg="1"/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0" y="30162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0" y="-6524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0" y="473233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10"/>
          <p:cNvSpPr>
            <a:spLocks noChangeArrowheads="1"/>
          </p:cNvSpPr>
          <p:nvPr/>
        </p:nvSpPr>
        <p:spPr bwMode="auto">
          <a:xfrm>
            <a:off x="0" y="31686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1" name="Text Box 14"/>
          <p:cNvSpPr txBox="1">
            <a:spLocks noChangeArrowheads="1"/>
          </p:cNvSpPr>
          <p:nvPr/>
        </p:nvSpPr>
        <p:spPr bwMode="auto">
          <a:xfrm>
            <a:off x="990600" y="22860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pic>
        <p:nvPicPr>
          <p:cNvPr id="22548" name="j0211776.wav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wavAudioFile r:embed="rId2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24800" y="6553200"/>
            <a:ext cx="304800" cy="304800"/>
          </a:xfrm>
        </p:spPr>
      </p:pic>
      <p:graphicFrame>
        <p:nvGraphicFramePr>
          <p:cNvPr id="6153" name="Object 28">
            <a:hlinkClick r:id="" action="ppaction://hlinkshowjump?jump=nextslide" endSnd="1"/>
          </p:cNvPr>
          <p:cNvGraphicFramePr>
            <a:graphicFrameLocks noChangeAspect="1"/>
          </p:cNvGraphicFramePr>
          <p:nvPr/>
        </p:nvGraphicFramePr>
        <p:xfrm>
          <a:off x="1600200" y="2209800"/>
          <a:ext cx="54864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5" imgW="2005729" imgH="393529" progId="Equation.3">
                  <p:embed/>
                </p:oleObj>
              </mc:Choice>
              <mc:Fallback>
                <p:oleObj name="Equation" r:id="rId5" imgW="2005729" imgH="393529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209800"/>
                        <a:ext cx="5486400" cy="1143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Line 31"/>
          <p:cNvSpPr>
            <a:spLocks noChangeShapeType="1"/>
          </p:cNvSpPr>
          <p:nvPr/>
        </p:nvSpPr>
        <p:spPr bwMode="auto">
          <a:xfrm flipH="1">
            <a:off x="4800600" y="23622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5" name="Line 32"/>
          <p:cNvSpPr>
            <a:spLocks noChangeShapeType="1"/>
          </p:cNvSpPr>
          <p:nvPr/>
        </p:nvSpPr>
        <p:spPr bwMode="auto">
          <a:xfrm flipH="1">
            <a:off x="5638800" y="28956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6" name="Line 33"/>
          <p:cNvSpPr>
            <a:spLocks noChangeShapeType="1"/>
          </p:cNvSpPr>
          <p:nvPr/>
        </p:nvSpPr>
        <p:spPr bwMode="auto">
          <a:xfrm flipH="1">
            <a:off x="4572000" y="29718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7" name="Line 34"/>
          <p:cNvSpPr>
            <a:spLocks noChangeShapeType="1"/>
          </p:cNvSpPr>
          <p:nvPr/>
        </p:nvSpPr>
        <p:spPr bwMode="auto">
          <a:xfrm flipH="1">
            <a:off x="5867400" y="22860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2564" name="Object 36">
            <a:hlinkClick r:id="" action="ppaction://hlinkshowjump?jump=nextslide" endSnd="1"/>
          </p:cNvPr>
          <p:cNvGraphicFramePr>
            <a:graphicFrameLocks noChangeAspect="1"/>
          </p:cNvGraphicFramePr>
          <p:nvPr/>
        </p:nvGraphicFramePr>
        <p:xfrm>
          <a:off x="914400" y="3657600"/>
          <a:ext cx="7467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7" imgW="2844800" imgH="393700" progId="Equation.3">
                  <p:embed/>
                </p:oleObj>
              </mc:Choice>
              <mc:Fallback>
                <p:oleObj name="Equation" r:id="rId7" imgW="2844800" imgH="3937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57600"/>
                        <a:ext cx="7467600" cy="1219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5" name="Line 37"/>
          <p:cNvSpPr>
            <a:spLocks noChangeShapeType="1"/>
          </p:cNvSpPr>
          <p:nvPr/>
        </p:nvSpPr>
        <p:spPr bwMode="auto">
          <a:xfrm flipH="1">
            <a:off x="6781800" y="38100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 flipH="1">
            <a:off x="5791200" y="44196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7" name="Line 39"/>
          <p:cNvSpPr>
            <a:spLocks noChangeShapeType="1"/>
          </p:cNvSpPr>
          <p:nvPr/>
        </p:nvSpPr>
        <p:spPr bwMode="auto">
          <a:xfrm flipH="1">
            <a:off x="6781800" y="44958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8" name="Line 40"/>
          <p:cNvSpPr>
            <a:spLocks noChangeShapeType="1"/>
          </p:cNvSpPr>
          <p:nvPr/>
        </p:nvSpPr>
        <p:spPr bwMode="auto">
          <a:xfrm flipH="1">
            <a:off x="5791200" y="38100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9" name="Text Box 41"/>
          <p:cNvSpPr txBox="1">
            <a:spLocks noChangeArrowheads="1"/>
          </p:cNvSpPr>
          <p:nvPr/>
        </p:nvSpPr>
        <p:spPr bwMode="auto">
          <a:xfrm>
            <a:off x="0" y="4038600"/>
            <a:ext cx="647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0" y="5486400"/>
            <a:ext cx="53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c.</a:t>
            </a:r>
          </a:p>
        </p:txBody>
      </p:sp>
      <p:graphicFrame>
        <p:nvGraphicFramePr>
          <p:cNvPr id="22577" name="Object 49">
            <a:hlinkClick r:id="" action="ppaction://hlinkshowjump?jump=nextslide" endSnd="1"/>
          </p:cNvPr>
          <p:cNvGraphicFramePr>
            <a:graphicFrameLocks noChangeAspect="1"/>
          </p:cNvGraphicFramePr>
          <p:nvPr/>
        </p:nvGraphicFramePr>
        <p:xfrm>
          <a:off x="838200" y="5105400"/>
          <a:ext cx="6172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9" imgW="2197100" imgH="393700" progId="Equation.3">
                  <p:embed/>
                </p:oleObj>
              </mc:Choice>
              <mc:Fallback>
                <p:oleObj name="Equation" r:id="rId9" imgW="2197100" imgH="3937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105400"/>
                        <a:ext cx="6172200" cy="1143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78" name="Line 50"/>
          <p:cNvSpPr>
            <a:spLocks noChangeShapeType="1"/>
          </p:cNvSpPr>
          <p:nvPr/>
        </p:nvSpPr>
        <p:spPr bwMode="auto">
          <a:xfrm flipH="1">
            <a:off x="4267200" y="5257800"/>
            <a:ext cx="3048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79" name="Line 51"/>
          <p:cNvSpPr>
            <a:spLocks noChangeShapeType="1"/>
          </p:cNvSpPr>
          <p:nvPr/>
        </p:nvSpPr>
        <p:spPr bwMode="auto">
          <a:xfrm flipH="1">
            <a:off x="5410200" y="57912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80" name="Line 52"/>
          <p:cNvSpPr>
            <a:spLocks noChangeShapeType="1"/>
          </p:cNvSpPr>
          <p:nvPr/>
        </p:nvSpPr>
        <p:spPr bwMode="auto">
          <a:xfrm flipH="1">
            <a:off x="4800600" y="5867400"/>
            <a:ext cx="3048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81" name="Line 53"/>
          <p:cNvSpPr>
            <a:spLocks noChangeShapeType="1"/>
          </p:cNvSpPr>
          <p:nvPr/>
        </p:nvSpPr>
        <p:spPr bwMode="auto">
          <a:xfrm flipH="1">
            <a:off x="5943600" y="5257800"/>
            <a:ext cx="2286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70" name="Rectangle 27"/>
          <p:cNvSpPr>
            <a:spLocks noChangeArrowheads="1"/>
          </p:cNvSpPr>
          <p:nvPr/>
        </p:nvSpPr>
        <p:spPr bwMode="auto">
          <a:xfrm>
            <a:off x="0" y="15240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2: Tính theo mẫu.</a:t>
            </a:r>
            <a:endParaRPr lang="en-US" alt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1" name="Rectangle 33"/>
          <p:cNvSpPr>
            <a:spLocks noChangeArrowheads="1"/>
          </p:cNvSpPr>
          <p:nvPr/>
        </p:nvSpPr>
        <p:spPr bwMode="auto">
          <a:xfrm>
            <a:off x="0" y="228600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Mẫu: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2" name="Text Box 13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6173" name="Text Box 42"/>
          <p:cNvSpPr txBox="1">
            <a:spLocks noChangeArrowheads="1"/>
          </p:cNvSpPr>
          <p:nvPr/>
        </p:nvSpPr>
        <p:spPr bwMode="auto">
          <a:xfrm>
            <a:off x="0" y="9906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: Phép nhân và phép chia hai phân số.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48"/>
                </p:tgtEl>
              </p:cMediaNode>
            </p:audio>
          </p:childTnLst>
        </p:cTn>
      </p:par>
    </p:tnLst>
    <p:bldLst>
      <p:bldP spid="22565" grpId="0" animBg="1"/>
      <p:bldP spid="22566" grpId="0" animBg="1"/>
      <p:bldP spid="22567" grpId="0" animBg="1"/>
      <p:bldP spid="22568" grpId="0" animBg="1"/>
      <p:bldP spid="22569" grpId="0"/>
      <p:bldP spid="22576" grpId="0"/>
      <p:bldP spid="22578" grpId="0" animBg="1"/>
      <p:bldP spid="22579" grpId="0" animBg="1"/>
      <p:bldP spid="22580" grpId="0" animBg="1"/>
      <p:bldP spid="225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0" y="-6524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0" y="473233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0" y="66849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0" y="7142163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527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-152400" y="32448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67" name="j0211776.wav">
            <a:hlinkClick r:id="" action="ppaction://media"/>
          </p:cNvPr>
          <p:cNvPicPr>
            <a:picLocks noGrp="1" noRot="1" noChangeAspect="1" noChangeArrowheads="1"/>
          </p:cNvPicPr>
          <p:nvPr>
            <p:ph sz="quarter" idx="2"/>
            <a:wavAudioFile r:embed="rId2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0" y="6400800"/>
            <a:ext cx="304800" cy="304800"/>
          </a:xfrm>
        </p:spPr>
      </p:pic>
      <p:sp>
        <p:nvSpPr>
          <p:cNvPr id="7177" name="Rectangle 36"/>
          <p:cNvSpPr>
            <a:spLocks noChangeArrowheads="1"/>
          </p:cNvSpPr>
          <p:nvPr/>
        </p:nvSpPr>
        <p:spPr bwMode="auto">
          <a:xfrm>
            <a:off x="152400" y="33210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628" name="Rectangle 76"/>
          <p:cNvSpPr>
            <a:spLocks noChangeArrowheads="1"/>
          </p:cNvSpPr>
          <p:nvPr/>
        </p:nvSpPr>
        <p:spPr bwMode="auto">
          <a:xfrm>
            <a:off x="3810000" y="32004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u="sng"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2400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629" name="Rectangle 77"/>
          <p:cNvSpPr>
            <a:spLocks noChangeArrowheads="1"/>
          </p:cNvSpPr>
          <p:nvPr/>
        </p:nvSpPr>
        <p:spPr bwMode="auto">
          <a:xfrm>
            <a:off x="2590800" y="35814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Diện tích của tấm bìa là:</a:t>
            </a:r>
          </a:p>
        </p:txBody>
      </p:sp>
      <p:graphicFrame>
        <p:nvGraphicFramePr>
          <p:cNvPr id="23633" name="Object 8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971800" y="3886200"/>
          <a:ext cx="304800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5" imgW="748975" imgH="393529" progId="Equation.3">
                  <p:embed/>
                </p:oleObj>
              </mc:Choice>
              <mc:Fallback>
                <p:oleObj name="Equation" r:id="rId5" imgW="748975" imgH="393529" progId="Equation.3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86200"/>
                        <a:ext cx="3048000" cy="90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36" name="Rectangle 84"/>
          <p:cNvSpPr>
            <a:spLocks noChangeArrowheads="1"/>
          </p:cNvSpPr>
          <p:nvPr/>
        </p:nvSpPr>
        <p:spPr bwMode="auto">
          <a:xfrm>
            <a:off x="2286000" y="4648200"/>
            <a:ext cx="510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Diện tích của mỗi phần tấm bìa là:</a:t>
            </a:r>
          </a:p>
        </p:txBody>
      </p:sp>
      <p:graphicFrame>
        <p:nvGraphicFramePr>
          <p:cNvPr id="23637" name="Object 85"/>
          <p:cNvGraphicFramePr>
            <a:graphicFrameLocks noChangeAspect="1"/>
          </p:cNvGraphicFramePr>
          <p:nvPr/>
        </p:nvGraphicFramePr>
        <p:xfrm>
          <a:off x="3024188" y="5081588"/>
          <a:ext cx="3148012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7" imgW="748975" imgH="393529" progId="Equation.3">
                  <p:embed/>
                </p:oleObj>
              </mc:Choice>
              <mc:Fallback>
                <p:oleObj name="Equation" r:id="rId7" imgW="748975" imgH="393529" progId="Equation.3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188" y="5081588"/>
                        <a:ext cx="3148012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38" name="Rectangle 86"/>
          <p:cNvSpPr>
            <a:spLocks noChangeArrowheads="1"/>
          </p:cNvSpPr>
          <p:nvPr/>
        </p:nvSpPr>
        <p:spPr bwMode="auto">
          <a:xfrm>
            <a:off x="2971800" y="62484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Đáp số:     </a:t>
            </a:r>
          </a:p>
        </p:txBody>
      </p:sp>
      <p:graphicFrame>
        <p:nvGraphicFramePr>
          <p:cNvPr id="23642" name="Object 90"/>
          <p:cNvGraphicFramePr>
            <a:graphicFrameLocks noChangeAspect="1"/>
          </p:cNvGraphicFramePr>
          <p:nvPr/>
        </p:nvGraphicFramePr>
        <p:xfrm>
          <a:off x="4038600" y="5951538"/>
          <a:ext cx="935038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9" imgW="406048" imgH="393359" progId="Equation.3">
                  <p:embed/>
                </p:oleObj>
              </mc:Choice>
              <mc:Fallback>
                <p:oleObj name="Equation" r:id="rId9" imgW="406048" imgH="393359" progId="Equation.3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951538"/>
                        <a:ext cx="935038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0" y="1676400"/>
            <a:ext cx="8839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3: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Một tấm bìa hình chữ nhật có chiều dài        m, chiều rộng                          	    m. Chia tấm bìa đó thành 3 phần bằng nhau. Tính diện 	    tích của mỗi phần.</a:t>
            </a:r>
          </a:p>
        </p:txBody>
      </p:sp>
      <p:graphicFrame>
        <p:nvGraphicFramePr>
          <p:cNvPr id="6186" name="Object 42"/>
          <p:cNvGraphicFramePr>
            <a:graphicFrameLocks noChangeAspect="1"/>
          </p:cNvGraphicFramePr>
          <p:nvPr/>
        </p:nvGraphicFramePr>
        <p:xfrm>
          <a:off x="5638800" y="1495425"/>
          <a:ext cx="5445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1" imgW="126890" imgH="228402" progId="Equation.DSMT4">
                  <p:embed/>
                </p:oleObj>
              </mc:Choice>
              <mc:Fallback>
                <p:oleObj name="Equation" r:id="rId11" imgW="126890" imgH="228402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495425"/>
                        <a:ext cx="5445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7" name="Object 43"/>
          <p:cNvGraphicFramePr>
            <a:graphicFrameLocks noChangeAspect="1"/>
          </p:cNvGraphicFramePr>
          <p:nvPr/>
        </p:nvGraphicFramePr>
        <p:xfrm>
          <a:off x="838200" y="1981200"/>
          <a:ext cx="4905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3" imgW="114250" imgH="228501" progId="Equation.DSMT4">
                  <p:embed/>
                </p:oleObj>
              </mc:Choice>
              <mc:Fallback>
                <p:oleObj name="Equation" r:id="rId13" imgW="114250" imgH="228501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81200"/>
                        <a:ext cx="4905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8" name="Text Box 13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7189" name="Text Box 46"/>
          <p:cNvSpPr txBox="1">
            <a:spLocks noChangeArrowheads="1"/>
          </p:cNvSpPr>
          <p:nvPr/>
        </p:nvSpPr>
        <p:spPr bwMode="auto">
          <a:xfrm>
            <a:off x="0" y="9906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: Phép nhân và phép chia hai phân số.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567"/>
                </p:tgtEl>
              </p:cMediaNode>
            </p:audio>
          </p:childTnLst>
        </p:cTn>
      </p:par>
    </p:tnLst>
    <p:bldLst>
      <p:bldP spid="23628" grpId="0"/>
      <p:bldP spid="23629" grpId="0"/>
      <p:bldP spid="23636" grpId="0"/>
      <p:bldP spid="23638" grpId="0"/>
      <p:bldP spid="61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AutoShape 4"/>
          <p:cNvSpPr>
            <a:spLocks noChangeArrowheads="1"/>
          </p:cNvSpPr>
          <p:nvPr/>
        </p:nvSpPr>
        <p:spPr bwMode="gray">
          <a:xfrm>
            <a:off x="9525" y="309563"/>
            <a:ext cx="8958263" cy="1371600"/>
          </a:xfrm>
          <a:prstGeom prst="roundRect">
            <a:avLst>
              <a:gd name="adj" fmla="val 50000"/>
            </a:avLst>
          </a:prstGeom>
          <a:solidFill>
            <a:srgbClr val="CCFFFF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Kết quả phép tính:</a:t>
            </a:r>
          </a:p>
          <a:p>
            <a:pPr eaLnBrk="1" hangingPunct="1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	</a:t>
            </a:r>
            <a:endParaRPr lang="en-US" alt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733800" y="457200"/>
          <a:ext cx="16002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3" imgW="571252" imgH="393529" progId="Equation.3">
                  <p:embed/>
                </p:oleObj>
              </mc:Choice>
              <mc:Fallback>
                <p:oleObj name="Equation" r:id="rId3" imgW="571252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7200"/>
                        <a:ext cx="16002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96" name="Group 120"/>
          <p:cNvGrpSpPr>
            <a:grpSpLocks/>
          </p:cNvGrpSpPr>
          <p:nvPr/>
        </p:nvGrpSpPr>
        <p:grpSpPr bwMode="auto">
          <a:xfrm>
            <a:off x="293688" y="3303588"/>
            <a:ext cx="7515225" cy="1431925"/>
            <a:chOff x="185" y="2081"/>
            <a:chExt cx="4734" cy="902"/>
          </a:xfrm>
        </p:grpSpPr>
        <p:sp>
          <p:nvSpPr>
            <p:cNvPr id="35921" name="Freeform 81"/>
            <p:cNvSpPr>
              <a:spLocks/>
            </p:cNvSpPr>
            <p:nvPr/>
          </p:nvSpPr>
          <p:spPr bwMode="gray">
            <a:xfrm>
              <a:off x="185" y="2089"/>
              <a:ext cx="484" cy="295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24" name="Freeform 84"/>
            <p:cNvSpPr>
              <a:spLocks/>
            </p:cNvSpPr>
            <p:nvPr/>
          </p:nvSpPr>
          <p:spPr bwMode="gray">
            <a:xfrm>
              <a:off x="192" y="2688"/>
              <a:ext cx="484" cy="295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0" name="Text Box 86"/>
            <p:cNvSpPr txBox="1">
              <a:spLocks noChangeArrowheads="1"/>
            </p:cNvSpPr>
            <p:nvPr/>
          </p:nvSpPr>
          <p:spPr bwMode="gray">
            <a:xfrm>
              <a:off x="1214" y="2081"/>
              <a:ext cx="370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vi-VN" altLang="en-US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307975" y="2076450"/>
            <a:ext cx="8001000" cy="1143000"/>
            <a:chOff x="-96" y="1248"/>
            <a:chExt cx="5040" cy="720"/>
          </a:xfrm>
        </p:grpSpPr>
        <p:sp>
          <p:nvSpPr>
            <p:cNvPr id="8214" name="AutoShape 82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23" name="AutoShape 83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25" name="Text Box 85"/>
            <p:cNvSpPr txBox="1">
              <a:spLocks noChangeArrowheads="1"/>
            </p:cNvSpPr>
            <p:nvPr/>
          </p:nvSpPr>
          <p:spPr bwMode="gray">
            <a:xfrm>
              <a:off x="336" y="1392"/>
              <a:ext cx="2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graphicFrame>
          <p:nvGraphicFramePr>
            <p:cNvPr id="8217" name="Object 88"/>
            <p:cNvGraphicFramePr>
              <a:graphicFrameLocks noChangeAspect="1"/>
            </p:cNvGraphicFramePr>
            <p:nvPr/>
          </p:nvGraphicFramePr>
          <p:xfrm>
            <a:off x="1872" y="1392"/>
            <a:ext cx="269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7" name="Equation" r:id="rId5" imgW="152334" imgH="393529" progId="Equation.3">
                    <p:embed/>
                  </p:oleObj>
                </mc:Choice>
                <mc:Fallback>
                  <p:oleObj name="Equation" r:id="rId5" imgW="152334" imgH="393529" progId="Equation.3">
                    <p:embed/>
                    <p:pic>
                      <p:nvPicPr>
                        <p:cNvPr id="0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1392"/>
                          <a:ext cx="269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90"/>
          <p:cNvGrpSpPr>
            <a:grpSpLocks/>
          </p:cNvGrpSpPr>
          <p:nvPr/>
        </p:nvGrpSpPr>
        <p:grpSpPr bwMode="auto">
          <a:xfrm>
            <a:off x="274638" y="3384550"/>
            <a:ext cx="8001000" cy="1143000"/>
            <a:chOff x="-96" y="1248"/>
            <a:chExt cx="5040" cy="720"/>
          </a:xfrm>
        </p:grpSpPr>
        <p:sp>
          <p:nvSpPr>
            <p:cNvPr id="8210" name="AutoShape 91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32" name="AutoShape 92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33" name="Text Box 93"/>
            <p:cNvSpPr txBox="1">
              <a:spLocks noChangeArrowheads="1"/>
            </p:cNvSpPr>
            <p:nvPr/>
          </p:nvSpPr>
          <p:spPr bwMode="gray">
            <a:xfrm>
              <a:off x="342" y="1392"/>
              <a:ext cx="26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graphicFrame>
          <p:nvGraphicFramePr>
            <p:cNvPr id="8213" name="Object 94"/>
            <p:cNvGraphicFramePr>
              <a:graphicFrameLocks noChangeAspect="1"/>
            </p:cNvGraphicFramePr>
            <p:nvPr/>
          </p:nvGraphicFramePr>
          <p:xfrm>
            <a:off x="1872" y="1392"/>
            <a:ext cx="269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8" name="Microsoft Equation 3.0" r:id="rId7" imgW="152334" imgH="393529" progId="Equation.3">
                    <p:embed/>
                  </p:oleObj>
                </mc:Choice>
                <mc:Fallback>
                  <p:oleObj name="Microsoft Equation 3.0" r:id="rId7" imgW="152334" imgH="393529" progId="Equation.3">
                    <p:embed/>
                    <p:pic>
                      <p:nvPicPr>
                        <p:cNvPr id="0" name="Object 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1392"/>
                          <a:ext cx="269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95"/>
          <p:cNvGrpSpPr>
            <a:grpSpLocks/>
          </p:cNvGrpSpPr>
          <p:nvPr/>
        </p:nvGrpSpPr>
        <p:grpSpPr bwMode="auto">
          <a:xfrm>
            <a:off x="322263" y="4652963"/>
            <a:ext cx="8001000" cy="1143000"/>
            <a:chOff x="-96" y="1248"/>
            <a:chExt cx="5040" cy="720"/>
          </a:xfrm>
        </p:grpSpPr>
        <p:sp>
          <p:nvSpPr>
            <p:cNvPr id="8206" name="AutoShape 96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37" name="AutoShape 97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38" name="Text Box 98"/>
            <p:cNvSpPr txBox="1">
              <a:spLocks noChangeArrowheads="1"/>
            </p:cNvSpPr>
            <p:nvPr/>
          </p:nvSpPr>
          <p:spPr bwMode="gray">
            <a:xfrm>
              <a:off x="367" y="1392"/>
              <a:ext cx="216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graphicFrame>
          <p:nvGraphicFramePr>
            <p:cNvPr id="8209" name="Object 99"/>
            <p:cNvGraphicFramePr>
              <a:graphicFrameLocks noChangeAspect="1"/>
            </p:cNvGraphicFramePr>
            <p:nvPr/>
          </p:nvGraphicFramePr>
          <p:xfrm>
            <a:off x="1872" y="1392"/>
            <a:ext cx="269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9" name="Equation" r:id="rId9" imgW="152334" imgH="393529" progId="Equation.3">
                    <p:embed/>
                  </p:oleObj>
                </mc:Choice>
                <mc:Fallback>
                  <p:oleObj name="Equation" r:id="rId9" imgW="152334" imgH="393529" progId="Equation.3">
                    <p:embed/>
                    <p:pic>
                      <p:nvPicPr>
                        <p:cNvPr id="0" name="Object 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1392"/>
                          <a:ext cx="269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107"/>
          <p:cNvGrpSpPr>
            <a:grpSpLocks/>
          </p:cNvGrpSpPr>
          <p:nvPr/>
        </p:nvGrpSpPr>
        <p:grpSpPr bwMode="auto">
          <a:xfrm>
            <a:off x="307975" y="2082800"/>
            <a:ext cx="8001000" cy="1143000"/>
            <a:chOff x="-96" y="1248"/>
            <a:chExt cx="5040" cy="720"/>
          </a:xfrm>
        </p:grpSpPr>
        <p:sp>
          <p:nvSpPr>
            <p:cNvPr id="8202" name="AutoShape 108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49" name="AutoShape 109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50" name="Text Box 110"/>
            <p:cNvSpPr txBox="1">
              <a:spLocks noChangeArrowheads="1"/>
            </p:cNvSpPr>
            <p:nvPr/>
          </p:nvSpPr>
          <p:spPr bwMode="gray">
            <a:xfrm>
              <a:off x="336" y="1392"/>
              <a:ext cx="2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graphicFrame>
          <p:nvGraphicFramePr>
            <p:cNvPr id="8205" name="Object 111"/>
            <p:cNvGraphicFramePr>
              <a:graphicFrameLocks noChangeAspect="1"/>
            </p:cNvGraphicFramePr>
            <p:nvPr/>
          </p:nvGraphicFramePr>
          <p:xfrm>
            <a:off x="1872" y="1392"/>
            <a:ext cx="269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0" name="Microsoft Equation 3.0" r:id="rId11" imgW="152334" imgH="393529" progId="Equation.3">
                    <p:embed/>
                  </p:oleObj>
                </mc:Choice>
                <mc:Fallback>
                  <p:oleObj name="Microsoft Equation 3.0" r:id="rId11" imgW="152334" imgH="393529" progId="Equation.3">
                    <p:embed/>
                    <p:pic>
                      <p:nvPicPr>
                        <p:cNvPr id="0" name="Object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1392"/>
                          <a:ext cx="269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962" name="Text Box 122"/>
          <p:cNvSpPr txBox="1">
            <a:spLocks noChangeArrowheads="1"/>
          </p:cNvSpPr>
          <p:nvPr/>
        </p:nvSpPr>
        <p:spPr bwMode="auto">
          <a:xfrm>
            <a:off x="5486400" y="533400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là: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9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gray">
          <a:xfrm>
            <a:off x="25400" y="152400"/>
            <a:ext cx="8958263" cy="1371600"/>
          </a:xfrm>
          <a:prstGeom prst="roundRect">
            <a:avLst>
              <a:gd name="adj" fmla="val 50000"/>
            </a:avLst>
          </a:prstGeom>
          <a:solidFill>
            <a:srgbClr val="CCFFFF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Kết quả phép tính:</a:t>
            </a:r>
          </a:p>
          <a:p>
            <a:pPr eaLnBrk="1" hangingPunct="1"/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	</a:t>
            </a:r>
            <a:endParaRPr lang="en-US" alt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3768725" y="457200"/>
          <a:ext cx="15303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Microsoft Equation 3.0" r:id="rId3" imgW="545863" imgH="393529" progId="Equation.3">
                  <p:embed/>
                </p:oleObj>
              </mc:Choice>
              <mc:Fallback>
                <p:oleObj name="Microsoft Equation 3.0" r:id="rId3" imgW="545863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5" y="457200"/>
                        <a:ext cx="153035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293688" y="3303588"/>
            <a:ext cx="7515225" cy="1431925"/>
            <a:chOff x="185" y="2081"/>
            <a:chExt cx="4734" cy="902"/>
          </a:xfrm>
        </p:grpSpPr>
        <p:sp>
          <p:nvSpPr>
            <p:cNvPr id="38917" name="Freeform 5"/>
            <p:cNvSpPr>
              <a:spLocks/>
            </p:cNvSpPr>
            <p:nvPr/>
          </p:nvSpPr>
          <p:spPr bwMode="gray">
            <a:xfrm>
              <a:off x="185" y="2089"/>
              <a:ext cx="484" cy="295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18" name="Freeform 6"/>
            <p:cNvSpPr>
              <a:spLocks/>
            </p:cNvSpPr>
            <p:nvPr/>
          </p:nvSpPr>
          <p:spPr bwMode="gray">
            <a:xfrm>
              <a:off x="192" y="2688"/>
              <a:ext cx="484" cy="295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44" name="Text Box 7"/>
            <p:cNvSpPr txBox="1">
              <a:spLocks noChangeArrowheads="1"/>
            </p:cNvSpPr>
            <p:nvPr/>
          </p:nvSpPr>
          <p:spPr bwMode="gray">
            <a:xfrm>
              <a:off x="1214" y="2081"/>
              <a:ext cx="370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vi-VN" altLang="en-US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90513" y="1965325"/>
            <a:ext cx="8001000" cy="1143000"/>
            <a:chOff x="-96" y="1248"/>
            <a:chExt cx="5040" cy="720"/>
          </a:xfrm>
        </p:grpSpPr>
        <p:sp>
          <p:nvSpPr>
            <p:cNvPr id="9238" name="AutoShape 9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2" name="AutoShape 10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3" name="Text Box 11"/>
            <p:cNvSpPr txBox="1">
              <a:spLocks noChangeArrowheads="1"/>
            </p:cNvSpPr>
            <p:nvPr/>
          </p:nvSpPr>
          <p:spPr bwMode="gray">
            <a:xfrm>
              <a:off x="336" y="1392"/>
              <a:ext cx="2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graphicFrame>
          <p:nvGraphicFramePr>
            <p:cNvPr id="9241" name="Object 12"/>
            <p:cNvGraphicFramePr>
              <a:graphicFrameLocks noChangeAspect="1"/>
            </p:cNvGraphicFramePr>
            <p:nvPr/>
          </p:nvGraphicFramePr>
          <p:xfrm>
            <a:off x="1827" y="1392"/>
            <a:ext cx="359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1" name="Equation" r:id="rId5" imgW="203112" imgH="393529" progId="Equation.3">
                    <p:embed/>
                  </p:oleObj>
                </mc:Choice>
                <mc:Fallback>
                  <p:oleObj name="Equation" r:id="rId5" imgW="203112" imgH="393529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7" y="1392"/>
                          <a:ext cx="359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57175" y="3298825"/>
            <a:ext cx="8001000" cy="1143000"/>
            <a:chOff x="-96" y="1248"/>
            <a:chExt cx="5040" cy="720"/>
          </a:xfrm>
        </p:grpSpPr>
        <p:sp>
          <p:nvSpPr>
            <p:cNvPr id="9234" name="AutoShape 14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7" name="AutoShape 15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28" name="Text Box 16"/>
            <p:cNvSpPr txBox="1">
              <a:spLocks noChangeArrowheads="1"/>
            </p:cNvSpPr>
            <p:nvPr/>
          </p:nvSpPr>
          <p:spPr bwMode="gray">
            <a:xfrm>
              <a:off x="342" y="1392"/>
              <a:ext cx="26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graphicFrame>
          <p:nvGraphicFramePr>
            <p:cNvPr id="9237" name="Object 17"/>
            <p:cNvGraphicFramePr>
              <a:graphicFrameLocks noChangeAspect="1"/>
            </p:cNvGraphicFramePr>
            <p:nvPr/>
          </p:nvGraphicFramePr>
          <p:xfrm>
            <a:off x="1827" y="1392"/>
            <a:ext cx="359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2" name="Equation" r:id="rId7" imgW="203112" imgH="393529" progId="Equation.3">
                    <p:embed/>
                  </p:oleObj>
                </mc:Choice>
                <mc:Fallback>
                  <p:oleObj name="Equation" r:id="rId7" imgW="203112" imgH="393529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7" y="1392"/>
                          <a:ext cx="359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290513" y="4800600"/>
            <a:ext cx="8001000" cy="1143000"/>
            <a:chOff x="-96" y="1248"/>
            <a:chExt cx="5040" cy="720"/>
          </a:xfrm>
        </p:grpSpPr>
        <p:sp>
          <p:nvSpPr>
            <p:cNvPr id="9230" name="AutoShape 19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2" name="AutoShape 20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3" name="Text Box 21"/>
            <p:cNvSpPr txBox="1">
              <a:spLocks noChangeArrowheads="1"/>
            </p:cNvSpPr>
            <p:nvPr/>
          </p:nvSpPr>
          <p:spPr bwMode="gray">
            <a:xfrm>
              <a:off x="367" y="1392"/>
              <a:ext cx="216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graphicFrame>
          <p:nvGraphicFramePr>
            <p:cNvPr id="9233" name="Object 22"/>
            <p:cNvGraphicFramePr>
              <a:graphicFrameLocks noChangeAspect="1"/>
            </p:cNvGraphicFramePr>
            <p:nvPr/>
          </p:nvGraphicFramePr>
          <p:xfrm>
            <a:off x="1827" y="1392"/>
            <a:ext cx="359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3" name="Equation" r:id="rId9" imgW="203112" imgH="393529" progId="Equation.3">
                    <p:embed/>
                  </p:oleObj>
                </mc:Choice>
                <mc:Fallback>
                  <p:oleObj name="Equation" r:id="rId9" imgW="203112" imgH="393529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7" y="1392"/>
                          <a:ext cx="359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315913" y="4724400"/>
            <a:ext cx="8001000" cy="1143000"/>
            <a:chOff x="-96" y="1248"/>
            <a:chExt cx="5040" cy="720"/>
          </a:xfrm>
        </p:grpSpPr>
        <p:sp>
          <p:nvSpPr>
            <p:cNvPr id="9226" name="AutoShape 24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7" name="AutoShape 25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38" name="Text Box 26"/>
            <p:cNvSpPr txBox="1">
              <a:spLocks noChangeArrowheads="1"/>
            </p:cNvSpPr>
            <p:nvPr/>
          </p:nvSpPr>
          <p:spPr bwMode="gray">
            <a:xfrm>
              <a:off x="367" y="1392"/>
              <a:ext cx="216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graphicFrame>
          <p:nvGraphicFramePr>
            <p:cNvPr id="9229" name="Object 27"/>
            <p:cNvGraphicFramePr>
              <a:graphicFrameLocks noChangeAspect="1"/>
            </p:cNvGraphicFramePr>
            <p:nvPr/>
          </p:nvGraphicFramePr>
          <p:xfrm>
            <a:off x="1827" y="1392"/>
            <a:ext cx="359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4" name="Equation" r:id="rId11" imgW="203112" imgH="393529" progId="Equation.3">
                    <p:embed/>
                  </p:oleObj>
                </mc:Choice>
                <mc:Fallback>
                  <p:oleObj name="Equation" r:id="rId11" imgW="203112" imgH="393529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7" y="1392"/>
                          <a:ext cx="359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5486400" y="533400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là: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  <p:bldP spid="389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1025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4973302">
            <a:off x="2198688" y="2627312"/>
            <a:ext cx="719138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3657600" y="4097338"/>
            <a:ext cx="1066800" cy="1600200"/>
            <a:chOff x="1728" y="1779"/>
            <a:chExt cx="1461" cy="1618"/>
          </a:xfrm>
        </p:grpSpPr>
        <p:pic>
          <p:nvPicPr>
            <p:cNvPr id="10508" name="Picture 5" descr="nu-hon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598" r="34935" b="40720"/>
            <a:stretch>
              <a:fillRect/>
            </a:stretch>
          </p:blipFill>
          <p:spPr bwMode="auto">
            <a:xfrm rot="1954742">
              <a:off x="2162" y="1779"/>
              <a:ext cx="367" cy="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09" name="Picture 6" descr="canhhon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43" t="25870" r="65259"/>
            <a:stretch>
              <a:fillRect/>
            </a:stretch>
          </p:blipFill>
          <p:spPr bwMode="auto">
            <a:xfrm rot="1250707">
              <a:off x="1728" y="2197"/>
              <a:ext cx="601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10" name="Picture 7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722767">
              <a:off x="2377" y="2256"/>
              <a:ext cx="812" cy="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45" name="Picture 8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 rot="1083855">
            <a:off x="3429000" y="3487738"/>
            <a:ext cx="7318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9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3806180">
            <a:off x="2125663" y="3432175"/>
            <a:ext cx="869950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10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>
            <a:off x="2667000" y="2878138"/>
            <a:ext cx="7635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11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97242">
            <a:off x="3733800" y="5105400"/>
            <a:ext cx="3730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2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 rot="1472579">
            <a:off x="3857625" y="3182938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13" descr="nu-hon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 rot="479360">
            <a:off x="1746250" y="3109913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4" descr="canhho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>
            <a:off x="1676400" y="3487738"/>
            <a:ext cx="5730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5" descr="HOA HON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2022663">
            <a:off x="1371600" y="4648200"/>
            <a:ext cx="506413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Picture 16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7402970">
            <a:off x="1221581" y="5276057"/>
            <a:ext cx="11779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4" name="Picture 17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376490">
            <a:off x="2362200" y="4953000"/>
            <a:ext cx="1216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5" name="Picture 18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193051">
            <a:off x="2971800" y="2514600"/>
            <a:ext cx="39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56" name="Group 19"/>
          <p:cNvGrpSpPr>
            <a:grpSpLocks/>
          </p:cNvGrpSpPr>
          <p:nvPr/>
        </p:nvGrpSpPr>
        <p:grpSpPr bwMode="auto">
          <a:xfrm rot="3672648">
            <a:off x="4638675" y="3743325"/>
            <a:ext cx="293688" cy="274638"/>
            <a:chOff x="1510" y="81"/>
            <a:chExt cx="1914" cy="1853"/>
          </a:xfrm>
        </p:grpSpPr>
        <p:sp>
          <p:nvSpPr>
            <p:cNvPr id="10473" name="Freeform 20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484 h 754"/>
                <a:gd name="T2" fmla="*/ 93 w 857"/>
                <a:gd name="T3" fmla="*/ 889 h 754"/>
                <a:gd name="T4" fmla="*/ 201 w 857"/>
                <a:gd name="T5" fmla="*/ 1337 h 754"/>
                <a:gd name="T6" fmla="*/ 313 w 857"/>
                <a:gd name="T7" fmla="*/ 1703 h 754"/>
                <a:gd name="T8" fmla="*/ 530 w 857"/>
                <a:gd name="T9" fmla="*/ 2188 h 754"/>
                <a:gd name="T10" fmla="*/ 1166 w 857"/>
                <a:gd name="T11" fmla="*/ 1782 h 754"/>
                <a:gd name="T12" fmla="*/ 1147 w 857"/>
                <a:gd name="T13" fmla="*/ 809 h 754"/>
                <a:gd name="T14" fmla="*/ 949 w 857"/>
                <a:gd name="T15" fmla="*/ 120 h 754"/>
                <a:gd name="T16" fmla="*/ 765 w 857"/>
                <a:gd name="T17" fmla="*/ 0 h 754"/>
                <a:gd name="T18" fmla="*/ 221 w 857"/>
                <a:gd name="T19" fmla="*/ 40 h 754"/>
                <a:gd name="T20" fmla="*/ 129 w 857"/>
                <a:gd name="T21" fmla="*/ 80 h 754"/>
                <a:gd name="T22" fmla="*/ 38 w 857"/>
                <a:gd name="T23" fmla="*/ 282 h 754"/>
                <a:gd name="T24" fmla="*/ 1 w 857"/>
                <a:gd name="T25" fmla="*/ 484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" name="Freeform 21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1055 w 886"/>
                <a:gd name="T1" fmla="*/ 595 h 971"/>
                <a:gd name="T2" fmla="*/ 746 w 886"/>
                <a:gd name="T3" fmla="*/ 512 h 971"/>
                <a:gd name="T4" fmla="*/ 231 w 886"/>
                <a:gd name="T5" fmla="*/ 785 h 971"/>
                <a:gd name="T6" fmla="*/ 144 w 886"/>
                <a:gd name="T7" fmla="*/ 1079 h 971"/>
                <a:gd name="T8" fmla="*/ 94 w 886"/>
                <a:gd name="T9" fmla="*/ 1377 h 971"/>
                <a:gd name="T10" fmla="*/ 454 w 886"/>
                <a:gd name="T11" fmla="*/ 1919 h 971"/>
                <a:gd name="T12" fmla="*/ 505 w 886"/>
                <a:gd name="T13" fmla="*/ 1944 h 971"/>
                <a:gd name="T14" fmla="*/ 884 w 886"/>
                <a:gd name="T15" fmla="*/ 1867 h 971"/>
                <a:gd name="T16" fmla="*/ 970 w 886"/>
                <a:gd name="T17" fmla="*/ 1757 h 971"/>
                <a:gd name="T18" fmla="*/ 987 w 886"/>
                <a:gd name="T19" fmla="*/ 1676 h 971"/>
                <a:gd name="T20" fmla="*/ 1020 w 886"/>
                <a:gd name="T21" fmla="*/ 1595 h 971"/>
                <a:gd name="T22" fmla="*/ 1073 w 886"/>
                <a:gd name="T23" fmla="*/ 539 h 971"/>
                <a:gd name="T24" fmla="*/ 1089 w 886"/>
                <a:gd name="T25" fmla="*/ 350 h 971"/>
                <a:gd name="T26" fmla="*/ 1160 w 886"/>
                <a:gd name="T27" fmla="*/ 53 h 971"/>
                <a:gd name="T28" fmla="*/ 1215 w 886"/>
                <a:gd name="T29" fmla="*/ 180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5" name="Freeform 22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6" name="Freeform 23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7" name="Freeform 24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8" name="Freeform 25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9" name="Freeform 26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80" name="Oval 27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81" name="Freeform 28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2" name="Oval 29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83" name="Oval 30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84" name="Oval 31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85" name="Oval 32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86" name="Oval 33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87" name="Oval 34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88" name="Oval 35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89" name="Oval 36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0" name="Oval 37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1" name="Oval 38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2" name="Oval 39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3" name="Oval 40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4" name="Oval 41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5" name="Oval 42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6" name="Oval 43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7" name="Oval 44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8" name="Oval 45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99" name="Oval 46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00" name="Oval 47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01" name="Oval 48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02" name="Oval 49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03" name="Oval 50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04" name="Oval 51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05" name="Oval 52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06" name="Freeform 53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39 h 421"/>
                <a:gd name="T2" fmla="*/ 6 w 468"/>
                <a:gd name="T3" fmla="*/ 164 h 421"/>
                <a:gd name="T4" fmla="*/ 111 w 468"/>
                <a:gd name="T5" fmla="*/ 32 h 421"/>
                <a:gd name="T6" fmla="*/ 239 w 468"/>
                <a:gd name="T7" fmla="*/ 45 h 421"/>
                <a:gd name="T8" fmla="*/ 247 w 468"/>
                <a:gd name="T9" fmla="*/ 89 h 421"/>
                <a:gd name="T10" fmla="*/ 294 w 468"/>
                <a:gd name="T11" fmla="*/ 70 h 421"/>
                <a:gd name="T12" fmla="*/ 247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07" name="Freeform 54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7" name="Group 55"/>
          <p:cNvGrpSpPr>
            <a:grpSpLocks/>
          </p:cNvGrpSpPr>
          <p:nvPr/>
        </p:nvGrpSpPr>
        <p:grpSpPr bwMode="auto">
          <a:xfrm rot="-1089515">
            <a:off x="4343400" y="2743200"/>
            <a:ext cx="369888" cy="401638"/>
            <a:chOff x="1510" y="81"/>
            <a:chExt cx="1914" cy="1853"/>
          </a:xfrm>
        </p:grpSpPr>
        <p:sp>
          <p:nvSpPr>
            <p:cNvPr id="10438" name="Freeform 56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484 h 754"/>
                <a:gd name="T2" fmla="*/ 93 w 857"/>
                <a:gd name="T3" fmla="*/ 889 h 754"/>
                <a:gd name="T4" fmla="*/ 201 w 857"/>
                <a:gd name="T5" fmla="*/ 1337 h 754"/>
                <a:gd name="T6" fmla="*/ 313 w 857"/>
                <a:gd name="T7" fmla="*/ 1703 h 754"/>
                <a:gd name="T8" fmla="*/ 530 w 857"/>
                <a:gd name="T9" fmla="*/ 2188 h 754"/>
                <a:gd name="T10" fmla="*/ 1166 w 857"/>
                <a:gd name="T11" fmla="*/ 1782 h 754"/>
                <a:gd name="T12" fmla="*/ 1147 w 857"/>
                <a:gd name="T13" fmla="*/ 809 h 754"/>
                <a:gd name="T14" fmla="*/ 949 w 857"/>
                <a:gd name="T15" fmla="*/ 120 h 754"/>
                <a:gd name="T16" fmla="*/ 765 w 857"/>
                <a:gd name="T17" fmla="*/ 0 h 754"/>
                <a:gd name="T18" fmla="*/ 221 w 857"/>
                <a:gd name="T19" fmla="*/ 40 h 754"/>
                <a:gd name="T20" fmla="*/ 129 w 857"/>
                <a:gd name="T21" fmla="*/ 80 h 754"/>
                <a:gd name="T22" fmla="*/ 38 w 857"/>
                <a:gd name="T23" fmla="*/ 282 h 754"/>
                <a:gd name="T24" fmla="*/ 1 w 857"/>
                <a:gd name="T25" fmla="*/ 484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9" name="Freeform 57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1055 w 886"/>
                <a:gd name="T1" fmla="*/ 595 h 971"/>
                <a:gd name="T2" fmla="*/ 746 w 886"/>
                <a:gd name="T3" fmla="*/ 512 h 971"/>
                <a:gd name="T4" fmla="*/ 231 w 886"/>
                <a:gd name="T5" fmla="*/ 785 h 971"/>
                <a:gd name="T6" fmla="*/ 144 w 886"/>
                <a:gd name="T7" fmla="*/ 1079 h 971"/>
                <a:gd name="T8" fmla="*/ 94 w 886"/>
                <a:gd name="T9" fmla="*/ 1377 h 971"/>
                <a:gd name="T10" fmla="*/ 454 w 886"/>
                <a:gd name="T11" fmla="*/ 1919 h 971"/>
                <a:gd name="T12" fmla="*/ 505 w 886"/>
                <a:gd name="T13" fmla="*/ 1944 h 971"/>
                <a:gd name="T14" fmla="*/ 884 w 886"/>
                <a:gd name="T15" fmla="*/ 1867 h 971"/>
                <a:gd name="T16" fmla="*/ 970 w 886"/>
                <a:gd name="T17" fmla="*/ 1757 h 971"/>
                <a:gd name="T18" fmla="*/ 987 w 886"/>
                <a:gd name="T19" fmla="*/ 1676 h 971"/>
                <a:gd name="T20" fmla="*/ 1020 w 886"/>
                <a:gd name="T21" fmla="*/ 1595 h 971"/>
                <a:gd name="T22" fmla="*/ 1073 w 886"/>
                <a:gd name="T23" fmla="*/ 539 h 971"/>
                <a:gd name="T24" fmla="*/ 1089 w 886"/>
                <a:gd name="T25" fmla="*/ 350 h 971"/>
                <a:gd name="T26" fmla="*/ 1160 w 886"/>
                <a:gd name="T27" fmla="*/ 53 h 971"/>
                <a:gd name="T28" fmla="*/ 1215 w 886"/>
                <a:gd name="T29" fmla="*/ 180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0" name="Freeform 58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1" name="Freeform 59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2" name="Freeform 60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3" name="Freeform 61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4" name="Freeform 62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5" name="Oval 63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46" name="Freeform 64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7" name="Oval 65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48" name="Oval 66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49" name="Oval 67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0" name="Oval 68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1" name="Oval 69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2" name="Oval 70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3" name="Oval 71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4" name="Oval 72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5" name="Oval 73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6" name="Oval 74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7" name="Oval 75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8" name="Oval 76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59" name="Oval 77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0" name="Oval 78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1" name="Oval 79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2" name="Oval 80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3" name="Oval 81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4" name="Oval 82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5" name="Oval 83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6" name="Oval 84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7" name="Oval 85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8" name="Oval 86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69" name="Oval 87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70" name="Oval 88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71" name="Freeform 89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39 h 421"/>
                <a:gd name="T2" fmla="*/ 6 w 468"/>
                <a:gd name="T3" fmla="*/ 164 h 421"/>
                <a:gd name="T4" fmla="*/ 111 w 468"/>
                <a:gd name="T5" fmla="*/ 32 h 421"/>
                <a:gd name="T6" fmla="*/ 239 w 468"/>
                <a:gd name="T7" fmla="*/ 45 h 421"/>
                <a:gd name="T8" fmla="*/ 247 w 468"/>
                <a:gd name="T9" fmla="*/ 89 h 421"/>
                <a:gd name="T10" fmla="*/ 294 w 468"/>
                <a:gd name="T11" fmla="*/ 70 h 421"/>
                <a:gd name="T12" fmla="*/ 247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2" name="Freeform 90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8" name="Group 91"/>
          <p:cNvGrpSpPr>
            <a:grpSpLocks/>
          </p:cNvGrpSpPr>
          <p:nvPr/>
        </p:nvGrpSpPr>
        <p:grpSpPr bwMode="auto">
          <a:xfrm rot="4126140">
            <a:off x="2095500" y="2154238"/>
            <a:ext cx="381000" cy="304800"/>
            <a:chOff x="1510" y="81"/>
            <a:chExt cx="1914" cy="1853"/>
          </a:xfrm>
        </p:grpSpPr>
        <p:sp>
          <p:nvSpPr>
            <p:cNvPr id="10403" name="Freeform 92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484 h 754"/>
                <a:gd name="T2" fmla="*/ 93 w 857"/>
                <a:gd name="T3" fmla="*/ 889 h 754"/>
                <a:gd name="T4" fmla="*/ 201 w 857"/>
                <a:gd name="T5" fmla="*/ 1337 h 754"/>
                <a:gd name="T6" fmla="*/ 313 w 857"/>
                <a:gd name="T7" fmla="*/ 1703 h 754"/>
                <a:gd name="T8" fmla="*/ 530 w 857"/>
                <a:gd name="T9" fmla="*/ 2188 h 754"/>
                <a:gd name="T10" fmla="*/ 1166 w 857"/>
                <a:gd name="T11" fmla="*/ 1782 h 754"/>
                <a:gd name="T12" fmla="*/ 1147 w 857"/>
                <a:gd name="T13" fmla="*/ 809 h 754"/>
                <a:gd name="T14" fmla="*/ 949 w 857"/>
                <a:gd name="T15" fmla="*/ 120 h 754"/>
                <a:gd name="T16" fmla="*/ 765 w 857"/>
                <a:gd name="T17" fmla="*/ 0 h 754"/>
                <a:gd name="T18" fmla="*/ 221 w 857"/>
                <a:gd name="T19" fmla="*/ 40 h 754"/>
                <a:gd name="T20" fmla="*/ 129 w 857"/>
                <a:gd name="T21" fmla="*/ 80 h 754"/>
                <a:gd name="T22" fmla="*/ 38 w 857"/>
                <a:gd name="T23" fmla="*/ 282 h 754"/>
                <a:gd name="T24" fmla="*/ 1 w 857"/>
                <a:gd name="T25" fmla="*/ 484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4" name="Freeform 93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1055 w 886"/>
                <a:gd name="T1" fmla="*/ 595 h 971"/>
                <a:gd name="T2" fmla="*/ 746 w 886"/>
                <a:gd name="T3" fmla="*/ 512 h 971"/>
                <a:gd name="T4" fmla="*/ 231 w 886"/>
                <a:gd name="T5" fmla="*/ 785 h 971"/>
                <a:gd name="T6" fmla="*/ 144 w 886"/>
                <a:gd name="T7" fmla="*/ 1079 h 971"/>
                <a:gd name="T8" fmla="*/ 94 w 886"/>
                <a:gd name="T9" fmla="*/ 1377 h 971"/>
                <a:gd name="T10" fmla="*/ 454 w 886"/>
                <a:gd name="T11" fmla="*/ 1919 h 971"/>
                <a:gd name="T12" fmla="*/ 505 w 886"/>
                <a:gd name="T13" fmla="*/ 1944 h 971"/>
                <a:gd name="T14" fmla="*/ 884 w 886"/>
                <a:gd name="T15" fmla="*/ 1867 h 971"/>
                <a:gd name="T16" fmla="*/ 970 w 886"/>
                <a:gd name="T17" fmla="*/ 1757 h 971"/>
                <a:gd name="T18" fmla="*/ 987 w 886"/>
                <a:gd name="T19" fmla="*/ 1676 h 971"/>
                <a:gd name="T20" fmla="*/ 1020 w 886"/>
                <a:gd name="T21" fmla="*/ 1595 h 971"/>
                <a:gd name="T22" fmla="*/ 1073 w 886"/>
                <a:gd name="T23" fmla="*/ 539 h 971"/>
                <a:gd name="T24" fmla="*/ 1089 w 886"/>
                <a:gd name="T25" fmla="*/ 350 h 971"/>
                <a:gd name="T26" fmla="*/ 1160 w 886"/>
                <a:gd name="T27" fmla="*/ 53 h 971"/>
                <a:gd name="T28" fmla="*/ 1215 w 886"/>
                <a:gd name="T29" fmla="*/ 180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5" name="Freeform 94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6" name="Freeform 95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7" name="Freeform 96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8" name="Freeform 97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9" name="Freeform 98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0" name="Oval 99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1" name="Freeform 100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2" name="Oval 101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3" name="Oval 102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4" name="Oval 103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5" name="Oval 104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6" name="Oval 105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7" name="Oval 106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8" name="Oval 107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9" name="Oval 108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0" name="Oval 109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1" name="Oval 110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2" name="Oval 111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3" name="Oval 112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4" name="Oval 113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5" name="Oval 114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6" name="Oval 115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7" name="Oval 116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8" name="Oval 117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29" name="Oval 118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30" name="Oval 119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31" name="Oval 120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32" name="Oval 121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33" name="Oval 122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34" name="Oval 123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35" name="Oval 124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36" name="Freeform 125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39 h 421"/>
                <a:gd name="T2" fmla="*/ 6 w 468"/>
                <a:gd name="T3" fmla="*/ 164 h 421"/>
                <a:gd name="T4" fmla="*/ 111 w 468"/>
                <a:gd name="T5" fmla="*/ 32 h 421"/>
                <a:gd name="T6" fmla="*/ 239 w 468"/>
                <a:gd name="T7" fmla="*/ 45 h 421"/>
                <a:gd name="T8" fmla="*/ 247 w 468"/>
                <a:gd name="T9" fmla="*/ 89 h 421"/>
                <a:gd name="T10" fmla="*/ 294 w 468"/>
                <a:gd name="T11" fmla="*/ 70 h 421"/>
                <a:gd name="T12" fmla="*/ 247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7" name="Freeform 126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59" name="Group 127"/>
          <p:cNvGrpSpPr>
            <a:grpSpLocks/>
          </p:cNvGrpSpPr>
          <p:nvPr/>
        </p:nvGrpSpPr>
        <p:grpSpPr bwMode="auto">
          <a:xfrm rot="5791198">
            <a:off x="990600" y="2039938"/>
            <a:ext cx="304800" cy="304800"/>
            <a:chOff x="1510" y="81"/>
            <a:chExt cx="1914" cy="1853"/>
          </a:xfrm>
        </p:grpSpPr>
        <p:sp>
          <p:nvSpPr>
            <p:cNvPr id="10368" name="Freeform 128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484 h 754"/>
                <a:gd name="T2" fmla="*/ 93 w 857"/>
                <a:gd name="T3" fmla="*/ 889 h 754"/>
                <a:gd name="T4" fmla="*/ 201 w 857"/>
                <a:gd name="T5" fmla="*/ 1337 h 754"/>
                <a:gd name="T6" fmla="*/ 313 w 857"/>
                <a:gd name="T7" fmla="*/ 1703 h 754"/>
                <a:gd name="T8" fmla="*/ 530 w 857"/>
                <a:gd name="T9" fmla="*/ 2188 h 754"/>
                <a:gd name="T10" fmla="*/ 1166 w 857"/>
                <a:gd name="T11" fmla="*/ 1782 h 754"/>
                <a:gd name="T12" fmla="*/ 1147 w 857"/>
                <a:gd name="T13" fmla="*/ 809 h 754"/>
                <a:gd name="T14" fmla="*/ 949 w 857"/>
                <a:gd name="T15" fmla="*/ 120 h 754"/>
                <a:gd name="T16" fmla="*/ 765 w 857"/>
                <a:gd name="T17" fmla="*/ 0 h 754"/>
                <a:gd name="T18" fmla="*/ 221 w 857"/>
                <a:gd name="T19" fmla="*/ 40 h 754"/>
                <a:gd name="T20" fmla="*/ 129 w 857"/>
                <a:gd name="T21" fmla="*/ 80 h 754"/>
                <a:gd name="T22" fmla="*/ 38 w 857"/>
                <a:gd name="T23" fmla="*/ 282 h 754"/>
                <a:gd name="T24" fmla="*/ 1 w 857"/>
                <a:gd name="T25" fmla="*/ 484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9" name="Freeform 129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1055 w 886"/>
                <a:gd name="T1" fmla="*/ 595 h 971"/>
                <a:gd name="T2" fmla="*/ 746 w 886"/>
                <a:gd name="T3" fmla="*/ 512 h 971"/>
                <a:gd name="T4" fmla="*/ 231 w 886"/>
                <a:gd name="T5" fmla="*/ 785 h 971"/>
                <a:gd name="T6" fmla="*/ 144 w 886"/>
                <a:gd name="T7" fmla="*/ 1079 h 971"/>
                <a:gd name="T8" fmla="*/ 94 w 886"/>
                <a:gd name="T9" fmla="*/ 1377 h 971"/>
                <a:gd name="T10" fmla="*/ 454 w 886"/>
                <a:gd name="T11" fmla="*/ 1919 h 971"/>
                <a:gd name="T12" fmla="*/ 505 w 886"/>
                <a:gd name="T13" fmla="*/ 1944 h 971"/>
                <a:gd name="T14" fmla="*/ 884 w 886"/>
                <a:gd name="T15" fmla="*/ 1867 h 971"/>
                <a:gd name="T16" fmla="*/ 970 w 886"/>
                <a:gd name="T17" fmla="*/ 1757 h 971"/>
                <a:gd name="T18" fmla="*/ 987 w 886"/>
                <a:gd name="T19" fmla="*/ 1676 h 971"/>
                <a:gd name="T20" fmla="*/ 1020 w 886"/>
                <a:gd name="T21" fmla="*/ 1595 h 971"/>
                <a:gd name="T22" fmla="*/ 1073 w 886"/>
                <a:gd name="T23" fmla="*/ 539 h 971"/>
                <a:gd name="T24" fmla="*/ 1089 w 886"/>
                <a:gd name="T25" fmla="*/ 350 h 971"/>
                <a:gd name="T26" fmla="*/ 1160 w 886"/>
                <a:gd name="T27" fmla="*/ 53 h 971"/>
                <a:gd name="T28" fmla="*/ 1215 w 886"/>
                <a:gd name="T29" fmla="*/ 180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0" name="Freeform 130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1" name="Freeform 131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2" name="Freeform 132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3" name="Freeform 133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4" name="Freeform 134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5" name="Oval 135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76" name="Freeform 136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7" name="Oval 137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78" name="Oval 138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79" name="Oval 139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0" name="Oval 140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1" name="Oval 141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2" name="Oval 142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3" name="Oval 143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4" name="Oval 144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5" name="Oval 145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6" name="Oval 146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7" name="Oval 147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8" name="Oval 148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9" name="Oval 149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0" name="Oval 150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1" name="Oval 151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2" name="Oval 152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3" name="Oval 153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4" name="Oval 154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5" name="Oval 155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6" name="Oval 156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7" name="Oval 157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8" name="Oval 158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9" name="Oval 159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00" name="Oval 160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01" name="Freeform 161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39 h 421"/>
                <a:gd name="T2" fmla="*/ 6 w 468"/>
                <a:gd name="T3" fmla="*/ 164 h 421"/>
                <a:gd name="T4" fmla="*/ 111 w 468"/>
                <a:gd name="T5" fmla="*/ 32 h 421"/>
                <a:gd name="T6" fmla="*/ 239 w 468"/>
                <a:gd name="T7" fmla="*/ 45 h 421"/>
                <a:gd name="T8" fmla="*/ 247 w 468"/>
                <a:gd name="T9" fmla="*/ 89 h 421"/>
                <a:gd name="T10" fmla="*/ 294 w 468"/>
                <a:gd name="T11" fmla="*/ 70 h 421"/>
                <a:gd name="T12" fmla="*/ 247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2" name="Freeform 162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60" name="Group 163"/>
          <p:cNvGrpSpPr>
            <a:grpSpLocks/>
          </p:cNvGrpSpPr>
          <p:nvPr/>
        </p:nvGrpSpPr>
        <p:grpSpPr bwMode="auto">
          <a:xfrm rot="-3203817">
            <a:off x="3688556" y="2161382"/>
            <a:ext cx="280987" cy="190500"/>
            <a:chOff x="1510" y="81"/>
            <a:chExt cx="1914" cy="1853"/>
          </a:xfrm>
        </p:grpSpPr>
        <p:sp>
          <p:nvSpPr>
            <p:cNvPr id="10333" name="Freeform 164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484 h 754"/>
                <a:gd name="T2" fmla="*/ 93 w 857"/>
                <a:gd name="T3" fmla="*/ 889 h 754"/>
                <a:gd name="T4" fmla="*/ 201 w 857"/>
                <a:gd name="T5" fmla="*/ 1337 h 754"/>
                <a:gd name="T6" fmla="*/ 313 w 857"/>
                <a:gd name="T7" fmla="*/ 1703 h 754"/>
                <a:gd name="T8" fmla="*/ 530 w 857"/>
                <a:gd name="T9" fmla="*/ 2188 h 754"/>
                <a:gd name="T10" fmla="*/ 1166 w 857"/>
                <a:gd name="T11" fmla="*/ 1782 h 754"/>
                <a:gd name="T12" fmla="*/ 1147 w 857"/>
                <a:gd name="T13" fmla="*/ 809 h 754"/>
                <a:gd name="T14" fmla="*/ 949 w 857"/>
                <a:gd name="T15" fmla="*/ 120 h 754"/>
                <a:gd name="T16" fmla="*/ 765 w 857"/>
                <a:gd name="T17" fmla="*/ 0 h 754"/>
                <a:gd name="T18" fmla="*/ 221 w 857"/>
                <a:gd name="T19" fmla="*/ 40 h 754"/>
                <a:gd name="T20" fmla="*/ 129 w 857"/>
                <a:gd name="T21" fmla="*/ 80 h 754"/>
                <a:gd name="T22" fmla="*/ 38 w 857"/>
                <a:gd name="T23" fmla="*/ 282 h 754"/>
                <a:gd name="T24" fmla="*/ 1 w 857"/>
                <a:gd name="T25" fmla="*/ 484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4" name="Freeform 165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1055 w 886"/>
                <a:gd name="T1" fmla="*/ 595 h 971"/>
                <a:gd name="T2" fmla="*/ 746 w 886"/>
                <a:gd name="T3" fmla="*/ 512 h 971"/>
                <a:gd name="T4" fmla="*/ 231 w 886"/>
                <a:gd name="T5" fmla="*/ 785 h 971"/>
                <a:gd name="T6" fmla="*/ 144 w 886"/>
                <a:gd name="T7" fmla="*/ 1079 h 971"/>
                <a:gd name="T8" fmla="*/ 94 w 886"/>
                <a:gd name="T9" fmla="*/ 1377 h 971"/>
                <a:gd name="T10" fmla="*/ 454 w 886"/>
                <a:gd name="T11" fmla="*/ 1919 h 971"/>
                <a:gd name="T12" fmla="*/ 505 w 886"/>
                <a:gd name="T13" fmla="*/ 1944 h 971"/>
                <a:gd name="T14" fmla="*/ 884 w 886"/>
                <a:gd name="T15" fmla="*/ 1867 h 971"/>
                <a:gd name="T16" fmla="*/ 970 w 886"/>
                <a:gd name="T17" fmla="*/ 1757 h 971"/>
                <a:gd name="T18" fmla="*/ 987 w 886"/>
                <a:gd name="T19" fmla="*/ 1676 h 971"/>
                <a:gd name="T20" fmla="*/ 1020 w 886"/>
                <a:gd name="T21" fmla="*/ 1595 h 971"/>
                <a:gd name="T22" fmla="*/ 1073 w 886"/>
                <a:gd name="T23" fmla="*/ 539 h 971"/>
                <a:gd name="T24" fmla="*/ 1089 w 886"/>
                <a:gd name="T25" fmla="*/ 350 h 971"/>
                <a:gd name="T26" fmla="*/ 1160 w 886"/>
                <a:gd name="T27" fmla="*/ 53 h 971"/>
                <a:gd name="T28" fmla="*/ 1215 w 886"/>
                <a:gd name="T29" fmla="*/ 180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5" name="Freeform 166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6" name="Freeform 167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7" name="Freeform 168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8" name="Freeform 169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9" name="Freeform 170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0" name="Oval 171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1" name="Freeform 172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2" name="Oval 173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3" name="Oval 174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4" name="Oval 175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5" name="Oval 176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6" name="Oval 177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7" name="Oval 178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8" name="Oval 179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9" name="Oval 180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0" name="Oval 181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1" name="Oval 182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2" name="Oval 183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3" name="Oval 184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4" name="Oval 185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5" name="Oval 186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6" name="Oval 187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7" name="Oval 188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8" name="Oval 189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9" name="Oval 190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60" name="Oval 191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61" name="Oval 192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62" name="Oval 193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63" name="Oval 194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64" name="Oval 195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65" name="Oval 196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66" name="Freeform 197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39 h 421"/>
                <a:gd name="T2" fmla="*/ 6 w 468"/>
                <a:gd name="T3" fmla="*/ 164 h 421"/>
                <a:gd name="T4" fmla="*/ 111 w 468"/>
                <a:gd name="T5" fmla="*/ 32 h 421"/>
                <a:gd name="T6" fmla="*/ 239 w 468"/>
                <a:gd name="T7" fmla="*/ 45 h 421"/>
                <a:gd name="T8" fmla="*/ 247 w 468"/>
                <a:gd name="T9" fmla="*/ 89 h 421"/>
                <a:gd name="T10" fmla="*/ 294 w 468"/>
                <a:gd name="T11" fmla="*/ 70 h 421"/>
                <a:gd name="T12" fmla="*/ 247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7" name="Freeform 198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61" name="Group 199"/>
          <p:cNvGrpSpPr>
            <a:grpSpLocks/>
          </p:cNvGrpSpPr>
          <p:nvPr/>
        </p:nvGrpSpPr>
        <p:grpSpPr bwMode="auto">
          <a:xfrm rot="-1276469">
            <a:off x="4343400" y="5334000"/>
            <a:ext cx="381000" cy="304800"/>
            <a:chOff x="1510" y="81"/>
            <a:chExt cx="1914" cy="1853"/>
          </a:xfrm>
        </p:grpSpPr>
        <p:sp>
          <p:nvSpPr>
            <p:cNvPr id="10298" name="Freeform 200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484 h 754"/>
                <a:gd name="T2" fmla="*/ 93 w 857"/>
                <a:gd name="T3" fmla="*/ 889 h 754"/>
                <a:gd name="T4" fmla="*/ 201 w 857"/>
                <a:gd name="T5" fmla="*/ 1337 h 754"/>
                <a:gd name="T6" fmla="*/ 313 w 857"/>
                <a:gd name="T7" fmla="*/ 1703 h 754"/>
                <a:gd name="T8" fmla="*/ 530 w 857"/>
                <a:gd name="T9" fmla="*/ 2188 h 754"/>
                <a:gd name="T10" fmla="*/ 1166 w 857"/>
                <a:gd name="T11" fmla="*/ 1782 h 754"/>
                <a:gd name="T12" fmla="*/ 1147 w 857"/>
                <a:gd name="T13" fmla="*/ 809 h 754"/>
                <a:gd name="T14" fmla="*/ 949 w 857"/>
                <a:gd name="T15" fmla="*/ 120 h 754"/>
                <a:gd name="T16" fmla="*/ 765 w 857"/>
                <a:gd name="T17" fmla="*/ 0 h 754"/>
                <a:gd name="T18" fmla="*/ 221 w 857"/>
                <a:gd name="T19" fmla="*/ 40 h 754"/>
                <a:gd name="T20" fmla="*/ 129 w 857"/>
                <a:gd name="T21" fmla="*/ 80 h 754"/>
                <a:gd name="T22" fmla="*/ 38 w 857"/>
                <a:gd name="T23" fmla="*/ 282 h 754"/>
                <a:gd name="T24" fmla="*/ 1 w 857"/>
                <a:gd name="T25" fmla="*/ 484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Freeform 201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1055 w 886"/>
                <a:gd name="T1" fmla="*/ 595 h 971"/>
                <a:gd name="T2" fmla="*/ 746 w 886"/>
                <a:gd name="T3" fmla="*/ 512 h 971"/>
                <a:gd name="T4" fmla="*/ 231 w 886"/>
                <a:gd name="T5" fmla="*/ 785 h 971"/>
                <a:gd name="T6" fmla="*/ 144 w 886"/>
                <a:gd name="T7" fmla="*/ 1079 h 971"/>
                <a:gd name="T8" fmla="*/ 94 w 886"/>
                <a:gd name="T9" fmla="*/ 1377 h 971"/>
                <a:gd name="T10" fmla="*/ 454 w 886"/>
                <a:gd name="T11" fmla="*/ 1919 h 971"/>
                <a:gd name="T12" fmla="*/ 505 w 886"/>
                <a:gd name="T13" fmla="*/ 1944 h 971"/>
                <a:gd name="T14" fmla="*/ 884 w 886"/>
                <a:gd name="T15" fmla="*/ 1867 h 971"/>
                <a:gd name="T16" fmla="*/ 970 w 886"/>
                <a:gd name="T17" fmla="*/ 1757 h 971"/>
                <a:gd name="T18" fmla="*/ 987 w 886"/>
                <a:gd name="T19" fmla="*/ 1676 h 971"/>
                <a:gd name="T20" fmla="*/ 1020 w 886"/>
                <a:gd name="T21" fmla="*/ 1595 h 971"/>
                <a:gd name="T22" fmla="*/ 1073 w 886"/>
                <a:gd name="T23" fmla="*/ 539 h 971"/>
                <a:gd name="T24" fmla="*/ 1089 w 886"/>
                <a:gd name="T25" fmla="*/ 350 h 971"/>
                <a:gd name="T26" fmla="*/ 1160 w 886"/>
                <a:gd name="T27" fmla="*/ 53 h 971"/>
                <a:gd name="T28" fmla="*/ 1215 w 886"/>
                <a:gd name="T29" fmla="*/ 180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0" name="Freeform 202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1" name="Freeform 203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2" name="Freeform 204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3" name="Freeform 205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4" name="Freeform 206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5" name="Oval 207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06" name="Freeform 208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7" name="Oval 209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08" name="Oval 210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09" name="Oval 211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0" name="Oval 212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1" name="Oval 213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2" name="Oval 214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3" name="Oval 215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4" name="Oval 216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5" name="Oval 217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6" name="Oval 218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7" name="Oval 219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8" name="Oval 220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19" name="Oval 221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0" name="Oval 222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1" name="Oval 223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2" name="Oval 224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3" name="Oval 225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4" name="Oval 226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5" name="Oval 227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6" name="Oval 228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7" name="Oval 229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8" name="Oval 230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9" name="Oval 231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30" name="Oval 232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vi-V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31" name="Freeform 233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39 h 421"/>
                <a:gd name="T2" fmla="*/ 6 w 468"/>
                <a:gd name="T3" fmla="*/ 164 h 421"/>
                <a:gd name="T4" fmla="*/ 111 w 468"/>
                <a:gd name="T5" fmla="*/ 32 h 421"/>
                <a:gd name="T6" fmla="*/ 239 w 468"/>
                <a:gd name="T7" fmla="*/ 45 h 421"/>
                <a:gd name="T8" fmla="*/ 247 w 468"/>
                <a:gd name="T9" fmla="*/ 89 h 421"/>
                <a:gd name="T10" fmla="*/ 294 w 468"/>
                <a:gd name="T11" fmla="*/ 70 h 421"/>
                <a:gd name="T12" fmla="*/ 247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2" name="Freeform 234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262" name="Picture 235" descr="HOA HON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78917">
            <a:off x="2743200" y="5334000"/>
            <a:ext cx="5984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3" name="Picture 236" descr="HOA HONG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71931">
            <a:off x="3175000" y="4976813"/>
            <a:ext cx="396875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4" name="Picture 237" descr="HOA HONG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504526">
            <a:off x="3048000" y="3429000"/>
            <a:ext cx="4302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5" name="Picture 238" descr="HOA HONG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172410">
            <a:off x="2063750" y="5022850"/>
            <a:ext cx="665163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66" name="Group 239"/>
          <p:cNvGrpSpPr>
            <a:grpSpLocks/>
          </p:cNvGrpSpPr>
          <p:nvPr/>
        </p:nvGrpSpPr>
        <p:grpSpPr bwMode="auto">
          <a:xfrm>
            <a:off x="1828800" y="3886200"/>
            <a:ext cx="1447800" cy="1143000"/>
            <a:chOff x="0" y="2850"/>
            <a:chExt cx="2705" cy="1546"/>
          </a:xfrm>
        </p:grpSpPr>
        <p:pic>
          <p:nvPicPr>
            <p:cNvPr id="10292" name="Picture 240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-5400000">
              <a:off x="456" y="3384"/>
              <a:ext cx="1056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3" name="Picture 241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-6669221">
              <a:off x="-46" y="3645"/>
              <a:ext cx="819" cy="6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4" name="Picture 242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-2692970">
              <a:off x="1323" y="2850"/>
              <a:ext cx="715" cy="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5" name="Picture 243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>
              <a:off x="1799" y="3539"/>
              <a:ext cx="906" cy="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6" name="Picture 244" descr="Lahon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06" t="57541" r="19347"/>
            <a:stretch>
              <a:fillRect/>
            </a:stretch>
          </p:blipFill>
          <p:spPr bwMode="auto">
            <a:xfrm rot="-8254973">
              <a:off x="1" y="3029"/>
              <a:ext cx="51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7" name="Picture 245" descr="HOA HONG"/>
            <p:cNvPicPr>
              <a:picLocks noChangeAspect="1" noChangeArrowheads="1"/>
            </p:cNvPicPr>
            <p:nvPr/>
          </p:nvPicPr>
          <p:blipFill>
            <a:blip r:embed="rId1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734" r="56540"/>
            <a:stretch>
              <a:fillRect/>
            </a:stretch>
          </p:blipFill>
          <p:spPr bwMode="auto">
            <a:xfrm rot="-1551203">
              <a:off x="0" y="3222"/>
              <a:ext cx="710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67" name="Picture 246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97242">
            <a:off x="2438400" y="4038600"/>
            <a:ext cx="3730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8" name="Picture 247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631249">
            <a:off x="2971800" y="4495800"/>
            <a:ext cx="7540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9" name="Picture 248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193051">
            <a:off x="2057400" y="3886200"/>
            <a:ext cx="39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0" name="Picture 249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>
            <a:off x="3505200" y="31242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1" name="Picture 250" descr="HOA HON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78917">
            <a:off x="2209800" y="2743200"/>
            <a:ext cx="5984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2" name="Picture 251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97242">
            <a:off x="3429000" y="3657600"/>
            <a:ext cx="3730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3" name="Picture 252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20968751" flipV="1">
            <a:off x="2743200" y="5715000"/>
            <a:ext cx="7620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4" name="Picture 253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193051">
            <a:off x="2514600" y="4724400"/>
            <a:ext cx="39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5" name="Picture 254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>
            <a:off x="3200400" y="28194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6" name="Picture 255" descr="HOA HON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78917">
            <a:off x="2743200" y="4343400"/>
            <a:ext cx="5984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7" name="Picture 256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1397242">
            <a:off x="3581400" y="4800600"/>
            <a:ext cx="3730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8" name="Picture 257" descr="Laho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57541" r="19347"/>
          <a:stretch>
            <a:fillRect/>
          </a:stretch>
        </p:blipFill>
        <p:spPr bwMode="auto">
          <a:xfrm rot="-631249">
            <a:off x="3276600" y="5410200"/>
            <a:ext cx="7540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9" name="Picture 258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193051">
            <a:off x="1524000" y="3733800"/>
            <a:ext cx="39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0" name="Picture 259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>
            <a:off x="4038600" y="36576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1" name="Picture 260" descr="HOA HON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378917">
            <a:off x="2286000" y="5715000"/>
            <a:ext cx="5984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2" name="AutoShape 261"/>
          <p:cNvSpPr>
            <a:spLocks noChangeArrowheads="1"/>
          </p:cNvSpPr>
          <p:nvPr/>
        </p:nvSpPr>
        <p:spPr bwMode="auto">
          <a:xfrm>
            <a:off x="882650" y="6019800"/>
            <a:ext cx="3581400" cy="838200"/>
          </a:xfrm>
          <a:prstGeom prst="ellipseRibbon">
            <a:avLst>
              <a:gd name="adj1" fmla="val 33630"/>
              <a:gd name="adj2" fmla="val 50000"/>
              <a:gd name="adj3" fmla="val 12500"/>
            </a:avLst>
          </a:prstGeom>
          <a:solidFill>
            <a:srgbClr val="FF66CC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283" name="Picture 263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 rot="1083855">
            <a:off x="3276600" y="4267200"/>
            <a:ext cx="7318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4" name="Picture 264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 rot="1472579">
            <a:off x="3657600" y="39624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5" name="Picture 265" descr="canhho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25870" r="65259"/>
          <a:stretch>
            <a:fillRect/>
          </a:stretch>
        </p:blipFill>
        <p:spPr bwMode="auto">
          <a:xfrm>
            <a:off x="1752600" y="4572000"/>
            <a:ext cx="5730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6" name="Picture 266" descr="HOA HON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34" r="56540"/>
          <a:stretch>
            <a:fillRect/>
          </a:stretch>
        </p:blipFill>
        <p:spPr bwMode="auto">
          <a:xfrm rot="-2022663">
            <a:off x="2286000" y="3276600"/>
            <a:ext cx="506413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7" name="Picture 267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 r="34935" b="40720"/>
          <a:stretch>
            <a:fillRect/>
          </a:stretch>
        </p:blipFill>
        <p:spPr bwMode="auto">
          <a:xfrm>
            <a:off x="3124200" y="3962400"/>
            <a:ext cx="3333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8" name="Picture 269" descr="butterflies_flowers_md_wht"/>
          <p:cNvPicPr>
            <a:picLocks noChangeAspect="1" noChangeArrowheads="1" noCrop="1"/>
          </p:cNvPicPr>
          <p:nvPr/>
        </p:nvPicPr>
        <p:blipFill>
          <a:blip r:embed="rId17">
            <a:lum bright="-6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3581400"/>
            <a:ext cx="322421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45" name="khi toc thay bac trang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048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0" name="Picture 2" descr="blumen-pflanzen085[1]"/>
          <p:cNvPicPr>
            <a:picLocks noChangeAspect="1" noChangeArrowheads="1" noCrop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152400"/>
            <a:ext cx="22288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1" name="WordArt 270"/>
          <p:cNvSpPr>
            <a:spLocks noChangeArrowheads="1" noChangeShapeType="1" noTextEdit="1"/>
          </p:cNvSpPr>
          <p:nvPr/>
        </p:nvSpPr>
        <p:spPr bwMode="auto">
          <a:xfrm>
            <a:off x="762000" y="1143000"/>
            <a:ext cx="7467600" cy="3657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867" fill="hold"/>
                                        <p:tgtEl>
                                          <p:spTgt spid="3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4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45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5&quot;&gt;&lt;property id=&quot;20148&quot; value=&quot;5&quot;/&gt;&lt;property id=&quot;20300&quot; value=&quot;Slide 3&quot;/&gt;&lt;property id=&quot;20307&quot; value=&quot;263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66&quot;/&gt;&lt;/object&gt;&lt;object type=&quot;3&quot; unique_id=&quot;10008&quot;&gt;&lt;property id=&quot;20148&quot; value=&quot;5&quot;/&gt;&lt;property id=&quot;20300&quot; value=&quot;Slide 6&quot;/&gt;&lt;property id=&quot;20307&quot; value=&quot;267&quot;/&gt;&lt;/object&gt;&lt;object type=&quot;3&quot; unique_id=&quot;10009&quot;&gt;&lt;property id=&quot;20148&quot; value=&quot;5&quot;/&gt;&lt;property id=&quot;20300&quot; value=&quot;Slide 7&quot;/&gt;&lt;property id=&quot;20307&quot; value=&quot;272&quot;/&gt;&lt;/object&gt;&lt;object type=&quot;3&quot; unique_id=&quot;10010&quot;&gt;&lt;property id=&quot;20148&quot; value=&quot;5&quot;/&gt;&lt;property id=&quot;20300&quot; value=&quot;Slide 8&quot;/&gt;&lt;property id=&quot;20307&quot; value=&quot;275&quot;/&gt;&lt;/object&gt;&lt;object type=&quot;3&quot; unique_id=&quot;10011&quot;&gt;&lt;property id=&quot;20148&quot; value=&quot;5&quot;/&gt;&lt;property id=&quot;20300&quot; value=&quot;Slide 9&quot;/&gt;&lt;property id=&quot;20307&quot; value=&quot;277&quot;/&gt;&lt;/object&gt;&lt;object type=&quot;3&quot; unique_id=&quot;10136&quot;&gt;&lt;property id=&quot;20148&quot; value=&quot;5&quot;/&gt;&lt;property id=&quot;20300&quot; value=&quot;Slide 2&quot;/&gt;&lt;property id=&quot;20307&quot; value=&quot;281&quot;/&gt;&lt;/object&gt;&lt;object type=&quot;3&quot; unique_id=&quot;10182&quot;&gt;&lt;property id=&quot;20148&quot; value=&quot;5&quot;/&gt;&lt;property id=&quot;20300&quot; value=&quot;Slide 1&quot;/&gt;&lt;property id=&quot;20307&quot; value=&quot;283&quot;/&gt;&lt;/object&gt;&lt;/object&gt;&lt;object type=&quot;8&quot; unique_id=&quot;1002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279</Words>
  <Application>Microsoft Office PowerPoint</Application>
  <PresentationFormat>On-screen Show (4:3)</PresentationFormat>
  <Paragraphs>55</Paragraphs>
  <Slides>9</Slides>
  <Notes>0</Notes>
  <HiddenSlides>0</HiddenSlides>
  <MMClips>5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Default Design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MTC</cp:lastModifiedBy>
  <cp:revision>54</cp:revision>
  <dcterms:created xsi:type="dcterms:W3CDTF">2009-08-25T19:15:08Z</dcterms:created>
  <dcterms:modified xsi:type="dcterms:W3CDTF">2022-09-07T06:14:57Z</dcterms:modified>
</cp:coreProperties>
</file>