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9"/>
  </p:notesMasterIdLst>
  <p:sldIdLst>
    <p:sldId id="257" r:id="rId2"/>
    <p:sldId id="256" r:id="rId3"/>
    <p:sldId id="313" r:id="rId4"/>
    <p:sldId id="299" r:id="rId5"/>
    <p:sldId id="300" r:id="rId6"/>
    <p:sldId id="301" r:id="rId7"/>
    <p:sldId id="302" r:id="rId8"/>
    <p:sldId id="306" r:id="rId9"/>
    <p:sldId id="303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295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Patrick Hand" panose="020B0604020202020204" charset="0"/>
      <p:regular r:id="rId28"/>
    </p:embeddedFont>
    <p:embeddedFont>
      <p:font typeface="Roboto Condensed Light" panose="020B060402020202020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753756-DC3A-4EAE-9FEA-A245D6A8E8FD}">
  <a:tblStyle styleId="{14753756-DC3A-4EAE-9FEA-A245D6A8E8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5211" autoAdjust="0"/>
  </p:normalViewPr>
  <p:slideViewPr>
    <p:cSldViewPr snapToGrid="0">
      <p:cViewPr varScale="1">
        <p:scale>
          <a:sx n="85" d="100"/>
          <a:sy n="85" d="100"/>
        </p:scale>
        <p:origin x="708" y="60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52079-5D81-42BE-8386-0F783326F2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821E74-F8DC-4B82-8E85-F550FC99DA4E}">
      <dgm:prSet phldrT="[Text]"/>
      <dgm:spPr/>
      <dgm:t>
        <a:bodyPr/>
        <a:lstStyle/>
        <a:p>
          <a:pPr algn="ctr"/>
          <a:r>
            <a:rPr lang="en-US" dirty="0" err="1">
              <a:solidFill>
                <a:srgbClr val="C00000"/>
              </a:solidFill>
              <a:latin typeface="+mn-lt"/>
            </a:rPr>
            <a:t>Những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việc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làm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thể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hiện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là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học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sinh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lớp</a:t>
          </a:r>
          <a:r>
            <a:rPr lang="en-US" dirty="0">
              <a:solidFill>
                <a:srgbClr val="C00000"/>
              </a:solidFill>
              <a:latin typeface="+mn-lt"/>
            </a:rPr>
            <a:t> 5</a:t>
          </a:r>
        </a:p>
      </dgm:t>
    </dgm:pt>
    <dgm:pt modelId="{0110F13A-514C-4CF5-9EA0-537E7DD46BB7}" type="parTrans" cxnId="{F0115C3B-6733-460B-92EC-0E374BE2CCA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3B2EA44-D5E4-4F10-9421-66BDF8F39CF8}" type="sibTrans" cxnId="{F0115C3B-6733-460B-92EC-0E374BE2CCA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8D6BFDD-EE8F-480B-8B56-68DBCA2A0E83}">
      <dgm:prSet phldrT="[Text]" custT="1"/>
      <dgm:spPr/>
      <dgm:t>
        <a:bodyPr/>
        <a:lstStyle/>
        <a:p>
          <a:pPr algn="just"/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Thực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hiện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tốt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Năm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điều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Bác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Hồ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dạy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thiếu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niên nhi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đồng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endParaRPr lang="en-US" sz="1400" b="1" dirty="0">
            <a:latin typeface="+mn-lt"/>
          </a:endParaRPr>
        </a:p>
      </dgm:t>
    </dgm:pt>
    <dgm:pt modelId="{6132E9A7-EBD3-494D-B7C1-906FD113672A}" type="parTrans" cxnId="{2DEAEBA3-F0E1-44CC-857C-FF615EECB1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F69688-45A1-4C64-A613-513B43AA099C}" type="sibTrans" cxnId="{2DEAEBA3-F0E1-44CC-857C-FF615EECB1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1DD677C-08D5-4D65-A1D0-DA67F076C135}">
      <dgm:prSet phldrT="[Text]" custT="1"/>
      <dgm:spPr/>
      <dgm:t>
        <a:bodyPr/>
        <a:lstStyle/>
        <a:p>
          <a:pPr algn="just">
            <a:buNone/>
          </a:pP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Nhường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nhịn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,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giúp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đỡ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em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nhỏ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.</a:t>
          </a:r>
          <a:endParaRPr lang="en-US" sz="1400" b="1" dirty="0">
            <a:latin typeface="+mn-lt"/>
          </a:endParaRPr>
        </a:p>
      </dgm:t>
    </dgm:pt>
    <dgm:pt modelId="{4BE0607A-B949-4838-8271-22F4EB224361}" type="parTrans" cxnId="{8DCA231F-878E-4D63-8518-05ACCB72FD2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F0FF0F7-995E-41FD-92C2-8D10DCE0A747}" type="sibTrans" cxnId="{8DCA231F-878E-4D63-8518-05ACCB72FD2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48DAA62-4FA6-4D81-876A-519E2518C078}">
      <dgm:prSet phldrT="[Text]" custT="1"/>
      <dgm:spPr/>
      <dgm:t>
        <a:bodyPr/>
        <a:lstStyle/>
        <a:p>
          <a:pPr algn="just"/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Gương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mẫu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về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mọi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mặt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cho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em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học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sinh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lớp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dưới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noi theo.</a:t>
          </a:r>
          <a:endParaRPr lang="en-US" sz="1400" b="1" dirty="0">
            <a:latin typeface="+mn-lt"/>
          </a:endParaRPr>
        </a:p>
      </dgm:t>
    </dgm:pt>
    <dgm:pt modelId="{1358E3B8-9C70-4F4B-B80A-EE3E609DAA35}" type="parTrans" cxnId="{FD8DED74-0314-4DD2-AD34-1E9F16F4D9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27E2DC-FDB1-4872-8B8E-04E6C10758FB}" type="sibTrans" cxnId="{FD8DED74-0314-4DD2-AD34-1E9F16F4D9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3ED66DE-60EC-448A-B04F-591B6E94A082}">
      <dgm:prSet phldrT="[Text]"/>
      <dgm:spPr/>
      <dgm:t>
        <a:bodyPr/>
        <a:lstStyle/>
        <a:p>
          <a:pPr algn="ctr"/>
          <a:r>
            <a:rPr lang="en-US" dirty="0" err="1">
              <a:solidFill>
                <a:srgbClr val="C00000"/>
              </a:solidFill>
              <a:latin typeface="+mn-lt"/>
            </a:rPr>
            <a:t>Việc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làm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không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xứng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đáng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là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học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sinh</a:t>
          </a:r>
          <a:r>
            <a:rPr lang="en-US" dirty="0">
              <a:solidFill>
                <a:srgbClr val="C00000"/>
              </a:solidFill>
              <a:latin typeface="+mn-lt"/>
            </a:rPr>
            <a:t> </a:t>
          </a:r>
          <a:r>
            <a:rPr lang="en-US" dirty="0" err="1">
              <a:solidFill>
                <a:srgbClr val="C00000"/>
              </a:solidFill>
              <a:latin typeface="+mn-lt"/>
            </a:rPr>
            <a:t>lớp</a:t>
          </a:r>
          <a:r>
            <a:rPr lang="en-US" dirty="0">
              <a:solidFill>
                <a:srgbClr val="C00000"/>
              </a:solidFill>
              <a:latin typeface="+mn-lt"/>
            </a:rPr>
            <a:t> 5</a:t>
          </a:r>
        </a:p>
      </dgm:t>
    </dgm:pt>
    <dgm:pt modelId="{BC5B5A12-1DC3-4FDB-9934-B963A7ADAD48}" type="parTrans" cxnId="{64FA9A43-88A2-4190-B32C-B1782BA6E84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3D6EF1B-7D18-4C60-A9C9-EF8EFFC2460C}" type="sibTrans" cxnId="{64FA9A43-88A2-4190-B32C-B1782BA6E84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0A90BEE-B8F9-488C-98DA-B8BDFCC6CA19}">
      <dgm:prSet phldrT="[Text]" custT="1"/>
      <dgm:spPr/>
      <dgm:t>
        <a:bodyPr/>
        <a:lstStyle/>
        <a:p>
          <a:pPr algn="just"/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Buộc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em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nhỏ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phải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làm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theo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mọi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ý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muốn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của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mình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endParaRPr lang="en-US" sz="1400" b="1" dirty="0">
            <a:latin typeface="+mn-lt"/>
          </a:endParaRPr>
        </a:p>
      </dgm:t>
    </dgm:pt>
    <dgm:pt modelId="{5226A3C5-2754-4FF3-9B6B-15C1CE1670BD}" type="parTrans" cxnId="{2ACC79A0-1694-4682-8A59-4DCCE777A11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8898D9-5700-4740-A359-79504290859F}" type="sibTrans" cxnId="{2ACC79A0-1694-4682-8A59-4DCCE777A11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D62FD02-018F-440A-B809-C2B8D31DD876}">
      <dgm:prSet phldrT="[Text]" custT="1"/>
      <dgm:spPr/>
      <dgm:t>
        <a:bodyPr/>
        <a:lstStyle/>
        <a:p>
          <a:pPr algn="just">
            <a:buNone/>
          </a:pP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Tích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cực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tham gia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hoạt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động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tập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thể,hoạt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động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xã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hội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do</a:t>
          </a:r>
          <a:r>
            <a:rPr lang="en-US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lớp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trường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,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địa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phương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tổ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chức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endParaRPr lang="en-US" sz="1400" b="1" dirty="0">
            <a:latin typeface="+mn-lt"/>
          </a:endParaRPr>
        </a:p>
      </dgm:t>
    </dgm:pt>
    <dgm:pt modelId="{00262371-AEB7-4F65-90F5-A9342BF642D1}" type="parTrans" cxnId="{BFFEA9A0-0B92-4E35-8387-A1AF49FCBE1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A193FBB-FDF2-421C-87A4-6958E217AD51}" type="sibTrans" cxnId="{BFFEA9A0-0B92-4E35-8387-A1AF49FCBE1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F76B58-1E50-43C0-B270-50DA92CAA26A}">
      <dgm:prSet phldrT="[Text]" custT="1"/>
      <dgm:spPr/>
      <dgm:t>
        <a:bodyPr/>
        <a:lstStyle/>
        <a:p>
          <a:pPr algn="just">
            <a:buNone/>
          </a:pP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Thực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hiện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đúng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nội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quy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của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trường,của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lớp</a:t>
          </a:r>
          <a:r>
            <a:rPr lang="vi-VN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.</a:t>
          </a:r>
          <a:endParaRPr lang="en-US" sz="1400" b="1" dirty="0">
            <a:latin typeface="+mn-lt"/>
          </a:endParaRPr>
        </a:p>
      </dgm:t>
    </dgm:pt>
    <dgm:pt modelId="{17F7795E-978C-452E-A83E-E19F26D1FF55}" type="parTrans" cxnId="{420D0F2F-D3B9-4276-B301-423253DA190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8C92CD-0492-4329-BDD4-6CDD652683A8}" type="sibTrans" cxnId="{420D0F2F-D3B9-4276-B301-423253DA190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AB592D7-9C2A-4C85-B36C-64BCFE12814A}" type="pres">
      <dgm:prSet presAssocID="{B2652079-5D81-42BE-8386-0F783326F22B}" presName="layout" presStyleCnt="0">
        <dgm:presLayoutVars>
          <dgm:chMax/>
          <dgm:chPref/>
          <dgm:dir/>
          <dgm:resizeHandles/>
        </dgm:presLayoutVars>
      </dgm:prSet>
      <dgm:spPr/>
    </dgm:pt>
    <dgm:pt modelId="{4E849126-4609-476B-A967-4CAA3F74C834}" type="pres">
      <dgm:prSet presAssocID="{78821E74-F8DC-4B82-8E85-F550FC99DA4E}" presName="root" presStyleCnt="0">
        <dgm:presLayoutVars>
          <dgm:chMax/>
          <dgm:chPref/>
        </dgm:presLayoutVars>
      </dgm:prSet>
      <dgm:spPr/>
    </dgm:pt>
    <dgm:pt modelId="{CCB35393-46AB-4E8D-B952-0D29DAAEF634}" type="pres">
      <dgm:prSet presAssocID="{78821E74-F8DC-4B82-8E85-F550FC99DA4E}" presName="rootComposite" presStyleCnt="0">
        <dgm:presLayoutVars/>
      </dgm:prSet>
      <dgm:spPr/>
    </dgm:pt>
    <dgm:pt modelId="{D4420F5A-64A9-40ED-8FAF-EFFD93F4A2FA}" type="pres">
      <dgm:prSet presAssocID="{78821E74-F8DC-4B82-8E85-F550FC99DA4E}" presName="ParentAccent" presStyleLbl="alignNode1" presStyleIdx="0" presStyleCnt="2"/>
      <dgm:spPr/>
    </dgm:pt>
    <dgm:pt modelId="{30938637-21EF-4E14-8D71-E95E399E8E1B}" type="pres">
      <dgm:prSet presAssocID="{78821E74-F8DC-4B82-8E85-F550FC99DA4E}" presName="ParentSmallAccent" presStyleLbl="fgAcc1" presStyleIdx="0" presStyleCnt="2"/>
      <dgm:spPr/>
    </dgm:pt>
    <dgm:pt modelId="{77AA052E-6C23-45FD-ADE7-44FA7C9F1B62}" type="pres">
      <dgm:prSet presAssocID="{78821E74-F8DC-4B82-8E85-F550FC99DA4E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69CBC7FA-63D0-47C7-ABC2-E9E0C00F3057}" type="pres">
      <dgm:prSet presAssocID="{78821E74-F8DC-4B82-8E85-F550FC99DA4E}" presName="childShape" presStyleCnt="0">
        <dgm:presLayoutVars>
          <dgm:chMax val="0"/>
          <dgm:chPref val="0"/>
        </dgm:presLayoutVars>
      </dgm:prSet>
      <dgm:spPr/>
    </dgm:pt>
    <dgm:pt modelId="{C842056A-0E7F-4B3F-9D93-9C91A6628430}" type="pres">
      <dgm:prSet presAssocID="{88D6BFDD-EE8F-480B-8B56-68DBCA2A0E83}" presName="childComposite" presStyleCnt="0">
        <dgm:presLayoutVars>
          <dgm:chMax val="0"/>
          <dgm:chPref val="0"/>
        </dgm:presLayoutVars>
      </dgm:prSet>
      <dgm:spPr/>
    </dgm:pt>
    <dgm:pt modelId="{177019FF-7FF0-483F-9EC2-E43CF3A259F8}" type="pres">
      <dgm:prSet presAssocID="{88D6BFDD-EE8F-480B-8B56-68DBCA2A0E83}" presName="ChildAccent" presStyleLbl="solidFgAcc1" presStyleIdx="0" presStyleCnt="6"/>
      <dgm:spPr/>
    </dgm:pt>
    <dgm:pt modelId="{150E35D1-8DB0-400F-9F94-8C4618766A95}" type="pres">
      <dgm:prSet presAssocID="{88D6BFDD-EE8F-480B-8B56-68DBCA2A0E83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85EDFCAD-08D0-482C-9A2A-65E0A505AADA}" type="pres">
      <dgm:prSet presAssocID="{87F76B58-1E50-43C0-B270-50DA92CAA26A}" presName="childComposite" presStyleCnt="0">
        <dgm:presLayoutVars>
          <dgm:chMax val="0"/>
          <dgm:chPref val="0"/>
        </dgm:presLayoutVars>
      </dgm:prSet>
      <dgm:spPr/>
    </dgm:pt>
    <dgm:pt modelId="{4BF9CF97-5F56-453A-B6A8-BEAB1FA796FC}" type="pres">
      <dgm:prSet presAssocID="{87F76B58-1E50-43C0-B270-50DA92CAA26A}" presName="ChildAccent" presStyleLbl="solidFgAcc1" presStyleIdx="1" presStyleCnt="6"/>
      <dgm:spPr/>
    </dgm:pt>
    <dgm:pt modelId="{34AF0576-248E-4904-B974-8AE967A5391F}" type="pres">
      <dgm:prSet presAssocID="{87F76B58-1E50-43C0-B270-50DA92CAA26A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B424D304-3440-4AE2-94F7-43C4B098FE4B}" type="pres">
      <dgm:prSet presAssocID="{DD62FD02-018F-440A-B809-C2B8D31DD876}" presName="childComposite" presStyleCnt="0">
        <dgm:presLayoutVars>
          <dgm:chMax val="0"/>
          <dgm:chPref val="0"/>
        </dgm:presLayoutVars>
      </dgm:prSet>
      <dgm:spPr/>
    </dgm:pt>
    <dgm:pt modelId="{5C332309-813E-4912-BDFC-62DEC7146290}" type="pres">
      <dgm:prSet presAssocID="{DD62FD02-018F-440A-B809-C2B8D31DD876}" presName="ChildAccent" presStyleLbl="solidFgAcc1" presStyleIdx="2" presStyleCnt="6"/>
      <dgm:spPr/>
    </dgm:pt>
    <dgm:pt modelId="{73B845E2-5F6E-437E-8FBD-C7949E76A3E3}" type="pres">
      <dgm:prSet presAssocID="{DD62FD02-018F-440A-B809-C2B8D31DD876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3FEA4538-0201-43C2-8E24-A040BEDF0448}" type="pres">
      <dgm:prSet presAssocID="{91DD677C-08D5-4D65-A1D0-DA67F076C135}" presName="childComposite" presStyleCnt="0">
        <dgm:presLayoutVars>
          <dgm:chMax val="0"/>
          <dgm:chPref val="0"/>
        </dgm:presLayoutVars>
      </dgm:prSet>
      <dgm:spPr/>
    </dgm:pt>
    <dgm:pt modelId="{E1AA48E8-064B-4817-9858-C3D24D6AD6E1}" type="pres">
      <dgm:prSet presAssocID="{91DD677C-08D5-4D65-A1D0-DA67F076C135}" presName="ChildAccent" presStyleLbl="solidFgAcc1" presStyleIdx="3" presStyleCnt="6"/>
      <dgm:spPr/>
    </dgm:pt>
    <dgm:pt modelId="{2979761C-F67D-4D44-8EFA-D0A8B9CC0BAB}" type="pres">
      <dgm:prSet presAssocID="{91DD677C-08D5-4D65-A1D0-DA67F076C135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9FE0D8DB-FA6E-4994-BE52-A1EBADB005BA}" type="pres">
      <dgm:prSet presAssocID="{B48DAA62-4FA6-4D81-876A-519E2518C078}" presName="childComposite" presStyleCnt="0">
        <dgm:presLayoutVars>
          <dgm:chMax val="0"/>
          <dgm:chPref val="0"/>
        </dgm:presLayoutVars>
      </dgm:prSet>
      <dgm:spPr/>
    </dgm:pt>
    <dgm:pt modelId="{D772136F-D8FA-4A98-BBE8-15FBA3DA70F2}" type="pres">
      <dgm:prSet presAssocID="{B48DAA62-4FA6-4D81-876A-519E2518C078}" presName="ChildAccent" presStyleLbl="solidFgAcc1" presStyleIdx="4" presStyleCnt="6"/>
      <dgm:spPr/>
    </dgm:pt>
    <dgm:pt modelId="{BC587C53-5D75-4ECB-A311-92161C0740A9}" type="pres">
      <dgm:prSet presAssocID="{B48DAA62-4FA6-4D81-876A-519E2518C078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93AF2791-3518-40D6-BF0D-D54BE114E1A0}" type="pres">
      <dgm:prSet presAssocID="{83ED66DE-60EC-448A-B04F-591B6E94A082}" presName="root" presStyleCnt="0">
        <dgm:presLayoutVars>
          <dgm:chMax/>
          <dgm:chPref/>
        </dgm:presLayoutVars>
      </dgm:prSet>
      <dgm:spPr/>
    </dgm:pt>
    <dgm:pt modelId="{69D235CC-B604-4265-8FF3-C6D118B638BD}" type="pres">
      <dgm:prSet presAssocID="{83ED66DE-60EC-448A-B04F-591B6E94A082}" presName="rootComposite" presStyleCnt="0">
        <dgm:presLayoutVars/>
      </dgm:prSet>
      <dgm:spPr/>
    </dgm:pt>
    <dgm:pt modelId="{3EF4EDC3-A521-4FF3-9359-5AE9E4016847}" type="pres">
      <dgm:prSet presAssocID="{83ED66DE-60EC-448A-B04F-591B6E94A082}" presName="ParentAccent" presStyleLbl="alignNode1" presStyleIdx="1" presStyleCnt="2"/>
      <dgm:spPr/>
    </dgm:pt>
    <dgm:pt modelId="{083ED16B-9208-46B4-8265-A5DB0F124877}" type="pres">
      <dgm:prSet presAssocID="{83ED66DE-60EC-448A-B04F-591B6E94A082}" presName="ParentSmallAccent" presStyleLbl="fgAcc1" presStyleIdx="1" presStyleCnt="2"/>
      <dgm:spPr/>
    </dgm:pt>
    <dgm:pt modelId="{B7C65CC2-E081-4B60-AD7B-C9DC544CFF54}" type="pres">
      <dgm:prSet presAssocID="{83ED66DE-60EC-448A-B04F-591B6E94A082}" presName="Parent" presStyleLbl="revTx" presStyleIdx="6" presStyleCnt="8">
        <dgm:presLayoutVars>
          <dgm:chMax/>
          <dgm:chPref val="4"/>
          <dgm:bulletEnabled val="1"/>
        </dgm:presLayoutVars>
      </dgm:prSet>
      <dgm:spPr/>
    </dgm:pt>
    <dgm:pt modelId="{53E321C2-0F55-41FE-A97C-F302764A2079}" type="pres">
      <dgm:prSet presAssocID="{83ED66DE-60EC-448A-B04F-591B6E94A082}" presName="childShape" presStyleCnt="0">
        <dgm:presLayoutVars>
          <dgm:chMax val="0"/>
          <dgm:chPref val="0"/>
        </dgm:presLayoutVars>
      </dgm:prSet>
      <dgm:spPr/>
    </dgm:pt>
    <dgm:pt modelId="{7FFCBCB4-C92A-4C45-ACBC-D3F1B3F83372}" type="pres">
      <dgm:prSet presAssocID="{10A90BEE-B8F9-488C-98DA-B8BDFCC6CA19}" presName="childComposite" presStyleCnt="0">
        <dgm:presLayoutVars>
          <dgm:chMax val="0"/>
          <dgm:chPref val="0"/>
        </dgm:presLayoutVars>
      </dgm:prSet>
      <dgm:spPr/>
    </dgm:pt>
    <dgm:pt modelId="{BC5CA943-12E6-4A47-BC9D-073D61664628}" type="pres">
      <dgm:prSet presAssocID="{10A90BEE-B8F9-488C-98DA-B8BDFCC6CA19}" presName="ChildAccent" presStyleLbl="solidFgAcc1" presStyleIdx="5" presStyleCnt="6"/>
      <dgm:spPr/>
    </dgm:pt>
    <dgm:pt modelId="{B00BF1D1-92CD-49E7-99B5-3F28F9AA443A}" type="pres">
      <dgm:prSet presAssocID="{10A90BEE-B8F9-488C-98DA-B8BDFCC6CA19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B8510407-3B22-4551-8EEC-C3913F2C7595}" type="presOf" srcId="{78821E74-F8DC-4B82-8E85-F550FC99DA4E}" destId="{77AA052E-6C23-45FD-ADE7-44FA7C9F1B62}" srcOrd="0" destOrd="0" presId="urn:microsoft.com/office/officeart/2008/layout/SquareAccentList"/>
    <dgm:cxn modelId="{8DCA231F-878E-4D63-8518-05ACCB72FD29}" srcId="{78821E74-F8DC-4B82-8E85-F550FC99DA4E}" destId="{91DD677C-08D5-4D65-A1D0-DA67F076C135}" srcOrd="3" destOrd="0" parTransId="{4BE0607A-B949-4838-8271-22F4EB224361}" sibTransId="{6F0FF0F7-995E-41FD-92C2-8D10DCE0A747}"/>
    <dgm:cxn modelId="{BACE1425-0721-4EB4-9633-309FFFFA7E3C}" type="presOf" srcId="{B2652079-5D81-42BE-8386-0F783326F22B}" destId="{9AB592D7-9C2A-4C85-B36C-64BCFE12814A}" srcOrd="0" destOrd="0" presId="urn:microsoft.com/office/officeart/2008/layout/SquareAccentList"/>
    <dgm:cxn modelId="{420D0F2F-D3B9-4276-B301-423253DA190C}" srcId="{78821E74-F8DC-4B82-8E85-F550FC99DA4E}" destId="{87F76B58-1E50-43C0-B270-50DA92CAA26A}" srcOrd="1" destOrd="0" parTransId="{17F7795E-978C-452E-A83E-E19F26D1FF55}" sibTransId="{E28C92CD-0492-4329-BDD4-6CDD652683A8}"/>
    <dgm:cxn modelId="{8E196637-3BFD-4DDD-8B17-CAFBA3876377}" type="presOf" srcId="{83ED66DE-60EC-448A-B04F-591B6E94A082}" destId="{B7C65CC2-E081-4B60-AD7B-C9DC544CFF54}" srcOrd="0" destOrd="0" presId="urn:microsoft.com/office/officeart/2008/layout/SquareAccentList"/>
    <dgm:cxn modelId="{F0115C3B-6733-460B-92EC-0E374BE2CCAB}" srcId="{B2652079-5D81-42BE-8386-0F783326F22B}" destId="{78821E74-F8DC-4B82-8E85-F550FC99DA4E}" srcOrd="0" destOrd="0" parTransId="{0110F13A-514C-4CF5-9EA0-537E7DD46BB7}" sibTransId="{23B2EA44-D5E4-4F10-9421-66BDF8F39CF8}"/>
    <dgm:cxn modelId="{AEF69B3B-3C3A-4B57-92DD-2C1A1364532A}" type="presOf" srcId="{DD62FD02-018F-440A-B809-C2B8D31DD876}" destId="{73B845E2-5F6E-437E-8FBD-C7949E76A3E3}" srcOrd="0" destOrd="0" presId="urn:microsoft.com/office/officeart/2008/layout/SquareAccentList"/>
    <dgm:cxn modelId="{64FA9A43-88A2-4190-B32C-B1782BA6E841}" srcId="{B2652079-5D81-42BE-8386-0F783326F22B}" destId="{83ED66DE-60EC-448A-B04F-591B6E94A082}" srcOrd="1" destOrd="0" parTransId="{BC5B5A12-1DC3-4FDB-9934-B963A7ADAD48}" sibTransId="{53D6EF1B-7D18-4C60-A9C9-EF8EFFC2460C}"/>
    <dgm:cxn modelId="{D887B04C-5111-4142-A955-448AF69DC8D0}" type="presOf" srcId="{10A90BEE-B8F9-488C-98DA-B8BDFCC6CA19}" destId="{B00BF1D1-92CD-49E7-99B5-3F28F9AA443A}" srcOrd="0" destOrd="0" presId="urn:microsoft.com/office/officeart/2008/layout/SquareAccentList"/>
    <dgm:cxn modelId="{FD8DED74-0314-4DD2-AD34-1E9F16F4D90E}" srcId="{78821E74-F8DC-4B82-8E85-F550FC99DA4E}" destId="{B48DAA62-4FA6-4D81-876A-519E2518C078}" srcOrd="4" destOrd="0" parTransId="{1358E3B8-9C70-4F4B-B80A-EE3E609DAA35}" sibTransId="{7927E2DC-FDB1-4872-8B8E-04E6C10758FB}"/>
    <dgm:cxn modelId="{410E667B-2326-45F3-8653-458C467DF640}" type="presOf" srcId="{87F76B58-1E50-43C0-B270-50DA92CAA26A}" destId="{34AF0576-248E-4904-B974-8AE967A5391F}" srcOrd="0" destOrd="0" presId="urn:microsoft.com/office/officeart/2008/layout/SquareAccentList"/>
    <dgm:cxn modelId="{E37C7A7C-1165-4EA0-A149-299043F0BC2D}" type="presOf" srcId="{91DD677C-08D5-4D65-A1D0-DA67F076C135}" destId="{2979761C-F67D-4D44-8EFA-D0A8B9CC0BAB}" srcOrd="0" destOrd="0" presId="urn:microsoft.com/office/officeart/2008/layout/SquareAccentList"/>
    <dgm:cxn modelId="{3C146883-1303-44EA-9B72-599B940087FC}" type="presOf" srcId="{88D6BFDD-EE8F-480B-8B56-68DBCA2A0E83}" destId="{150E35D1-8DB0-400F-9F94-8C4618766A95}" srcOrd="0" destOrd="0" presId="urn:microsoft.com/office/officeart/2008/layout/SquareAccentList"/>
    <dgm:cxn modelId="{2ACC79A0-1694-4682-8A59-4DCCE777A11C}" srcId="{83ED66DE-60EC-448A-B04F-591B6E94A082}" destId="{10A90BEE-B8F9-488C-98DA-B8BDFCC6CA19}" srcOrd="0" destOrd="0" parTransId="{5226A3C5-2754-4FF3-9B6B-15C1CE1670BD}" sibTransId="{4F8898D9-5700-4740-A359-79504290859F}"/>
    <dgm:cxn modelId="{BFFEA9A0-0B92-4E35-8387-A1AF49FCBE17}" srcId="{78821E74-F8DC-4B82-8E85-F550FC99DA4E}" destId="{DD62FD02-018F-440A-B809-C2B8D31DD876}" srcOrd="2" destOrd="0" parTransId="{00262371-AEB7-4F65-90F5-A9342BF642D1}" sibTransId="{8A193FBB-FDF2-421C-87A4-6958E217AD51}"/>
    <dgm:cxn modelId="{2DEAEBA3-F0E1-44CC-857C-FF615EECB132}" srcId="{78821E74-F8DC-4B82-8E85-F550FC99DA4E}" destId="{88D6BFDD-EE8F-480B-8B56-68DBCA2A0E83}" srcOrd="0" destOrd="0" parTransId="{6132E9A7-EBD3-494D-B7C1-906FD113672A}" sibTransId="{C1F69688-45A1-4C64-A613-513B43AA099C}"/>
    <dgm:cxn modelId="{D1652EC0-E3F3-41CC-903B-EBCB124CCD66}" type="presOf" srcId="{B48DAA62-4FA6-4D81-876A-519E2518C078}" destId="{BC587C53-5D75-4ECB-A311-92161C0740A9}" srcOrd="0" destOrd="0" presId="urn:microsoft.com/office/officeart/2008/layout/SquareAccentList"/>
    <dgm:cxn modelId="{7585568E-A089-44B9-8762-C5C5C3AE33CD}" type="presParOf" srcId="{9AB592D7-9C2A-4C85-B36C-64BCFE12814A}" destId="{4E849126-4609-476B-A967-4CAA3F74C834}" srcOrd="0" destOrd="0" presId="urn:microsoft.com/office/officeart/2008/layout/SquareAccentList"/>
    <dgm:cxn modelId="{00FCB3C4-EA02-461A-8685-FE4EC7537E28}" type="presParOf" srcId="{4E849126-4609-476B-A967-4CAA3F74C834}" destId="{CCB35393-46AB-4E8D-B952-0D29DAAEF634}" srcOrd="0" destOrd="0" presId="urn:microsoft.com/office/officeart/2008/layout/SquareAccentList"/>
    <dgm:cxn modelId="{73B70001-A39E-4C9D-909B-5CD20DA688DF}" type="presParOf" srcId="{CCB35393-46AB-4E8D-B952-0D29DAAEF634}" destId="{D4420F5A-64A9-40ED-8FAF-EFFD93F4A2FA}" srcOrd="0" destOrd="0" presId="urn:microsoft.com/office/officeart/2008/layout/SquareAccentList"/>
    <dgm:cxn modelId="{5AE3B136-ADF2-4887-AA62-8BF7E48662BE}" type="presParOf" srcId="{CCB35393-46AB-4E8D-B952-0D29DAAEF634}" destId="{30938637-21EF-4E14-8D71-E95E399E8E1B}" srcOrd="1" destOrd="0" presId="urn:microsoft.com/office/officeart/2008/layout/SquareAccentList"/>
    <dgm:cxn modelId="{E5685CBC-0F53-45C8-A14F-BF1807DEA5C6}" type="presParOf" srcId="{CCB35393-46AB-4E8D-B952-0D29DAAEF634}" destId="{77AA052E-6C23-45FD-ADE7-44FA7C9F1B62}" srcOrd="2" destOrd="0" presId="urn:microsoft.com/office/officeart/2008/layout/SquareAccentList"/>
    <dgm:cxn modelId="{D1E0406C-DC4F-4C6F-826B-E8BED9EB8215}" type="presParOf" srcId="{4E849126-4609-476B-A967-4CAA3F74C834}" destId="{69CBC7FA-63D0-47C7-ABC2-E9E0C00F3057}" srcOrd="1" destOrd="0" presId="urn:microsoft.com/office/officeart/2008/layout/SquareAccentList"/>
    <dgm:cxn modelId="{3F19E4B7-7106-4BD7-9E17-5D993D21CDFF}" type="presParOf" srcId="{69CBC7FA-63D0-47C7-ABC2-E9E0C00F3057}" destId="{C842056A-0E7F-4B3F-9D93-9C91A6628430}" srcOrd="0" destOrd="0" presId="urn:microsoft.com/office/officeart/2008/layout/SquareAccentList"/>
    <dgm:cxn modelId="{09FE5CC6-30E1-4368-A9D0-D59ACA5AF4A4}" type="presParOf" srcId="{C842056A-0E7F-4B3F-9D93-9C91A6628430}" destId="{177019FF-7FF0-483F-9EC2-E43CF3A259F8}" srcOrd="0" destOrd="0" presId="urn:microsoft.com/office/officeart/2008/layout/SquareAccentList"/>
    <dgm:cxn modelId="{498B4D60-D350-4D30-B3F2-BD565DECDC40}" type="presParOf" srcId="{C842056A-0E7F-4B3F-9D93-9C91A6628430}" destId="{150E35D1-8DB0-400F-9F94-8C4618766A95}" srcOrd="1" destOrd="0" presId="urn:microsoft.com/office/officeart/2008/layout/SquareAccentList"/>
    <dgm:cxn modelId="{30845299-E09E-47B1-AED1-6B147B263003}" type="presParOf" srcId="{69CBC7FA-63D0-47C7-ABC2-E9E0C00F3057}" destId="{85EDFCAD-08D0-482C-9A2A-65E0A505AADA}" srcOrd="1" destOrd="0" presId="urn:microsoft.com/office/officeart/2008/layout/SquareAccentList"/>
    <dgm:cxn modelId="{4BCAFF3B-60FB-4141-A111-BC209D6C6644}" type="presParOf" srcId="{85EDFCAD-08D0-482C-9A2A-65E0A505AADA}" destId="{4BF9CF97-5F56-453A-B6A8-BEAB1FA796FC}" srcOrd="0" destOrd="0" presId="urn:microsoft.com/office/officeart/2008/layout/SquareAccentList"/>
    <dgm:cxn modelId="{0D92CD82-2B50-4488-9A54-51284148E675}" type="presParOf" srcId="{85EDFCAD-08D0-482C-9A2A-65E0A505AADA}" destId="{34AF0576-248E-4904-B974-8AE967A5391F}" srcOrd="1" destOrd="0" presId="urn:microsoft.com/office/officeart/2008/layout/SquareAccentList"/>
    <dgm:cxn modelId="{FEF0B352-BEA2-4B4F-BE71-861B6842B40A}" type="presParOf" srcId="{69CBC7FA-63D0-47C7-ABC2-E9E0C00F3057}" destId="{B424D304-3440-4AE2-94F7-43C4B098FE4B}" srcOrd="2" destOrd="0" presId="urn:microsoft.com/office/officeart/2008/layout/SquareAccentList"/>
    <dgm:cxn modelId="{8A79B017-42FB-4B7C-94C7-7209257151F6}" type="presParOf" srcId="{B424D304-3440-4AE2-94F7-43C4B098FE4B}" destId="{5C332309-813E-4912-BDFC-62DEC7146290}" srcOrd="0" destOrd="0" presId="urn:microsoft.com/office/officeart/2008/layout/SquareAccentList"/>
    <dgm:cxn modelId="{56A87056-D1F7-4F5A-880C-A885A78B9D2B}" type="presParOf" srcId="{B424D304-3440-4AE2-94F7-43C4B098FE4B}" destId="{73B845E2-5F6E-437E-8FBD-C7949E76A3E3}" srcOrd="1" destOrd="0" presId="urn:microsoft.com/office/officeart/2008/layout/SquareAccentList"/>
    <dgm:cxn modelId="{61818F20-1CA9-476F-A32A-3258062DCF10}" type="presParOf" srcId="{69CBC7FA-63D0-47C7-ABC2-E9E0C00F3057}" destId="{3FEA4538-0201-43C2-8E24-A040BEDF0448}" srcOrd="3" destOrd="0" presId="urn:microsoft.com/office/officeart/2008/layout/SquareAccentList"/>
    <dgm:cxn modelId="{01737E93-D664-4AD1-A287-E21DD21F5FE2}" type="presParOf" srcId="{3FEA4538-0201-43C2-8E24-A040BEDF0448}" destId="{E1AA48E8-064B-4817-9858-C3D24D6AD6E1}" srcOrd="0" destOrd="0" presId="urn:microsoft.com/office/officeart/2008/layout/SquareAccentList"/>
    <dgm:cxn modelId="{E1E070A0-780B-434E-B17A-7F3A39B2F22D}" type="presParOf" srcId="{3FEA4538-0201-43C2-8E24-A040BEDF0448}" destId="{2979761C-F67D-4D44-8EFA-D0A8B9CC0BAB}" srcOrd="1" destOrd="0" presId="urn:microsoft.com/office/officeart/2008/layout/SquareAccentList"/>
    <dgm:cxn modelId="{43AF0120-8021-4AE2-AFED-9E0750CE5DDA}" type="presParOf" srcId="{69CBC7FA-63D0-47C7-ABC2-E9E0C00F3057}" destId="{9FE0D8DB-FA6E-4994-BE52-A1EBADB005BA}" srcOrd="4" destOrd="0" presId="urn:microsoft.com/office/officeart/2008/layout/SquareAccentList"/>
    <dgm:cxn modelId="{F83A2507-ABC2-4D40-9E5F-680040596267}" type="presParOf" srcId="{9FE0D8DB-FA6E-4994-BE52-A1EBADB005BA}" destId="{D772136F-D8FA-4A98-BBE8-15FBA3DA70F2}" srcOrd="0" destOrd="0" presId="urn:microsoft.com/office/officeart/2008/layout/SquareAccentList"/>
    <dgm:cxn modelId="{B89AE916-2923-4995-8AD6-56714FD419D2}" type="presParOf" srcId="{9FE0D8DB-FA6E-4994-BE52-A1EBADB005BA}" destId="{BC587C53-5D75-4ECB-A311-92161C0740A9}" srcOrd="1" destOrd="0" presId="urn:microsoft.com/office/officeart/2008/layout/SquareAccentList"/>
    <dgm:cxn modelId="{E425CD76-2CE7-4745-8BEB-0A044DF2785F}" type="presParOf" srcId="{9AB592D7-9C2A-4C85-B36C-64BCFE12814A}" destId="{93AF2791-3518-40D6-BF0D-D54BE114E1A0}" srcOrd="1" destOrd="0" presId="urn:microsoft.com/office/officeart/2008/layout/SquareAccentList"/>
    <dgm:cxn modelId="{CEB997D3-A922-4979-AD97-6D906D1C06C2}" type="presParOf" srcId="{93AF2791-3518-40D6-BF0D-D54BE114E1A0}" destId="{69D235CC-B604-4265-8FF3-C6D118B638BD}" srcOrd="0" destOrd="0" presId="urn:microsoft.com/office/officeart/2008/layout/SquareAccentList"/>
    <dgm:cxn modelId="{EFC3CDB9-E04F-40D6-A6D4-EE59CC5F8434}" type="presParOf" srcId="{69D235CC-B604-4265-8FF3-C6D118B638BD}" destId="{3EF4EDC3-A521-4FF3-9359-5AE9E4016847}" srcOrd="0" destOrd="0" presId="urn:microsoft.com/office/officeart/2008/layout/SquareAccentList"/>
    <dgm:cxn modelId="{1B11685A-A807-4CFC-A87B-AEF0E257EA7C}" type="presParOf" srcId="{69D235CC-B604-4265-8FF3-C6D118B638BD}" destId="{083ED16B-9208-46B4-8265-A5DB0F124877}" srcOrd="1" destOrd="0" presId="urn:microsoft.com/office/officeart/2008/layout/SquareAccentList"/>
    <dgm:cxn modelId="{F72C4F0C-4340-4DB4-B655-F44127530290}" type="presParOf" srcId="{69D235CC-B604-4265-8FF3-C6D118B638BD}" destId="{B7C65CC2-E081-4B60-AD7B-C9DC544CFF54}" srcOrd="2" destOrd="0" presId="urn:microsoft.com/office/officeart/2008/layout/SquareAccentList"/>
    <dgm:cxn modelId="{6A53A6A4-9670-433D-BDF9-ADA23884372C}" type="presParOf" srcId="{93AF2791-3518-40D6-BF0D-D54BE114E1A0}" destId="{53E321C2-0F55-41FE-A97C-F302764A2079}" srcOrd="1" destOrd="0" presId="urn:microsoft.com/office/officeart/2008/layout/SquareAccentList"/>
    <dgm:cxn modelId="{8D55A18C-4721-4FD7-BC76-3D3DBDBAD48C}" type="presParOf" srcId="{53E321C2-0F55-41FE-A97C-F302764A2079}" destId="{7FFCBCB4-C92A-4C45-ACBC-D3F1B3F83372}" srcOrd="0" destOrd="0" presId="urn:microsoft.com/office/officeart/2008/layout/SquareAccentList"/>
    <dgm:cxn modelId="{073A83D7-471C-4BF6-A32E-09AC0CF09C97}" type="presParOf" srcId="{7FFCBCB4-C92A-4C45-ACBC-D3F1B3F83372}" destId="{BC5CA943-12E6-4A47-BC9D-073D61664628}" srcOrd="0" destOrd="0" presId="urn:microsoft.com/office/officeart/2008/layout/SquareAccentList"/>
    <dgm:cxn modelId="{E7A9B97C-9CAE-4843-BEA4-897565EC7F21}" type="presParOf" srcId="{7FFCBCB4-C92A-4C45-ACBC-D3F1B3F83372}" destId="{B00BF1D1-92CD-49E7-99B5-3F28F9AA443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20F5A-64A9-40ED-8FAF-EFFD93F4A2FA}">
      <dsp:nvSpPr>
        <dsp:cNvPr id="0" name=""/>
        <dsp:cNvSpPr/>
      </dsp:nvSpPr>
      <dsp:spPr>
        <a:xfrm>
          <a:off x="332527" y="746653"/>
          <a:ext cx="3532890" cy="4156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38637-21EF-4E14-8D71-E95E399E8E1B}">
      <dsp:nvSpPr>
        <dsp:cNvPr id="0" name=""/>
        <dsp:cNvSpPr/>
      </dsp:nvSpPr>
      <dsp:spPr>
        <a:xfrm>
          <a:off x="332527" y="902749"/>
          <a:ext cx="259538" cy="259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A052E-6C23-45FD-ADE7-44FA7C9F1B62}">
      <dsp:nvSpPr>
        <dsp:cNvPr id="0" name=""/>
        <dsp:cNvSpPr/>
      </dsp:nvSpPr>
      <dsp:spPr>
        <a:xfrm>
          <a:off x="332527" y="0"/>
          <a:ext cx="3532890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C00000"/>
              </a:solidFill>
              <a:latin typeface="+mn-lt"/>
            </a:rPr>
            <a:t>Những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việc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làm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thể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hiện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là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học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sinh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lớp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5</a:t>
          </a:r>
        </a:p>
      </dsp:txBody>
      <dsp:txXfrm>
        <a:off x="332527" y="0"/>
        <a:ext cx="3532890" cy="746653"/>
      </dsp:txXfrm>
    </dsp:sp>
    <dsp:sp modelId="{177019FF-7FF0-483F-9EC2-E43CF3A259F8}">
      <dsp:nvSpPr>
        <dsp:cNvPr id="0" name=""/>
        <dsp:cNvSpPr/>
      </dsp:nvSpPr>
      <dsp:spPr>
        <a:xfrm>
          <a:off x="332527" y="1507726"/>
          <a:ext cx="259532" cy="2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E35D1-8DB0-400F-9F94-8C4618766A95}">
      <dsp:nvSpPr>
        <dsp:cNvPr id="0" name=""/>
        <dsp:cNvSpPr/>
      </dsp:nvSpPr>
      <dsp:spPr>
        <a:xfrm>
          <a:off x="579829" y="1335007"/>
          <a:ext cx="3285588" cy="60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Thực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hiện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tốt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Năm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điều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Bác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Hồ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dạy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thiếu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niên nhi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đồng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endParaRPr lang="en-US" sz="1400" b="1" kern="1200" dirty="0">
            <a:latin typeface="+mn-lt"/>
          </a:endParaRPr>
        </a:p>
      </dsp:txBody>
      <dsp:txXfrm>
        <a:off x="579829" y="1335007"/>
        <a:ext cx="3285588" cy="604970"/>
      </dsp:txXfrm>
    </dsp:sp>
    <dsp:sp modelId="{4BF9CF97-5F56-453A-B6A8-BEAB1FA796FC}">
      <dsp:nvSpPr>
        <dsp:cNvPr id="0" name=""/>
        <dsp:cNvSpPr/>
      </dsp:nvSpPr>
      <dsp:spPr>
        <a:xfrm>
          <a:off x="332527" y="2112697"/>
          <a:ext cx="259532" cy="2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30109"/>
              <a:satOff val="-9897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F0576-248E-4904-B974-8AE967A5391F}">
      <dsp:nvSpPr>
        <dsp:cNvPr id="0" name=""/>
        <dsp:cNvSpPr/>
      </dsp:nvSpPr>
      <dsp:spPr>
        <a:xfrm>
          <a:off x="579829" y="1939978"/>
          <a:ext cx="3285588" cy="60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Thực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hiện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đúng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nội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quy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của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trường,của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lớp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.</a:t>
          </a:r>
          <a:endParaRPr lang="en-US" sz="1400" b="1" kern="1200" dirty="0">
            <a:latin typeface="+mn-lt"/>
          </a:endParaRPr>
        </a:p>
      </dsp:txBody>
      <dsp:txXfrm>
        <a:off x="579829" y="1939978"/>
        <a:ext cx="3285588" cy="604970"/>
      </dsp:txXfrm>
    </dsp:sp>
    <dsp:sp modelId="{5C332309-813E-4912-BDFC-62DEC7146290}">
      <dsp:nvSpPr>
        <dsp:cNvPr id="0" name=""/>
        <dsp:cNvSpPr/>
      </dsp:nvSpPr>
      <dsp:spPr>
        <a:xfrm>
          <a:off x="332527" y="2717668"/>
          <a:ext cx="259532" cy="2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860218"/>
              <a:satOff val="-19794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845E2-5F6E-437E-8FBD-C7949E76A3E3}">
      <dsp:nvSpPr>
        <dsp:cNvPr id="0" name=""/>
        <dsp:cNvSpPr/>
      </dsp:nvSpPr>
      <dsp:spPr>
        <a:xfrm>
          <a:off x="579829" y="2544949"/>
          <a:ext cx="3285588" cy="60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Tích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cực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tham gia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hoạt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động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tập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thể,hoạt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động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xã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hội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do</a:t>
          </a:r>
          <a:r>
            <a:rPr lang="en-US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lớp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trường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,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địa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phương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tổ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chức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endParaRPr lang="en-US" sz="1400" b="1" kern="1200" dirty="0">
            <a:latin typeface="+mn-lt"/>
          </a:endParaRPr>
        </a:p>
      </dsp:txBody>
      <dsp:txXfrm>
        <a:off x="579829" y="2544949"/>
        <a:ext cx="3285588" cy="604970"/>
      </dsp:txXfrm>
    </dsp:sp>
    <dsp:sp modelId="{E1AA48E8-064B-4817-9858-C3D24D6AD6E1}">
      <dsp:nvSpPr>
        <dsp:cNvPr id="0" name=""/>
        <dsp:cNvSpPr/>
      </dsp:nvSpPr>
      <dsp:spPr>
        <a:xfrm>
          <a:off x="332527" y="3322639"/>
          <a:ext cx="259532" cy="2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790326"/>
              <a:satOff val="-29690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9761C-F67D-4D44-8EFA-D0A8B9CC0BAB}">
      <dsp:nvSpPr>
        <dsp:cNvPr id="0" name=""/>
        <dsp:cNvSpPr/>
      </dsp:nvSpPr>
      <dsp:spPr>
        <a:xfrm>
          <a:off x="579829" y="3149920"/>
          <a:ext cx="3285588" cy="60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Nhường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nhịn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,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giúp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đỡ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em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nhỏ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.</a:t>
          </a:r>
          <a:endParaRPr lang="en-US" sz="1400" b="1" kern="1200" dirty="0">
            <a:latin typeface="+mn-lt"/>
          </a:endParaRPr>
        </a:p>
      </dsp:txBody>
      <dsp:txXfrm>
        <a:off x="579829" y="3149920"/>
        <a:ext cx="3285588" cy="604970"/>
      </dsp:txXfrm>
    </dsp:sp>
    <dsp:sp modelId="{D772136F-D8FA-4A98-BBE8-15FBA3DA70F2}">
      <dsp:nvSpPr>
        <dsp:cNvPr id="0" name=""/>
        <dsp:cNvSpPr/>
      </dsp:nvSpPr>
      <dsp:spPr>
        <a:xfrm>
          <a:off x="332527" y="3927610"/>
          <a:ext cx="259532" cy="2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720435"/>
              <a:satOff val="-39587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87C53-5D75-4ECB-A311-92161C0740A9}">
      <dsp:nvSpPr>
        <dsp:cNvPr id="0" name=""/>
        <dsp:cNvSpPr/>
      </dsp:nvSpPr>
      <dsp:spPr>
        <a:xfrm>
          <a:off x="579829" y="3754891"/>
          <a:ext cx="3285588" cy="60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Gương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mẫu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về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mọi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mặt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cho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em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học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sinh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lớp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dưới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noi theo.</a:t>
          </a:r>
          <a:endParaRPr lang="en-US" sz="1400" b="1" kern="1200" dirty="0">
            <a:latin typeface="+mn-lt"/>
          </a:endParaRPr>
        </a:p>
      </dsp:txBody>
      <dsp:txXfrm>
        <a:off x="579829" y="3754891"/>
        <a:ext cx="3285588" cy="604970"/>
      </dsp:txXfrm>
    </dsp:sp>
    <dsp:sp modelId="{3EF4EDC3-A521-4FF3-9359-5AE9E4016847}">
      <dsp:nvSpPr>
        <dsp:cNvPr id="0" name=""/>
        <dsp:cNvSpPr/>
      </dsp:nvSpPr>
      <dsp:spPr>
        <a:xfrm>
          <a:off x="4042062" y="746653"/>
          <a:ext cx="3532890" cy="415634"/>
        </a:xfrm>
        <a:prstGeom prst="rect">
          <a:avLst/>
        </a:prstGeom>
        <a:solidFill>
          <a:schemeClr val="accent2">
            <a:hueOff val="-4650544"/>
            <a:satOff val="-49484"/>
            <a:lumOff val="6863"/>
            <a:alphaOff val="0"/>
          </a:schemeClr>
        </a:solidFill>
        <a:ln w="25400" cap="flat" cmpd="sng" algn="ctr">
          <a:solidFill>
            <a:schemeClr val="accent2">
              <a:hueOff val="-4650544"/>
              <a:satOff val="-49484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ED16B-9208-46B4-8265-A5DB0F124877}">
      <dsp:nvSpPr>
        <dsp:cNvPr id="0" name=""/>
        <dsp:cNvSpPr/>
      </dsp:nvSpPr>
      <dsp:spPr>
        <a:xfrm>
          <a:off x="4042062" y="902749"/>
          <a:ext cx="259538" cy="259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650544"/>
              <a:satOff val="-49484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65CC2-E081-4B60-AD7B-C9DC544CFF54}">
      <dsp:nvSpPr>
        <dsp:cNvPr id="0" name=""/>
        <dsp:cNvSpPr/>
      </dsp:nvSpPr>
      <dsp:spPr>
        <a:xfrm>
          <a:off x="4042062" y="0"/>
          <a:ext cx="3532890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C00000"/>
              </a:solidFill>
              <a:latin typeface="+mn-lt"/>
            </a:rPr>
            <a:t>Việc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làm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không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xứng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đáng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là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học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sinh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2500" kern="1200" dirty="0" err="1">
              <a:solidFill>
                <a:srgbClr val="C00000"/>
              </a:solidFill>
              <a:latin typeface="+mn-lt"/>
            </a:rPr>
            <a:t>lớp</a:t>
          </a:r>
          <a:r>
            <a:rPr lang="en-US" sz="2500" kern="1200" dirty="0">
              <a:solidFill>
                <a:srgbClr val="C00000"/>
              </a:solidFill>
              <a:latin typeface="+mn-lt"/>
            </a:rPr>
            <a:t> 5</a:t>
          </a:r>
        </a:p>
      </dsp:txBody>
      <dsp:txXfrm>
        <a:off x="4042062" y="0"/>
        <a:ext cx="3532890" cy="746653"/>
      </dsp:txXfrm>
    </dsp:sp>
    <dsp:sp modelId="{BC5CA943-12E6-4A47-BC9D-073D61664628}">
      <dsp:nvSpPr>
        <dsp:cNvPr id="0" name=""/>
        <dsp:cNvSpPr/>
      </dsp:nvSpPr>
      <dsp:spPr>
        <a:xfrm>
          <a:off x="4042062" y="1507726"/>
          <a:ext cx="259532" cy="2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650544"/>
              <a:satOff val="-49484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BF1D1-92CD-49E7-99B5-3F28F9AA443A}">
      <dsp:nvSpPr>
        <dsp:cNvPr id="0" name=""/>
        <dsp:cNvSpPr/>
      </dsp:nvSpPr>
      <dsp:spPr>
        <a:xfrm>
          <a:off x="4289365" y="1335007"/>
          <a:ext cx="3285588" cy="60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Buộc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các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em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nhỏ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phải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làm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theo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mọi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ý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muốn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của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r>
            <a:rPr lang="vi-VN" sz="14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mình</a:t>
          </a:r>
          <a:r>
            <a:rPr lang="vi-VN" sz="14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</a:t>
          </a:r>
          <a:endParaRPr lang="en-US" sz="1400" b="1" kern="1200" dirty="0">
            <a:latin typeface="+mn-lt"/>
          </a:endParaRPr>
        </a:p>
      </dsp:txBody>
      <dsp:txXfrm>
        <a:off x="4289365" y="1335007"/>
        <a:ext cx="3285588" cy="604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49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321499" y="1619875"/>
            <a:ext cx="4980000" cy="49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5014600" y="3469125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698750"/>
            <a:ext cx="4099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39251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1798522"/>
            <a:ext cx="4069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B00DF-297F-C38B-C7A8-51F42C7702C2}"/>
              </a:ext>
            </a:extLst>
          </p:cNvPr>
          <p:cNvSpPr txBox="1"/>
          <p:nvPr/>
        </p:nvSpPr>
        <p:spPr>
          <a:xfrm>
            <a:off x="304800" y="1363264"/>
            <a:ext cx="8534400" cy="20928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MÔN: ĐẠO ĐỨC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 LÀ HỌC SINH LỚP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C4444-B4F5-7922-E044-CE985E39ED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008" y="267889"/>
            <a:ext cx="1294212" cy="1294212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32370-8EA2-4F8B-302E-55B45DC97849}"/>
              </a:ext>
            </a:extLst>
          </p:cNvPr>
          <p:cNvSpPr txBox="1"/>
          <p:nvPr/>
        </p:nvSpPr>
        <p:spPr>
          <a:xfrm>
            <a:off x="2019300" y="26788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AEE9D3-2CA0-490F-836D-9DE3A0B5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2"/>
          <a:stretch/>
        </p:blipFill>
        <p:spPr>
          <a:xfrm>
            <a:off x="130765" y="1713488"/>
            <a:ext cx="4385817" cy="2723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35AC4-9D0F-48E9-BC51-BA1312A83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0" b="100000" l="1571" r="96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071104"/>
            <a:ext cx="4512450" cy="236581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7FA4CC8-F98D-49EA-9736-00A7E4C9108D}"/>
              </a:ext>
            </a:extLst>
          </p:cNvPr>
          <p:cNvSpPr txBox="1">
            <a:spLocks noChangeArrowheads="1"/>
          </p:cNvSpPr>
          <p:nvPr/>
        </p:nvSpPr>
        <p:spPr>
          <a:xfrm>
            <a:off x="1073727" y="706582"/>
            <a:ext cx="634884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ato"/>
              <a:buAutoNum type="arabi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52400" indent="0" algn="ctr">
              <a:buNone/>
            </a:pP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đang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trực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nhật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đang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thảo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luận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nhóm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83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D92DD6-3960-485F-A146-28CBA7EE0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890596"/>
              </p:ext>
            </p:extLst>
          </p:nvPr>
        </p:nvGraphicFramePr>
        <p:xfrm>
          <a:off x="775855" y="228600"/>
          <a:ext cx="7907481" cy="436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oogle Shape;1801;p61">
            <a:extLst>
              <a:ext uri="{FF2B5EF4-FFF2-40B4-BE49-F238E27FC236}">
                <a16:creationId xmlns:a16="http://schemas.microsoft.com/office/drawing/2014/main" id="{05F8DAA7-45A3-44C6-BFBC-3BF2559A8DB6}"/>
              </a:ext>
            </a:extLst>
          </p:cNvPr>
          <p:cNvGrpSpPr/>
          <p:nvPr/>
        </p:nvGrpSpPr>
        <p:grpSpPr>
          <a:xfrm>
            <a:off x="7200899" y="2315392"/>
            <a:ext cx="1900299" cy="2646370"/>
            <a:chOff x="5935827" y="724913"/>
            <a:chExt cx="2395220" cy="3697695"/>
          </a:xfrm>
        </p:grpSpPr>
        <p:sp>
          <p:nvSpPr>
            <p:cNvPr id="8" name="Google Shape;1802;p61">
              <a:extLst>
                <a:ext uri="{FF2B5EF4-FFF2-40B4-BE49-F238E27FC236}">
                  <a16:creationId xmlns:a16="http://schemas.microsoft.com/office/drawing/2014/main" id="{1CAB0EA2-57E6-4C92-86E1-EDA6B50C6EB6}"/>
                </a:ext>
              </a:extLst>
            </p:cNvPr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03;p61">
              <a:extLst>
                <a:ext uri="{FF2B5EF4-FFF2-40B4-BE49-F238E27FC236}">
                  <a16:creationId xmlns:a16="http://schemas.microsoft.com/office/drawing/2014/main" id="{EFFDEC13-DB20-4B9E-A80B-5689ADE67ED2}"/>
                </a:ext>
              </a:extLst>
            </p:cNvPr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04;p61">
              <a:extLst>
                <a:ext uri="{FF2B5EF4-FFF2-40B4-BE49-F238E27FC236}">
                  <a16:creationId xmlns:a16="http://schemas.microsoft.com/office/drawing/2014/main" id="{2ED40352-E636-4EA1-B78B-358D1ECB8203}"/>
                </a:ext>
              </a:extLst>
            </p:cNvPr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05;p61">
              <a:extLst>
                <a:ext uri="{FF2B5EF4-FFF2-40B4-BE49-F238E27FC236}">
                  <a16:creationId xmlns:a16="http://schemas.microsoft.com/office/drawing/2014/main" id="{C84EBFDB-9646-4BEA-AEBF-348BDB3BFE85}"/>
                </a:ext>
              </a:extLst>
            </p:cNvPr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06;p61">
              <a:extLst>
                <a:ext uri="{FF2B5EF4-FFF2-40B4-BE49-F238E27FC236}">
                  <a16:creationId xmlns:a16="http://schemas.microsoft.com/office/drawing/2014/main" id="{810139F1-22E9-437A-A6B2-EA254D5C1C02}"/>
                </a:ext>
              </a:extLst>
            </p:cNvPr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7;p61">
              <a:extLst>
                <a:ext uri="{FF2B5EF4-FFF2-40B4-BE49-F238E27FC236}">
                  <a16:creationId xmlns:a16="http://schemas.microsoft.com/office/drawing/2014/main" id="{43AA708F-D8DA-4F2E-8F45-91E6B7955713}"/>
                </a:ext>
              </a:extLst>
            </p:cNvPr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8;p61">
              <a:extLst>
                <a:ext uri="{FF2B5EF4-FFF2-40B4-BE49-F238E27FC236}">
                  <a16:creationId xmlns:a16="http://schemas.microsoft.com/office/drawing/2014/main" id="{52B9CC82-B0C0-4F86-938D-37F5F240D464}"/>
                </a:ext>
              </a:extLst>
            </p:cNvPr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9;p61">
              <a:extLst>
                <a:ext uri="{FF2B5EF4-FFF2-40B4-BE49-F238E27FC236}">
                  <a16:creationId xmlns:a16="http://schemas.microsoft.com/office/drawing/2014/main" id="{E34C5A4F-4F3F-4910-897F-60AEB938216D}"/>
                </a:ext>
              </a:extLst>
            </p:cNvPr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10;p61">
              <a:extLst>
                <a:ext uri="{FF2B5EF4-FFF2-40B4-BE49-F238E27FC236}">
                  <a16:creationId xmlns:a16="http://schemas.microsoft.com/office/drawing/2014/main" id="{FC2144D5-9617-445E-8548-B0836D748EBF}"/>
                </a:ext>
              </a:extLst>
            </p:cNvPr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11;p61">
              <a:extLst>
                <a:ext uri="{FF2B5EF4-FFF2-40B4-BE49-F238E27FC236}">
                  <a16:creationId xmlns:a16="http://schemas.microsoft.com/office/drawing/2014/main" id="{2C57EB75-B3A9-4158-AEE4-9DB3F6C6CD2A}"/>
                </a:ext>
              </a:extLst>
            </p:cNvPr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12;p61">
              <a:extLst>
                <a:ext uri="{FF2B5EF4-FFF2-40B4-BE49-F238E27FC236}">
                  <a16:creationId xmlns:a16="http://schemas.microsoft.com/office/drawing/2014/main" id="{35467270-EB65-49D6-B59B-CCAA33C1DE92}"/>
                </a:ext>
              </a:extLst>
            </p:cNvPr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13;p61">
              <a:extLst>
                <a:ext uri="{FF2B5EF4-FFF2-40B4-BE49-F238E27FC236}">
                  <a16:creationId xmlns:a16="http://schemas.microsoft.com/office/drawing/2014/main" id="{65134DA6-EE70-4428-920F-C5A1B9BA6603}"/>
                </a:ext>
              </a:extLst>
            </p:cNvPr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14;p61">
              <a:extLst>
                <a:ext uri="{FF2B5EF4-FFF2-40B4-BE49-F238E27FC236}">
                  <a16:creationId xmlns:a16="http://schemas.microsoft.com/office/drawing/2014/main" id="{7A4E5AC4-ADBD-4FAB-9A76-233B975E9718}"/>
                </a:ext>
              </a:extLst>
            </p:cNvPr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15;p61">
              <a:extLst>
                <a:ext uri="{FF2B5EF4-FFF2-40B4-BE49-F238E27FC236}">
                  <a16:creationId xmlns:a16="http://schemas.microsoft.com/office/drawing/2014/main" id="{2AE1ED05-D271-4FEF-8CF9-7CDF0D0E17D6}"/>
                </a:ext>
              </a:extLst>
            </p:cNvPr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16;p61">
              <a:extLst>
                <a:ext uri="{FF2B5EF4-FFF2-40B4-BE49-F238E27FC236}">
                  <a16:creationId xmlns:a16="http://schemas.microsoft.com/office/drawing/2014/main" id="{65343E0F-85C8-4C3C-A526-3B821CC79C88}"/>
                </a:ext>
              </a:extLst>
            </p:cNvPr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17;p61">
              <a:extLst>
                <a:ext uri="{FF2B5EF4-FFF2-40B4-BE49-F238E27FC236}">
                  <a16:creationId xmlns:a16="http://schemas.microsoft.com/office/drawing/2014/main" id="{82380270-14BD-4D52-8BCD-76365A07F268}"/>
                </a:ext>
              </a:extLst>
            </p:cNvPr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18;p61">
              <a:extLst>
                <a:ext uri="{FF2B5EF4-FFF2-40B4-BE49-F238E27FC236}">
                  <a16:creationId xmlns:a16="http://schemas.microsoft.com/office/drawing/2014/main" id="{9C16DA5E-A0AE-4AE2-B008-771D182FC1FE}"/>
                </a:ext>
              </a:extLst>
            </p:cNvPr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19;p61">
              <a:extLst>
                <a:ext uri="{FF2B5EF4-FFF2-40B4-BE49-F238E27FC236}">
                  <a16:creationId xmlns:a16="http://schemas.microsoft.com/office/drawing/2014/main" id="{6D338E94-B3AC-433A-8361-044C631D5B20}"/>
                </a:ext>
              </a:extLst>
            </p:cNvPr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20;p61">
              <a:extLst>
                <a:ext uri="{FF2B5EF4-FFF2-40B4-BE49-F238E27FC236}">
                  <a16:creationId xmlns:a16="http://schemas.microsoft.com/office/drawing/2014/main" id="{2EC848CE-1563-4680-B82D-E6B211C05071}"/>
                </a:ext>
              </a:extLst>
            </p:cNvPr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1;p61">
              <a:extLst>
                <a:ext uri="{FF2B5EF4-FFF2-40B4-BE49-F238E27FC236}">
                  <a16:creationId xmlns:a16="http://schemas.microsoft.com/office/drawing/2014/main" id="{ADB0C240-9729-42FB-9540-4725163000AF}"/>
                </a:ext>
              </a:extLst>
            </p:cNvPr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22;p61">
              <a:extLst>
                <a:ext uri="{FF2B5EF4-FFF2-40B4-BE49-F238E27FC236}">
                  <a16:creationId xmlns:a16="http://schemas.microsoft.com/office/drawing/2014/main" id="{F55E30FF-4683-4AE0-80B3-989C9E8F16E3}"/>
                </a:ext>
              </a:extLst>
            </p:cNvPr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23;p61">
              <a:extLst>
                <a:ext uri="{FF2B5EF4-FFF2-40B4-BE49-F238E27FC236}">
                  <a16:creationId xmlns:a16="http://schemas.microsoft.com/office/drawing/2014/main" id="{A5FEDE28-E547-4936-BEAB-9A69633993B0}"/>
                </a:ext>
              </a:extLst>
            </p:cNvPr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24;p61">
              <a:extLst>
                <a:ext uri="{FF2B5EF4-FFF2-40B4-BE49-F238E27FC236}">
                  <a16:creationId xmlns:a16="http://schemas.microsoft.com/office/drawing/2014/main" id="{1743D70F-A5C5-46C6-93A8-015A323B6241}"/>
                </a:ext>
              </a:extLst>
            </p:cNvPr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25;p61">
              <a:extLst>
                <a:ext uri="{FF2B5EF4-FFF2-40B4-BE49-F238E27FC236}">
                  <a16:creationId xmlns:a16="http://schemas.microsoft.com/office/drawing/2014/main" id="{20E0DA25-8C3D-4C93-B14E-4F031C9FE38C}"/>
                </a:ext>
              </a:extLst>
            </p:cNvPr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26;p61">
              <a:extLst>
                <a:ext uri="{FF2B5EF4-FFF2-40B4-BE49-F238E27FC236}">
                  <a16:creationId xmlns:a16="http://schemas.microsoft.com/office/drawing/2014/main" id="{D942775A-2332-4B28-B487-280ED27132A1}"/>
                </a:ext>
              </a:extLst>
            </p:cNvPr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27;p61">
              <a:extLst>
                <a:ext uri="{FF2B5EF4-FFF2-40B4-BE49-F238E27FC236}">
                  <a16:creationId xmlns:a16="http://schemas.microsoft.com/office/drawing/2014/main" id="{ED4F6652-94B3-4777-A001-8E38F67E1DFE}"/>
                </a:ext>
              </a:extLst>
            </p:cNvPr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28;p61">
              <a:extLst>
                <a:ext uri="{FF2B5EF4-FFF2-40B4-BE49-F238E27FC236}">
                  <a16:creationId xmlns:a16="http://schemas.microsoft.com/office/drawing/2014/main" id="{95ECEB7E-0A41-494C-99B1-165E4CAF4162}"/>
                </a:ext>
              </a:extLst>
            </p:cNvPr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29;p61">
              <a:extLst>
                <a:ext uri="{FF2B5EF4-FFF2-40B4-BE49-F238E27FC236}">
                  <a16:creationId xmlns:a16="http://schemas.microsoft.com/office/drawing/2014/main" id="{AF59E1E9-1815-4122-A0A7-5061D682F4F6}"/>
                </a:ext>
              </a:extLst>
            </p:cNvPr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30;p61">
              <a:extLst>
                <a:ext uri="{FF2B5EF4-FFF2-40B4-BE49-F238E27FC236}">
                  <a16:creationId xmlns:a16="http://schemas.microsoft.com/office/drawing/2014/main" id="{BD66DBD5-8ECC-4A21-AE31-DA780F309F0F}"/>
                </a:ext>
              </a:extLst>
            </p:cNvPr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31;p61">
              <a:extLst>
                <a:ext uri="{FF2B5EF4-FFF2-40B4-BE49-F238E27FC236}">
                  <a16:creationId xmlns:a16="http://schemas.microsoft.com/office/drawing/2014/main" id="{C5F43298-A73C-4AAA-8743-07242DC71E9D}"/>
                </a:ext>
              </a:extLst>
            </p:cNvPr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32;p61">
              <a:extLst>
                <a:ext uri="{FF2B5EF4-FFF2-40B4-BE49-F238E27FC236}">
                  <a16:creationId xmlns:a16="http://schemas.microsoft.com/office/drawing/2014/main" id="{C8B4CD48-D453-4657-86CB-24CB7EB822AA}"/>
                </a:ext>
              </a:extLst>
            </p:cNvPr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33;p61">
              <a:extLst>
                <a:ext uri="{FF2B5EF4-FFF2-40B4-BE49-F238E27FC236}">
                  <a16:creationId xmlns:a16="http://schemas.microsoft.com/office/drawing/2014/main" id="{272ADE5F-41A5-4410-BCD8-A13796BB6DBF}"/>
                </a:ext>
              </a:extLst>
            </p:cNvPr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34;p61">
              <a:extLst>
                <a:ext uri="{FF2B5EF4-FFF2-40B4-BE49-F238E27FC236}">
                  <a16:creationId xmlns:a16="http://schemas.microsoft.com/office/drawing/2014/main" id="{7FEAB69F-2F40-44C5-9171-F8FECF7861CF}"/>
                </a:ext>
              </a:extLst>
            </p:cNvPr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35;p61">
              <a:extLst>
                <a:ext uri="{FF2B5EF4-FFF2-40B4-BE49-F238E27FC236}">
                  <a16:creationId xmlns:a16="http://schemas.microsoft.com/office/drawing/2014/main" id="{70A756D8-35A6-4D23-92C3-BB7FB9DF64B3}"/>
                </a:ext>
              </a:extLst>
            </p:cNvPr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36;p61">
              <a:extLst>
                <a:ext uri="{FF2B5EF4-FFF2-40B4-BE49-F238E27FC236}">
                  <a16:creationId xmlns:a16="http://schemas.microsoft.com/office/drawing/2014/main" id="{B08C20A1-5180-4CD2-9B52-45B67D9B03A7}"/>
                </a:ext>
              </a:extLst>
            </p:cNvPr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37;p61">
              <a:extLst>
                <a:ext uri="{FF2B5EF4-FFF2-40B4-BE49-F238E27FC236}">
                  <a16:creationId xmlns:a16="http://schemas.microsoft.com/office/drawing/2014/main" id="{6DCF7DB6-FE59-488E-B5BA-DC53804D7F55}"/>
                </a:ext>
              </a:extLst>
            </p:cNvPr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38;p61">
              <a:extLst>
                <a:ext uri="{FF2B5EF4-FFF2-40B4-BE49-F238E27FC236}">
                  <a16:creationId xmlns:a16="http://schemas.microsoft.com/office/drawing/2014/main" id="{FA471A7E-17C0-4EBD-8FDC-46B804F5045D}"/>
                </a:ext>
              </a:extLst>
            </p:cNvPr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39;p61">
              <a:extLst>
                <a:ext uri="{FF2B5EF4-FFF2-40B4-BE49-F238E27FC236}">
                  <a16:creationId xmlns:a16="http://schemas.microsoft.com/office/drawing/2014/main" id="{50B1A967-5A3E-4B28-8E4C-C0F22612B554}"/>
                </a:ext>
              </a:extLst>
            </p:cNvPr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40;p61">
              <a:extLst>
                <a:ext uri="{FF2B5EF4-FFF2-40B4-BE49-F238E27FC236}">
                  <a16:creationId xmlns:a16="http://schemas.microsoft.com/office/drawing/2014/main" id="{9BB63688-9AED-447B-9518-6DD5B09362F7}"/>
                </a:ext>
              </a:extLst>
            </p:cNvPr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41;p61">
              <a:extLst>
                <a:ext uri="{FF2B5EF4-FFF2-40B4-BE49-F238E27FC236}">
                  <a16:creationId xmlns:a16="http://schemas.microsoft.com/office/drawing/2014/main" id="{BC25F295-B66C-44D4-8C28-F95A718CEF7A}"/>
                </a:ext>
              </a:extLst>
            </p:cNvPr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42;p61">
              <a:extLst>
                <a:ext uri="{FF2B5EF4-FFF2-40B4-BE49-F238E27FC236}">
                  <a16:creationId xmlns:a16="http://schemas.microsoft.com/office/drawing/2014/main" id="{A34DEAC8-8A8C-4F16-B61B-EC8112A83B6F}"/>
                </a:ext>
              </a:extLst>
            </p:cNvPr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43;p61">
              <a:extLst>
                <a:ext uri="{FF2B5EF4-FFF2-40B4-BE49-F238E27FC236}">
                  <a16:creationId xmlns:a16="http://schemas.microsoft.com/office/drawing/2014/main" id="{0275D11E-0B89-482C-946B-54B92DAFA6C8}"/>
                </a:ext>
              </a:extLst>
            </p:cNvPr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44;p61">
              <a:extLst>
                <a:ext uri="{FF2B5EF4-FFF2-40B4-BE49-F238E27FC236}">
                  <a16:creationId xmlns:a16="http://schemas.microsoft.com/office/drawing/2014/main" id="{D6D387A1-A5DA-40CB-AC94-A9D3E2454483}"/>
                </a:ext>
              </a:extLst>
            </p:cNvPr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45;p61">
              <a:extLst>
                <a:ext uri="{FF2B5EF4-FFF2-40B4-BE49-F238E27FC236}">
                  <a16:creationId xmlns:a16="http://schemas.microsoft.com/office/drawing/2014/main" id="{B1059F23-6FB1-4D4F-A5E3-40D14C90DBFB}"/>
                </a:ext>
              </a:extLst>
            </p:cNvPr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46;p61">
              <a:extLst>
                <a:ext uri="{FF2B5EF4-FFF2-40B4-BE49-F238E27FC236}">
                  <a16:creationId xmlns:a16="http://schemas.microsoft.com/office/drawing/2014/main" id="{B71CFAC6-E046-4468-9539-5AC723BB6EE4}"/>
                </a:ext>
              </a:extLst>
            </p:cNvPr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47;p61">
              <a:extLst>
                <a:ext uri="{FF2B5EF4-FFF2-40B4-BE49-F238E27FC236}">
                  <a16:creationId xmlns:a16="http://schemas.microsoft.com/office/drawing/2014/main" id="{1DCDB4FA-1959-490C-A2B3-AB948BAC5B22}"/>
                </a:ext>
              </a:extLst>
            </p:cNvPr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8;p61">
              <a:extLst>
                <a:ext uri="{FF2B5EF4-FFF2-40B4-BE49-F238E27FC236}">
                  <a16:creationId xmlns:a16="http://schemas.microsoft.com/office/drawing/2014/main" id="{F403835E-6125-43DB-A30D-FA36DE333C50}"/>
                </a:ext>
              </a:extLst>
            </p:cNvPr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49;p61">
              <a:extLst>
                <a:ext uri="{FF2B5EF4-FFF2-40B4-BE49-F238E27FC236}">
                  <a16:creationId xmlns:a16="http://schemas.microsoft.com/office/drawing/2014/main" id="{16C3B5CB-3A14-4848-A755-9AAE15540914}"/>
                </a:ext>
              </a:extLst>
            </p:cNvPr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50;p61">
              <a:extLst>
                <a:ext uri="{FF2B5EF4-FFF2-40B4-BE49-F238E27FC236}">
                  <a16:creationId xmlns:a16="http://schemas.microsoft.com/office/drawing/2014/main" id="{60D08C1B-495B-4411-A830-9FACD3090086}"/>
                </a:ext>
              </a:extLst>
            </p:cNvPr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51;p61">
              <a:extLst>
                <a:ext uri="{FF2B5EF4-FFF2-40B4-BE49-F238E27FC236}">
                  <a16:creationId xmlns:a16="http://schemas.microsoft.com/office/drawing/2014/main" id="{F4F702F6-37C6-4DB9-B7DF-776AF330CCE3}"/>
                </a:ext>
              </a:extLst>
            </p:cNvPr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52;p61">
              <a:extLst>
                <a:ext uri="{FF2B5EF4-FFF2-40B4-BE49-F238E27FC236}">
                  <a16:creationId xmlns:a16="http://schemas.microsoft.com/office/drawing/2014/main" id="{CD00F6C3-F738-441C-B5F9-E1B47728BBC8}"/>
                </a:ext>
              </a:extLst>
            </p:cNvPr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53;p61">
              <a:extLst>
                <a:ext uri="{FF2B5EF4-FFF2-40B4-BE49-F238E27FC236}">
                  <a16:creationId xmlns:a16="http://schemas.microsoft.com/office/drawing/2014/main" id="{77BB927B-F7C3-45AD-AF50-BEA1B6865388}"/>
                </a:ext>
              </a:extLst>
            </p:cNvPr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54;p61">
              <a:extLst>
                <a:ext uri="{FF2B5EF4-FFF2-40B4-BE49-F238E27FC236}">
                  <a16:creationId xmlns:a16="http://schemas.microsoft.com/office/drawing/2014/main" id="{A894C918-1F6E-4D65-9BEB-349C5C0CFDE7}"/>
                </a:ext>
              </a:extLst>
            </p:cNvPr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55;p61">
              <a:extLst>
                <a:ext uri="{FF2B5EF4-FFF2-40B4-BE49-F238E27FC236}">
                  <a16:creationId xmlns:a16="http://schemas.microsoft.com/office/drawing/2014/main" id="{591A071D-53BA-4A18-ABF8-577BAFFD2405}"/>
                </a:ext>
              </a:extLst>
            </p:cNvPr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56;p61">
              <a:extLst>
                <a:ext uri="{FF2B5EF4-FFF2-40B4-BE49-F238E27FC236}">
                  <a16:creationId xmlns:a16="http://schemas.microsoft.com/office/drawing/2014/main" id="{E1B1FB7B-9323-41AE-97DE-F974204DF406}"/>
                </a:ext>
              </a:extLst>
            </p:cNvPr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7;p61">
              <a:extLst>
                <a:ext uri="{FF2B5EF4-FFF2-40B4-BE49-F238E27FC236}">
                  <a16:creationId xmlns:a16="http://schemas.microsoft.com/office/drawing/2014/main" id="{46BD8C29-2415-409B-A7CE-75C8FD12CD36}"/>
                </a:ext>
              </a:extLst>
            </p:cNvPr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8;p61">
              <a:extLst>
                <a:ext uri="{FF2B5EF4-FFF2-40B4-BE49-F238E27FC236}">
                  <a16:creationId xmlns:a16="http://schemas.microsoft.com/office/drawing/2014/main" id="{A845FB70-BF2A-4C7F-9EA0-7971EA0248AB}"/>
                </a:ext>
              </a:extLst>
            </p:cNvPr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9;p61">
              <a:extLst>
                <a:ext uri="{FF2B5EF4-FFF2-40B4-BE49-F238E27FC236}">
                  <a16:creationId xmlns:a16="http://schemas.microsoft.com/office/drawing/2014/main" id="{64C4340C-0EF3-41A8-AE09-1A9AA2F66A82}"/>
                </a:ext>
              </a:extLst>
            </p:cNvPr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60;p61">
              <a:extLst>
                <a:ext uri="{FF2B5EF4-FFF2-40B4-BE49-F238E27FC236}">
                  <a16:creationId xmlns:a16="http://schemas.microsoft.com/office/drawing/2014/main" id="{69B1E9A8-C9BF-40F3-84A4-0ED3D9C0C25E}"/>
                </a:ext>
              </a:extLst>
            </p:cNvPr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61;p61">
              <a:extLst>
                <a:ext uri="{FF2B5EF4-FFF2-40B4-BE49-F238E27FC236}">
                  <a16:creationId xmlns:a16="http://schemas.microsoft.com/office/drawing/2014/main" id="{58A5595C-B6D9-4644-90E0-F6DBC69010D4}"/>
                </a:ext>
              </a:extLst>
            </p:cNvPr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62;p61">
              <a:extLst>
                <a:ext uri="{FF2B5EF4-FFF2-40B4-BE49-F238E27FC236}">
                  <a16:creationId xmlns:a16="http://schemas.microsoft.com/office/drawing/2014/main" id="{43B58059-232C-4324-9426-FE2C53D24D8F}"/>
                </a:ext>
              </a:extLst>
            </p:cNvPr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63;p61">
              <a:extLst>
                <a:ext uri="{FF2B5EF4-FFF2-40B4-BE49-F238E27FC236}">
                  <a16:creationId xmlns:a16="http://schemas.microsoft.com/office/drawing/2014/main" id="{0444F2F8-6786-4641-B947-899198E4FC3F}"/>
                </a:ext>
              </a:extLst>
            </p:cNvPr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64;p61">
              <a:extLst>
                <a:ext uri="{FF2B5EF4-FFF2-40B4-BE49-F238E27FC236}">
                  <a16:creationId xmlns:a16="http://schemas.microsoft.com/office/drawing/2014/main" id="{1C6D03AB-3CC7-4514-B56D-06978AE667D5}"/>
                </a:ext>
              </a:extLst>
            </p:cNvPr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65;p61">
              <a:extLst>
                <a:ext uri="{FF2B5EF4-FFF2-40B4-BE49-F238E27FC236}">
                  <a16:creationId xmlns:a16="http://schemas.microsoft.com/office/drawing/2014/main" id="{AA592E2C-0EE2-4469-98D5-C262124F0FA0}"/>
                </a:ext>
              </a:extLst>
            </p:cNvPr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66;p61">
              <a:extLst>
                <a:ext uri="{FF2B5EF4-FFF2-40B4-BE49-F238E27FC236}">
                  <a16:creationId xmlns:a16="http://schemas.microsoft.com/office/drawing/2014/main" id="{8B90ADA0-EB70-4066-AA36-7927572288F5}"/>
                </a:ext>
              </a:extLst>
            </p:cNvPr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67;p61">
              <a:extLst>
                <a:ext uri="{FF2B5EF4-FFF2-40B4-BE49-F238E27FC236}">
                  <a16:creationId xmlns:a16="http://schemas.microsoft.com/office/drawing/2014/main" id="{0B7F1567-A422-4D6A-8FCB-38F71506ADB9}"/>
                </a:ext>
              </a:extLst>
            </p:cNvPr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68;p61">
              <a:extLst>
                <a:ext uri="{FF2B5EF4-FFF2-40B4-BE49-F238E27FC236}">
                  <a16:creationId xmlns:a16="http://schemas.microsoft.com/office/drawing/2014/main" id="{D908AD2F-4274-4270-A30B-CB7CBE0E3E53}"/>
                </a:ext>
              </a:extLst>
            </p:cNvPr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69;p61">
              <a:extLst>
                <a:ext uri="{FF2B5EF4-FFF2-40B4-BE49-F238E27FC236}">
                  <a16:creationId xmlns:a16="http://schemas.microsoft.com/office/drawing/2014/main" id="{56F56830-D331-47EF-8875-EDE6EDDBAF48}"/>
                </a:ext>
              </a:extLst>
            </p:cNvPr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70;p61">
              <a:extLst>
                <a:ext uri="{FF2B5EF4-FFF2-40B4-BE49-F238E27FC236}">
                  <a16:creationId xmlns:a16="http://schemas.microsoft.com/office/drawing/2014/main" id="{A56DFB34-3913-4033-9363-56C1E3CE31CD}"/>
                </a:ext>
              </a:extLst>
            </p:cNvPr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71;p61">
              <a:extLst>
                <a:ext uri="{FF2B5EF4-FFF2-40B4-BE49-F238E27FC236}">
                  <a16:creationId xmlns:a16="http://schemas.microsoft.com/office/drawing/2014/main" id="{195E8FB7-C05F-41AC-A88E-8A998D5E4A06}"/>
                </a:ext>
              </a:extLst>
            </p:cNvPr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2;p61">
              <a:extLst>
                <a:ext uri="{FF2B5EF4-FFF2-40B4-BE49-F238E27FC236}">
                  <a16:creationId xmlns:a16="http://schemas.microsoft.com/office/drawing/2014/main" id="{7F7681FF-D131-4EF7-A271-085F5A5E62C1}"/>
                </a:ext>
              </a:extLst>
            </p:cNvPr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73;p61">
              <a:extLst>
                <a:ext uri="{FF2B5EF4-FFF2-40B4-BE49-F238E27FC236}">
                  <a16:creationId xmlns:a16="http://schemas.microsoft.com/office/drawing/2014/main" id="{9A708959-E7DC-4E66-A83F-6648FFB9DEFF}"/>
                </a:ext>
              </a:extLst>
            </p:cNvPr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74;p61">
              <a:extLst>
                <a:ext uri="{FF2B5EF4-FFF2-40B4-BE49-F238E27FC236}">
                  <a16:creationId xmlns:a16="http://schemas.microsoft.com/office/drawing/2014/main" id="{C371F554-8DFF-46EE-ACE0-1B97E0925943}"/>
                </a:ext>
              </a:extLst>
            </p:cNvPr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75;p61">
              <a:extLst>
                <a:ext uri="{FF2B5EF4-FFF2-40B4-BE49-F238E27FC236}">
                  <a16:creationId xmlns:a16="http://schemas.microsoft.com/office/drawing/2014/main" id="{B7CF72FF-D752-42D5-9BC2-208658978578}"/>
                </a:ext>
              </a:extLst>
            </p:cNvPr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6;p61">
              <a:extLst>
                <a:ext uri="{FF2B5EF4-FFF2-40B4-BE49-F238E27FC236}">
                  <a16:creationId xmlns:a16="http://schemas.microsoft.com/office/drawing/2014/main" id="{BC7E9979-FFD4-4378-A0A2-B9E348CF10E6}"/>
                </a:ext>
              </a:extLst>
            </p:cNvPr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77;p61">
              <a:extLst>
                <a:ext uri="{FF2B5EF4-FFF2-40B4-BE49-F238E27FC236}">
                  <a16:creationId xmlns:a16="http://schemas.microsoft.com/office/drawing/2014/main" id="{8B316849-1F8C-42A2-96AF-9FEA6B68ACC1}"/>
                </a:ext>
              </a:extLst>
            </p:cNvPr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78;p61">
              <a:extLst>
                <a:ext uri="{FF2B5EF4-FFF2-40B4-BE49-F238E27FC236}">
                  <a16:creationId xmlns:a16="http://schemas.microsoft.com/office/drawing/2014/main" id="{377077AB-78A7-480E-9DF8-40048FC92CDE}"/>
                </a:ext>
              </a:extLst>
            </p:cNvPr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79;p61">
              <a:extLst>
                <a:ext uri="{FF2B5EF4-FFF2-40B4-BE49-F238E27FC236}">
                  <a16:creationId xmlns:a16="http://schemas.microsoft.com/office/drawing/2014/main" id="{2C49143B-F30E-411D-B32A-244BD9E4C8C0}"/>
                </a:ext>
              </a:extLst>
            </p:cNvPr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80;p61">
              <a:extLst>
                <a:ext uri="{FF2B5EF4-FFF2-40B4-BE49-F238E27FC236}">
                  <a16:creationId xmlns:a16="http://schemas.microsoft.com/office/drawing/2014/main" id="{F6461399-6F61-4F7B-AAE6-5CD38944DAA2}"/>
                </a:ext>
              </a:extLst>
            </p:cNvPr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81;p61">
              <a:extLst>
                <a:ext uri="{FF2B5EF4-FFF2-40B4-BE49-F238E27FC236}">
                  <a16:creationId xmlns:a16="http://schemas.microsoft.com/office/drawing/2014/main" id="{8B951DE0-5580-4C5D-A150-799A41F94783}"/>
                </a:ext>
              </a:extLst>
            </p:cNvPr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82;p61">
              <a:extLst>
                <a:ext uri="{FF2B5EF4-FFF2-40B4-BE49-F238E27FC236}">
                  <a16:creationId xmlns:a16="http://schemas.microsoft.com/office/drawing/2014/main" id="{4C0C3E20-9248-4F02-8F55-772F629B4639}"/>
                </a:ext>
              </a:extLst>
            </p:cNvPr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83;p61">
              <a:extLst>
                <a:ext uri="{FF2B5EF4-FFF2-40B4-BE49-F238E27FC236}">
                  <a16:creationId xmlns:a16="http://schemas.microsoft.com/office/drawing/2014/main" id="{E1313465-10B5-4977-9B9F-44EC86C4FBFE}"/>
                </a:ext>
              </a:extLst>
            </p:cNvPr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84;p61">
              <a:extLst>
                <a:ext uri="{FF2B5EF4-FFF2-40B4-BE49-F238E27FC236}">
                  <a16:creationId xmlns:a16="http://schemas.microsoft.com/office/drawing/2014/main" id="{9CE897D4-1A41-47F5-87EA-85C2CB59C2B9}"/>
                </a:ext>
              </a:extLst>
            </p:cNvPr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85;p61">
              <a:extLst>
                <a:ext uri="{FF2B5EF4-FFF2-40B4-BE49-F238E27FC236}">
                  <a16:creationId xmlns:a16="http://schemas.microsoft.com/office/drawing/2014/main" id="{7E28B7C4-583B-4F0D-AB88-BFF8A3DC9019}"/>
                </a:ext>
              </a:extLst>
            </p:cNvPr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86;p61">
              <a:extLst>
                <a:ext uri="{FF2B5EF4-FFF2-40B4-BE49-F238E27FC236}">
                  <a16:creationId xmlns:a16="http://schemas.microsoft.com/office/drawing/2014/main" id="{0B6F1CA8-B4E2-4B3A-8588-D9AC306E76E6}"/>
                </a:ext>
              </a:extLst>
            </p:cNvPr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87;p61">
              <a:extLst>
                <a:ext uri="{FF2B5EF4-FFF2-40B4-BE49-F238E27FC236}">
                  <a16:creationId xmlns:a16="http://schemas.microsoft.com/office/drawing/2014/main" id="{5AE1DD4B-7883-4A45-A470-C2EE64B26C87}"/>
                </a:ext>
              </a:extLst>
            </p:cNvPr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88;p61">
              <a:extLst>
                <a:ext uri="{FF2B5EF4-FFF2-40B4-BE49-F238E27FC236}">
                  <a16:creationId xmlns:a16="http://schemas.microsoft.com/office/drawing/2014/main" id="{9B831C12-18EB-446C-901E-2A3B9DD932BA}"/>
                </a:ext>
              </a:extLst>
            </p:cNvPr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89;p61">
              <a:extLst>
                <a:ext uri="{FF2B5EF4-FFF2-40B4-BE49-F238E27FC236}">
                  <a16:creationId xmlns:a16="http://schemas.microsoft.com/office/drawing/2014/main" id="{14822D02-1650-49E3-B51B-7D1791E6C0E5}"/>
                </a:ext>
              </a:extLst>
            </p:cNvPr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90;p61">
              <a:extLst>
                <a:ext uri="{FF2B5EF4-FFF2-40B4-BE49-F238E27FC236}">
                  <a16:creationId xmlns:a16="http://schemas.microsoft.com/office/drawing/2014/main" id="{66AC9CC3-A554-4E4B-8478-2A5E4FA7D369}"/>
                </a:ext>
              </a:extLst>
            </p:cNvPr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91;p61">
              <a:extLst>
                <a:ext uri="{FF2B5EF4-FFF2-40B4-BE49-F238E27FC236}">
                  <a16:creationId xmlns:a16="http://schemas.microsoft.com/office/drawing/2014/main" id="{A4EB0486-AFA1-4F60-B095-6BDDDA1BD0C6}"/>
                </a:ext>
              </a:extLst>
            </p:cNvPr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92;p61">
              <a:extLst>
                <a:ext uri="{FF2B5EF4-FFF2-40B4-BE49-F238E27FC236}">
                  <a16:creationId xmlns:a16="http://schemas.microsoft.com/office/drawing/2014/main" id="{D19A503F-681E-4AF0-8AB3-38BCF80EF8EB}"/>
                </a:ext>
              </a:extLst>
            </p:cNvPr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93;p61">
              <a:extLst>
                <a:ext uri="{FF2B5EF4-FFF2-40B4-BE49-F238E27FC236}">
                  <a16:creationId xmlns:a16="http://schemas.microsoft.com/office/drawing/2014/main" id="{6F52198A-0B52-4463-9AB7-4B5C598CC9D7}"/>
                </a:ext>
              </a:extLst>
            </p:cNvPr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94;p61">
              <a:extLst>
                <a:ext uri="{FF2B5EF4-FFF2-40B4-BE49-F238E27FC236}">
                  <a16:creationId xmlns:a16="http://schemas.microsoft.com/office/drawing/2014/main" id="{2420C388-3E40-461F-84F5-64AE9F351B93}"/>
                </a:ext>
              </a:extLst>
            </p:cNvPr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95;p61">
              <a:extLst>
                <a:ext uri="{FF2B5EF4-FFF2-40B4-BE49-F238E27FC236}">
                  <a16:creationId xmlns:a16="http://schemas.microsoft.com/office/drawing/2014/main" id="{729BEDB8-9C23-47F0-A745-F791262DA0CA}"/>
                </a:ext>
              </a:extLst>
            </p:cNvPr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96;p61">
              <a:extLst>
                <a:ext uri="{FF2B5EF4-FFF2-40B4-BE49-F238E27FC236}">
                  <a16:creationId xmlns:a16="http://schemas.microsoft.com/office/drawing/2014/main" id="{3784D790-172C-4E2B-9752-D9CB5A80F661}"/>
                </a:ext>
              </a:extLst>
            </p:cNvPr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97;p61">
              <a:extLst>
                <a:ext uri="{FF2B5EF4-FFF2-40B4-BE49-F238E27FC236}">
                  <a16:creationId xmlns:a16="http://schemas.microsoft.com/office/drawing/2014/main" id="{1476506C-AC52-4BC9-967A-D8A6E0EF0EEA}"/>
                </a:ext>
              </a:extLst>
            </p:cNvPr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98;p61">
              <a:extLst>
                <a:ext uri="{FF2B5EF4-FFF2-40B4-BE49-F238E27FC236}">
                  <a16:creationId xmlns:a16="http://schemas.microsoft.com/office/drawing/2014/main" id="{F9DBE231-9621-4404-875F-242EF2921F69}"/>
                </a:ext>
              </a:extLst>
            </p:cNvPr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99;p61">
              <a:extLst>
                <a:ext uri="{FF2B5EF4-FFF2-40B4-BE49-F238E27FC236}">
                  <a16:creationId xmlns:a16="http://schemas.microsoft.com/office/drawing/2014/main" id="{20D909FD-B127-490A-98EB-B3578E12EEDF}"/>
                </a:ext>
              </a:extLst>
            </p:cNvPr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00;p61">
              <a:extLst>
                <a:ext uri="{FF2B5EF4-FFF2-40B4-BE49-F238E27FC236}">
                  <a16:creationId xmlns:a16="http://schemas.microsoft.com/office/drawing/2014/main" id="{24610B54-2962-446D-AA68-8BBDA48E5E2A}"/>
                </a:ext>
              </a:extLst>
            </p:cNvPr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01;p61">
              <a:extLst>
                <a:ext uri="{FF2B5EF4-FFF2-40B4-BE49-F238E27FC236}">
                  <a16:creationId xmlns:a16="http://schemas.microsoft.com/office/drawing/2014/main" id="{376BBD67-4C5B-4550-A0AD-D83F31603859}"/>
                </a:ext>
              </a:extLst>
            </p:cNvPr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02;p61">
              <a:extLst>
                <a:ext uri="{FF2B5EF4-FFF2-40B4-BE49-F238E27FC236}">
                  <a16:creationId xmlns:a16="http://schemas.microsoft.com/office/drawing/2014/main" id="{D0F329F7-3514-44AE-BF2F-B5C66291FE10}"/>
                </a:ext>
              </a:extLst>
            </p:cNvPr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03;p61">
              <a:extLst>
                <a:ext uri="{FF2B5EF4-FFF2-40B4-BE49-F238E27FC236}">
                  <a16:creationId xmlns:a16="http://schemas.microsoft.com/office/drawing/2014/main" id="{E37C590C-9183-432D-A2C0-8C2336B59EA1}"/>
                </a:ext>
              </a:extLst>
            </p:cNvPr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04;p61">
              <a:extLst>
                <a:ext uri="{FF2B5EF4-FFF2-40B4-BE49-F238E27FC236}">
                  <a16:creationId xmlns:a16="http://schemas.microsoft.com/office/drawing/2014/main" id="{FA9AE2CD-8CCA-4CB5-ABD1-B2573BB7BCEA}"/>
                </a:ext>
              </a:extLst>
            </p:cNvPr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05;p61">
              <a:extLst>
                <a:ext uri="{FF2B5EF4-FFF2-40B4-BE49-F238E27FC236}">
                  <a16:creationId xmlns:a16="http://schemas.microsoft.com/office/drawing/2014/main" id="{A29C5231-0A4D-4A90-A0E7-24E557671880}"/>
                </a:ext>
              </a:extLst>
            </p:cNvPr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144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B95B2C79-6D7E-4D52-9FFE-7CD7BB21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605" y="641294"/>
            <a:ext cx="6603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Hoạt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3: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TRÒ CHƠI TẬP LÀM MC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8830A20-7B02-4473-899E-89293520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2" y="1599148"/>
            <a:ext cx="784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Giáo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viên nêu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bối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cảnh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: Trong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lễ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khai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giảng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chào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mừng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năm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mới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có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một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chương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trình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dành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cho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mới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o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 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“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Gặp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gỡ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và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giao lưu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”.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</a:t>
            </a:r>
            <a:endParaRPr lang="en-US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vi-VN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Giáo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viên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hướng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dẫn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cách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chơi; HS trong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nhóm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thay phiên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au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sắm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vai MC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để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giao lưu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5.</a:t>
            </a:r>
          </a:p>
          <a:p>
            <a:pPr marL="342900" indent="-342900" algn="just">
              <a:tabLst>
                <a:tab pos="685800" algn="l"/>
              </a:tabLst>
            </a:pPr>
            <a:r>
              <a:rPr lang="en-US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7059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79830CDC-A465-4E9C-927F-6D7AACAA0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14" y="315664"/>
            <a:ext cx="7625443" cy="4093428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                     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viên</a:t>
            </a:r>
            <a:r>
              <a:rPr lang="en-US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nêu</a:t>
            </a:r>
            <a:r>
              <a:rPr lang="en-US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hỏi</a:t>
            </a:r>
            <a:r>
              <a:rPr lang="en-US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gợi</a:t>
            </a:r>
            <a:r>
              <a:rPr lang="en-US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ý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lễ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khai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giảng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hôm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nay?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Năm nay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đã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5.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Vậy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hãy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cho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mọi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người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biết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HS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6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thì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có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điểm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gì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khác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với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khác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trong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hãy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nêu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5? 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Khi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HS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cảm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thấy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hài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lòng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về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điểm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mạnh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nào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mình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?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nói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một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vài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điểm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cần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cố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khắc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phục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để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xứng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đánglà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HS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nhất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được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không? 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dự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định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khắc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phục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điểm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yếu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mình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như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thế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nào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?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có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thể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hát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một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bài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hát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hoặc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đọc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một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bài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thơ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về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chủ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đề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để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tặng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cho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mọi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người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trong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buổi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giao lưu hôm nay.</a:t>
            </a:r>
          </a:p>
        </p:txBody>
      </p:sp>
    </p:spTree>
    <p:extLst>
      <p:ext uri="{BB962C8B-B14F-4D97-AF65-F5344CB8AC3E}">
        <p14:creationId xmlns:p14="http://schemas.microsoft.com/office/powerpoint/2010/main" val="392180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28;p70">
            <a:extLst>
              <a:ext uri="{FF2B5EF4-FFF2-40B4-BE49-F238E27FC236}">
                <a16:creationId xmlns:a16="http://schemas.microsoft.com/office/drawing/2014/main" id="{E8C24447-20F3-4120-BF1E-B7F275EAC9F1}"/>
              </a:ext>
            </a:extLst>
          </p:cNvPr>
          <p:cNvGrpSpPr/>
          <p:nvPr/>
        </p:nvGrpSpPr>
        <p:grpSpPr>
          <a:xfrm>
            <a:off x="7540534" y="2681150"/>
            <a:ext cx="1603466" cy="2462349"/>
            <a:chOff x="6090734" y="739900"/>
            <a:chExt cx="2138598" cy="3682716"/>
          </a:xfrm>
        </p:grpSpPr>
        <p:sp>
          <p:nvSpPr>
            <p:cNvPr id="5" name="Google Shape;2429;p70">
              <a:extLst>
                <a:ext uri="{FF2B5EF4-FFF2-40B4-BE49-F238E27FC236}">
                  <a16:creationId xmlns:a16="http://schemas.microsoft.com/office/drawing/2014/main" id="{69E303C4-F284-4062-B451-B2BB41B16409}"/>
                </a:ext>
              </a:extLst>
            </p:cNvPr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30;p70">
              <a:extLst>
                <a:ext uri="{FF2B5EF4-FFF2-40B4-BE49-F238E27FC236}">
                  <a16:creationId xmlns:a16="http://schemas.microsoft.com/office/drawing/2014/main" id="{60A0CEC9-CD1E-4EF5-BB47-CEFCD5B836CA}"/>
                </a:ext>
              </a:extLst>
            </p:cNvPr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31;p70">
              <a:extLst>
                <a:ext uri="{FF2B5EF4-FFF2-40B4-BE49-F238E27FC236}">
                  <a16:creationId xmlns:a16="http://schemas.microsoft.com/office/drawing/2014/main" id="{F444669E-22FC-4287-B050-9C1A78B3EEA5}"/>
                </a:ext>
              </a:extLst>
            </p:cNvPr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32;p70">
              <a:extLst>
                <a:ext uri="{FF2B5EF4-FFF2-40B4-BE49-F238E27FC236}">
                  <a16:creationId xmlns:a16="http://schemas.microsoft.com/office/drawing/2014/main" id="{1A6C7302-868B-4A08-BE3B-5C6B7775176F}"/>
                </a:ext>
              </a:extLst>
            </p:cNvPr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33;p70">
              <a:extLst>
                <a:ext uri="{FF2B5EF4-FFF2-40B4-BE49-F238E27FC236}">
                  <a16:creationId xmlns:a16="http://schemas.microsoft.com/office/drawing/2014/main" id="{F8728D11-A78F-4253-BF45-A32755FD24D8}"/>
                </a:ext>
              </a:extLst>
            </p:cNvPr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34;p70">
              <a:extLst>
                <a:ext uri="{FF2B5EF4-FFF2-40B4-BE49-F238E27FC236}">
                  <a16:creationId xmlns:a16="http://schemas.microsoft.com/office/drawing/2014/main" id="{62D08834-235A-482C-A229-C12771378CD4}"/>
                </a:ext>
              </a:extLst>
            </p:cNvPr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35;p70">
              <a:extLst>
                <a:ext uri="{FF2B5EF4-FFF2-40B4-BE49-F238E27FC236}">
                  <a16:creationId xmlns:a16="http://schemas.microsoft.com/office/drawing/2014/main" id="{BA3F9309-B738-4F10-AAFF-D873249FE493}"/>
                </a:ext>
              </a:extLst>
            </p:cNvPr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36;p70">
              <a:extLst>
                <a:ext uri="{FF2B5EF4-FFF2-40B4-BE49-F238E27FC236}">
                  <a16:creationId xmlns:a16="http://schemas.microsoft.com/office/drawing/2014/main" id="{9BE08624-9310-47C7-A062-4F0C49565765}"/>
                </a:ext>
              </a:extLst>
            </p:cNvPr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37;p70">
              <a:extLst>
                <a:ext uri="{FF2B5EF4-FFF2-40B4-BE49-F238E27FC236}">
                  <a16:creationId xmlns:a16="http://schemas.microsoft.com/office/drawing/2014/main" id="{E52121E8-6524-4155-81C2-61059FD38A8D}"/>
                </a:ext>
              </a:extLst>
            </p:cNvPr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38;p70">
              <a:extLst>
                <a:ext uri="{FF2B5EF4-FFF2-40B4-BE49-F238E27FC236}">
                  <a16:creationId xmlns:a16="http://schemas.microsoft.com/office/drawing/2014/main" id="{F27FC81A-9F5A-4FD6-B3CB-7BFC016C7631}"/>
                </a:ext>
              </a:extLst>
            </p:cNvPr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9;p70">
              <a:extLst>
                <a:ext uri="{FF2B5EF4-FFF2-40B4-BE49-F238E27FC236}">
                  <a16:creationId xmlns:a16="http://schemas.microsoft.com/office/drawing/2014/main" id="{8AA00B5C-7BF0-4664-B66F-AD03DC9F43B3}"/>
                </a:ext>
              </a:extLst>
            </p:cNvPr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40;p70">
              <a:extLst>
                <a:ext uri="{FF2B5EF4-FFF2-40B4-BE49-F238E27FC236}">
                  <a16:creationId xmlns:a16="http://schemas.microsoft.com/office/drawing/2014/main" id="{5805996F-4AA4-4B2C-B4B4-D305B59441E7}"/>
                </a:ext>
              </a:extLst>
            </p:cNvPr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41;p70">
              <a:extLst>
                <a:ext uri="{FF2B5EF4-FFF2-40B4-BE49-F238E27FC236}">
                  <a16:creationId xmlns:a16="http://schemas.microsoft.com/office/drawing/2014/main" id="{6374514C-9F74-4630-907C-5FBB6FD6D35C}"/>
                </a:ext>
              </a:extLst>
            </p:cNvPr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42;p70">
              <a:extLst>
                <a:ext uri="{FF2B5EF4-FFF2-40B4-BE49-F238E27FC236}">
                  <a16:creationId xmlns:a16="http://schemas.microsoft.com/office/drawing/2014/main" id="{A3371BAA-C55F-4117-A92F-2B67ECF1A3C4}"/>
                </a:ext>
              </a:extLst>
            </p:cNvPr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43;p70">
              <a:extLst>
                <a:ext uri="{FF2B5EF4-FFF2-40B4-BE49-F238E27FC236}">
                  <a16:creationId xmlns:a16="http://schemas.microsoft.com/office/drawing/2014/main" id="{50F72367-A42C-43E1-8077-DE1BAC7095FC}"/>
                </a:ext>
              </a:extLst>
            </p:cNvPr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44;p70">
              <a:extLst>
                <a:ext uri="{FF2B5EF4-FFF2-40B4-BE49-F238E27FC236}">
                  <a16:creationId xmlns:a16="http://schemas.microsoft.com/office/drawing/2014/main" id="{3C78B5A5-49B0-42FC-9769-3BFC4C3EF379}"/>
                </a:ext>
              </a:extLst>
            </p:cNvPr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45;p70">
              <a:extLst>
                <a:ext uri="{FF2B5EF4-FFF2-40B4-BE49-F238E27FC236}">
                  <a16:creationId xmlns:a16="http://schemas.microsoft.com/office/drawing/2014/main" id="{07A31DA5-6E7F-4603-8778-EF8AD2E13CC9}"/>
                </a:ext>
              </a:extLst>
            </p:cNvPr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46;p70">
              <a:extLst>
                <a:ext uri="{FF2B5EF4-FFF2-40B4-BE49-F238E27FC236}">
                  <a16:creationId xmlns:a16="http://schemas.microsoft.com/office/drawing/2014/main" id="{CF3C493F-71AF-4F68-B45E-9FB3B806B38B}"/>
                </a:ext>
              </a:extLst>
            </p:cNvPr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47;p70">
              <a:extLst>
                <a:ext uri="{FF2B5EF4-FFF2-40B4-BE49-F238E27FC236}">
                  <a16:creationId xmlns:a16="http://schemas.microsoft.com/office/drawing/2014/main" id="{92CCA255-2B98-45ED-99B6-FFA3D337E70B}"/>
                </a:ext>
              </a:extLst>
            </p:cNvPr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48;p70">
              <a:extLst>
                <a:ext uri="{FF2B5EF4-FFF2-40B4-BE49-F238E27FC236}">
                  <a16:creationId xmlns:a16="http://schemas.microsoft.com/office/drawing/2014/main" id="{2D4DB749-4B4F-4E62-A94F-5A4E3C88B7F4}"/>
                </a:ext>
              </a:extLst>
            </p:cNvPr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9;p70">
              <a:extLst>
                <a:ext uri="{FF2B5EF4-FFF2-40B4-BE49-F238E27FC236}">
                  <a16:creationId xmlns:a16="http://schemas.microsoft.com/office/drawing/2014/main" id="{1B2E37D8-EF52-4C7A-A4DB-9916FF4463BC}"/>
                </a:ext>
              </a:extLst>
            </p:cNvPr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0;p70">
              <a:extLst>
                <a:ext uri="{FF2B5EF4-FFF2-40B4-BE49-F238E27FC236}">
                  <a16:creationId xmlns:a16="http://schemas.microsoft.com/office/drawing/2014/main" id="{A93C56DC-B802-4D30-9FF3-83316DAE5610}"/>
                </a:ext>
              </a:extLst>
            </p:cNvPr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51;p70">
              <a:extLst>
                <a:ext uri="{FF2B5EF4-FFF2-40B4-BE49-F238E27FC236}">
                  <a16:creationId xmlns:a16="http://schemas.microsoft.com/office/drawing/2014/main" id="{687347B5-8C0C-4673-B7F5-673CE1FB5688}"/>
                </a:ext>
              </a:extLst>
            </p:cNvPr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52;p70">
              <a:extLst>
                <a:ext uri="{FF2B5EF4-FFF2-40B4-BE49-F238E27FC236}">
                  <a16:creationId xmlns:a16="http://schemas.microsoft.com/office/drawing/2014/main" id="{F0E217BE-5EF8-448E-BD02-35A67A82751C}"/>
                </a:ext>
              </a:extLst>
            </p:cNvPr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53;p70">
              <a:extLst>
                <a:ext uri="{FF2B5EF4-FFF2-40B4-BE49-F238E27FC236}">
                  <a16:creationId xmlns:a16="http://schemas.microsoft.com/office/drawing/2014/main" id="{6500AC48-22D2-44EE-A3FD-EFC488875F62}"/>
                </a:ext>
              </a:extLst>
            </p:cNvPr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54;p70">
              <a:extLst>
                <a:ext uri="{FF2B5EF4-FFF2-40B4-BE49-F238E27FC236}">
                  <a16:creationId xmlns:a16="http://schemas.microsoft.com/office/drawing/2014/main" id="{93907726-1979-4AA4-8E27-0673A6560C0F}"/>
                </a:ext>
              </a:extLst>
            </p:cNvPr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55;p70">
              <a:extLst>
                <a:ext uri="{FF2B5EF4-FFF2-40B4-BE49-F238E27FC236}">
                  <a16:creationId xmlns:a16="http://schemas.microsoft.com/office/drawing/2014/main" id="{C397B73C-CD1F-4762-8AEF-A8B3D52E9000}"/>
                </a:ext>
              </a:extLst>
            </p:cNvPr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56;p70">
              <a:extLst>
                <a:ext uri="{FF2B5EF4-FFF2-40B4-BE49-F238E27FC236}">
                  <a16:creationId xmlns:a16="http://schemas.microsoft.com/office/drawing/2014/main" id="{825B9186-2144-4C5F-A8AC-63F265974171}"/>
                </a:ext>
              </a:extLst>
            </p:cNvPr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57;p70">
              <a:extLst>
                <a:ext uri="{FF2B5EF4-FFF2-40B4-BE49-F238E27FC236}">
                  <a16:creationId xmlns:a16="http://schemas.microsoft.com/office/drawing/2014/main" id="{DF27EDD5-4653-4DE7-B19C-2CF171AD636A}"/>
                </a:ext>
              </a:extLst>
            </p:cNvPr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8;p70">
              <a:extLst>
                <a:ext uri="{FF2B5EF4-FFF2-40B4-BE49-F238E27FC236}">
                  <a16:creationId xmlns:a16="http://schemas.microsoft.com/office/drawing/2014/main" id="{769BD364-4AB6-4C57-AB9F-FF06F6DE560D}"/>
                </a:ext>
              </a:extLst>
            </p:cNvPr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59;p70">
              <a:extLst>
                <a:ext uri="{FF2B5EF4-FFF2-40B4-BE49-F238E27FC236}">
                  <a16:creationId xmlns:a16="http://schemas.microsoft.com/office/drawing/2014/main" id="{77ADC0BC-5C47-4F46-8E9D-5E3AEBEC0509}"/>
                </a:ext>
              </a:extLst>
            </p:cNvPr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60;p70">
              <a:extLst>
                <a:ext uri="{FF2B5EF4-FFF2-40B4-BE49-F238E27FC236}">
                  <a16:creationId xmlns:a16="http://schemas.microsoft.com/office/drawing/2014/main" id="{B440932D-B22C-46BC-9F0F-72C7CB39C07C}"/>
                </a:ext>
              </a:extLst>
            </p:cNvPr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61;p70">
              <a:extLst>
                <a:ext uri="{FF2B5EF4-FFF2-40B4-BE49-F238E27FC236}">
                  <a16:creationId xmlns:a16="http://schemas.microsoft.com/office/drawing/2014/main" id="{5AC20628-B739-46A3-B7C4-EAE0C551EE68}"/>
                </a:ext>
              </a:extLst>
            </p:cNvPr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62;p70">
              <a:extLst>
                <a:ext uri="{FF2B5EF4-FFF2-40B4-BE49-F238E27FC236}">
                  <a16:creationId xmlns:a16="http://schemas.microsoft.com/office/drawing/2014/main" id="{943FCA96-7DDA-4B79-8EA4-11DED5EEF524}"/>
                </a:ext>
              </a:extLst>
            </p:cNvPr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63;p70">
              <a:extLst>
                <a:ext uri="{FF2B5EF4-FFF2-40B4-BE49-F238E27FC236}">
                  <a16:creationId xmlns:a16="http://schemas.microsoft.com/office/drawing/2014/main" id="{108F7661-9632-4770-B955-7FADEEEC51FD}"/>
                </a:ext>
              </a:extLst>
            </p:cNvPr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64;p70">
              <a:extLst>
                <a:ext uri="{FF2B5EF4-FFF2-40B4-BE49-F238E27FC236}">
                  <a16:creationId xmlns:a16="http://schemas.microsoft.com/office/drawing/2014/main" id="{A521316D-2AE3-4C98-A4BA-5FC80672C33B}"/>
                </a:ext>
              </a:extLst>
            </p:cNvPr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65;p70">
              <a:extLst>
                <a:ext uri="{FF2B5EF4-FFF2-40B4-BE49-F238E27FC236}">
                  <a16:creationId xmlns:a16="http://schemas.microsoft.com/office/drawing/2014/main" id="{ADA822CF-A042-4D0F-B62E-AB89891E55F6}"/>
                </a:ext>
              </a:extLst>
            </p:cNvPr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66;p70">
              <a:extLst>
                <a:ext uri="{FF2B5EF4-FFF2-40B4-BE49-F238E27FC236}">
                  <a16:creationId xmlns:a16="http://schemas.microsoft.com/office/drawing/2014/main" id="{3FCA4C15-44F9-4391-BEF8-2FC1DBC1D341}"/>
                </a:ext>
              </a:extLst>
            </p:cNvPr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67;p70">
              <a:extLst>
                <a:ext uri="{FF2B5EF4-FFF2-40B4-BE49-F238E27FC236}">
                  <a16:creationId xmlns:a16="http://schemas.microsoft.com/office/drawing/2014/main" id="{4A7530CF-8B14-4CCB-A37A-4982EAA39EC4}"/>
                </a:ext>
              </a:extLst>
            </p:cNvPr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68;p70">
              <a:extLst>
                <a:ext uri="{FF2B5EF4-FFF2-40B4-BE49-F238E27FC236}">
                  <a16:creationId xmlns:a16="http://schemas.microsoft.com/office/drawing/2014/main" id="{DEC85863-CEC1-46B1-A4EC-B1BBC0343063}"/>
                </a:ext>
              </a:extLst>
            </p:cNvPr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69;p70">
              <a:extLst>
                <a:ext uri="{FF2B5EF4-FFF2-40B4-BE49-F238E27FC236}">
                  <a16:creationId xmlns:a16="http://schemas.microsoft.com/office/drawing/2014/main" id="{EA82F9FC-A1A6-47A0-9902-2742C687FF71}"/>
                </a:ext>
              </a:extLst>
            </p:cNvPr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70;p70">
              <a:extLst>
                <a:ext uri="{FF2B5EF4-FFF2-40B4-BE49-F238E27FC236}">
                  <a16:creationId xmlns:a16="http://schemas.microsoft.com/office/drawing/2014/main" id="{3F4B7246-31FD-47DA-8A7E-DAED59C8F19A}"/>
                </a:ext>
              </a:extLst>
            </p:cNvPr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71;p70">
              <a:extLst>
                <a:ext uri="{FF2B5EF4-FFF2-40B4-BE49-F238E27FC236}">
                  <a16:creationId xmlns:a16="http://schemas.microsoft.com/office/drawing/2014/main" id="{ACED0CE8-AB5F-4E23-87F1-80A69EE56EA0}"/>
                </a:ext>
              </a:extLst>
            </p:cNvPr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72;p70">
              <a:extLst>
                <a:ext uri="{FF2B5EF4-FFF2-40B4-BE49-F238E27FC236}">
                  <a16:creationId xmlns:a16="http://schemas.microsoft.com/office/drawing/2014/main" id="{CBF40029-79B7-4593-B965-535A2AAB209E}"/>
                </a:ext>
              </a:extLst>
            </p:cNvPr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73;p70">
              <a:extLst>
                <a:ext uri="{FF2B5EF4-FFF2-40B4-BE49-F238E27FC236}">
                  <a16:creationId xmlns:a16="http://schemas.microsoft.com/office/drawing/2014/main" id="{9C8AEA0D-1F4E-40E4-9576-6F58F3959B62}"/>
                </a:ext>
              </a:extLst>
            </p:cNvPr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74;p70">
              <a:extLst>
                <a:ext uri="{FF2B5EF4-FFF2-40B4-BE49-F238E27FC236}">
                  <a16:creationId xmlns:a16="http://schemas.microsoft.com/office/drawing/2014/main" id="{0C6A5221-75B6-4E64-A82C-BFFE64958701}"/>
                </a:ext>
              </a:extLst>
            </p:cNvPr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75;p70">
              <a:extLst>
                <a:ext uri="{FF2B5EF4-FFF2-40B4-BE49-F238E27FC236}">
                  <a16:creationId xmlns:a16="http://schemas.microsoft.com/office/drawing/2014/main" id="{31D928E2-CBD1-445E-9C0A-E3C268BE902D}"/>
                </a:ext>
              </a:extLst>
            </p:cNvPr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76;p70">
              <a:extLst>
                <a:ext uri="{FF2B5EF4-FFF2-40B4-BE49-F238E27FC236}">
                  <a16:creationId xmlns:a16="http://schemas.microsoft.com/office/drawing/2014/main" id="{05147D3E-93C7-4707-908B-465A35AD6D78}"/>
                </a:ext>
              </a:extLst>
            </p:cNvPr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77;p70">
              <a:extLst>
                <a:ext uri="{FF2B5EF4-FFF2-40B4-BE49-F238E27FC236}">
                  <a16:creationId xmlns:a16="http://schemas.microsoft.com/office/drawing/2014/main" id="{EFD2D68A-B2D0-40C1-B1F1-5EDC9CDC7080}"/>
                </a:ext>
              </a:extLst>
            </p:cNvPr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78;p70">
              <a:extLst>
                <a:ext uri="{FF2B5EF4-FFF2-40B4-BE49-F238E27FC236}">
                  <a16:creationId xmlns:a16="http://schemas.microsoft.com/office/drawing/2014/main" id="{3500E4EA-9256-4FE3-BD00-95601A87E1E7}"/>
                </a:ext>
              </a:extLst>
            </p:cNvPr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79;p70">
              <a:extLst>
                <a:ext uri="{FF2B5EF4-FFF2-40B4-BE49-F238E27FC236}">
                  <a16:creationId xmlns:a16="http://schemas.microsoft.com/office/drawing/2014/main" id="{795BC779-85C0-48C5-AC0B-47B5BEF02A33}"/>
                </a:ext>
              </a:extLst>
            </p:cNvPr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80;p70">
              <a:extLst>
                <a:ext uri="{FF2B5EF4-FFF2-40B4-BE49-F238E27FC236}">
                  <a16:creationId xmlns:a16="http://schemas.microsoft.com/office/drawing/2014/main" id="{4563468B-2BD4-4CE1-B30B-DF0E7E649BED}"/>
                </a:ext>
              </a:extLst>
            </p:cNvPr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81;p70">
              <a:extLst>
                <a:ext uri="{FF2B5EF4-FFF2-40B4-BE49-F238E27FC236}">
                  <a16:creationId xmlns:a16="http://schemas.microsoft.com/office/drawing/2014/main" id="{F1E38DCB-2DC5-4E4F-A5CD-B3B46B076F95}"/>
                </a:ext>
              </a:extLst>
            </p:cNvPr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82;p70">
              <a:extLst>
                <a:ext uri="{FF2B5EF4-FFF2-40B4-BE49-F238E27FC236}">
                  <a16:creationId xmlns:a16="http://schemas.microsoft.com/office/drawing/2014/main" id="{387867D5-80A6-47C8-873D-9E6B49967A2B}"/>
                </a:ext>
              </a:extLst>
            </p:cNvPr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83;p70">
              <a:extLst>
                <a:ext uri="{FF2B5EF4-FFF2-40B4-BE49-F238E27FC236}">
                  <a16:creationId xmlns:a16="http://schemas.microsoft.com/office/drawing/2014/main" id="{0EE412A3-AD14-4060-9C26-780FB809B743}"/>
                </a:ext>
              </a:extLst>
            </p:cNvPr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84;p70">
              <a:extLst>
                <a:ext uri="{FF2B5EF4-FFF2-40B4-BE49-F238E27FC236}">
                  <a16:creationId xmlns:a16="http://schemas.microsoft.com/office/drawing/2014/main" id="{C36BB1E7-4D3D-4FB1-9DC1-86AF5E133303}"/>
                </a:ext>
              </a:extLst>
            </p:cNvPr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85;p70">
              <a:extLst>
                <a:ext uri="{FF2B5EF4-FFF2-40B4-BE49-F238E27FC236}">
                  <a16:creationId xmlns:a16="http://schemas.microsoft.com/office/drawing/2014/main" id="{46A8D604-D80C-426A-AE70-F38B086681F5}"/>
                </a:ext>
              </a:extLst>
            </p:cNvPr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6;p70">
              <a:extLst>
                <a:ext uri="{FF2B5EF4-FFF2-40B4-BE49-F238E27FC236}">
                  <a16:creationId xmlns:a16="http://schemas.microsoft.com/office/drawing/2014/main" id="{7349AEDF-C49B-4087-9AEA-A51A5CB7EDBD}"/>
                </a:ext>
              </a:extLst>
            </p:cNvPr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87;p70">
              <a:extLst>
                <a:ext uri="{FF2B5EF4-FFF2-40B4-BE49-F238E27FC236}">
                  <a16:creationId xmlns:a16="http://schemas.microsoft.com/office/drawing/2014/main" id="{036678AB-5564-4434-9A6B-7D28C11F00D7}"/>
                </a:ext>
              </a:extLst>
            </p:cNvPr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88;p70">
              <a:extLst>
                <a:ext uri="{FF2B5EF4-FFF2-40B4-BE49-F238E27FC236}">
                  <a16:creationId xmlns:a16="http://schemas.microsoft.com/office/drawing/2014/main" id="{25E9B995-2481-4010-BE87-117329B2D329}"/>
                </a:ext>
              </a:extLst>
            </p:cNvPr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89;p70">
              <a:extLst>
                <a:ext uri="{FF2B5EF4-FFF2-40B4-BE49-F238E27FC236}">
                  <a16:creationId xmlns:a16="http://schemas.microsoft.com/office/drawing/2014/main" id="{520A834C-AC92-4CCF-A149-CF2825879E33}"/>
                </a:ext>
              </a:extLst>
            </p:cNvPr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90;p70">
              <a:extLst>
                <a:ext uri="{FF2B5EF4-FFF2-40B4-BE49-F238E27FC236}">
                  <a16:creationId xmlns:a16="http://schemas.microsoft.com/office/drawing/2014/main" id="{04D8778A-FD6B-4216-A7E4-45550E180F38}"/>
                </a:ext>
              </a:extLst>
            </p:cNvPr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91;p70">
              <a:extLst>
                <a:ext uri="{FF2B5EF4-FFF2-40B4-BE49-F238E27FC236}">
                  <a16:creationId xmlns:a16="http://schemas.microsoft.com/office/drawing/2014/main" id="{A44DF126-5590-42BC-AA8D-C24C8012FC4F}"/>
                </a:ext>
              </a:extLst>
            </p:cNvPr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92;p70">
              <a:extLst>
                <a:ext uri="{FF2B5EF4-FFF2-40B4-BE49-F238E27FC236}">
                  <a16:creationId xmlns:a16="http://schemas.microsoft.com/office/drawing/2014/main" id="{D3C05E66-20D4-416A-93EF-6DCEA0644D69}"/>
                </a:ext>
              </a:extLst>
            </p:cNvPr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93;p70">
              <a:extLst>
                <a:ext uri="{FF2B5EF4-FFF2-40B4-BE49-F238E27FC236}">
                  <a16:creationId xmlns:a16="http://schemas.microsoft.com/office/drawing/2014/main" id="{A6572C5A-AB31-4EDF-ADD1-FEFAD30AD76D}"/>
                </a:ext>
              </a:extLst>
            </p:cNvPr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94;p70">
              <a:extLst>
                <a:ext uri="{FF2B5EF4-FFF2-40B4-BE49-F238E27FC236}">
                  <a16:creationId xmlns:a16="http://schemas.microsoft.com/office/drawing/2014/main" id="{9D1B1391-6FF2-4FA6-B1E1-479FBF02193D}"/>
                </a:ext>
              </a:extLst>
            </p:cNvPr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95;p70">
              <a:extLst>
                <a:ext uri="{FF2B5EF4-FFF2-40B4-BE49-F238E27FC236}">
                  <a16:creationId xmlns:a16="http://schemas.microsoft.com/office/drawing/2014/main" id="{2E076E78-3F80-450F-8E42-571A9B35C179}"/>
                </a:ext>
              </a:extLst>
            </p:cNvPr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96;p70">
              <a:extLst>
                <a:ext uri="{FF2B5EF4-FFF2-40B4-BE49-F238E27FC236}">
                  <a16:creationId xmlns:a16="http://schemas.microsoft.com/office/drawing/2014/main" id="{DF51E6F6-256E-482F-911B-8E1DF48DE810}"/>
                </a:ext>
              </a:extLst>
            </p:cNvPr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97;p70">
              <a:extLst>
                <a:ext uri="{FF2B5EF4-FFF2-40B4-BE49-F238E27FC236}">
                  <a16:creationId xmlns:a16="http://schemas.microsoft.com/office/drawing/2014/main" id="{741DB8B4-5908-42AC-B8A8-594310C82F14}"/>
                </a:ext>
              </a:extLst>
            </p:cNvPr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98;p70">
              <a:extLst>
                <a:ext uri="{FF2B5EF4-FFF2-40B4-BE49-F238E27FC236}">
                  <a16:creationId xmlns:a16="http://schemas.microsoft.com/office/drawing/2014/main" id="{6D232957-B9B1-405E-A0DE-4BA4AEAB479C}"/>
                </a:ext>
              </a:extLst>
            </p:cNvPr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99;p70">
              <a:extLst>
                <a:ext uri="{FF2B5EF4-FFF2-40B4-BE49-F238E27FC236}">
                  <a16:creationId xmlns:a16="http://schemas.microsoft.com/office/drawing/2014/main" id="{168AA639-FDAE-4486-97E2-016973444ED5}"/>
                </a:ext>
              </a:extLst>
            </p:cNvPr>
            <p:cNvSpPr/>
            <p:nvPr/>
          </p:nvSpPr>
          <p:spPr>
            <a:xfrm>
              <a:off x="6090734" y="2906592"/>
              <a:ext cx="2064713" cy="441909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00;p70">
              <a:extLst>
                <a:ext uri="{FF2B5EF4-FFF2-40B4-BE49-F238E27FC236}">
                  <a16:creationId xmlns:a16="http://schemas.microsoft.com/office/drawing/2014/main" id="{2932EB6A-12B0-46AA-8B4A-C80A85AE93F0}"/>
                </a:ext>
              </a:extLst>
            </p:cNvPr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01;p70">
              <a:extLst>
                <a:ext uri="{FF2B5EF4-FFF2-40B4-BE49-F238E27FC236}">
                  <a16:creationId xmlns:a16="http://schemas.microsoft.com/office/drawing/2014/main" id="{1B8CBF2F-9108-404C-95B6-0AFFA715A7F5}"/>
                </a:ext>
              </a:extLst>
            </p:cNvPr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02;p70">
              <a:extLst>
                <a:ext uri="{FF2B5EF4-FFF2-40B4-BE49-F238E27FC236}">
                  <a16:creationId xmlns:a16="http://schemas.microsoft.com/office/drawing/2014/main" id="{5AE7E367-5E5A-4B37-9AFC-1C0D6671F625}"/>
                </a:ext>
              </a:extLst>
            </p:cNvPr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03;p70">
              <a:extLst>
                <a:ext uri="{FF2B5EF4-FFF2-40B4-BE49-F238E27FC236}">
                  <a16:creationId xmlns:a16="http://schemas.microsoft.com/office/drawing/2014/main" id="{47A7CE5C-BAAC-4C59-B5C1-0D79EBF6659C}"/>
                </a:ext>
              </a:extLst>
            </p:cNvPr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04;p70">
              <a:extLst>
                <a:ext uri="{FF2B5EF4-FFF2-40B4-BE49-F238E27FC236}">
                  <a16:creationId xmlns:a16="http://schemas.microsoft.com/office/drawing/2014/main" id="{4493B136-94BA-49A5-A411-21EBA1808348}"/>
                </a:ext>
              </a:extLst>
            </p:cNvPr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05;p70">
              <a:extLst>
                <a:ext uri="{FF2B5EF4-FFF2-40B4-BE49-F238E27FC236}">
                  <a16:creationId xmlns:a16="http://schemas.microsoft.com/office/drawing/2014/main" id="{AB4693E7-727D-4082-8122-F117B62F7B3B}"/>
                </a:ext>
              </a:extLst>
            </p:cNvPr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2506;p70">
              <a:extLst>
                <a:ext uri="{FF2B5EF4-FFF2-40B4-BE49-F238E27FC236}">
                  <a16:creationId xmlns:a16="http://schemas.microsoft.com/office/drawing/2014/main" id="{0FFE0D3D-BB09-49F3-BDFB-F12CC8DA0647}"/>
                </a:ext>
              </a:extLst>
            </p:cNvPr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07;p70">
              <a:extLst>
                <a:ext uri="{FF2B5EF4-FFF2-40B4-BE49-F238E27FC236}">
                  <a16:creationId xmlns:a16="http://schemas.microsoft.com/office/drawing/2014/main" id="{D2FC5C1E-178D-4E14-9233-EA906555E184}"/>
                </a:ext>
              </a:extLst>
            </p:cNvPr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08;p70">
              <a:extLst>
                <a:ext uri="{FF2B5EF4-FFF2-40B4-BE49-F238E27FC236}">
                  <a16:creationId xmlns:a16="http://schemas.microsoft.com/office/drawing/2014/main" id="{E11EFB08-51E9-4A45-B322-18D1D3651AAC}"/>
                </a:ext>
              </a:extLst>
            </p:cNvPr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09;p70">
              <a:extLst>
                <a:ext uri="{FF2B5EF4-FFF2-40B4-BE49-F238E27FC236}">
                  <a16:creationId xmlns:a16="http://schemas.microsoft.com/office/drawing/2014/main" id="{73ABBD24-92C6-4324-B9B4-D12FA323AABA}"/>
                </a:ext>
              </a:extLst>
            </p:cNvPr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10;p70">
              <a:extLst>
                <a:ext uri="{FF2B5EF4-FFF2-40B4-BE49-F238E27FC236}">
                  <a16:creationId xmlns:a16="http://schemas.microsoft.com/office/drawing/2014/main" id="{946CF026-636B-4AA4-A793-F017391C3D93}"/>
                </a:ext>
              </a:extLst>
            </p:cNvPr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11;p70">
              <a:extLst>
                <a:ext uri="{FF2B5EF4-FFF2-40B4-BE49-F238E27FC236}">
                  <a16:creationId xmlns:a16="http://schemas.microsoft.com/office/drawing/2014/main" id="{6D81932E-8201-4E33-A4F5-F2C96095794E}"/>
                </a:ext>
              </a:extLst>
            </p:cNvPr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12;p70">
              <a:extLst>
                <a:ext uri="{FF2B5EF4-FFF2-40B4-BE49-F238E27FC236}">
                  <a16:creationId xmlns:a16="http://schemas.microsoft.com/office/drawing/2014/main" id="{52C6EC9C-10D0-41FF-86C6-9419FBB2E570}"/>
                </a:ext>
              </a:extLst>
            </p:cNvPr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13;p70">
              <a:extLst>
                <a:ext uri="{FF2B5EF4-FFF2-40B4-BE49-F238E27FC236}">
                  <a16:creationId xmlns:a16="http://schemas.microsoft.com/office/drawing/2014/main" id="{B3B093F9-9D46-4F11-9CE6-6DA97AC1BB59}"/>
                </a:ext>
              </a:extLst>
            </p:cNvPr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14;p70">
              <a:extLst>
                <a:ext uri="{FF2B5EF4-FFF2-40B4-BE49-F238E27FC236}">
                  <a16:creationId xmlns:a16="http://schemas.microsoft.com/office/drawing/2014/main" id="{8D83F067-FD27-4095-AB6A-D4F89A44B978}"/>
                </a:ext>
              </a:extLst>
            </p:cNvPr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15;p70">
              <a:extLst>
                <a:ext uri="{FF2B5EF4-FFF2-40B4-BE49-F238E27FC236}">
                  <a16:creationId xmlns:a16="http://schemas.microsoft.com/office/drawing/2014/main" id="{75EB76AD-F878-43E8-B216-3622864D935A}"/>
                </a:ext>
              </a:extLst>
            </p:cNvPr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16;p70">
              <a:extLst>
                <a:ext uri="{FF2B5EF4-FFF2-40B4-BE49-F238E27FC236}">
                  <a16:creationId xmlns:a16="http://schemas.microsoft.com/office/drawing/2014/main" id="{F95DCE6C-D570-4A35-B619-A318E993C5FE}"/>
                </a:ext>
              </a:extLst>
            </p:cNvPr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17;p70">
              <a:extLst>
                <a:ext uri="{FF2B5EF4-FFF2-40B4-BE49-F238E27FC236}">
                  <a16:creationId xmlns:a16="http://schemas.microsoft.com/office/drawing/2014/main" id="{140AE761-DF2B-4D02-9BD4-E8FDC54B73CA}"/>
                </a:ext>
              </a:extLst>
            </p:cNvPr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18;p70">
              <a:extLst>
                <a:ext uri="{FF2B5EF4-FFF2-40B4-BE49-F238E27FC236}">
                  <a16:creationId xmlns:a16="http://schemas.microsoft.com/office/drawing/2014/main" id="{6050816C-6876-400B-8574-EC6A5FB67EDC}"/>
                </a:ext>
              </a:extLst>
            </p:cNvPr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19;p70">
              <a:extLst>
                <a:ext uri="{FF2B5EF4-FFF2-40B4-BE49-F238E27FC236}">
                  <a16:creationId xmlns:a16="http://schemas.microsoft.com/office/drawing/2014/main" id="{4F020858-ADC6-45E1-82CF-B2AC5EF8DFE1}"/>
                </a:ext>
              </a:extLst>
            </p:cNvPr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20;p70">
              <a:extLst>
                <a:ext uri="{FF2B5EF4-FFF2-40B4-BE49-F238E27FC236}">
                  <a16:creationId xmlns:a16="http://schemas.microsoft.com/office/drawing/2014/main" id="{BA86C82A-FFBC-42AA-82EF-DD8EC7068786}"/>
                </a:ext>
              </a:extLst>
            </p:cNvPr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21;p70">
              <a:extLst>
                <a:ext uri="{FF2B5EF4-FFF2-40B4-BE49-F238E27FC236}">
                  <a16:creationId xmlns:a16="http://schemas.microsoft.com/office/drawing/2014/main" id="{B03053FA-64D2-4997-BD9C-0BFF4563B1B6}"/>
                </a:ext>
              </a:extLst>
            </p:cNvPr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22;p70">
              <a:extLst>
                <a:ext uri="{FF2B5EF4-FFF2-40B4-BE49-F238E27FC236}">
                  <a16:creationId xmlns:a16="http://schemas.microsoft.com/office/drawing/2014/main" id="{888A2687-0142-4297-A4C5-C2029BF73612}"/>
                </a:ext>
              </a:extLst>
            </p:cNvPr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23;p70">
              <a:extLst>
                <a:ext uri="{FF2B5EF4-FFF2-40B4-BE49-F238E27FC236}">
                  <a16:creationId xmlns:a16="http://schemas.microsoft.com/office/drawing/2014/main" id="{FC32646D-723A-4BA1-B74C-08AE16B416D0}"/>
                </a:ext>
              </a:extLst>
            </p:cNvPr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24;p70">
              <a:extLst>
                <a:ext uri="{FF2B5EF4-FFF2-40B4-BE49-F238E27FC236}">
                  <a16:creationId xmlns:a16="http://schemas.microsoft.com/office/drawing/2014/main" id="{48E1CC76-2FCD-4BCD-890C-FAEA9A7D80DD}"/>
                </a:ext>
              </a:extLst>
            </p:cNvPr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25;p70">
              <a:extLst>
                <a:ext uri="{FF2B5EF4-FFF2-40B4-BE49-F238E27FC236}">
                  <a16:creationId xmlns:a16="http://schemas.microsoft.com/office/drawing/2014/main" id="{B98381B2-F7C8-4A69-8A4A-DCB67A3BB260}"/>
                </a:ext>
              </a:extLst>
            </p:cNvPr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26;p70">
              <a:extLst>
                <a:ext uri="{FF2B5EF4-FFF2-40B4-BE49-F238E27FC236}">
                  <a16:creationId xmlns:a16="http://schemas.microsoft.com/office/drawing/2014/main" id="{0B4232D3-9681-44F0-8355-14BE8E5EBE65}"/>
                </a:ext>
              </a:extLst>
            </p:cNvPr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27;p70">
              <a:extLst>
                <a:ext uri="{FF2B5EF4-FFF2-40B4-BE49-F238E27FC236}">
                  <a16:creationId xmlns:a16="http://schemas.microsoft.com/office/drawing/2014/main" id="{ABE7B435-5D06-423A-90A6-143CB15D6A7F}"/>
                </a:ext>
              </a:extLst>
            </p:cNvPr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8;p70">
              <a:extLst>
                <a:ext uri="{FF2B5EF4-FFF2-40B4-BE49-F238E27FC236}">
                  <a16:creationId xmlns:a16="http://schemas.microsoft.com/office/drawing/2014/main" id="{3BE37DBA-1AB0-488E-B791-4D399D2E2A86}"/>
                </a:ext>
              </a:extLst>
            </p:cNvPr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29;p70">
              <a:extLst>
                <a:ext uri="{FF2B5EF4-FFF2-40B4-BE49-F238E27FC236}">
                  <a16:creationId xmlns:a16="http://schemas.microsoft.com/office/drawing/2014/main" id="{99D7AF2A-4BEE-4177-B101-F79E5C98FCE1}"/>
                </a:ext>
              </a:extLst>
            </p:cNvPr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30;p70">
              <a:extLst>
                <a:ext uri="{FF2B5EF4-FFF2-40B4-BE49-F238E27FC236}">
                  <a16:creationId xmlns:a16="http://schemas.microsoft.com/office/drawing/2014/main" id="{55C55F2B-585A-4E03-92AD-72991FDE04D6}"/>
                </a:ext>
              </a:extLst>
            </p:cNvPr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31;p70">
              <a:extLst>
                <a:ext uri="{FF2B5EF4-FFF2-40B4-BE49-F238E27FC236}">
                  <a16:creationId xmlns:a16="http://schemas.microsoft.com/office/drawing/2014/main" id="{A4DEC4D4-9E35-436C-B256-3640943512F2}"/>
                </a:ext>
              </a:extLst>
            </p:cNvPr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32;p70">
              <a:extLst>
                <a:ext uri="{FF2B5EF4-FFF2-40B4-BE49-F238E27FC236}">
                  <a16:creationId xmlns:a16="http://schemas.microsoft.com/office/drawing/2014/main" id="{D8EB7BA0-BD84-4B65-9065-5191A71BFE1A}"/>
                </a:ext>
              </a:extLst>
            </p:cNvPr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33;p70">
              <a:extLst>
                <a:ext uri="{FF2B5EF4-FFF2-40B4-BE49-F238E27FC236}">
                  <a16:creationId xmlns:a16="http://schemas.microsoft.com/office/drawing/2014/main" id="{7F391C7C-409B-4232-A867-C1E2789856AA}"/>
                </a:ext>
              </a:extLst>
            </p:cNvPr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34;p70">
              <a:extLst>
                <a:ext uri="{FF2B5EF4-FFF2-40B4-BE49-F238E27FC236}">
                  <a16:creationId xmlns:a16="http://schemas.microsoft.com/office/drawing/2014/main" id="{DE3DEB33-F7C5-4693-8501-3B9A2998E963}"/>
                </a:ext>
              </a:extLst>
            </p:cNvPr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35;p70">
              <a:extLst>
                <a:ext uri="{FF2B5EF4-FFF2-40B4-BE49-F238E27FC236}">
                  <a16:creationId xmlns:a16="http://schemas.microsoft.com/office/drawing/2014/main" id="{5A467A31-6498-4CFF-BEF1-FA53BCB69B61}"/>
                </a:ext>
              </a:extLst>
            </p:cNvPr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36;p70">
              <a:extLst>
                <a:ext uri="{FF2B5EF4-FFF2-40B4-BE49-F238E27FC236}">
                  <a16:creationId xmlns:a16="http://schemas.microsoft.com/office/drawing/2014/main" id="{CADC7F6B-A74A-4443-87A5-79EB82ED22D0}"/>
                </a:ext>
              </a:extLst>
            </p:cNvPr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37;p70">
              <a:extLst>
                <a:ext uri="{FF2B5EF4-FFF2-40B4-BE49-F238E27FC236}">
                  <a16:creationId xmlns:a16="http://schemas.microsoft.com/office/drawing/2014/main" id="{31B83D8A-1B7D-4E45-AC39-49ADC095CD05}"/>
                </a:ext>
              </a:extLst>
            </p:cNvPr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38;p70">
              <a:extLst>
                <a:ext uri="{FF2B5EF4-FFF2-40B4-BE49-F238E27FC236}">
                  <a16:creationId xmlns:a16="http://schemas.microsoft.com/office/drawing/2014/main" id="{D1A37269-76B5-432E-AB5F-1FA2258DB2D9}"/>
                </a:ext>
              </a:extLst>
            </p:cNvPr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39;p70">
              <a:extLst>
                <a:ext uri="{FF2B5EF4-FFF2-40B4-BE49-F238E27FC236}">
                  <a16:creationId xmlns:a16="http://schemas.microsoft.com/office/drawing/2014/main" id="{8D603A93-7E38-488D-A9B4-98B74E7E39DB}"/>
                </a:ext>
              </a:extLst>
            </p:cNvPr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40;p70">
              <a:extLst>
                <a:ext uri="{FF2B5EF4-FFF2-40B4-BE49-F238E27FC236}">
                  <a16:creationId xmlns:a16="http://schemas.microsoft.com/office/drawing/2014/main" id="{892E7B0B-61FA-40A8-94F3-7FCAD6DE5925}"/>
                </a:ext>
              </a:extLst>
            </p:cNvPr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41;p70">
              <a:extLst>
                <a:ext uri="{FF2B5EF4-FFF2-40B4-BE49-F238E27FC236}">
                  <a16:creationId xmlns:a16="http://schemas.microsoft.com/office/drawing/2014/main" id="{B5055161-79C2-4293-9F94-B18680BD5721}"/>
                </a:ext>
              </a:extLst>
            </p:cNvPr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42;p70">
              <a:extLst>
                <a:ext uri="{FF2B5EF4-FFF2-40B4-BE49-F238E27FC236}">
                  <a16:creationId xmlns:a16="http://schemas.microsoft.com/office/drawing/2014/main" id="{D2990D7B-EDA7-40DB-A397-0788AEF33600}"/>
                </a:ext>
              </a:extLst>
            </p:cNvPr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43;p70">
              <a:extLst>
                <a:ext uri="{FF2B5EF4-FFF2-40B4-BE49-F238E27FC236}">
                  <a16:creationId xmlns:a16="http://schemas.microsoft.com/office/drawing/2014/main" id="{F1EDCE0C-596C-4882-8C0A-F732B94B9957}"/>
                </a:ext>
              </a:extLst>
            </p:cNvPr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44;p70">
              <a:extLst>
                <a:ext uri="{FF2B5EF4-FFF2-40B4-BE49-F238E27FC236}">
                  <a16:creationId xmlns:a16="http://schemas.microsoft.com/office/drawing/2014/main" id="{23071BEA-2D0C-44B3-8EE0-241C37413136}"/>
                </a:ext>
              </a:extLst>
            </p:cNvPr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45;p70">
              <a:extLst>
                <a:ext uri="{FF2B5EF4-FFF2-40B4-BE49-F238E27FC236}">
                  <a16:creationId xmlns:a16="http://schemas.microsoft.com/office/drawing/2014/main" id="{13760F99-E4A3-4D3A-9D4C-D224A3F0A272}"/>
                </a:ext>
              </a:extLst>
            </p:cNvPr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46;p70">
              <a:extLst>
                <a:ext uri="{FF2B5EF4-FFF2-40B4-BE49-F238E27FC236}">
                  <a16:creationId xmlns:a16="http://schemas.microsoft.com/office/drawing/2014/main" id="{EB73DB0C-1B38-4FED-93E9-1704E51E515D}"/>
                </a:ext>
              </a:extLst>
            </p:cNvPr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47;p70">
              <a:extLst>
                <a:ext uri="{FF2B5EF4-FFF2-40B4-BE49-F238E27FC236}">
                  <a16:creationId xmlns:a16="http://schemas.microsoft.com/office/drawing/2014/main" id="{0883E1A4-AB53-4E66-8054-FCAC417AC9C4}"/>
                </a:ext>
              </a:extLst>
            </p:cNvPr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48;p70">
              <a:extLst>
                <a:ext uri="{FF2B5EF4-FFF2-40B4-BE49-F238E27FC236}">
                  <a16:creationId xmlns:a16="http://schemas.microsoft.com/office/drawing/2014/main" id="{708C7FD0-B2D2-44C6-B81F-4DA8DBD67D59}"/>
                </a:ext>
              </a:extLst>
            </p:cNvPr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49;p70">
              <a:extLst>
                <a:ext uri="{FF2B5EF4-FFF2-40B4-BE49-F238E27FC236}">
                  <a16:creationId xmlns:a16="http://schemas.microsoft.com/office/drawing/2014/main" id="{548594B5-C52D-421D-8EE4-469F6C86F72A}"/>
                </a:ext>
              </a:extLst>
            </p:cNvPr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50;p70">
              <a:extLst>
                <a:ext uri="{FF2B5EF4-FFF2-40B4-BE49-F238E27FC236}">
                  <a16:creationId xmlns:a16="http://schemas.microsoft.com/office/drawing/2014/main" id="{ECA93F91-4553-41AF-B0F7-2A0376E41771}"/>
                </a:ext>
              </a:extLst>
            </p:cNvPr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51;p70">
              <a:extLst>
                <a:ext uri="{FF2B5EF4-FFF2-40B4-BE49-F238E27FC236}">
                  <a16:creationId xmlns:a16="http://schemas.microsoft.com/office/drawing/2014/main" id="{5A3AC1B9-1D89-42BA-B73C-2A84A2499E2E}"/>
                </a:ext>
              </a:extLst>
            </p:cNvPr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52;p70">
              <a:extLst>
                <a:ext uri="{FF2B5EF4-FFF2-40B4-BE49-F238E27FC236}">
                  <a16:creationId xmlns:a16="http://schemas.microsoft.com/office/drawing/2014/main" id="{888B36BB-4589-464C-82DF-E967366D0DE5}"/>
                </a:ext>
              </a:extLst>
            </p:cNvPr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53;p70">
              <a:extLst>
                <a:ext uri="{FF2B5EF4-FFF2-40B4-BE49-F238E27FC236}">
                  <a16:creationId xmlns:a16="http://schemas.microsoft.com/office/drawing/2014/main" id="{247DF5B0-9AC7-4903-9E50-6A14C0857329}"/>
                </a:ext>
              </a:extLst>
            </p:cNvPr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54;p70">
              <a:extLst>
                <a:ext uri="{FF2B5EF4-FFF2-40B4-BE49-F238E27FC236}">
                  <a16:creationId xmlns:a16="http://schemas.microsoft.com/office/drawing/2014/main" id="{7E486C99-293D-48C5-9232-63936FEABA18}"/>
                </a:ext>
              </a:extLst>
            </p:cNvPr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55;p70">
              <a:extLst>
                <a:ext uri="{FF2B5EF4-FFF2-40B4-BE49-F238E27FC236}">
                  <a16:creationId xmlns:a16="http://schemas.microsoft.com/office/drawing/2014/main" id="{07D71DA8-BF8D-4247-BBC7-A04FB5800C50}"/>
                </a:ext>
              </a:extLst>
            </p:cNvPr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56;p70">
              <a:extLst>
                <a:ext uri="{FF2B5EF4-FFF2-40B4-BE49-F238E27FC236}">
                  <a16:creationId xmlns:a16="http://schemas.microsoft.com/office/drawing/2014/main" id="{31D346B0-CAA9-4C1A-A9A9-CA73731BEC3B}"/>
                </a:ext>
              </a:extLst>
            </p:cNvPr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57;p70">
              <a:extLst>
                <a:ext uri="{FF2B5EF4-FFF2-40B4-BE49-F238E27FC236}">
                  <a16:creationId xmlns:a16="http://schemas.microsoft.com/office/drawing/2014/main" id="{4004627D-BDC5-4A46-BAF2-6F3A0459E90A}"/>
                </a:ext>
              </a:extLst>
            </p:cNvPr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58;p70">
              <a:extLst>
                <a:ext uri="{FF2B5EF4-FFF2-40B4-BE49-F238E27FC236}">
                  <a16:creationId xmlns:a16="http://schemas.microsoft.com/office/drawing/2014/main" id="{71B0152D-ABCB-47CA-932C-27769D47D1E0}"/>
                </a:ext>
              </a:extLst>
            </p:cNvPr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59;p70">
              <a:extLst>
                <a:ext uri="{FF2B5EF4-FFF2-40B4-BE49-F238E27FC236}">
                  <a16:creationId xmlns:a16="http://schemas.microsoft.com/office/drawing/2014/main" id="{5E9E5662-613C-4107-8E0C-7ACABD36A899}"/>
                </a:ext>
              </a:extLst>
            </p:cNvPr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60;p70">
              <a:extLst>
                <a:ext uri="{FF2B5EF4-FFF2-40B4-BE49-F238E27FC236}">
                  <a16:creationId xmlns:a16="http://schemas.microsoft.com/office/drawing/2014/main" id="{DCFA211F-F322-4B70-9E3B-FCAD5E38EFA5}"/>
                </a:ext>
              </a:extLst>
            </p:cNvPr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61;p70">
              <a:extLst>
                <a:ext uri="{FF2B5EF4-FFF2-40B4-BE49-F238E27FC236}">
                  <a16:creationId xmlns:a16="http://schemas.microsoft.com/office/drawing/2014/main" id="{AC6FA098-4217-482F-BFBC-49895DA01412}"/>
                </a:ext>
              </a:extLst>
            </p:cNvPr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62;p70">
              <a:extLst>
                <a:ext uri="{FF2B5EF4-FFF2-40B4-BE49-F238E27FC236}">
                  <a16:creationId xmlns:a16="http://schemas.microsoft.com/office/drawing/2014/main" id="{11E3D58E-E195-4A02-912C-073314A57D9D}"/>
                </a:ext>
              </a:extLst>
            </p:cNvPr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63;p70">
              <a:extLst>
                <a:ext uri="{FF2B5EF4-FFF2-40B4-BE49-F238E27FC236}">
                  <a16:creationId xmlns:a16="http://schemas.microsoft.com/office/drawing/2014/main" id="{FFE782A3-2622-4F4B-9B0C-F2403E38BAF2}"/>
                </a:ext>
              </a:extLst>
            </p:cNvPr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64;p70">
              <a:extLst>
                <a:ext uri="{FF2B5EF4-FFF2-40B4-BE49-F238E27FC236}">
                  <a16:creationId xmlns:a16="http://schemas.microsoft.com/office/drawing/2014/main" id="{E5D65335-793F-47B6-AB13-7568E40D6372}"/>
                </a:ext>
              </a:extLst>
            </p:cNvPr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65;p70">
              <a:extLst>
                <a:ext uri="{FF2B5EF4-FFF2-40B4-BE49-F238E27FC236}">
                  <a16:creationId xmlns:a16="http://schemas.microsoft.com/office/drawing/2014/main" id="{5088CD77-D96A-46D8-ABDA-5983C0739E56}"/>
                </a:ext>
              </a:extLst>
            </p:cNvPr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66;p70">
              <a:extLst>
                <a:ext uri="{FF2B5EF4-FFF2-40B4-BE49-F238E27FC236}">
                  <a16:creationId xmlns:a16="http://schemas.microsoft.com/office/drawing/2014/main" id="{A7EDE52C-807D-4595-BDFE-3F79C1CFFDA6}"/>
                </a:ext>
              </a:extLst>
            </p:cNvPr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67;p70">
              <a:extLst>
                <a:ext uri="{FF2B5EF4-FFF2-40B4-BE49-F238E27FC236}">
                  <a16:creationId xmlns:a16="http://schemas.microsoft.com/office/drawing/2014/main" id="{47631716-0A32-4737-A9DA-881F62D08F16}"/>
                </a:ext>
              </a:extLst>
            </p:cNvPr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68;p70">
              <a:extLst>
                <a:ext uri="{FF2B5EF4-FFF2-40B4-BE49-F238E27FC236}">
                  <a16:creationId xmlns:a16="http://schemas.microsoft.com/office/drawing/2014/main" id="{D2E904C4-A5A3-41B3-8DB4-3AACFC204233}"/>
                </a:ext>
              </a:extLst>
            </p:cNvPr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69;p70">
              <a:extLst>
                <a:ext uri="{FF2B5EF4-FFF2-40B4-BE49-F238E27FC236}">
                  <a16:creationId xmlns:a16="http://schemas.microsoft.com/office/drawing/2014/main" id="{F538CB23-990A-4E01-ABC2-BB1C40F1AEBF}"/>
                </a:ext>
              </a:extLst>
            </p:cNvPr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70;p70">
              <a:extLst>
                <a:ext uri="{FF2B5EF4-FFF2-40B4-BE49-F238E27FC236}">
                  <a16:creationId xmlns:a16="http://schemas.microsoft.com/office/drawing/2014/main" id="{70F9FAB6-AB0B-4EE4-8C98-63B8878DB006}"/>
                </a:ext>
              </a:extLst>
            </p:cNvPr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71;p70">
              <a:extLst>
                <a:ext uri="{FF2B5EF4-FFF2-40B4-BE49-F238E27FC236}">
                  <a16:creationId xmlns:a16="http://schemas.microsoft.com/office/drawing/2014/main" id="{562D8D25-D76E-420D-8053-9CA312A3E7C4}"/>
                </a:ext>
              </a:extLst>
            </p:cNvPr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72;p70">
              <a:extLst>
                <a:ext uri="{FF2B5EF4-FFF2-40B4-BE49-F238E27FC236}">
                  <a16:creationId xmlns:a16="http://schemas.microsoft.com/office/drawing/2014/main" id="{816A1BA5-25F6-4822-A8AB-971436204DA9}"/>
                </a:ext>
              </a:extLst>
            </p:cNvPr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73;p70">
              <a:extLst>
                <a:ext uri="{FF2B5EF4-FFF2-40B4-BE49-F238E27FC236}">
                  <a16:creationId xmlns:a16="http://schemas.microsoft.com/office/drawing/2014/main" id="{FD051083-BCA7-4F06-BBD6-F308212B9EF9}"/>
                </a:ext>
              </a:extLst>
            </p:cNvPr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74;p70">
              <a:extLst>
                <a:ext uri="{FF2B5EF4-FFF2-40B4-BE49-F238E27FC236}">
                  <a16:creationId xmlns:a16="http://schemas.microsoft.com/office/drawing/2014/main" id="{DD6816FE-C231-455F-8D7F-6F44C7FDAB26}"/>
                </a:ext>
              </a:extLst>
            </p:cNvPr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75;p70">
              <a:extLst>
                <a:ext uri="{FF2B5EF4-FFF2-40B4-BE49-F238E27FC236}">
                  <a16:creationId xmlns:a16="http://schemas.microsoft.com/office/drawing/2014/main" id="{4EE15C82-2B0D-4C9F-885D-BB340B9F235D}"/>
                </a:ext>
              </a:extLst>
            </p:cNvPr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76;p70">
              <a:extLst>
                <a:ext uri="{FF2B5EF4-FFF2-40B4-BE49-F238E27FC236}">
                  <a16:creationId xmlns:a16="http://schemas.microsoft.com/office/drawing/2014/main" id="{7721EF37-4EF3-4E7C-A5D6-79D52EA0AA26}"/>
                </a:ext>
              </a:extLst>
            </p:cNvPr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77;p70">
              <a:extLst>
                <a:ext uri="{FF2B5EF4-FFF2-40B4-BE49-F238E27FC236}">
                  <a16:creationId xmlns:a16="http://schemas.microsoft.com/office/drawing/2014/main" id="{6203FFD2-D30B-435F-9BD8-72623562554F}"/>
                </a:ext>
              </a:extLst>
            </p:cNvPr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78;p70">
              <a:extLst>
                <a:ext uri="{FF2B5EF4-FFF2-40B4-BE49-F238E27FC236}">
                  <a16:creationId xmlns:a16="http://schemas.microsoft.com/office/drawing/2014/main" id="{3230818F-AE90-4E83-BA9D-E193903FABA7}"/>
                </a:ext>
              </a:extLst>
            </p:cNvPr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79;p70">
              <a:extLst>
                <a:ext uri="{FF2B5EF4-FFF2-40B4-BE49-F238E27FC236}">
                  <a16:creationId xmlns:a16="http://schemas.microsoft.com/office/drawing/2014/main" id="{A0BDCA6E-AE2F-4F38-AC34-8B611FD54DB0}"/>
                </a:ext>
              </a:extLst>
            </p:cNvPr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80;p70">
              <a:extLst>
                <a:ext uri="{FF2B5EF4-FFF2-40B4-BE49-F238E27FC236}">
                  <a16:creationId xmlns:a16="http://schemas.microsoft.com/office/drawing/2014/main" id="{3997BF44-E97C-4E21-928D-299B8E9AE66E}"/>
                </a:ext>
              </a:extLst>
            </p:cNvPr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81;p70">
              <a:extLst>
                <a:ext uri="{FF2B5EF4-FFF2-40B4-BE49-F238E27FC236}">
                  <a16:creationId xmlns:a16="http://schemas.microsoft.com/office/drawing/2014/main" id="{428CC6D8-57FA-417B-A85E-C1E5498F78B3}"/>
                </a:ext>
              </a:extLst>
            </p:cNvPr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82;p70">
              <a:extLst>
                <a:ext uri="{FF2B5EF4-FFF2-40B4-BE49-F238E27FC236}">
                  <a16:creationId xmlns:a16="http://schemas.microsoft.com/office/drawing/2014/main" id="{ECC27320-635C-4A3D-BF0A-92FBBB883D54}"/>
                </a:ext>
              </a:extLst>
            </p:cNvPr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83;p70">
              <a:extLst>
                <a:ext uri="{FF2B5EF4-FFF2-40B4-BE49-F238E27FC236}">
                  <a16:creationId xmlns:a16="http://schemas.microsoft.com/office/drawing/2014/main" id="{92029320-B3E4-41CB-91AC-8F7387E06B00}"/>
                </a:ext>
              </a:extLst>
            </p:cNvPr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84;p70">
              <a:extLst>
                <a:ext uri="{FF2B5EF4-FFF2-40B4-BE49-F238E27FC236}">
                  <a16:creationId xmlns:a16="http://schemas.microsoft.com/office/drawing/2014/main" id="{35817047-B401-466D-9BBB-2A663642F72A}"/>
                </a:ext>
              </a:extLst>
            </p:cNvPr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85;p70">
              <a:extLst>
                <a:ext uri="{FF2B5EF4-FFF2-40B4-BE49-F238E27FC236}">
                  <a16:creationId xmlns:a16="http://schemas.microsoft.com/office/drawing/2014/main" id="{13D70D98-3369-4369-9E70-71E45058663F}"/>
                </a:ext>
              </a:extLst>
            </p:cNvPr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Text Box 5">
            <a:extLst>
              <a:ext uri="{FF2B5EF4-FFF2-40B4-BE49-F238E27FC236}">
                <a16:creationId xmlns:a16="http://schemas.microsoft.com/office/drawing/2014/main" id="{999EC512-F3E1-4906-B7AF-8D950683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559" y="638029"/>
            <a:ext cx="6673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Hoạt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VẬN DỤNG THỰC HÀNH</a:t>
            </a:r>
          </a:p>
        </p:txBody>
      </p:sp>
      <p:sp>
        <p:nvSpPr>
          <p:cNvPr id="163" name="Rectangle 3">
            <a:extLst>
              <a:ext uri="{FF2B5EF4-FFF2-40B4-BE49-F238E27FC236}">
                <a16:creationId xmlns:a16="http://schemas.microsoft.com/office/drawing/2014/main" id="{EEC3A631-CA18-4B60-98FB-ED8A40B7E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396" y="1793322"/>
            <a:ext cx="7924800" cy="1269457"/>
          </a:xfrm>
        </p:spPr>
        <p:txBody>
          <a:bodyPr/>
          <a:lstStyle/>
          <a:p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Mục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tiêu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phấn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đấu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gì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?</a:t>
            </a:r>
          </a:p>
          <a:p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thuận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lợi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mà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đã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có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?</a:t>
            </a:r>
            <a:endParaRPr lang="pt-BR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khó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khăn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mà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đã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gặp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?</a:t>
            </a:r>
          </a:p>
          <a:p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Nêu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biện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pháp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khắc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phục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khó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khăn ?</a:t>
            </a:r>
          </a:p>
          <a:p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ai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sẽ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hỗ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trợ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và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giúp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đỡ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khi em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gặp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khó</a:t>
            </a:r>
            <a:r>
              <a:rPr lang="vi-VN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khăn? </a:t>
            </a:r>
            <a:endParaRPr lang="en-US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4" name="Text Box 5">
            <a:extLst>
              <a:ext uri="{FF2B5EF4-FFF2-40B4-BE49-F238E27FC236}">
                <a16:creationId xmlns:a16="http://schemas.microsoft.com/office/drawing/2014/main" id="{14C2F150-AA46-4640-8E05-E817DAB7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69" y="1178349"/>
            <a:ext cx="7503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hoạch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phấn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2021 - 2022</a:t>
            </a:r>
          </a:p>
        </p:txBody>
      </p:sp>
    </p:spTree>
    <p:extLst>
      <p:ext uri="{BB962C8B-B14F-4D97-AF65-F5344CB8AC3E}">
        <p14:creationId xmlns:p14="http://schemas.microsoft.com/office/powerpoint/2010/main" val="33029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/>
      <p:bldP spid="1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5E5913-5A8B-4D44-907B-9FA72B677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693" y="274638"/>
            <a:ext cx="7772402" cy="6626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Quan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5</a:t>
            </a:r>
          </a:p>
        </p:txBody>
      </p:sp>
      <p:pic>
        <p:nvPicPr>
          <p:cNvPr id="5" name="Picture 15" descr="hinh bai 1410003">
            <a:extLst>
              <a:ext uri="{FF2B5EF4-FFF2-40B4-BE49-F238E27FC236}">
                <a16:creationId xmlns:a16="http://schemas.microsoft.com/office/drawing/2014/main" id="{70E504AC-99D6-487C-8368-AE384AF6E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2304" b="2661"/>
          <a:stretch/>
        </p:blipFill>
        <p:spPr bwMode="auto">
          <a:xfrm>
            <a:off x="819693" y="978288"/>
            <a:ext cx="3866607" cy="3438924"/>
          </a:xfrm>
          <a:prstGeom prst="rect">
            <a:avLst/>
          </a:prstGeom>
          <a:noFill/>
        </p:spPr>
      </p:pic>
      <p:pic>
        <p:nvPicPr>
          <p:cNvPr id="6" name="Picture 16" descr="hinh bai 1410004">
            <a:extLst>
              <a:ext uri="{FF2B5EF4-FFF2-40B4-BE49-F238E27FC236}">
                <a16:creationId xmlns:a16="http://schemas.microsoft.com/office/drawing/2014/main" id="{334D6176-1360-4487-96E5-D042E045E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3088" b="4178"/>
          <a:stretch/>
        </p:blipFill>
        <p:spPr bwMode="auto">
          <a:xfrm>
            <a:off x="5042262" y="984170"/>
            <a:ext cx="3549833" cy="3427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74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900366-25A4-4818-86DF-344FB449F683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1735281"/>
            <a:ext cx="7696200" cy="19050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Năm nay em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đã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lên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5,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lớn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Em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rất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vui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và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tự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hào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Em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sẽ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cố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gắng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chăm ngoan,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giỏi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xứng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đáng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5.</a:t>
            </a:r>
            <a:endParaRPr lang="en-US" sz="32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0A464-4C16-4DC9-9D96-AE05504FD775}"/>
              </a:ext>
            </a:extLst>
          </p:cNvPr>
          <p:cNvSpPr txBox="1"/>
          <p:nvPr/>
        </p:nvSpPr>
        <p:spPr>
          <a:xfrm>
            <a:off x="2247900" y="55071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7866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4" name="Google Shape;3294;p79"/>
          <p:cNvGrpSpPr/>
          <p:nvPr/>
        </p:nvGrpSpPr>
        <p:grpSpPr>
          <a:xfrm>
            <a:off x="3737906" y="2787796"/>
            <a:ext cx="759330" cy="1436335"/>
            <a:chOff x="7784225" y="2854166"/>
            <a:chExt cx="1017459" cy="1924608"/>
          </a:xfrm>
        </p:grpSpPr>
        <p:sp>
          <p:nvSpPr>
            <p:cNvPr id="3295" name="Google Shape;3295;p79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9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9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9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9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9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9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9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9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9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9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9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9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9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9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9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9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9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9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9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9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9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9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9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9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9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9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9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9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9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9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9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9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9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9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9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9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9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9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9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9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9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9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9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9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9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9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9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9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9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9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9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9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9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4637313" y="791991"/>
            <a:ext cx="38589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3351" name="Google Shape;3351;p79"/>
          <p:cNvSpPr txBox="1">
            <a:spLocks noGrp="1"/>
          </p:cNvSpPr>
          <p:nvPr>
            <p:ph type="subTitle" idx="2"/>
          </p:nvPr>
        </p:nvSpPr>
        <p:spPr>
          <a:xfrm>
            <a:off x="5120511" y="2892189"/>
            <a:ext cx="3858900" cy="15437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TRƯỜNG TIỂU HỌC ÁI MỘ B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☎ </a:t>
            </a:r>
            <a:r>
              <a:rPr lang="vi-VN" dirty="0" err="1"/>
              <a:t>Hotline</a:t>
            </a:r>
            <a:r>
              <a:rPr lang="vi-VN" dirty="0"/>
              <a:t>: 0978.300.283 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📧 </a:t>
            </a:r>
            <a:r>
              <a:rPr lang="vi-VN" dirty="0" err="1"/>
              <a:t>Email</a:t>
            </a:r>
            <a:r>
              <a:rPr lang="vi-VN" dirty="0"/>
              <a:t>: c1aimob@longbien.edu.vn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🌐 </a:t>
            </a:r>
            <a:r>
              <a:rPr lang="vi-VN" dirty="0" err="1"/>
              <a:t>Website</a:t>
            </a:r>
            <a:r>
              <a:rPr lang="vi-VN" dirty="0"/>
              <a:t>: thaimob.longbien.edu.vn/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🏫 </a:t>
            </a:r>
            <a:r>
              <a:rPr lang="vi-VN" dirty="0" err="1"/>
              <a:t>Địa</a:t>
            </a:r>
            <a:r>
              <a:rPr lang="vi-VN" dirty="0"/>
              <a:t> </a:t>
            </a:r>
            <a:r>
              <a:rPr lang="vi-VN" dirty="0" err="1"/>
              <a:t>chỉ</a:t>
            </a:r>
            <a:r>
              <a:rPr lang="vi-VN" dirty="0"/>
              <a:t>: </a:t>
            </a:r>
            <a:r>
              <a:rPr lang="vi-VN" dirty="0" err="1"/>
              <a:t>số</a:t>
            </a:r>
            <a:r>
              <a:rPr lang="vi-VN" dirty="0"/>
              <a:t> 21 </a:t>
            </a:r>
            <a:r>
              <a:rPr lang="vi-VN" dirty="0" err="1"/>
              <a:t>ngõ</a:t>
            </a:r>
            <a:r>
              <a:rPr lang="vi-VN" dirty="0"/>
              <a:t> 135 </a:t>
            </a:r>
            <a:r>
              <a:rPr lang="vi-VN" dirty="0" err="1"/>
              <a:t>Nguyễn</a:t>
            </a:r>
            <a:r>
              <a:rPr lang="vi-VN" dirty="0"/>
              <a:t> Văn </a:t>
            </a:r>
            <a:r>
              <a:rPr lang="vi-VN" dirty="0" err="1"/>
              <a:t>Cừ</a:t>
            </a:r>
            <a:r>
              <a:rPr lang="vi-VN" dirty="0"/>
              <a:t> L</a:t>
            </a:r>
            <a:r>
              <a:rPr lang="en-US" dirty="0" err="1"/>
              <a:t>ong</a:t>
            </a:r>
            <a:r>
              <a:rPr lang="en-US" dirty="0"/>
              <a:t> </a:t>
            </a:r>
            <a:r>
              <a:rPr lang="vi-VN" dirty="0"/>
              <a:t>B</a:t>
            </a:r>
            <a:r>
              <a:rPr lang="en-US" dirty="0" err="1"/>
              <a:t>iên</a:t>
            </a:r>
            <a:r>
              <a:rPr lang="en-US" dirty="0"/>
              <a:t> </a:t>
            </a:r>
            <a:r>
              <a:rPr lang="vi-VN" dirty="0"/>
              <a:t>– H</a:t>
            </a:r>
            <a:r>
              <a:rPr lang="en-US" dirty="0"/>
              <a:t>à </a:t>
            </a:r>
            <a:r>
              <a:rPr lang="vi-VN" dirty="0"/>
              <a:t>N</a:t>
            </a:r>
            <a:r>
              <a:rPr lang="en-US" dirty="0" err="1"/>
              <a:t>ội</a:t>
            </a:r>
            <a:endParaRPr dirty="0"/>
          </a:p>
        </p:txBody>
      </p:sp>
      <p:grpSp>
        <p:nvGrpSpPr>
          <p:cNvPr id="3352" name="Google Shape;3352;p79"/>
          <p:cNvGrpSpPr/>
          <p:nvPr/>
        </p:nvGrpSpPr>
        <p:grpSpPr>
          <a:xfrm>
            <a:off x="729721" y="2324824"/>
            <a:ext cx="4162797" cy="2461464"/>
            <a:chOff x="729721" y="2324824"/>
            <a:chExt cx="4162797" cy="2461464"/>
          </a:xfrm>
        </p:grpSpPr>
        <p:grpSp>
          <p:nvGrpSpPr>
            <p:cNvPr id="3353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3354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3463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3464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0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3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6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7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8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99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00" name="Google Shape;3500;p79"/>
          <p:cNvGrpSpPr/>
          <p:nvPr/>
        </p:nvGrpSpPr>
        <p:grpSpPr>
          <a:xfrm>
            <a:off x="5303217" y="2189813"/>
            <a:ext cx="465300" cy="457536"/>
            <a:chOff x="2866317" y="3817357"/>
            <a:chExt cx="362920" cy="356865"/>
          </a:xfrm>
        </p:grpSpPr>
        <p:sp>
          <p:nvSpPr>
            <p:cNvPr id="3501" name="Google Shape;3501;p79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9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9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4" name="Google Shape;3504;p79"/>
          <p:cNvGrpSpPr/>
          <p:nvPr/>
        </p:nvGrpSpPr>
        <p:grpSpPr>
          <a:xfrm>
            <a:off x="5974880" y="2198934"/>
            <a:ext cx="465300" cy="457536"/>
            <a:chOff x="3314750" y="3817357"/>
            <a:chExt cx="362920" cy="356865"/>
          </a:xfrm>
        </p:grpSpPr>
        <p:sp>
          <p:nvSpPr>
            <p:cNvPr id="3505" name="Google Shape;3505;p79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9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9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9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9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0" name="Google Shape;3510;p79"/>
          <p:cNvGrpSpPr/>
          <p:nvPr/>
        </p:nvGrpSpPr>
        <p:grpSpPr>
          <a:xfrm>
            <a:off x="6666934" y="2196745"/>
            <a:ext cx="465804" cy="457167"/>
            <a:chOff x="3763184" y="3817357"/>
            <a:chExt cx="363314" cy="356576"/>
          </a:xfrm>
        </p:grpSpPr>
        <p:sp>
          <p:nvSpPr>
            <p:cNvPr id="3511" name="Google Shape;3511;p79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9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9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9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9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6" name="Google Shape;3516;p79"/>
          <p:cNvGrpSpPr/>
          <p:nvPr/>
        </p:nvGrpSpPr>
        <p:grpSpPr>
          <a:xfrm>
            <a:off x="7374777" y="2196745"/>
            <a:ext cx="465334" cy="457167"/>
            <a:chOff x="4211985" y="3817357"/>
            <a:chExt cx="362947" cy="356576"/>
          </a:xfrm>
        </p:grpSpPr>
        <p:sp>
          <p:nvSpPr>
            <p:cNvPr id="3517" name="Google Shape;3517;p79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9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9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612;p40">
            <a:extLst>
              <a:ext uri="{FF2B5EF4-FFF2-40B4-BE49-F238E27FC236}">
                <a16:creationId xmlns:a16="http://schemas.microsoft.com/office/drawing/2014/main" id="{AEAE51E3-10E9-416E-9903-8A71A7BA55C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25231" y="3608487"/>
            <a:ext cx="2085300" cy="19528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TRƯỜNG TIỂU HỌC ÁI MỘ B</a:t>
            </a:r>
            <a:endParaRPr sz="1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972101" y="3350324"/>
            <a:ext cx="1232859" cy="208552"/>
          </a:xfrm>
          <a:prstGeom prst="roundRect">
            <a:avLst>
              <a:gd name="adj" fmla="val 30219"/>
            </a:avLst>
          </a:prstGeom>
          <a:solidFill>
            <a:schemeClr val="bg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536192" y="3224814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TRƯỜNG TIỂU HỌC ÁI MỘ B</a:t>
            </a:r>
            <a:endParaRPr sz="7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972467" y="589212"/>
            <a:ext cx="518758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ĐẠO ĐỨC 5</a:t>
            </a:r>
            <a:b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</a:b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 5</a:t>
            </a:r>
            <a:endParaRPr sz="4400" b="1" dirty="0">
              <a:solidFill>
                <a:srgbClr val="C00000"/>
              </a:solidFill>
              <a:latin typeface="Calibri" panose="020F050202020403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06F07-C4B5-40B2-99E4-4B5887776C90}"/>
              </a:ext>
            </a:extLst>
          </p:cNvPr>
          <p:cNvSpPr txBox="1">
            <a:spLocks noChangeArrowheads="1"/>
          </p:cNvSpPr>
          <p:nvPr/>
        </p:nvSpPr>
        <p:spPr>
          <a:xfrm>
            <a:off x="723899" y="1762992"/>
            <a:ext cx="7807037" cy="41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ato"/>
              <a:buAutoNum type="arabi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đàn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anh trong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phải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cố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gắng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tập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cho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dưới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noi theo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541;p80">
            <a:extLst>
              <a:ext uri="{FF2B5EF4-FFF2-40B4-BE49-F238E27FC236}">
                <a16:creationId xmlns:a16="http://schemas.microsoft.com/office/drawing/2014/main" id="{857C98C8-112B-4F5C-8A64-5531096193C4}"/>
              </a:ext>
            </a:extLst>
          </p:cNvPr>
          <p:cNvGrpSpPr/>
          <p:nvPr/>
        </p:nvGrpSpPr>
        <p:grpSpPr>
          <a:xfrm>
            <a:off x="6937664" y="4013883"/>
            <a:ext cx="2128942" cy="575626"/>
            <a:chOff x="2700100" y="4201800"/>
            <a:chExt cx="1951425" cy="616500"/>
          </a:xfrm>
        </p:grpSpPr>
        <p:sp>
          <p:nvSpPr>
            <p:cNvPr id="5" name="Google Shape;3542;p80">
              <a:extLst>
                <a:ext uri="{FF2B5EF4-FFF2-40B4-BE49-F238E27FC236}">
                  <a16:creationId xmlns:a16="http://schemas.microsoft.com/office/drawing/2014/main" id="{C3B6F24D-4A09-4C05-BEB7-41316553C312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43;p80">
              <a:extLst>
                <a:ext uri="{FF2B5EF4-FFF2-40B4-BE49-F238E27FC236}">
                  <a16:creationId xmlns:a16="http://schemas.microsoft.com/office/drawing/2014/main" id="{AF3F2F1F-E8E0-4369-A643-5ABEF071E15B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44;p80">
              <a:extLst>
                <a:ext uri="{FF2B5EF4-FFF2-40B4-BE49-F238E27FC236}">
                  <a16:creationId xmlns:a16="http://schemas.microsoft.com/office/drawing/2014/main" id="{8A2C0456-3372-490B-8A9B-D4529536FE42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45;p80">
              <a:extLst>
                <a:ext uri="{FF2B5EF4-FFF2-40B4-BE49-F238E27FC236}">
                  <a16:creationId xmlns:a16="http://schemas.microsoft.com/office/drawing/2014/main" id="{F2FB8DF6-5C9E-437A-80E3-30188A2DFD18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46;p80">
              <a:extLst>
                <a:ext uri="{FF2B5EF4-FFF2-40B4-BE49-F238E27FC236}">
                  <a16:creationId xmlns:a16="http://schemas.microsoft.com/office/drawing/2014/main" id="{3C58BE11-DAC8-4470-BF7D-58E2E04A6ED4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47;p80">
              <a:extLst>
                <a:ext uri="{FF2B5EF4-FFF2-40B4-BE49-F238E27FC236}">
                  <a16:creationId xmlns:a16="http://schemas.microsoft.com/office/drawing/2014/main" id="{60B6A927-69B4-4E56-B2E9-B8DC55B3C953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48;p80">
              <a:extLst>
                <a:ext uri="{FF2B5EF4-FFF2-40B4-BE49-F238E27FC236}">
                  <a16:creationId xmlns:a16="http://schemas.microsoft.com/office/drawing/2014/main" id="{6D05C859-BAB1-492C-B2F5-92BB1368E396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49;p80">
              <a:extLst>
                <a:ext uri="{FF2B5EF4-FFF2-40B4-BE49-F238E27FC236}">
                  <a16:creationId xmlns:a16="http://schemas.microsoft.com/office/drawing/2014/main" id="{0AA4DA35-7D66-4D56-8144-E116690239FD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50;p80">
              <a:extLst>
                <a:ext uri="{FF2B5EF4-FFF2-40B4-BE49-F238E27FC236}">
                  <a16:creationId xmlns:a16="http://schemas.microsoft.com/office/drawing/2014/main" id="{F63E326A-52DF-4361-853E-FBFB765583CD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51;p80">
              <a:extLst>
                <a:ext uri="{FF2B5EF4-FFF2-40B4-BE49-F238E27FC236}">
                  <a16:creationId xmlns:a16="http://schemas.microsoft.com/office/drawing/2014/main" id="{16EE9AD3-3B1A-4A57-AB41-5C8C832E691C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52;p80">
              <a:extLst>
                <a:ext uri="{FF2B5EF4-FFF2-40B4-BE49-F238E27FC236}">
                  <a16:creationId xmlns:a16="http://schemas.microsoft.com/office/drawing/2014/main" id="{979555D6-A18A-49C8-9907-173DA640BD19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53;p80">
              <a:extLst>
                <a:ext uri="{FF2B5EF4-FFF2-40B4-BE49-F238E27FC236}">
                  <a16:creationId xmlns:a16="http://schemas.microsoft.com/office/drawing/2014/main" id="{5C982311-ADFC-44C7-942F-6C25EF64C268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54;p80">
              <a:extLst>
                <a:ext uri="{FF2B5EF4-FFF2-40B4-BE49-F238E27FC236}">
                  <a16:creationId xmlns:a16="http://schemas.microsoft.com/office/drawing/2014/main" id="{284DF0C8-CFCE-4442-8C02-ACFCAE03A5F6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55;p80">
              <a:extLst>
                <a:ext uri="{FF2B5EF4-FFF2-40B4-BE49-F238E27FC236}">
                  <a16:creationId xmlns:a16="http://schemas.microsoft.com/office/drawing/2014/main" id="{5228D639-191B-47E2-85CA-5558AC128DF6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56;p80">
              <a:extLst>
                <a:ext uri="{FF2B5EF4-FFF2-40B4-BE49-F238E27FC236}">
                  <a16:creationId xmlns:a16="http://schemas.microsoft.com/office/drawing/2014/main" id="{C6236D9C-57EE-4E37-91C4-39975FBE9DB2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57;p80">
              <a:extLst>
                <a:ext uri="{FF2B5EF4-FFF2-40B4-BE49-F238E27FC236}">
                  <a16:creationId xmlns:a16="http://schemas.microsoft.com/office/drawing/2014/main" id="{B4791604-0858-49FE-9BC9-B9F1461EBA23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58;p80">
              <a:extLst>
                <a:ext uri="{FF2B5EF4-FFF2-40B4-BE49-F238E27FC236}">
                  <a16:creationId xmlns:a16="http://schemas.microsoft.com/office/drawing/2014/main" id="{014A31AA-3A7A-45FE-88BF-895B626800FF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59;p80">
              <a:extLst>
                <a:ext uri="{FF2B5EF4-FFF2-40B4-BE49-F238E27FC236}">
                  <a16:creationId xmlns:a16="http://schemas.microsoft.com/office/drawing/2014/main" id="{0D5E2CD1-769D-4879-8512-90A2F0F2717A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60;p80">
              <a:extLst>
                <a:ext uri="{FF2B5EF4-FFF2-40B4-BE49-F238E27FC236}">
                  <a16:creationId xmlns:a16="http://schemas.microsoft.com/office/drawing/2014/main" id="{88EFADFF-2D08-40E4-A1CB-2C46F9C43133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61;p80">
              <a:extLst>
                <a:ext uri="{FF2B5EF4-FFF2-40B4-BE49-F238E27FC236}">
                  <a16:creationId xmlns:a16="http://schemas.microsoft.com/office/drawing/2014/main" id="{C52D422C-2281-4D46-BE1D-C99B93EB0852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2;p80">
              <a:extLst>
                <a:ext uri="{FF2B5EF4-FFF2-40B4-BE49-F238E27FC236}">
                  <a16:creationId xmlns:a16="http://schemas.microsoft.com/office/drawing/2014/main" id="{D174C869-3BF1-44C1-8357-84FAE5052015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3;p80">
              <a:extLst>
                <a:ext uri="{FF2B5EF4-FFF2-40B4-BE49-F238E27FC236}">
                  <a16:creationId xmlns:a16="http://schemas.microsoft.com/office/drawing/2014/main" id="{C9DCE986-74EB-4040-9CAB-CD19C7273E5D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4;p80">
              <a:extLst>
                <a:ext uri="{FF2B5EF4-FFF2-40B4-BE49-F238E27FC236}">
                  <a16:creationId xmlns:a16="http://schemas.microsoft.com/office/drawing/2014/main" id="{D1C70A49-68DF-4B11-93F2-6F08BF389485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5;p80">
              <a:extLst>
                <a:ext uri="{FF2B5EF4-FFF2-40B4-BE49-F238E27FC236}">
                  <a16:creationId xmlns:a16="http://schemas.microsoft.com/office/drawing/2014/main" id="{D8B131DD-DB12-4C2C-B9D8-0A55EEEE31B8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66;p80">
              <a:extLst>
                <a:ext uri="{FF2B5EF4-FFF2-40B4-BE49-F238E27FC236}">
                  <a16:creationId xmlns:a16="http://schemas.microsoft.com/office/drawing/2014/main" id="{3D95A822-9D73-4133-959D-54B82744E0E4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7;p80">
              <a:extLst>
                <a:ext uri="{FF2B5EF4-FFF2-40B4-BE49-F238E27FC236}">
                  <a16:creationId xmlns:a16="http://schemas.microsoft.com/office/drawing/2014/main" id="{5C6BE2F5-14A1-4B4B-9825-0C66170C7F5A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68;p80">
              <a:extLst>
                <a:ext uri="{FF2B5EF4-FFF2-40B4-BE49-F238E27FC236}">
                  <a16:creationId xmlns:a16="http://schemas.microsoft.com/office/drawing/2014/main" id="{CDE3FF1C-D4BD-44E6-81F2-D7B0BB74B91C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69;p80">
              <a:extLst>
                <a:ext uri="{FF2B5EF4-FFF2-40B4-BE49-F238E27FC236}">
                  <a16:creationId xmlns:a16="http://schemas.microsoft.com/office/drawing/2014/main" id="{F3C96157-6651-4C42-A91C-7EBFCD6E8446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70;p80">
              <a:extLst>
                <a:ext uri="{FF2B5EF4-FFF2-40B4-BE49-F238E27FC236}">
                  <a16:creationId xmlns:a16="http://schemas.microsoft.com/office/drawing/2014/main" id="{98755650-0DA1-41BA-83D5-743FEADC1640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71;p80">
              <a:extLst>
                <a:ext uri="{FF2B5EF4-FFF2-40B4-BE49-F238E27FC236}">
                  <a16:creationId xmlns:a16="http://schemas.microsoft.com/office/drawing/2014/main" id="{B44072FD-84EE-4832-81CA-D1B2E491A9B1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72;p80">
              <a:extLst>
                <a:ext uri="{FF2B5EF4-FFF2-40B4-BE49-F238E27FC236}">
                  <a16:creationId xmlns:a16="http://schemas.microsoft.com/office/drawing/2014/main" id="{D3FD48EF-0DE5-4F9A-9C5C-E7E7476E4512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73;p80">
              <a:extLst>
                <a:ext uri="{FF2B5EF4-FFF2-40B4-BE49-F238E27FC236}">
                  <a16:creationId xmlns:a16="http://schemas.microsoft.com/office/drawing/2014/main" id="{96921381-7438-4DB8-8426-24107585F363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74;p80">
              <a:extLst>
                <a:ext uri="{FF2B5EF4-FFF2-40B4-BE49-F238E27FC236}">
                  <a16:creationId xmlns:a16="http://schemas.microsoft.com/office/drawing/2014/main" id="{07D93C2D-2722-4AED-89F5-56659AE8860F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75;p80">
              <a:extLst>
                <a:ext uri="{FF2B5EF4-FFF2-40B4-BE49-F238E27FC236}">
                  <a16:creationId xmlns:a16="http://schemas.microsoft.com/office/drawing/2014/main" id="{618B0486-8808-4E6D-905B-7E32CA2E5F61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76;p80">
              <a:extLst>
                <a:ext uri="{FF2B5EF4-FFF2-40B4-BE49-F238E27FC236}">
                  <a16:creationId xmlns:a16="http://schemas.microsoft.com/office/drawing/2014/main" id="{64ED568E-BF75-412A-A707-E3CC40DC1ED3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77;p80">
              <a:extLst>
                <a:ext uri="{FF2B5EF4-FFF2-40B4-BE49-F238E27FC236}">
                  <a16:creationId xmlns:a16="http://schemas.microsoft.com/office/drawing/2014/main" id="{33F9DB4F-7B81-4112-90C2-DE40274CE485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78;p80">
              <a:extLst>
                <a:ext uri="{FF2B5EF4-FFF2-40B4-BE49-F238E27FC236}">
                  <a16:creationId xmlns:a16="http://schemas.microsoft.com/office/drawing/2014/main" id="{8C1981E3-B8D7-4A53-B038-DB74F4D5EBF5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79;p80">
              <a:extLst>
                <a:ext uri="{FF2B5EF4-FFF2-40B4-BE49-F238E27FC236}">
                  <a16:creationId xmlns:a16="http://schemas.microsoft.com/office/drawing/2014/main" id="{E5241A83-A641-48EA-A62F-86D43F30127E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80;p80">
              <a:extLst>
                <a:ext uri="{FF2B5EF4-FFF2-40B4-BE49-F238E27FC236}">
                  <a16:creationId xmlns:a16="http://schemas.microsoft.com/office/drawing/2014/main" id="{401CF4C4-9913-43DE-882E-92B6363BB328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81;p80">
              <a:extLst>
                <a:ext uri="{FF2B5EF4-FFF2-40B4-BE49-F238E27FC236}">
                  <a16:creationId xmlns:a16="http://schemas.microsoft.com/office/drawing/2014/main" id="{3F883219-82E6-4373-8430-5C4C7C760E9F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82;p80">
              <a:extLst>
                <a:ext uri="{FF2B5EF4-FFF2-40B4-BE49-F238E27FC236}">
                  <a16:creationId xmlns:a16="http://schemas.microsoft.com/office/drawing/2014/main" id="{E8F71850-B957-47EB-89E8-952301306B36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83;p80">
              <a:extLst>
                <a:ext uri="{FF2B5EF4-FFF2-40B4-BE49-F238E27FC236}">
                  <a16:creationId xmlns:a16="http://schemas.microsoft.com/office/drawing/2014/main" id="{B04500F3-BC73-442D-B8B3-F99F629A80DE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84;p80">
              <a:extLst>
                <a:ext uri="{FF2B5EF4-FFF2-40B4-BE49-F238E27FC236}">
                  <a16:creationId xmlns:a16="http://schemas.microsoft.com/office/drawing/2014/main" id="{E41CE1B9-13BC-4968-85E2-3ADDC302DFBF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85;p80">
              <a:extLst>
                <a:ext uri="{FF2B5EF4-FFF2-40B4-BE49-F238E27FC236}">
                  <a16:creationId xmlns:a16="http://schemas.microsoft.com/office/drawing/2014/main" id="{26BA801A-116D-432C-9C2A-0C5320F9E6B2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86;p80">
              <a:extLst>
                <a:ext uri="{FF2B5EF4-FFF2-40B4-BE49-F238E27FC236}">
                  <a16:creationId xmlns:a16="http://schemas.microsoft.com/office/drawing/2014/main" id="{A658A346-D27C-4F19-BA5C-9232B34DF330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87;p80">
              <a:extLst>
                <a:ext uri="{FF2B5EF4-FFF2-40B4-BE49-F238E27FC236}">
                  <a16:creationId xmlns:a16="http://schemas.microsoft.com/office/drawing/2014/main" id="{D708D727-FC1D-44D8-8E24-B15FFB710FC3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88;p80">
              <a:extLst>
                <a:ext uri="{FF2B5EF4-FFF2-40B4-BE49-F238E27FC236}">
                  <a16:creationId xmlns:a16="http://schemas.microsoft.com/office/drawing/2014/main" id="{5D3C1247-A85A-4142-BF3F-5DB5785E20FE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89;p80">
              <a:extLst>
                <a:ext uri="{FF2B5EF4-FFF2-40B4-BE49-F238E27FC236}">
                  <a16:creationId xmlns:a16="http://schemas.microsoft.com/office/drawing/2014/main" id="{5F6E01E0-B3FC-49A4-B185-0F866D7A43FC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90;p80">
              <a:extLst>
                <a:ext uri="{FF2B5EF4-FFF2-40B4-BE49-F238E27FC236}">
                  <a16:creationId xmlns:a16="http://schemas.microsoft.com/office/drawing/2014/main" id="{4E6DF920-F8BB-4A7C-9F3E-CFFFB4D25D0B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91;p80">
              <a:extLst>
                <a:ext uri="{FF2B5EF4-FFF2-40B4-BE49-F238E27FC236}">
                  <a16:creationId xmlns:a16="http://schemas.microsoft.com/office/drawing/2014/main" id="{491E13F4-4724-44F6-BC3D-C5B2047ED73B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92;p80">
              <a:extLst>
                <a:ext uri="{FF2B5EF4-FFF2-40B4-BE49-F238E27FC236}">
                  <a16:creationId xmlns:a16="http://schemas.microsoft.com/office/drawing/2014/main" id="{5856E91E-4FE0-4008-A0C7-027F87FC1371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93;p80">
              <a:extLst>
                <a:ext uri="{FF2B5EF4-FFF2-40B4-BE49-F238E27FC236}">
                  <a16:creationId xmlns:a16="http://schemas.microsoft.com/office/drawing/2014/main" id="{A52114ED-B3E7-4D72-89F8-1909CB22E615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94;p80">
              <a:extLst>
                <a:ext uri="{FF2B5EF4-FFF2-40B4-BE49-F238E27FC236}">
                  <a16:creationId xmlns:a16="http://schemas.microsoft.com/office/drawing/2014/main" id="{1A77A394-0625-4A58-A393-069F560687C2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95;p80">
              <a:extLst>
                <a:ext uri="{FF2B5EF4-FFF2-40B4-BE49-F238E27FC236}">
                  <a16:creationId xmlns:a16="http://schemas.microsoft.com/office/drawing/2014/main" id="{DF8DE150-6A6F-4D7B-B8C9-3279255EEA46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96;p80">
              <a:extLst>
                <a:ext uri="{FF2B5EF4-FFF2-40B4-BE49-F238E27FC236}">
                  <a16:creationId xmlns:a16="http://schemas.microsoft.com/office/drawing/2014/main" id="{47312E95-4E34-4076-9286-FBA66030FB38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Rectangle 5">
            <a:extLst>
              <a:ext uri="{FF2B5EF4-FFF2-40B4-BE49-F238E27FC236}">
                <a16:creationId xmlns:a16="http://schemas.microsoft.com/office/drawing/2014/main" id="{5CF7CE74-454A-4483-9D77-1B6363436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1301" y="1955222"/>
            <a:ext cx="6711477" cy="47105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GV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tổ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chức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cho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thảo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luận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tìm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hiểu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nội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dung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từng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tình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huống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16283ED2-5ED7-49C6-B4A3-120601C0C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890154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vi-VN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1:</a:t>
            </a:r>
            <a:endParaRPr lang="en-US" sz="32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F3BE39-C49A-44B5-8AFD-AFCEB93C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28" t="32054" r="31118" b="19731"/>
          <a:stretch/>
        </p:blipFill>
        <p:spPr>
          <a:xfrm>
            <a:off x="1752912" y="239037"/>
            <a:ext cx="5361711" cy="4184268"/>
          </a:xfrm>
          <a:prstGeom prst="rect">
            <a:avLst/>
          </a:prstGeom>
        </p:spPr>
      </p:pic>
      <p:grpSp>
        <p:nvGrpSpPr>
          <p:cNvPr id="7" name="Google Shape;3682;p80">
            <a:extLst>
              <a:ext uri="{FF2B5EF4-FFF2-40B4-BE49-F238E27FC236}">
                <a16:creationId xmlns:a16="http://schemas.microsoft.com/office/drawing/2014/main" id="{CAAACBFF-6CDD-4A05-BD9D-A6A1BC7F3E13}"/>
              </a:ext>
            </a:extLst>
          </p:cNvPr>
          <p:cNvGrpSpPr/>
          <p:nvPr/>
        </p:nvGrpSpPr>
        <p:grpSpPr>
          <a:xfrm>
            <a:off x="59944" y="3079488"/>
            <a:ext cx="1005595" cy="1999067"/>
            <a:chOff x="-4018550" y="6383788"/>
            <a:chExt cx="831350" cy="1733000"/>
          </a:xfrm>
        </p:grpSpPr>
        <p:sp>
          <p:nvSpPr>
            <p:cNvPr id="8" name="Google Shape;3683;p80">
              <a:extLst>
                <a:ext uri="{FF2B5EF4-FFF2-40B4-BE49-F238E27FC236}">
                  <a16:creationId xmlns:a16="http://schemas.microsoft.com/office/drawing/2014/main" id="{E9169B55-079C-4981-882E-A3CB55E77632}"/>
                </a:ext>
              </a:extLst>
            </p:cNvPr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84;p80">
              <a:extLst>
                <a:ext uri="{FF2B5EF4-FFF2-40B4-BE49-F238E27FC236}">
                  <a16:creationId xmlns:a16="http://schemas.microsoft.com/office/drawing/2014/main" id="{793937B3-37B0-431F-A635-54C7ABAF8CDD}"/>
                </a:ext>
              </a:extLst>
            </p:cNvPr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85;p80">
              <a:extLst>
                <a:ext uri="{FF2B5EF4-FFF2-40B4-BE49-F238E27FC236}">
                  <a16:creationId xmlns:a16="http://schemas.microsoft.com/office/drawing/2014/main" id="{B422397E-B73A-40FE-BCFA-6B605942BECE}"/>
                </a:ext>
              </a:extLst>
            </p:cNvPr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86;p80">
              <a:extLst>
                <a:ext uri="{FF2B5EF4-FFF2-40B4-BE49-F238E27FC236}">
                  <a16:creationId xmlns:a16="http://schemas.microsoft.com/office/drawing/2014/main" id="{6AF2AE14-E82F-4D5A-BF76-5CA07162EB09}"/>
                </a:ext>
              </a:extLst>
            </p:cNvPr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87;p80">
              <a:extLst>
                <a:ext uri="{FF2B5EF4-FFF2-40B4-BE49-F238E27FC236}">
                  <a16:creationId xmlns:a16="http://schemas.microsoft.com/office/drawing/2014/main" id="{0F3302E4-5FF9-4BD3-B49B-D2C840DFA5C9}"/>
                </a:ext>
              </a:extLst>
            </p:cNvPr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88;p80">
              <a:extLst>
                <a:ext uri="{FF2B5EF4-FFF2-40B4-BE49-F238E27FC236}">
                  <a16:creationId xmlns:a16="http://schemas.microsoft.com/office/drawing/2014/main" id="{B698060F-CD9E-42A1-BF24-3BB6918447B7}"/>
                </a:ext>
              </a:extLst>
            </p:cNvPr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9;p80">
              <a:extLst>
                <a:ext uri="{FF2B5EF4-FFF2-40B4-BE49-F238E27FC236}">
                  <a16:creationId xmlns:a16="http://schemas.microsoft.com/office/drawing/2014/main" id="{62B26E42-1C5E-4B51-9422-99B820E3F4E6}"/>
                </a:ext>
              </a:extLst>
            </p:cNvPr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0;p80">
              <a:extLst>
                <a:ext uri="{FF2B5EF4-FFF2-40B4-BE49-F238E27FC236}">
                  <a16:creationId xmlns:a16="http://schemas.microsoft.com/office/drawing/2014/main" id="{42780560-4DAA-45CD-A2DA-A6E4F7A685E4}"/>
                </a:ext>
              </a:extLst>
            </p:cNvPr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91;p80">
              <a:extLst>
                <a:ext uri="{FF2B5EF4-FFF2-40B4-BE49-F238E27FC236}">
                  <a16:creationId xmlns:a16="http://schemas.microsoft.com/office/drawing/2014/main" id="{64196679-986D-4525-9FB8-9FF8241B2671}"/>
                </a:ext>
              </a:extLst>
            </p:cNvPr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2;p80">
              <a:extLst>
                <a:ext uri="{FF2B5EF4-FFF2-40B4-BE49-F238E27FC236}">
                  <a16:creationId xmlns:a16="http://schemas.microsoft.com/office/drawing/2014/main" id="{D3A2EB7C-1889-4F7D-AD63-8D7D7D1F94F1}"/>
                </a:ext>
              </a:extLst>
            </p:cNvPr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93;p80">
              <a:extLst>
                <a:ext uri="{FF2B5EF4-FFF2-40B4-BE49-F238E27FC236}">
                  <a16:creationId xmlns:a16="http://schemas.microsoft.com/office/drawing/2014/main" id="{8FA98296-3739-4B5D-BF16-5609E1BDA45B}"/>
                </a:ext>
              </a:extLst>
            </p:cNvPr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94;p80">
              <a:extLst>
                <a:ext uri="{FF2B5EF4-FFF2-40B4-BE49-F238E27FC236}">
                  <a16:creationId xmlns:a16="http://schemas.microsoft.com/office/drawing/2014/main" id="{E829EE7D-DF02-40F8-B39D-3FDBD2BD82AF}"/>
                </a:ext>
              </a:extLst>
            </p:cNvPr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95;p80">
              <a:extLst>
                <a:ext uri="{FF2B5EF4-FFF2-40B4-BE49-F238E27FC236}">
                  <a16:creationId xmlns:a16="http://schemas.microsoft.com/office/drawing/2014/main" id="{C78F53BC-C394-4B65-901A-F40FFAF9991F}"/>
                </a:ext>
              </a:extLst>
            </p:cNvPr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96;p80">
              <a:extLst>
                <a:ext uri="{FF2B5EF4-FFF2-40B4-BE49-F238E27FC236}">
                  <a16:creationId xmlns:a16="http://schemas.microsoft.com/office/drawing/2014/main" id="{CE25E88D-53B9-4694-8B24-B05D36D97066}"/>
                </a:ext>
              </a:extLst>
            </p:cNvPr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7;p80">
              <a:extLst>
                <a:ext uri="{FF2B5EF4-FFF2-40B4-BE49-F238E27FC236}">
                  <a16:creationId xmlns:a16="http://schemas.microsoft.com/office/drawing/2014/main" id="{35F4528D-EBD8-49A2-8BF4-4CF204BFB300}"/>
                </a:ext>
              </a:extLst>
            </p:cNvPr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98;p80">
              <a:extLst>
                <a:ext uri="{FF2B5EF4-FFF2-40B4-BE49-F238E27FC236}">
                  <a16:creationId xmlns:a16="http://schemas.microsoft.com/office/drawing/2014/main" id="{D45CB819-5E58-4B34-BA5E-FA692F7FA8A3}"/>
                </a:ext>
              </a:extLst>
            </p:cNvPr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99;p80">
              <a:extLst>
                <a:ext uri="{FF2B5EF4-FFF2-40B4-BE49-F238E27FC236}">
                  <a16:creationId xmlns:a16="http://schemas.microsoft.com/office/drawing/2014/main" id="{9079BD03-A6DC-4B57-A6E4-D27214A44F85}"/>
                </a:ext>
              </a:extLst>
            </p:cNvPr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00;p80">
              <a:extLst>
                <a:ext uri="{FF2B5EF4-FFF2-40B4-BE49-F238E27FC236}">
                  <a16:creationId xmlns:a16="http://schemas.microsoft.com/office/drawing/2014/main" id="{89CDA2CC-C819-455B-9624-CA837EB1E3F9}"/>
                </a:ext>
              </a:extLst>
            </p:cNvPr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01;p80">
              <a:extLst>
                <a:ext uri="{FF2B5EF4-FFF2-40B4-BE49-F238E27FC236}">
                  <a16:creationId xmlns:a16="http://schemas.microsoft.com/office/drawing/2014/main" id="{12D513A2-B105-47E6-9D4B-4341BB123C9D}"/>
                </a:ext>
              </a:extLst>
            </p:cNvPr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02;p80">
              <a:extLst>
                <a:ext uri="{FF2B5EF4-FFF2-40B4-BE49-F238E27FC236}">
                  <a16:creationId xmlns:a16="http://schemas.microsoft.com/office/drawing/2014/main" id="{1DBE3055-BA63-425A-B3CE-3F73AE87712B}"/>
                </a:ext>
              </a:extLst>
            </p:cNvPr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03;p80">
              <a:extLst>
                <a:ext uri="{FF2B5EF4-FFF2-40B4-BE49-F238E27FC236}">
                  <a16:creationId xmlns:a16="http://schemas.microsoft.com/office/drawing/2014/main" id="{0E847FDE-121E-4460-BDA9-B706B6322F8A}"/>
                </a:ext>
              </a:extLst>
            </p:cNvPr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04;p80">
              <a:extLst>
                <a:ext uri="{FF2B5EF4-FFF2-40B4-BE49-F238E27FC236}">
                  <a16:creationId xmlns:a16="http://schemas.microsoft.com/office/drawing/2014/main" id="{C83B7435-CE8F-477E-B792-C01E20EDBD79}"/>
                </a:ext>
              </a:extLst>
            </p:cNvPr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05;p80">
              <a:extLst>
                <a:ext uri="{FF2B5EF4-FFF2-40B4-BE49-F238E27FC236}">
                  <a16:creationId xmlns:a16="http://schemas.microsoft.com/office/drawing/2014/main" id="{8895B5E1-8B69-4FE8-8240-89721390A9E8}"/>
                </a:ext>
              </a:extLst>
            </p:cNvPr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06;p80">
              <a:extLst>
                <a:ext uri="{FF2B5EF4-FFF2-40B4-BE49-F238E27FC236}">
                  <a16:creationId xmlns:a16="http://schemas.microsoft.com/office/drawing/2014/main" id="{952E5B5E-54B8-4666-98D4-B9DF3CD2495F}"/>
                </a:ext>
              </a:extLst>
            </p:cNvPr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07;p80">
              <a:extLst>
                <a:ext uri="{FF2B5EF4-FFF2-40B4-BE49-F238E27FC236}">
                  <a16:creationId xmlns:a16="http://schemas.microsoft.com/office/drawing/2014/main" id="{17B70DDC-D72F-406C-B71B-F7D5B02FF838}"/>
                </a:ext>
              </a:extLst>
            </p:cNvPr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08;p80">
              <a:extLst>
                <a:ext uri="{FF2B5EF4-FFF2-40B4-BE49-F238E27FC236}">
                  <a16:creationId xmlns:a16="http://schemas.microsoft.com/office/drawing/2014/main" id="{759FBD4E-B711-4C0B-97C7-405ECC86F552}"/>
                </a:ext>
              </a:extLst>
            </p:cNvPr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09;p80">
              <a:extLst>
                <a:ext uri="{FF2B5EF4-FFF2-40B4-BE49-F238E27FC236}">
                  <a16:creationId xmlns:a16="http://schemas.microsoft.com/office/drawing/2014/main" id="{FBFA898C-EADF-45C9-83CB-12CDF8268A5B}"/>
                </a:ext>
              </a:extLst>
            </p:cNvPr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10;p80">
              <a:extLst>
                <a:ext uri="{FF2B5EF4-FFF2-40B4-BE49-F238E27FC236}">
                  <a16:creationId xmlns:a16="http://schemas.microsoft.com/office/drawing/2014/main" id="{E3E6AE18-9B5A-4AF3-AD28-AC14ADC04E03}"/>
                </a:ext>
              </a:extLst>
            </p:cNvPr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11;p80">
              <a:extLst>
                <a:ext uri="{FF2B5EF4-FFF2-40B4-BE49-F238E27FC236}">
                  <a16:creationId xmlns:a16="http://schemas.microsoft.com/office/drawing/2014/main" id="{8812833B-70F4-4C39-8D46-BF427072F796}"/>
                </a:ext>
              </a:extLst>
            </p:cNvPr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12;p80">
              <a:extLst>
                <a:ext uri="{FF2B5EF4-FFF2-40B4-BE49-F238E27FC236}">
                  <a16:creationId xmlns:a16="http://schemas.microsoft.com/office/drawing/2014/main" id="{0B947B5B-CB32-4903-BD27-15D266995195}"/>
                </a:ext>
              </a:extLst>
            </p:cNvPr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13;p80">
              <a:extLst>
                <a:ext uri="{FF2B5EF4-FFF2-40B4-BE49-F238E27FC236}">
                  <a16:creationId xmlns:a16="http://schemas.microsoft.com/office/drawing/2014/main" id="{F32A1F5C-577F-4412-A9B2-226DCD46B0A2}"/>
                </a:ext>
              </a:extLst>
            </p:cNvPr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14;p80">
              <a:extLst>
                <a:ext uri="{FF2B5EF4-FFF2-40B4-BE49-F238E27FC236}">
                  <a16:creationId xmlns:a16="http://schemas.microsoft.com/office/drawing/2014/main" id="{F6E187AB-24BD-4CBB-BDF9-1D0DE4204C70}"/>
                </a:ext>
              </a:extLst>
            </p:cNvPr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15;p80">
              <a:extLst>
                <a:ext uri="{FF2B5EF4-FFF2-40B4-BE49-F238E27FC236}">
                  <a16:creationId xmlns:a16="http://schemas.microsoft.com/office/drawing/2014/main" id="{9501B700-7C9A-476C-9AA6-8B58437EE2DD}"/>
                </a:ext>
              </a:extLst>
            </p:cNvPr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16;p80">
              <a:extLst>
                <a:ext uri="{FF2B5EF4-FFF2-40B4-BE49-F238E27FC236}">
                  <a16:creationId xmlns:a16="http://schemas.microsoft.com/office/drawing/2014/main" id="{16A7ABA9-3E21-47EF-92CA-B555C04D13D9}"/>
                </a:ext>
              </a:extLst>
            </p:cNvPr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17;p80">
              <a:extLst>
                <a:ext uri="{FF2B5EF4-FFF2-40B4-BE49-F238E27FC236}">
                  <a16:creationId xmlns:a16="http://schemas.microsoft.com/office/drawing/2014/main" id="{A839FCCD-2F2D-4F4E-9131-28E52ADE955D}"/>
                </a:ext>
              </a:extLst>
            </p:cNvPr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18;p80">
              <a:extLst>
                <a:ext uri="{FF2B5EF4-FFF2-40B4-BE49-F238E27FC236}">
                  <a16:creationId xmlns:a16="http://schemas.microsoft.com/office/drawing/2014/main" id="{BAEB17DE-4540-4E9B-8BF8-7632C02581B1}"/>
                </a:ext>
              </a:extLst>
            </p:cNvPr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19;p80">
              <a:extLst>
                <a:ext uri="{FF2B5EF4-FFF2-40B4-BE49-F238E27FC236}">
                  <a16:creationId xmlns:a16="http://schemas.microsoft.com/office/drawing/2014/main" id="{A170F4E5-B3BF-4F67-8E55-82151DE8A106}"/>
                </a:ext>
              </a:extLst>
            </p:cNvPr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20;p80">
              <a:extLst>
                <a:ext uri="{FF2B5EF4-FFF2-40B4-BE49-F238E27FC236}">
                  <a16:creationId xmlns:a16="http://schemas.microsoft.com/office/drawing/2014/main" id="{D1F4E69A-B9E2-4DB0-8C2B-7701E6E957B9}"/>
                </a:ext>
              </a:extLst>
            </p:cNvPr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21;p80">
              <a:extLst>
                <a:ext uri="{FF2B5EF4-FFF2-40B4-BE49-F238E27FC236}">
                  <a16:creationId xmlns:a16="http://schemas.microsoft.com/office/drawing/2014/main" id="{26453F73-4052-4C73-AEBC-3B819E95B161}"/>
                </a:ext>
              </a:extLst>
            </p:cNvPr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22;p80">
              <a:extLst>
                <a:ext uri="{FF2B5EF4-FFF2-40B4-BE49-F238E27FC236}">
                  <a16:creationId xmlns:a16="http://schemas.microsoft.com/office/drawing/2014/main" id="{E0BC358E-A419-4046-915C-15DDE24A0D8E}"/>
                </a:ext>
              </a:extLst>
            </p:cNvPr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23;p80">
              <a:extLst>
                <a:ext uri="{FF2B5EF4-FFF2-40B4-BE49-F238E27FC236}">
                  <a16:creationId xmlns:a16="http://schemas.microsoft.com/office/drawing/2014/main" id="{57D70AF5-E62F-4B4F-A64A-106D9919975E}"/>
                </a:ext>
              </a:extLst>
            </p:cNvPr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24;p80">
              <a:extLst>
                <a:ext uri="{FF2B5EF4-FFF2-40B4-BE49-F238E27FC236}">
                  <a16:creationId xmlns:a16="http://schemas.microsoft.com/office/drawing/2014/main" id="{A2FFD9CA-85A8-4411-A719-32076A28412E}"/>
                </a:ext>
              </a:extLst>
            </p:cNvPr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25;p80">
              <a:extLst>
                <a:ext uri="{FF2B5EF4-FFF2-40B4-BE49-F238E27FC236}">
                  <a16:creationId xmlns:a16="http://schemas.microsoft.com/office/drawing/2014/main" id="{1C293092-8935-46C3-89F6-79A559F248B3}"/>
                </a:ext>
              </a:extLst>
            </p:cNvPr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26;p80">
              <a:extLst>
                <a:ext uri="{FF2B5EF4-FFF2-40B4-BE49-F238E27FC236}">
                  <a16:creationId xmlns:a16="http://schemas.microsoft.com/office/drawing/2014/main" id="{D9B0F3F5-8441-41AA-A1D2-7DA058C36BB7}"/>
                </a:ext>
              </a:extLst>
            </p:cNvPr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27;p80">
              <a:extLst>
                <a:ext uri="{FF2B5EF4-FFF2-40B4-BE49-F238E27FC236}">
                  <a16:creationId xmlns:a16="http://schemas.microsoft.com/office/drawing/2014/main" id="{A0DF56E2-C5D5-44B5-86D3-3F88E79E1037}"/>
                </a:ext>
              </a:extLst>
            </p:cNvPr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28;p80">
              <a:extLst>
                <a:ext uri="{FF2B5EF4-FFF2-40B4-BE49-F238E27FC236}">
                  <a16:creationId xmlns:a16="http://schemas.microsoft.com/office/drawing/2014/main" id="{884E6FEE-307E-4B6B-9379-9B690C44C07D}"/>
                </a:ext>
              </a:extLst>
            </p:cNvPr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29;p80">
              <a:extLst>
                <a:ext uri="{FF2B5EF4-FFF2-40B4-BE49-F238E27FC236}">
                  <a16:creationId xmlns:a16="http://schemas.microsoft.com/office/drawing/2014/main" id="{85CBD23B-F67D-4A81-AD71-74A064776DEE}"/>
                </a:ext>
              </a:extLst>
            </p:cNvPr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30;p80">
              <a:extLst>
                <a:ext uri="{FF2B5EF4-FFF2-40B4-BE49-F238E27FC236}">
                  <a16:creationId xmlns:a16="http://schemas.microsoft.com/office/drawing/2014/main" id="{BB2A2FD8-46A5-4B90-911A-F95823C69E2D}"/>
                </a:ext>
              </a:extLst>
            </p:cNvPr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31;p80">
              <a:extLst>
                <a:ext uri="{FF2B5EF4-FFF2-40B4-BE49-F238E27FC236}">
                  <a16:creationId xmlns:a16="http://schemas.microsoft.com/office/drawing/2014/main" id="{6912B3C6-61E0-4CED-9663-8B88E201B8AD}"/>
                </a:ext>
              </a:extLst>
            </p:cNvPr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32;p80">
              <a:extLst>
                <a:ext uri="{FF2B5EF4-FFF2-40B4-BE49-F238E27FC236}">
                  <a16:creationId xmlns:a16="http://schemas.microsoft.com/office/drawing/2014/main" id="{46B25D4E-363B-4523-B029-5249C34ED480}"/>
                </a:ext>
              </a:extLst>
            </p:cNvPr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33;p80">
              <a:extLst>
                <a:ext uri="{FF2B5EF4-FFF2-40B4-BE49-F238E27FC236}">
                  <a16:creationId xmlns:a16="http://schemas.microsoft.com/office/drawing/2014/main" id="{EF7D38BC-B2BD-409E-B5D9-C3093E90E843}"/>
                </a:ext>
              </a:extLst>
            </p:cNvPr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34;p80">
              <a:extLst>
                <a:ext uri="{FF2B5EF4-FFF2-40B4-BE49-F238E27FC236}">
                  <a16:creationId xmlns:a16="http://schemas.microsoft.com/office/drawing/2014/main" id="{2FD12346-A38C-4A13-826E-311B12212B08}"/>
                </a:ext>
              </a:extLst>
            </p:cNvPr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35;p80">
              <a:extLst>
                <a:ext uri="{FF2B5EF4-FFF2-40B4-BE49-F238E27FC236}">
                  <a16:creationId xmlns:a16="http://schemas.microsoft.com/office/drawing/2014/main" id="{8A87B424-1B09-4131-BA52-59357DCAB631}"/>
                </a:ext>
              </a:extLst>
            </p:cNvPr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36;p80">
              <a:extLst>
                <a:ext uri="{FF2B5EF4-FFF2-40B4-BE49-F238E27FC236}">
                  <a16:creationId xmlns:a16="http://schemas.microsoft.com/office/drawing/2014/main" id="{0D19524A-23BC-461D-B82D-DC948CED2D14}"/>
                </a:ext>
              </a:extLst>
            </p:cNvPr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37;p80">
              <a:extLst>
                <a:ext uri="{FF2B5EF4-FFF2-40B4-BE49-F238E27FC236}">
                  <a16:creationId xmlns:a16="http://schemas.microsoft.com/office/drawing/2014/main" id="{B33155B4-71ED-4CFF-BE84-47E480346420}"/>
                </a:ext>
              </a:extLst>
            </p:cNvPr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38;p80">
              <a:extLst>
                <a:ext uri="{FF2B5EF4-FFF2-40B4-BE49-F238E27FC236}">
                  <a16:creationId xmlns:a16="http://schemas.microsoft.com/office/drawing/2014/main" id="{73A01D92-CE88-4568-8C8A-1C97B9E9C5B1}"/>
                </a:ext>
              </a:extLst>
            </p:cNvPr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39;p80">
              <a:extLst>
                <a:ext uri="{FF2B5EF4-FFF2-40B4-BE49-F238E27FC236}">
                  <a16:creationId xmlns:a16="http://schemas.microsoft.com/office/drawing/2014/main" id="{E5BAF4ED-34ED-4567-98CB-E624C28E8F37}"/>
                </a:ext>
              </a:extLst>
            </p:cNvPr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40;p80">
              <a:extLst>
                <a:ext uri="{FF2B5EF4-FFF2-40B4-BE49-F238E27FC236}">
                  <a16:creationId xmlns:a16="http://schemas.microsoft.com/office/drawing/2014/main" id="{9F60308F-B2DA-4016-965F-EEA20DA8703C}"/>
                </a:ext>
              </a:extLst>
            </p:cNvPr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41;p80">
              <a:extLst>
                <a:ext uri="{FF2B5EF4-FFF2-40B4-BE49-F238E27FC236}">
                  <a16:creationId xmlns:a16="http://schemas.microsoft.com/office/drawing/2014/main" id="{D815E16E-DD6F-4136-9A13-78A5908919F5}"/>
                </a:ext>
              </a:extLst>
            </p:cNvPr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42;p80">
              <a:extLst>
                <a:ext uri="{FF2B5EF4-FFF2-40B4-BE49-F238E27FC236}">
                  <a16:creationId xmlns:a16="http://schemas.microsoft.com/office/drawing/2014/main" id="{F01935E4-629C-49E3-89D2-AFB4B0FB1D2E}"/>
                </a:ext>
              </a:extLst>
            </p:cNvPr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43;p80">
              <a:extLst>
                <a:ext uri="{FF2B5EF4-FFF2-40B4-BE49-F238E27FC236}">
                  <a16:creationId xmlns:a16="http://schemas.microsoft.com/office/drawing/2014/main" id="{C1D4E467-A82F-47DD-B0E6-1C0B436B43F1}"/>
                </a:ext>
              </a:extLst>
            </p:cNvPr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44;p80">
              <a:extLst>
                <a:ext uri="{FF2B5EF4-FFF2-40B4-BE49-F238E27FC236}">
                  <a16:creationId xmlns:a16="http://schemas.microsoft.com/office/drawing/2014/main" id="{BFDD3719-89F0-4896-A0BD-9516D806EC6F}"/>
                </a:ext>
              </a:extLst>
            </p:cNvPr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45;p80">
              <a:extLst>
                <a:ext uri="{FF2B5EF4-FFF2-40B4-BE49-F238E27FC236}">
                  <a16:creationId xmlns:a16="http://schemas.microsoft.com/office/drawing/2014/main" id="{32FAE7D5-7240-4A25-852E-96A56E45E504}"/>
                </a:ext>
              </a:extLst>
            </p:cNvPr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46;p80">
              <a:extLst>
                <a:ext uri="{FF2B5EF4-FFF2-40B4-BE49-F238E27FC236}">
                  <a16:creationId xmlns:a16="http://schemas.microsoft.com/office/drawing/2014/main" id="{76A13C57-88FB-4311-BABE-CC35F8A2A931}"/>
                </a:ext>
              </a:extLst>
            </p:cNvPr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47;p80">
              <a:extLst>
                <a:ext uri="{FF2B5EF4-FFF2-40B4-BE49-F238E27FC236}">
                  <a16:creationId xmlns:a16="http://schemas.microsoft.com/office/drawing/2014/main" id="{B3665365-B67A-49D4-9398-53ADAD63517C}"/>
                </a:ext>
              </a:extLst>
            </p:cNvPr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48;p80">
              <a:extLst>
                <a:ext uri="{FF2B5EF4-FFF2-40B4-BE49-F238E27FC236}">
                  <a16:creationId xmlns:a16="http://schemas.microsoft.com/office/drawing/2014/main" id="{73C858F8-A21A-4541-81AC-6FE23F4EA797}"/>
                </a:ext>
              </a:extLst>
            </p:cNvPr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49;p80">
              <a:extLst>
                <a:ext uri="{FF2B5EF4-FFF2-40B4-BE49-F238E27FC236}">
                  <a16:creationId xmlns:a16="http://schemas.microsoft.com/office/drawing/2014/main" id="{12C6EA03-6928-4027-8182-9170C84B7435}"/>
                </a:ext>
              </a:extLst>
            </p:cNvPr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50;p80">
              <a:extLst>
                <a:ext uri="{FF2B5EF4-FFF2-40B4-BE49-F238E27FC236}">
                  <a16:creationId xmlns:a16="http://schemas.microsoft.com/office/drawing/2014/main" id="{52877360-0B49-4B72-ADD7-03FFBDDBFCDD}"/>
                </a:ext>
              </a:extLst>
            </p:cNvPr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751;p80">
            <a:extLst>
              <a:ext uri="{FF2B5EF4-FFF2-40B4-BE49-F238E27FC236}">
                <a16:creationId xmlns:a16="http://schemas.microsoft.com/office/drawing/2014/main" id="{839BBC97-D54D-4E60-853D-0C21C0526C6A}"/>
              </a:ext>
            </a:extLst>
          </p:cNvPr>
          <p:cNvGrpSpPr/>
          <p:nvPr/>
        </p:nvGrpSpPr>
        <p:grpSpPr>
          <a:xfrm>
            <a:off x="8029339" y="3143722"/>
            <a:ext cx="968237" cy="1890595"/>
            <a:chOff x="207975" y="6471313"/>
            <a:chExt cx="790300" cy="1669450"/>
          </a:xfrm>
        </p:grpSpPr>
        <p:sp>
          <p:nvSpPr>
            <p:cNvPr id="77" name="Google Shape;3752;p80">
              <a:extLst>
                <a:ext uri="{FF2B5EF4-FFF2-40B4-BE49-F238E27FC236}">
                  <a16:creationId xmlns:a16="http://schemas.microsoft.com/office/drawing/2014/main" id="{7134B02F-55B0-4131-806A-25CD811D16C4}"/>
                </a:ext>
              </a:extLst>
            </p:cNvPr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53;p80">
              <a:extLst>
                <a:ext uri="{FF2B5EF4-FFF2-40B4-BE49-F238E27FC236}">
                  <a16:creationId xmlns:a16="http://schemas.microsoft.com/office/drawing/2014/main" id="{932448BE-55AB-4A58-BE52-B1CBCBB9AB29}"/>
                </a:ext>
              </a:extLst>
            </p:cNvPr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54;p80">
              <a:extLst>
                <a:ext uri="{FF2B5EF4-FFF2-40B4-BE49-F238E27FC236}">
                  <a16:creationId xmlns:a16="http://schemas.microsoft.com/office/drawing/2014/main" id="{547C7E08-1965-44C3-B71C-03090F8B8A5B}"/>
                </a:ext>
              </a:extLst>
            </p:cNvPr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55;p80">
              <a:extLst>
                <a:ext uri="{FF2B5EF4-FFF2-40B4-BE49-F238E27FC236}">
                  <a16:creationId xmlns:a16="http://schemas.microsoft.com/office/drawing/2014/main" id="{9794878D-710D-46EE-AEC1-97CA2E433B9B}"/>
                </a:ext>
              </a:extLst>
            </p:cNvPr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56;p80">
              <a:extLst>
                <a:ext uri="{FF2B5EF4-FFF2-40B4-BE49-F238E27FC236}">
                  <a16:creationId xmlns:a16="http://schemas.microsoft.com/office/drawing/2014/main" id="{76F7B03D-DFC5-4FAD-8783-E48EA9E8A2D4}"/>
                </a:ext>
              </a:extLst>
            </p:cNvPr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57;p80">
              <a:extLst>
                <a:ext uri="{FF2B5EF4-FFF2-40B4-BE49-F238E27FC236}">
                  <a16:creationId xmlns:a16="http://schemas.microsoft.com/office/drawing/2014/main" id="{CF8DDA0C-9E37-4A76-A0EA-DDDAF2EE7982}"/>
                </a:ext>
              </a:extLst>
            </p:cNvPr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58;p80">
              <a:extLst>
                <a:ext uri="{FF2B5EF4-FFF2-40B4-BE49-F238E27FC236}">
                  <a16:creationId xmlns:a16="http://schemas.microsoft.com/office/drawing/2014/main" id="{57FA2311-3AD0-48E9-9D2D-A7AE886FAAF9}"/>
                </a:ext>
              </a:extLst>
            </p:cNvPr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59;p80">
              <a:extLst>
                <a:ext uri="{FF2B5EF4-FFF2-40B4-BE49-F238E27FC236}">
                  <a16:creationId xmlns:a16="http://schemas.microsoft.com/office/drawing/2014/main" id="{8DA6E185-7B4D-4BC1-9601-CC8BE92BCAE0}"/>
                </a:ext>
              </a:extLst>
            </p:cNvPr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60;p80">
              <a:extLst>
                <a:ext uri="{FF2B5EF4-FFF2-40B4-BE49-F238E27FC236}">
                  <a16:creationId xmlns:a16="http://schemas.microsoft.com/office/drawing/2014/main" id="{66E45C5E-A5AE-4149-BB5A-7A6E695A47E4}"/>
                </a:ext>
              </a:extLst>
            </p:cNvPr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61;p80">
              <a:extLst>
                <a:ext uri="{FF2B5EF4-FFF2-40B4-BE49-F238E27FC236}">
                  <a16:creationId xmlns:a16="http://schemas.microsoft.com/office/drawing/2014/main" id="{0869D199-23DC-4927-AF4C-3A0480D711DD}"/>
                </a:ext>
              </a:extLst>
            </p:cNvPr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62;p80">
              <a:extLst>
                <a:ext uri="{FF2B5EF4-FFF2-40B4-BE49-F238E27FC236}">
                  <a16:creationId xmlns:a16="http://schemas.microsoft.com/office/drawing/2014/main" id="{EEB8480B-61FC-4F95-9BBC-E6F6F33ED5C3}"/>
                </a:ext>
              </a:extLst>
            </p:cNvPr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63;p80">
              <a:extLst>
                <a:ext uri="{FF2B5EF4-FFF2-40B4-BE49-F238E27FC236}">
                  <a16:creationId xmlns:a16="http://schemas.microsoft.com/office/drawing/2014/main" id="{6566D053-504F-4B9B-856D-041F4150A1C8}"/>
                </a:ext>
              </a:extLst>
            </p:cNvPr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64;p80">
              <a:extLst>
                <a:ext uri="{FF2B5EF4-FFF2-40B4-BE49-F238E27FC236}">
                  <a16:creationId xmlns:a16="http://schemas.microsoft.com/office/drawing/2014/main" id="{92DEA40D-533C-431E-A117-BEC333062C41}"/>
                </a:ext>
              </a:extLst>
            </p:cNvPr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65;p80">
              <a:extLst>
                <a:ext uri="{FF2B5EF4-FFF2-40B4-BE49-F238E27FC236}">
                  <a16:creationId xmlns:a16="http://schemas.microsoft.com/office/drawing/2014/main" id="{25131ADC-C2F0-485E-B19F-11773B70FC4D}"/>
                </a:ext>
              </a:extLst>
            </p:cNvPr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66;p80">
              <a:extLst>
                <a:ext uri="{FF2B5EF4-FFF2-40B4-BE49-F238E27FC236}">
                  <a16:creationId xmlns:a16="http://schemas.microsoft.com/office/drawing/2014/main" id="{0403B385-7F54-4B2B-B2BB-E12C59605E21}"/>
                </a:ext>
              </a:extLst>
            </p:cNvPr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67;p80">
              <a:extLst>
                <a:ext uri="{FF2B5EF4-FFF2-40B4-BE49-F238E27FC236}">
                  <a16:creationId xmlns:a16="http://schemas.microsoft.com/office/drawing/2014/main" id="{2BBD1486-7559-4F39-BDEA-810560309C5B}"/>
                </a:ext>
              </a:extLst>
            </p:cNvPr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68;p80">
              <a:extLst>
                <a:ext uri="{FF2B5EF4-FFF2-40B4-BE49-F238E27FC236}">
                  <a16:creationId xmlns:a16="http://schemas.microsoft.com/office/drawing/2014/main" id="{1CFE4DA5-BCD6-4A5B-83FB-093533E56DC8}"/>
                </a:ext>
              </a:extLst>
            </p:cNvPr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69;p80">
              <a:extLst>
                <a:ext uri="{FF2B5EF4-FFF2-40B4-BE49-F238E27FC236}">
                  <a16:creationId xmlns:a16="http://schemas.microsoft.com/office/drawing/2014/main" id="{86DE1600-2B3B-459D-9682-D5C96DAEC3D9}"/>
                </a:ext>
              </a:extLst>
            </p:cNvPr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70;p80">
              <a:extLst>
                <a:ext uri="{FF2B5EF4-FFF2-40B4-BE49-F238E27FC236}">
                  <a16:creationId xmlns:a16="http://schemas.microsoft.com/office/drawing/2014/main" id="{4FD80124-C653-4300-A62F-8842A6ACB2F0}"/>
                </a:ext>
              </a:extLst>
            </p:cNvPr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71;p80">
              <a:extLst>
                <a:ext uri="{FF2B5EF4-FFF2-40B4-BE49-F238E27FC236}">
                  <a16:creationId xmlns:a16="http://schemas.microsoft.com/office/drawing/2014/main" id="{C21A5F4B-16F4-41A9-BA01-2EEF19A22DA3}"/>
                </a:ext>
              </a:extLst>
            </p:cNvPr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72;p80">
              <a:extLst>
                <a:ext uri="{FF2B5EF4-FFF2-40B4-BE49-F238E27FC236}">
                  <a16:creationId xmlns:a16="http://schemas.microsoft.com/office/drawing/2014/main" id="{BCE3CA5D-A7C8-4056-BED9-E021CAA817DD}"/>
                </a:ext>
              </a:extLst>
            </p:cNvPr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73;p80">
              <a:extLst>
                <a:ext uri="{FF2B5EF4-FFF2-40B4-BE49-F238E27FC236}">
                  <a16:creationId xmlns:a16="http://schemas.microsoft.com/office/drawing/2014/main" id="{1D4E5B85-BFF8-4E2A-B2D4-4E871367A3C2}"/>
                </a:ext>
              </a:extLst>
            </p:cNvPr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74;p80">
              <a:extLst>
                <a:ext uri="{FF2B5EF4-FFF2-40B4-BE49-F238E27FC236}">
                  <a16:creationId xmlns:a16="http://schemas.microsoft.com/office/drawing/2014/main" id="{30AD1A62-801A-4252-B9CD-6CC77D16903D}"/>
                </a:ext>
              </a:extLst>
            </p:cNvPr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75;p80">
              <a:extLst>
                <a:ext uri="{FF2B5EF4-FFF2-40B4-BE49-F238E27FC236}">
                  <a16:creationId xmlns:a16="http://schemas.microsoft.com/office/drawing/2014/main" id="{2466695E-FE9B-4E0E-A6F2-41CE4400FB42}"/>
                </a:ext>
              </a:extLst>
            </p:cNvPr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76;p80">
              <a:extLst>
                <a:ext uri="{FF2B5EF4-FFF2-40B4-BE49-F238E27FC236}">
                  <a16:creationId xmlns:a16="http://schemas.microsoft.com/office/drawing/2014/main" id="{5DFF2A38-490E-4175-BDA3-7C214A9B0632}"/>
                </a:ext>
              </a:extLst>
            </p:cNvPr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77;p80">
              <a:extLst>
                <a:ext uri="{FF2B5EF4-FFF2-40B4-BE49-F238E27FC236}">
                  <a16:creationId xmlns:a16="http://schemas.microsoft.com/office/drawing/2014/main" id="{887CCE7B-85FD-41AE-8F41-029DFB9B03DE}"/>
                </a:ext>
              </a:extLst>
            </p:cNvPr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78;p80">
              <a:extLst>
                <a:ext uri="{FF2B5EF4-FFF2-40B4-BE49-F238E27FC236}">
                  <a16:creationId xmlns:a16="http://schemas.microsoft.com/office/drawing/2014/main" id="{506C26BE-E11B-4D06-9610-7E790443D648}"/>
                </a:ext>
              </a:extLst>
            </p:cNvPr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79;p80">
              <a:extLst>
                <a:ext uri="{FF2B5EF4-FFF2-40B4-BE49-F238E27FC236}">
                  <a16:creationId xmlns:a16="http://schemas.microsoft.com/office/drawing/2014/main" id="{07FC4BF8-CE04-4C31-AB74-BA939E408E74}"/>
                </a:ext>
              </a:extLst>
            </p:cNvPr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80;p80">
              <a:extLst>
                <a:ext uri="{FF2B5EF4-FFF2-40B4-BE49-F238E27FC236}">
                  <a16:creationId xmlns:a16="http://schemas.microsoft.com/office/drawing/2014/main" id="{15CD931A-8E39-4590-B88B-5313A7F784F6}"/>
                </a:ext>
              </a:extLst>
            </p:cNvPr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81;p80">
              <a:extLst>
                <a:ext uri="{FF2B5EF4-FFF2-40B4-BE49-F238E27FC236}">
                  <a16:creationId xmlns:a16="http://schemas.microsoft.com/office/drawing/2014/main" id="{6578F94D-5E90-49CC-87A2-6A6BC19A0CFE}"/>
                </a:ext>
              </a:extLst>
            </p:cNvPr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82;p80">
              <a:extLst>
                <a:ext uri="{FF2B5EF4-FFF2-40B4-BE49-F238E27FC236}">
                  <a16:creationId xmlns:a16="http://schemas.microsoft.com/office/drawing/2014/main" id="{9D2D741E-3A6B-4A5A-A148-A9F6AB984FD9}"/>
                </a:ext>
              </a:extLst>
            </p:cNvPr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83;p80">
              <a:extLst>
                <a:ext uri="{FF2B5EF4-FFF2-40B4-BE49-F238E27FC236}">
                  <a16:creationId xmlns:a16="http://schemas.microsoft.com/office/drawing/2014/main" id="{9D86878E-46DA-40AC-9A19-EB797BC33C90}"/>
                </a:ext>
              </a:extLst>
            </p:cNvPr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84;p80">
              <a:extLst>
                <a:ext uri="{FF2B5EF4-FFF2-40B4-BE49-F238E27FC236}">
                  <a16:creationId xmlns:a16="http://schemas.microsoft.com/office/drawing/2014/main" id="{A21841AE-ECC3-4A39-8A06-9502F8EF84F8}"/>
                </a:ext>
              </a:extLst>
            </p:cNvPr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85;p80">
              <a:extLst>
                <a:ext uri="{FF2B5EF4-FFF2-40B4-BE49-F238E27FC236}">
                  <a16:creationId xmlns:a16="http://schemas.microsoft.com/office/drawing/2014/main" id="{44BF3A7F-7141-4218-AF44-76DF0AFEDC84}"/>
                </a:ext>
              </a:extLst>
            </p:cNvPr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86;p80">
              <a:extLst>
                <a:ext uri="{FF2B5EF4-FFF2-40B4-BE49-F238E27FC236}">
                  <a16:creationId xmlns:a16="http://schemas.microsoft.com/office/drawing/2014/main" id="{4A660157-7D98-40EA-909B-87DCA834B8C6}"/>
                </a:ext>
              </a:extLst>
            </p:cNvPr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87;p80">
              <a:extLst>
                <a:ext uri="{FF2B5EF4-FFF2-40B4-BE49-F238E27FC236}">
                  <a16:creationId xmlns:a16="http://schemas.microsoft.com/office/drawing/2014/main" id="{09D50508-EACF-4AE7-9723-48D3841EDB66}"/>
                </a:ext>
              </a:extLst>
            </p:cNvPr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88;p80">
              <a:extLst>
                <a:ext uri="{FF2B5EF4-FFF2-40B4-BE49-F238E27FC236}">
                  <a16:creationId xmlns:a16="http://schemas.microsoft.com/office/drawing/2014/main" id="{19B8A424-7E6D-45A8-8B22-6E003AE919EC}"/>
                </a:ext>
              </a:extLst>
            </p:cNvPr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89;p80">
              <a:extLst>
                <a:ext uri="{FF2B5EF4-FFF2-40B4-BE49-F238E27FC236}">
                  <a16:creationId xmlns:a16="http://schemas.microsoft.com/office/drawing/2014/main" id="{90AA0C45-85BD-49ED-A317-991147FE66CC}"/>
                </a:ext>
              </a:extLst>
            </p:cNvPr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90;p80">
              <a:extLst>
                <a:ext uri="{FF2B5EF4-FFF2-40B4-BE49-F238E27FC236}">
                  <a16:creationId xmlns:a16="http://schemas.microsoft.com/office/drawing/2014/main" id="{8B5693EC-E327-4D38-BAA1-C5B4D3733025}"/>
                </a:ext>
              </a:extLst>
            </p:cNvPr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91;p80">
              <a:extLst>
                <a:ext uri="{FF2B5EF4-FFF2-40B4-BE49-F238E27FC236}">
                  <a16:creationId xmlns:a16="http://schemas.microsoft.com/office/drawing/2014/main" id="{CAAF1999-1A2B-41B1-A727-8070978BEC47}"/>
                </a:ext>
              </a:extLst>
            </p:cNvPr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92;p80">
              <a:extLst>
                <a:ext uri="{FF2B5EF4-FFF2-40B4-BE49-F238E27FC236}">
                  <a16:creationId xmlns:a16="http://schemas.microsoft.com/office/drawing/2014/main" id="{B2A56D13-1A82-4193-AC2E-741FCD9CC2A6}"/>
                </a:ext>
              </a:extLst>
            </p:cNvPr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93;p80">
              <a:extLst>
                <a:ext uri="{FF2B5EF4-FFF2-40B4-BE49-F238E27FC236}">
                  <a16:creationId xmlns:a16="http://schemas.microsoft.com/office/drawing/2014/main" id="{E48A3292-CE27-4F98-AFD6-BA04533BAAF3}"/>
                </a:ext>
              </a:extLst>
            </p:cNvPr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94;p80">
              <a:extLst>
                <a:ext uri="{FF2B5EF4-FFF2-40B4-BE49-F238E27FC236}">
                  <a16:creationId xmlns:a16="http://schemas.microsoft.com/office/drawing/2014/main" id="{018D826D-879A-4152-9CFD-12ECF6F010CC}"/>
                </a:ext>
              </a:extLst>
            </p:cNvPr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95;p80">
              <a:extLst>
                <a:ext uri="{FF2B5EF4-FFF2-40B4-BE49-F238E27FC236}">
                  <a16:creationId xmlns:a16="http://schemas.microsoft.com/office/drawing/2014/main" id="{B863B84E-6580-402C-BB33-06B8A661DB5C}"/>
                </a:ext>
              </a:extLst>
            </p:cNvPr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96;p80">
              <a:extLst>
                <a:ext uri="{FF2B5EF4-FFF2-40B4-BE49-F238E27FC236}">
                  <a16:creationId xmlns:a16="http://schemas.microsoft.com/office/drawing/2014/main" id="{EBB85638-4AB6-4F3D-9391-E52252A4A695}"/>
                </a:ext>
              </a:extLst>
            </p:cNvPr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97;p80">
              <a:extLst>
                <a:ext uri="{FF2B5EF4-FFF2-40B4-BE49-F238E27FC236}">
                  <a16:creationId xmlns:a16="http://schemas.microsoft.com/office/drawing/2014/main" id="{8AF8CEA2-8328-4C9B-AAE6-BF586E9D8F97}"/>
                </a:ext>
              </a:extLst>
            </p:cNvPr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98;p80">
              <a:extLst>
                <a:ext uri="{FF2B5EF4-FFF2-40B4-BE49-F238E27FC236}">
                  <a16:creationId xmlns:a16="http://schemas.microsoft.com/office/drawing/2014/main" id="{6B89606D-71CC-4B64-AF3B-5ABAFBCBD20A}"/>
                </a:ext>
              </a:extLst>
            </p:cNvPr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99;p80">
              <a:extLst>
                <a:ext uri="{FF2B5EF4-FFF2-40B4-BE49-F238E27FC236}">
                  <a16:creationId xmlns:a16="http://schemas.microsoft.com/office/drawing/2014/main" id="{E923106D-A0B2-4B58-8178-F9D54EFE06A5}"/>
                </a:ext>
              </a:extLst>
            </p:cNvPr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00;p80">
              <a:extLst>
                <a:ext uri="{FF2B5EF4-FFF2-40B4-BE49-F238E27FC236}">
                  <a16:creationId xmlns:a16="http://schemas.microsoft.com/office/drawing/2014/main" id="{E354D6DA-94FC-4FB7-AD9A-607ECC90D239}"/>
                </a:ext>
              </a:extLst>
            </p:cNvPr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01;p80">
              <a:extLst>
                <a:ext uri="{FF2B5EF4-FFF2-40B4-BE49-F238E27FC236}">
                  <a16:creationId xmlns:a16="http://schemas.microsoft.com/office/drawing/2014/main" id="{21AFAA23-BA81-4986-8E6B-3573D865B05A}"/>
                </a:ext>
              </a:extLst>
            </p:cNvPr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02;p80">
              <a:extLst>
                <a:ext uri="{FF2B5EF4-FFF2-40B4-BE49-F238E27FC236}">
                  <a16:creationId xmlns:a16="http://schemas.microsoft.com/office/drawing/2014/main" id="{6F2931A8-3DC1-4EF8-B80F-C5FFE8CDB8F0}"/>
                </a:ext>
              </a:extLst>
            </p:cNvPr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03;p80">
              <a:extLst>
                <a:ext uri="{FF2B5EF4-FFF2-40B4-BE49-F238E27FC236}">
                  <a16:creationId xmlns:a16="http://schemas.microsoft.com/office/drawing/2014/main" id="{A2E730FF-ABCF-43EC-BA5A-4CE602B95456}"/>
                </a:ext>
              </a:extLst>
            </p:cNvPr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04;p80">
              <a:extLst>
                <a:ext uri="{FF2B5EF4-FFF2-40B4-BE49-F238E27FC236}">
                  <a16:creationId xmlns:a16="http://schemas.microsoft.com/office/drawing/2014/main" id="{3608D3AE-6DDD-4A4A-A136-44E847C492D9}"/>
                </a:ext>
              </a:extLst>
            </p:cNvPr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05;p80">
              <a:extLst>
                <a:ext uri="{FF2B5EF4-FFF2-40B4-BE49-F238E27FC236}">
                  <a16:creationId xmlns:a16="http://schemas.microsoft.com/office/drawing/2014/main" id="{29188CA2-4273-4C8E-80E0-42816D58B376}"/>
                </a:ext>
              </a:extLst>
            </p:cNvPr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06;p80">
              <a:extLst>
                <a:ext uri="{FF2B5EF4-FFF2-40B4-BE49-F238E27FC236}">
                  <a16:creationId xmlns:a16="http://schemas.microsoft.com/office/drawing/2014/main" id="{34A3BD42-24CC-43F7-B98D-108D99D5EB5C}"/>
                </a:ext>
              </a:extLst>
            </p:cNvPr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07;p80">
              <a:extLst>
                <a:ext uri="{FF2B5EF4-FFF2-40B4-BE49-F238E27FC236}">
                  <a16:creationId xmlns:a16="http://schemas.microsoft.com/office/drawing/2014/main" id="{56E783E9-DEC0-449B-A8B0-8E17D28B6F82}"/>
                </a:ext>
              </a:extLst>
            </p:cNvPr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08;p80">
              <a:extLst>
                <a:ext uri="{FF2B5EF4-FFF2-40B4-BE49-F238E27FC236}">
                  <a16:creationId xmlns:a16="http://schemas.microsoft.com/office/drawing/2014/main" id="{8EC1E9CF-0234-483F-9970-1C0AC399165E}"/>
                </a:ext>
              </a:extLst>
            </p:cNvPr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09;p80">
              <a:extLst>
                <a:ext uri="{FF2B5EF4-FFF2-40B4-BE49-F238E27FC236}">
                  <a16:creationId xmlns:a16="http://schemas.microsoft.com/office/drawing/2014/main" id="{82DFFDE7-A283-47B4-8EAD-6E9EC1DE8DD4}"/>
                </a:ext>
              </a:extLst>
            </p:cNvPr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10;p80">
              <a:extLst>
                <a:ext uri="{FF2B5EF4-FFF2-40B4-BE49-F238E27FC236}">
                  <a16:creationId xmlns:a16="http://schemas.microsoft.com/office/drawing/2014/main" id="{845610CF-3CED-42A1-B02E-45BC5C3412C7}"/>
                </a:ext>
              </a:extLst>
            </p:cNvPr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11;p80">
              <a:extLst>
                <a:ext uri="{FF2B5EF4-FFF2-40B4-BE49-F238E27FC236}">
                  <a16:creationId xmlns:a16="http://schemas.microsoft.com/office/drawing/2014/main" id="{6674E551-123A-4D3A-9693-7840F8463FC6}"/>
                </a:ext>
              </a:extLst>
            </p:cNvPr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12;p80">
              <a:extLst>
                <a:ext uri="{FF2B5EF4-FFF2-40B4-BE49-F238E27FC236}">
                  <a16:creationId xmlns:a16="http://schemas.microsoft.com/office/drawing/2014/main" id="{12472FDE-1EA2-4B9E-9094-4056DF92F29C}"/>
                </a:ext>
              </a:extLst>
            </p:cNvPr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13;p80">
              <a:extLst>
                <a:ext uri="{FF2B5EF4-FFF2-40B4-BE49-F238E27FC236}">
                  <a16:creationId xmlns:a16="http://schemas.microsoft.com/office/drawing/2014/main" id="{3EC0A5C6-0008-4CB6-A1C1-F97087E88BBA}"/>
                </a:ext>
              </a:extLst>
            </p:cNvPr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14;p80">
              <a:extLst>
                <a:ext uri="{FF2B5EF4-FFF2-40B4-BE49-F238E27FC236}">
                  <a16:creationId xmlns:a16="http://schemas.microsoft.com/office/drawing/2014/main" id="{41CE6B13-507F-4892-84F0-1FF49D3EAA1C}"/>
                </a:ext>
              </a:extLst>
            </p:cNvPr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15;p80">
              <a:extLst>
                <a:ext uri="{FF2B5EF4-FFF2-40B4-BE49-F238E27FC236}">
                  <a16:creationId xmlns:a16="http://schemas.microsoft.com/office/drawing/2014/main" id="{7A560D86-BFDF-4570-9F8B-0FD52D2D874B}"/>
                </a:ext>
              </a:extLst>
            </p:cNvPr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16;p80">
              <a:extLst>
                <a:ext uri="{FF2B5EF4-FFF2-40B4-BE49-F238E27FC236}">
                  <a16:creationId xmlns:a16="http://schemas.microsoft.com/office/drawing/2014/main" id="{6FEA0E31-2184-4EC7-9A91-450ECBBE0001}"/>
                </a:ext>
              </a:extLst>
            </p:cNvPr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17;p80">
              <a:extLst>
                <a:ext uri="{FF2B5EF4-FFF2-40B4-BE49-F238E27FC236}">
                  <a16:creationId xmlns:a16="http://schemas.microsoft.com/office/drawing/2014/main" id="{B4389009-CCD1-4822-9729-028824F8338D}"/>
                </a:ext>
              </a:extLst>
            </p:cNvPr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18;p80">
              <a:extLst>
                <a:ext uri="{FF2B5EF4-FFF2-40B4-BE49-F238E27FC236}">
                  <a16:creationId xmlns:a16="http://schemas.microsoft.com/office/drawing/2014/main" id="{120B9E9E-9C52-4DAC-BFC5-70B9CC0ACF57}"/>
                </a:ext>
              </a:extLst>
            </p:cNvPr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19;p80">
              <a:extLst>
                <a:ext uri="{FF2B5EF4-FFF2-40B4-BE49-F238E27FC236}">
                  <a16:creationId xmlns:a16="http://schemas.microsoft.com/office/drawing/2014/main" id="{34C247A1-85B4-4116-B79F-D51E995726D3}"/>
                </a:ext>
              </a:extLst>
            </p:cNvPr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20;p80">
              <a:extLst>
                <a:ext uri="{FF2B5EF4-FFF2-40B4-BE49-F238E27FC236}">
                  <a16:creationId xmlns:a16="http://schemas.microsoft.com/office/drawing/2014/main" id="{924E0011-AC24-4479-8D28-9AF1FCD48441}"/>
                </a:ext>
              </a:extLst>
            </p:cNvPr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21;p80">
              <a:extLst>
                <a:ext uri="{FF2B5EF4-FFF2-40B4-BE49-F238E27FC236}">
                  <a16:creationId xmlns:a16="http://schemas.microsoft.com/office/drawing/2014/main" id="{A0C8C210-665A-4A9B-A0F9-329F469D676D}"/>
                </a:ext>
              </a:extLst>
            </p:cNvPr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22;p80">
              <a:extLst>
                <a:ext uri="{FF2B5EF4-FFF2-40B4-BE49-F238E27FC236}">
                  <a16:creationId xmlns:a16="http://schemas.microsoft.com/office/drawing/2014/main" id="{40F9C6CB-E2B6-406E-8970-FF2A809EB3A1}"/>
                </a:ext>
              </a:extLst>
            </p:cNvPr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23;p80">
              <a:extLst>
                <a:ext uri="{FF2B5EF4-FFF2-40B4-BE49-F238E27FC236}">
                  <a16:creationId xmlns:a16="http://schemas.microsoft.com/office/drawing/2014/main" id="{14AEB8AF-85F0-40B3-9A21-0C5067D833C0}"/>
                </a:ext>
              </a:extLst>
            </p:cNvPr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24;p80">
              <a:extLst>
                <a:ext uri="{FF2B5EF4-FFF2-40B4-BE49-F238E27FC236}">
                  <a16:creationId xmlns:a16="http://schemas.microsoft.com/office/drawing/2014/main" id="{085960A8-6E33-49C8-BE93-4AB70B68DCDD}"/>
                </a:ext>
              </a:extLst>
            </p:cNvPr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25;p80">
              <a:extLst>
                <a:ext uri="{FF2B5EF4-FFF2-40B4-BE49-F238E27FC236}">
                  <a16:creationId xmlns:a16="http://schemas.microsoft.com/office/drawing/2014/main" id="{080E898E-F40F-4923-8A4C-899C5E495885}"/>
                </a:ext>
              </a:extLst>
            </p:cNvPr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26;p80">
              <a:extLst>
                <a:ext uri="{FF2B5EF4-FFF2-40B4-BE49-F238E27FC236}">
                  <a16:creationId xmlns:a16="http://schemas.microsoft.com/office/drawing/2014/main" id="{99F0A27D-2103-4A3C-881A-FDB85BCCB542}"/>
                </a:ext>
              </a:extLst>
            </p:cNvPr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27;p80">
              <a:extLst>
                <a:ext uri="{FF2B5EF4-FFF2-40B4-BE49-F238E27FC236}">
                  <a16:creationId xmlns:a16="http://schemas.microsoft.com/office/drawing/2014/main" id="{E22EAEEB-795F-4B0F-AEF4-07FA979D83DA}"/>
                </a:ext>
              </a:extLst>
            </p:cNvPr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828;p80">
              <a:extLst>
                <a:ext uri="{FF2B5EF4-FFF2-40B4-BE49-F238E27FC236}">
                  <a16:creationId xmlns:a16="http://schemas.microsoft.com/office/drawing/2014/main" id="{A4D28F20-F176-42CC-B0A3-DE8B341C35C4}"/>
                </a:ext>
              </a:extLst>
            </p:cNvPr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429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8D6553-9F4F-4ABA-9180-FD1642120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1" t="11111" r="32803" b="55218"/>
          <a:stretch/>
        </p:blipFill>
        <p:spPr>
          <a:xfrm>
            <a:off x="190502" y="1831261"/>
            <a:ext cx="4315691" cy="2565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2048A-616C-4A6F-9E36-1549CFD31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16" t="43367" r="32576" b="22424"/>
          <a:stretch/>
        </p:blipFill>
        <p:spPr>
          <a:xfrm>
            <a:off x="4610099" y="1831260"/>
            <a:ext cx="4315691" cy="256581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D2439C6C-30FA-4E23-A907-321823566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325" y="779318"/>
            <a:ext cx="4263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4870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bai 1410001">
            <a:extLst>
              <a:ext uri="{FF2B5EF4-FFF2-40B4-BE49-F238E27FC236}">
                <a16:creationId xmlns:a16="http://schemas.microsoft.com/office/drawing/2014/main" id="{51153520-A1CD-4516-9597-FBB8C510D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3933"/>
          <a:stretch/>
        </p:blipFill>
        <p:spPr bwMode="auto">
          <a:xfrm>
            <a:off x="408709" y="1252274"/>
            <a:ext cx="3962400" cy="3881174"/>
          </a:xfrm>
          <a:prstGeom prst="rect">
            <a:avLst/>
          </a:prstGeom>
          <a:noFill/>
        </p:spPr>
      </p:pic>
      <p:pic>
        <p:nvPicPr>
          <p:cNvPr id="5" name="Picture 5" descr="hinh bai 1410002">
            <a:extLst>
              <a:ext uri="{FF2B5EF4-FFF2-40B4-BE49-F238E27FC236}">
                <a16:creationId xmlns:a16="http://schemas.microsoft.com/office/drawing/2014/main" id="{07EDAF33-EB5D-4FFA-9560-D94468A7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245" y="1252274"/>
            <a:ext cx="4191000" cy="3886200"/>
          </a:xfrm>
          <a:prstGeom prst="rect">
            <a:avLst/>
          </a:prstGeom>
          <a:noFill/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CB2D637-A18C-435B-B069-9E7B559E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0272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vài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714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900366-25A4-4818-86DF-344FB449F683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1735281"/>
            <a:ext cx="7696200" cy="19050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Năm nay em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đã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lên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5,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lớn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Em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rất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vui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và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tự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hào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Em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sẽ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cố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gắng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chăm ngoan,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giỏi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xứng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đáng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5.</a:t>
            </a:r>
            <a:endParaRPr lang="en-US" sz="32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0A464-4C16-4DC9-9D96-AE05504FD775}"/>
              </a:ext>
            </a:extLst>
          </p:cNvPr>
          <p:cNvSpPr txBox="1"/>
          <p:nvPr/>
        </p:nvSpPr>
        <p:spPr>
          <a:xfrm>
            <a:off x="2247900" y="55071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8165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0A1215C-5B2A-4D7B-992E-B9F96579D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8655" y="1383235"/>
            <a:ext cx="8641772" cy="377536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1.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Theo em,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5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cần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có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những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hành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việc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làm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nào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800" b="1" i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dưới</a:t>
            </a:r>
            <a:r>
              <a:rPr lang="vi-VN" sz="18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đây?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FD76672-B8A7-43B3-8E13-7ECED01BE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41" y="1842577"/>
            <a:ext cx="7848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Thực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hiện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tốt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Năm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điều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Bác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Hồ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dạy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thiếu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niên nhi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đồng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just"/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Thực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hiện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nội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quy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just"/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Tích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cực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tham gia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hoạt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tập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thể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hoạt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xã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hội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do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địa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phương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tổ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chức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just"/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Nhường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nhịn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giúp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đỡ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nhỏ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just"/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Buộc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nhỏ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phải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làm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theo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mọi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ý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muốn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mình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just"/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Gương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mẫu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về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mọi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mặt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cho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em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học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sinh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19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dưới</a:t>
            </a:r>
            <a:r>
              <a:rPr lang="vi-VN" sz="19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noi theo.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F3C7567E-E052-4FEF-84FF-486161B6C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811" y="4155218"/>
            <a:ext cx="38550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Thảo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luận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nhóm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4 (</a:t>
            </a:r>
            <a:r>
              <a:rPr lang="en-US" sz="1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phút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47384B6-B62C-4EE9-8C49-46A627E9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427" y="500397"/>
            <a:ext cx="5074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Hoạt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TÌNH HUỐNG</a:t>
            </a:r>
          </a:p>
        </p:txBody>
      </p:sp>
    </p:spTree>
    <p:extLst>
      <p:ext uri="{BB962C8B-B14F-4D97-AF65-F5344CB8AC3E}">
        <p14:creationId xmlns:p14="http://schemas.microsoft.com/office/powerpoint/2010/main" val="21408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800</Words>
  <Application>Microsoft Office PowerPoint</Application>
  <PresentationFormat>On-screen Show (16:9)</PresentationFormat>
  <Paragraphs>66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Lato</vt:lpstr>
      <vt:lpstr>Open Sans Extrabold</vt:lpstr>
      <vt:lpstr>Times New Roman</vt:lpstr>
      <vt:lpstr>Calibri</vt:lpstr>
      <vt:lpstr>Arial</vt:lpstr>
      <vt:lpstr>Roboto Condensed Light</vt:lpstr>
      <vt:lpstr>Patrick Hand</vt:lpstr>
      <vt:lpstr>End of Course Jeopardy by Slidesgo</vt:lpstr>
      <vt:lpstr>PowerPoint Presentation</vt:lpstr>
      <vt:lpstr>ĐẠO ĐỨC 5 Em là học sinh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một số hình ảnh thể hiện là học sinh lớp 5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COURSE JEOPARDY</dc:title>
  <dc:creator>Admin</dc:creator>
  <cp:lastModifiedBy>Pham Cong Khai</cp:lastModifiedBy>
  <cp:revision>6</cp:revision>
  <dcterms:modified xsi:type="dcterms:W3CDTF">2022-09-01T14:38:57Z</dcterms:modified>
</cp:coreProperties>
</file>