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257" r:id="rId2"/>
    <p:sldId id="258" r:id="rId3"/>
    <p:sldId id="261" r:id="rId4"/>
    <p:sldId id="273" r:id="rId5"/>
    <p:sldId id="264" r:id="rId6"/>
    <p:sldId id="265" r:id="rId7"/>
    <p:sldId id="268" r:id="rId8"/>
    <p:sldId id="269" r:id="rId9"/>
    <p:sldId id="275" r:id="rId10"/>
    <p:sldId id="263" r:id="rId11"/>
    <p:sldId id="276" r:id="rId12"/>
    <p:sldId id="278" r:id="rId13"/>
    <p:sldId id="279" r:id="rId14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55"/>
    <p:restoredTop sz="94539"/>
  </p:normalViewPr>
  <p:slideViewPr>
    <p:cSldViewPr snapToGrid="0" snapToObjects="1">
      <p:cViewPr varScale="1">
        <p:scale>
          <a:sx n="73" d="100"/>
          <a:sy n="73" d="100"/>
        </p:scale>
        <p:origin x="96" y="4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60808-DC96-2E47-9629-0B5CAC3B1DB0}" type="datetimeFigureOut">
              <a:rPr lang="en-VN" smtClean="0"/>
              <a:t>04/03/2023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FBD80-880B-B94F-8CD1-67C58F06F1C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9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FE66DA-6F9F-E043-B9F5-1B1E63537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1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012D1-8ED5-4591-AFE4-A7577832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83FFC1-2239-48C5-961C-61329FFFB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EDCB2-B833-44AB-A382-911028635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EA4A6-F3A1-4C64-B969-269438CAD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8E2D1-8291-4EB0-AB26-04A5C309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37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ight Roof | Plants vs. Zombies Wiki | Fandom">
            <a:extLst>
              <a:ext uri="{FF2B5EF4-FFF2-40B4-BE49-F238E27FC236}">
                <a16:creationId xmlns:a16="http://schemas.microsoft.com/office/drawing/2014/main" id="{0E9EB90E-85D6-4C6C-BC4D-F99C4ABB7B0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82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90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East Sea Dragon Palace | Plants vs. Zombies Wiki | Fandom">
            <a:extLst>
              <a:ext uri="{FF2B5EF4-FFF2-40B4-BE49-F238E27FC236}">
                <a16:creationId xmlns:a16="http://schemas.microsoft.com/office/drawing/2014/main" id="{5E872BB7-4B6F-4763-BFDF-6F3EB6CEC4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2" r="11969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92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84387-8F09-4D43-8CF6-B3E30D08A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229435-E053-4B44-ACE3-B818B1287C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A1418D-80C1-4845-8FBF-F011D9406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CDA23E-562A-44A0-AB50-0870427E2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900344-5CAB-4B3B-818C-14E21F97D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5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381FD-84B8-45D1-BDCD-F4DCA8F9D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942FAE-9C6B-4BDB-91A1-5295036EF9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BB6022-2467-486C-B089-03D025205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59D91-88ED-4CA7-A5A1-26B6F4BE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08678-56E7-4946-A474-DB74AFF1C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8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B554E-7486-40B8-B5AA-D21D10B7A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99CE5-C559-422D-BB8A-86F5D3E4A6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3037-3C84-4AC1-89AC-9B555B7B0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E19C2-3058-4AA0-8B1A-5ACF12959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222EBF-1BEC-42F0-854B-D618A3A0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8BFD13-8DC6-484A-B011-BE15AE6FB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29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EACC5-9500-4F5C-96EE-A25463373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4350E-FFC8-49A0-9BE4-246C45EB9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E9FE15-0DDF-45F6-936B-37B3CF47B8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9D2AC-609A-406B-836B-5B6F801838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8F8523-9791-462E-8E1B-88304DA813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3B0B53-B514-423F-A31A-5CCA2D63C0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F03A4F-2349-49ED-9D2F-1D5D4190C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C4278A-659C-4744-8E6D-3D9852BA3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0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E522-07AB-4F94-9FF1-70ED4A2DC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C450F5-E9A3-49D4-A99C-1DA897BB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AA561-9878-4173-B168-24923FF9F90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3A56A5-FC32-4CC6-AA67-8F88986905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BECA8B-31C9-49F4-9DBE-4D79B5C0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Купить Plants vs. Zombies — Microsoft Store (ru-RU)">
            <a:extLst>
              <a:ext uri="{FF2B5EF4-FFF2-40B4-BE49-F238E27FC236}">
                <a16:creationId xmlns:a16="http://schemas.microsoft.com/office/drawing/2014/main" id="{C193538F-89AD-4ECA-985D-51B3DC6FF4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47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4CCDFF-0798-4A42-972E-D06A72437B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6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ight Plants vs Zombies Wiki FANDOM powered by Wikia - induced.info">
            <a:extLst>
              <a:ext uri="{FF2B5EF4-FFF2-40B4-BE49-F238E27FC236}">
                <a16:creationId xmlns:a16="http://schemas.microsoft.com/office/drawing/2014/main" id="{7CE79462-6320-4ACA-AEA2-44C4EA85175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5"/>
          <a:stretch/>
        </p:blipFill>
        <p:spPr bwMode="auto">
          <a:xfrm>
            <a:off x="0" y="-1444"/>
            <a:ext cx="12192000" cy="6859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42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571F80-3050-46F7-9384-F4710BE0A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151F4-2A27-4ED7-878D-C747B8A19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AE261C-262C-4FBA-A15E-B82BADE9E8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AA561-9878-4173-B168-24923FF9F90F}" type="datetimeFigureOut">
              <a:rPr lang="en-US" smtClean="0"/>
              <a:t>03/04/2023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F386D-EF5F-4F4B-861E-DE97359D90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4EF3C7-0184-402E-B7BB-2C201B3B70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AA36FF-DA2C-4345-BCFD-3037D1E0DB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23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C0E0C4-786E-654B-A912-5BDDF492C83B}"/>
              </a:ext>
            </a:extLst>
          </p:cNvPr>
          <p:cNvSpPr/>
          <p:nvPr/>
        </p:nvSpPr>
        <p:spPr>
          <a:xfrm>
            <a:off x="266700" y="1605251"/>
            <a:ext cx="11212038" cy="5358812"/>
          </a:xfrm>
          <a:solidFill>
            <a:srgbClr val="FFFFFF">
              <a:alpha val="8117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rPr>
              <a:t>T</a:t>
            </a:r>
            <a:r>
              <a:rPr lang="en-VN" sz="80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rPr>
              <a:t>oán</a:t>
            </a:r>
          </a:p>
          <a:p>
            <a:pPr algn="ctr"/>
            <a:r>
              <a:rPr lang="en-US" sz="8000" dirty="0" err="1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rPr>
              <a:t>Ô</a:t>
            </a:r>
            <a:r>
              <a:rPr lang="en-VN" sz="8000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rPr>
              <a:t>n tập về đo thời gian</a:t>
            </a:r>
          </a:p>
          <a:p>
            <a:pPr algn="r"/>
            <a:r>
              <a:rPr lang="en-US" sz="6000" i="1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rPr>
              <a:t>T</a:t>
            </a:r>
            <a:r>
              <a:rPr lang="en-VN" sz="6000" i="1" dirty="0">
                <a:solidFill>
                  <a:srgbClr val="FFFFFF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+mj-lt"/>
              </a:rPr>
              <a:t>rang 156</a:t>
            </a:r>
          </a:p>
        </p:txBody>
      </p:sp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361E4228-7BBE-5F4B-80F3-88EAFB71AAE6}"/>
              </a:ext>
            </a:extLst>
          </p:cNvPr>
          <p:cNvSpPr/>
          <p:nvPr/>
        </p:nvSpPr>
        <p:spPr>
          <a:xfrm>
            <a:off x="302212" y="1605251"/>
            <a:ext cx="11141014" cy="5358812"/>
          </a:xfrm>
          <a:solidFill>
            <a:srgbClr val="FFFFFF">
              <a:alpha val="81176"/>
            </a:srgbClr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+mj-lt"/>
              </a:rPr>
              <a:t>T</a:t>
            </a:r>
            <a:r>
              <a:rPr lang="en-VN" sz="80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+mj-lt"/>
              </a:rPr>
              <a:t>oán</a:t>
            </a:r>
            <a:endParaRPr lang="en-US" sz="8000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  <a:latin typeface="+mj-lt"/>
            </a:endParaRPr>
          </a:p>
          <a:p>
            <a:pPr algn="ctr"/>
            <a:r>
              <a:rPr lang="en-US" sz="80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+mj-lt"/>
              </a:rPr>
              <a:t>Ô</a:t>
            </a:r>
            <a:r>
              <a:rPr lang="en-VN" sz="8000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+mj-lt"/>
              </a:rPr>
              <a:t>n tập về đo thời gian</a:t>
            </a:r>
          </a:p>
          <a:p>
            <a:pPr algn="r"/>
            <a:r>
              <a:rPr lang="en-US" sz="6000" i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+mj-lt"/>
              </a:rPr>
              <a:t>T</a:t>
            </a:r>
            <a:r>
              <a:rPr lang="en-VN" sz="6000" i="1" dirty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  <a:latin typeface="+mj-lt"/>
              </a:rPr>
              <a:t>rang 156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847" y="286871"/>
            <a:ext cx="6275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UBND QUẬN LONG BIÊN</a:t>
            </a:r>
          </a:p>
          <a:p>
            <a:pPr algn="ctr"/>
            <a:r>
              <a:rPr lang="en-US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TRƯỜNG TIỂU HỌC ÁI MỘ B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35" y="401139"/>
            <a:ext cx="1021976" cy="10219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809555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  <p:extLst mod="1">
    <p:ext uri="{E180D4A7-C9FB-4DFB-919C-405C955672EB}">
      <p14:showEvtLst xmlns:p14="http://schemas.microsoft.com/office/powerpoint/2010/main">
        <p14:playEvt time="112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DE2D95-27EF-425D-923A-463E4BAAB5A2}"/>
              </a:ext>
            </a:extLst>
          </p:cNvPr>
          <p:cNvSpPr/>
          <p:nvPr/>
        </p:nvSpPr>
        <p:spPr>
          <a:xfrm rot="5400000">
            <a:off x="-793422" y="3613857"/>
            <a:ext cx="4838733" cy="254882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2D4DDBC-556F-4E6B-B94F-BFCF968B9240}"/>
              </a:ext>
            </a:extLst>
          </p:cNvPr>
          <p:cNvGrpSpPr/>
          <p:nvPr/>
        </p:nvGrpSpPr>
        <p:grpSpPr>
          <a:xfrm>
            <a:off x="1672040" y="2072154"/>
            <a:ext cx="6052008" cy="934804"/>
            <a:chOff x="518475" y="2176042"/>
            <a:chExt cx="6052008" cy="934804"/>
          </a:xfrm>
        </p:grpSpPr>
        <p:sp>
          <p:nvSpPr>
            <p:cNvPr id="11" name="Plaque 10">
              <a:extLst>
                <a:ext uri="{FF2B5EF4-FFF2-40B4-BE49-F238E27FC236}">
                  <a16:creationId xmlns:a16="http://schemas.microsoft.com/office/drawing/2014/main" id="{F94B400F-97A5-4100-BEE1-57B926AA938B}"/>
                </a:ext>
              </a:extLst>
            </p:cNvPr>
            <p:cNvSpPr/>
            <p:nvPr/>
          </p:nvSpPr>
          <p:spPr>
            <a:xfrm>
              <a:off x="518475" y="2176042"/>
              <a:ext cx="6052008" cy="934804"/>
            </a:xfrm>
            <a:custGeom>
              <a:avLst/>
              <a:gdLst>
                <a:gd name="connsiteX0" fmla="*/ 0 w 6052008"/>
                <a:gd name="connsiteY0" fmla="*/ 155804 h 934804"/>
                <a:gd name="connsiteX1" fmla="*/ 155804 w 6052008"/>
                <a:gd name="connsiteY1" fmla="*/ 0 h 934804"/>
                <a:gd name="connsiteX2" fmla="*/ 729844 w 6052008"/>
                <a:gd name="connsiteY2" fmla="*/ 0 h 934804"/>
                <a:gd name="connsiteX3" fmla="*/ 1303884 w 6052008"/>
                <a:gd name="connsiteY3" fmla="*/ 0 h 934804"/>
                <a:gd name="connsiteX4" fmla="*/ 1705712 w 6052008"/>
                <a:gd name="connsiteY4" fmla="*/ 0 h 934804"/>
                <a:gd name="connsiteX5" fmla="*/ 2337156 w 6052008"/>
                <a:gd name="connsiteY5" fmla="*/ 0 h 934804"/>
                <a:gd name="connsiteX6" fmla="*/ 2911196 w 6052008"/>
                <a:gd name="connsiteY6" fmla="*/ 0 h 934804"/>
                <a:gd name="connsiteX7" fmla="*/ 3313024 w 6052008"/>
                <a:gd name="connsiteY7" fmla="*/ 0 h 934804"/>
                <a:gd name="connsiteX8" fmla="*/ 3887064 w 6052008"/>
                <a:gd name="connsiteY8" fmla="*/ 0 h 934804"/>
                <a:gd name="connsiteX9" fmla="*/ 4288892 w 6052008"/>
                <a:gd name="connsiteY9" fmla="*/ 0 h 934804"/>
                <a:gd name="connsiteX10" fmla="*/ 4690720 w 6052008"/>
                <a:gd name="connsiteY10" fmla="*/ 0 h 934804"/>
                <a:gd name="connsiteX11" fmla="*/ 5264760 w 6052008"/>
                <a:gd name="connsiteY11" fmla="*/ 0 h 934804"/>
                <a:gd name="connsiteX12" fmla="*/ 5896204 w 6052008"/>
                <a:gd name="connsiteY12" fmla="*/ 0 h 934804"/>
                <a:gd name="connsiteX13" fmla="*/ 6052008 w 6052008"/>
                <a:gd name="connsiteY13" fmla="*/ 155804 h 934804"/>
                <a:gd name="connsiteX14" fmla="*/ 6052008 w 6052008"/>
                <a:gd name="connsiteY14" fmla="*/ 461170 h 934804"/>
                <a:gd name="connsiteX15" fmla="*/ 6052008 w 6052008"/>
                <a:gd name="connsiteY15" fmla="*/ 779000 h 934804"/>
                <a:gd name="connsiteX16" fmla="*/ 5896204 w 6052008"/>
                <a:gd name="connsiteY16" fmla="*/ 934804 h 934804"/>
                <a:gd name="connsiteX17" fmla="*/ 5379568 w 6052008"/>
                <a:gd name="connsiteY17" fmla="*/ 934804 h 934804"/>
                <a:gd name="connsiteX18" fmla="*/ 4748124 w 6052008"/>
                <a:gd name="connsiteY18" fmla="*/ 934804 h 934804"/>
                <a:gd name="connsiteX19" fmla="*/ 4288892 w 6052008"/>
                <a:gd name="connsiteY19" fmla="*/ 934804 h 934804"/>
                <a:gd name="connsiteX20" fmla="*/ 3887064 w 6052008"/>
                <a:gd name="connsiteY20" fmla="*/ 934804 h 934804"/>
                <a:gd name="connsiteX21" fmla="*/ 3198216 w 6052008"/>
                <a:gd name="connsiteY21" fmla="*/ 934804 h 934804"/>
                <a:gd name="connsiteX22" fmla="*/ 2796388 w 6052008"/>
                <a:gd name="connsiteY22" fmla="*/ 934804 h 934804"/>
                <a:gd name="connsiteX23" fmla="*/ 2337156 w 6052008"/>
                <a:gd name="connsiteY23" fmla="*/ 934804 h 934804"/>
                <a:gd name="connsiteX24" fmla="*/ 1648308 w 6052008"/>
                <a:gd name="connsiteY24" fmla="*/ 934804 h 934804"/>
                <a:gd name="connsiteX25" fmla="*/ 959460 w 6052008"/>
                <a:gd name="connsiteY25" fmla="*/ 934804 h 934804"/>
                <a:gd name="connsiteX26" fmla="*/ 155804 w 6052008"/>
                <a:gd name="connsiteY26" fmla="*/ 934804 h 934804"/>
                <a:gd name="connsiteX27" fmla="*/ 0 w 6052008"/>
                <a:gd name="connsiteY27" fmla="*/ 779000 h 934804"/>
                <a:gd name="connsiteX28" fmla="*/ 0 w 6052008"/>
                <a:gd name="connsiteY28" fmla="*/ 486098 h 934804"/>
                <a:gd name="connsiteX29" fmla="*/ 0 w 6052008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8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59554" y="36410"/>
                    <a:pt x="1705712" y="0"/>
                  </a:cubicBezTo>
                  <a:cubicBezTo>
                    <a:pt x="1851870" y="-36410"/>
                    <a:pt x="2137597" y="9355"/>
                    <a:pt x="2337156" y="0"/>
                  </a:cubicBezTo>
                  <a:cubicBezTo>
                    <a:pt x="2536715" y="-9355"/>
                    <a:pt x="2698142" y="23279"/>
                    <a:pt x="2911196" y="0"/>
                  </a:cubicBezTo>
                  <a:cubicBezTo>
                    <a:pt x="3124250" y="-23279"/>
                    <a:pt x="3198735" y="24915"/>
                    <a:pt x="3313024" y="0"/>
                  </a:cubicBezTo>
                  <a:cubicBezTo>
                    <a:pt x="3427313" y="-24915"/>
                    <a:pt x="3643575" y="59400"/>
                    <a:pt x="3887064" y="0"/>
                  </a:cubicBezTo>
                  <a:cubicBezTo>
                    <a:pt x="4130553" y="-59400"/>
                    <a:pt x="4159733" y="18483"/>
                    <a:pt x="4288892" y="0"/>
                  </a:cubicBezTo>
                  <a:cubicBezTo>
                    <a:pt x="4418051" y="-18483"/>
                    <a:pt x="4490198" y="43024"/>
                    <a:pt x="4690720" y="0"/>
                  </a:cubicBezTo>
                  <a:cubicBezTo>
                    <a:pt x="4891242" y="-43024"/>
                    <a:pt x="5120255" y="44426"/>
                    <a:pt x="5264760" y="0"/>
                  </a:cubicBezTo>
                  <a:cubicBezTo>
                    <a:pt x="5409265" y="-44426"/>
                    <a:pt x="5605784" y="63720"/>
                    <a:pt x="5896204" y="0"/>
                  </a:cubicBezTo>
                  <a:cubicBezTo>
                    <a:pt x="5888131" y="99096"/>
                    <a:pt x="5979282" y="163311"/>
                    <a:pt x="6052008" y="155804"/>
                  </a:cubicBezTo>
                  <a:cubicBezTo>
                    <a:pt x="6066382" y="247974"/>
                    <a:pt x="6023451" y="360106"/>
                    <a:pt x="6052008" y="461170"/>
                  </a:cubicBezTo>
                  <a:cubicBezTo>
                    <a:pt x="6080565" y="562234"/>
                    <a:pt x="6028687" y="709836"/>
                    <a:pt x="6052008" y="779000"/>
                  </a:cubicBezTo>
                  <a:cubicBezTo>
                    <a:pt x="5976296" y="792670"/>
                    <a:pt x="5908867" y="848363"/>
                    <a:pt x="5896204" y="934804"/>
                  </a:cubicBezTo>
                  <a:cubicBezTo>
                    <a:pt x="5697768" y="938016"/>
                    <a:pt x="5626501" y="884175"/>
                    <a:pt x="5379568" y="934804"/>
                  </a:cubicBezTo>
                  <a:cubicBezTo>
                    <a:pt x="5132635" y="985433"/>
                    <a:pt x="5006252" y="902153"/>
                    <a:pt x="4748124" y="934804"/>
                  </a:cubicBezTo>
                  <a:cubicBezTo>
                    <a:pt x="4489996" y="967455"/>
                    <a:pt x="4499653" y="930781"/>
                    <a:pt x="4288892" y="934804"/>
                  </a:cubicBezTo>
                  <a:cubicBezTo>
                    <a:pt x="4078131" y="938827"/>
                    <a:pt x="3970232" y="887599"/>
                    <a:pt x="3887064" y="934804"/>
                  </a:cubicBezTo>
                  <a:cubicBezTo>
                    <a:pt x="3803896" y="982009"/>
                    <a:pt x="3462085" y="873214"/>
                    <a:pt x="3198216" y="934804"/>
                  </a:cubicBezTo>
                  <a:cubicBezTo>
                    <a:pt x="2934347" y="996394"/>
                    <a:pt x="2939997" y="934570"/>
                    <a:pt x="2796388" y="934804"/>
                  </a:cubicBezTo>
                  <a:cubicBezTo>
                    <a:pt x="2652779" y="935038"/>
                    <a:pt x="2524827" y="892516"/>
                    <a:pt x="2337156" y="934804"/>
                  </a:cubicBezTo>
                  <a:cubicBezTo>
                    <a:pt x="2149485" y="977092"/>
                    <a:pt x="1974512" y="863154"/>
                    <a:pt x="1648308" y="934804"/>
                  </a:cubicBezTo>
                  <a:cubicBezTo>
                    <a:pt x="1322104" y="1006454"/>
                    <a:pt x="1279866" y="925468"/>
                    <a:pt x="959460" y="934804"/>
                  </a:cubicBezTo>
                  <a:cubicBezTo>
                    <a:pt x="639054" y="944140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8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36312" y="6303"/>
                    <a:pt x="1648308" y="0"/>
                  </a:cubicBezTo>
                  <a:cubicBezTo>
                    <a:pt x="1760304" y="-6303"/>
                    <a:pt x="1987515" y="20665"/>
                    <a:pt x="2222348" y="0"/>
                  </a:cubicBezTo>
                  <a:cubicBezTo>
                    <a:pt x="2457181" y="-20665"/>
                    <a:pt x="2549709" y="39326"/>
                    <a:pt x="2738984" y="0"/>
                  </a:cubicBezTo>
                  <a:cubicBezTo>
                    <a:pt x="2928259" y="-39326"/>
                    <a:pt x="2981587" y="10337"/>
                    <a:pt x="3198216" y="0"/>
                  </a:cubicBezTo>
                  <a:cubicBezTo>
                    <a:pt x="3414845" y="-10337"/>
                    <a:pt x="3497763" y="11016"/>
                    <a:pt x="3657448" y="0"/>
                  </a:cubicBezTo>
                  <a:cubicBezTo>
                    <a:pt x="3817133" y="-11016"/>
                    <a:pt x="4084072" y="26616"/>
                    <a:pt x="4231488" y="0"/>
                  </a:cubicBezTo>
                  <a:cubicBezTo>
                    <a:pt x="4378904" y="-26616"/>
                    <a:pt x="4597486" y="40459"/>
                    <a:pt x="4690720" y="0"/>
                  </a:cubicBezTo>
                  <a:cubicBezTo>
                    <a:pt x="4783954" y="-40459"/>
                    <a:pt x="5163654" y="77062"/>
                    <a:pt x="5379568" y="0"/>
                  </a:cubicBezTo>
                  <a:cubicBezTo>
                    <a:pt x="5595482" y="-77062"/>
                    <a:pt x="5681916" y="37604"/>
                    <a:pt x="5896204" y="0"/>
                  </a:cubicBezTo>
                  <a:cubicBezTo>
                    <a:pt x="5874285" y="83323"/>
                    <a:pt x="5963217" y="154207"/>
                    <a:pt x="6052008" y="155804"/>
                  </a:cubicBezTo>
                  <a:cubicBezTo>
                    <a:pt x="6084815" y="221367"/>
                    <a:pt x="6021751" y="389394"/>
                    <a:pt x="6052008" y="473634"/>
                  </a:cubicBezTo>
                  <a:cubicBezTo>
                    <a:pt x="6082265" y="557874"/>
                    <a:pt x="6046962" y="628569"/>
                    <a:pt x="6052008" y="779000"/>
                  </a:cubicBezTo>
                  <a:cubicBezTo>
                    <a:pt x="5966379" y="782255"/>
                    <a:pt x="5883848" y="834422"/>
                    <a:pt x="5896204" y="934804"/>
                  </a:cubicBezTo>
                  <a:cubicBezTo>
                    <a:pt x="5669943" y="986130"/>
                    <a:pt x="5532646" y="922136"/>
                    <a:pt x="5379568" y="934804"/>
                  </a:cubicBezTo>
                  <a:cubicBezTo>
                    <a:pt x="5226490" y="947472"/>
                    <a:pt x="4879793" y="870406"/>
                    <a:pt x="4690720" y="934804"/>
                  </a:cubicBezTo>
                  <a:cubicBezTo>
                    <a:pt x="4501647" y="999202"/>
                    <a:pt x="4279332" y="872728"/>
                    <a:pt x="4001872" y="934804"/>
                  </a:cubicBezTo>
                  <a:cubicBezTo>
                    <a:pt x="3724412" y="996880"/>
                    <a:pt x="3618545" y="908968"/>
                    <a:pt x="3370428" y="934804"/>
                  </a:cubicBezTo>
                  <a:cubicBezTo>
                    <a:pt x="3122311" y="960640"/>
                    <a:pt x="2956074" y="894215"/>
                    <a:pt x="2681580" y="934804"/>
                  </a:cubicBezTo>
                  <a:cubicBezTo>
                    <a:pt x="2407086" y="975393"/>
                    <a:pt x="2350983" y="929628"/>
                    <a:pt x="2050136" y="934804"/>
                  </a:cubicBezTo>
                  <a:cubicBezTo>
                    <a:pt x="1749289" y="939980"/>
                    <a:pt x="1775482" y="933182"/>
                    <a:pt x="1533500" y="934804"/>
                  </a:cubicBezTo>
                  <a:cubicBezTo>
                    <a:pt x="1291518" y="93642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4C9598-D525-4DDB-9ED5-DE3E837275E5}"/>
                </a:ext>
              </a:extLst>
            </p:cNvPr>
            <p:cNvSpPr txBox="1"/>
            <p:nvPr/>
          </p:nvSpPr>
          <p:spPr>
            <a:xfrm>
              <a:off x="2354508" y="2208336"/>
              <a:ext cx="28927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A. 135 km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9B27DE-4878-4F80-ADDC-3AF3BCE45A03}"/>
              </a:ext>
            </a:extLst>
          </p:cNvPr>
          <p:cNvGrpSpPr/>
          <p:nvPr/>
        </p:nvGrpSpPr>
        <p:grpSpPr>
          <a:xfrm>
            <a:off x="1672039" y="3274305"/>
            <a:ext cx="7052194" cy="934804"/>
            <a:chOff x="518475" y="2176042"/>
            <a:chExt cx="3327632" cy="934804"/>
          </a:xfrm>
        </p:grpSpPr>
        <p:sp>
          <p:nvSpPr>
            <p:cNvPr id="14" name="Plaque 13">
              <a:extLst>
                <a:ext uri="{FF2B5EF4-FFF2-40B4-BE49-F238E27FC236}">
                  <a16:creationId xmlns:a16="http://schemas.microsoft.com/office/drawing/2014/main" id="{1C1103E3-701A-4B76-B537-FFA1AB2D7F82}"/>
                </a:ext>
              </a:extLst>
            </p:cNvPr>
            <p:cNvSpPr/>
            <p:nvPr/>
          </p:nvSpPr>
          <p:spPr>
            <a:xfrm>
              <a:off x="518475" y="2176042"/>
              <a:ext cx="2855686" cy="934804"/>
            </a:xfrm>
            <a:custGeom>
              <a:avLst/>
              <a:gdLst>
                <a:gd name="connsiteX0" fmla="*/ 0 w 2855686"/>
                <a:gd name="connsiteY0" fmla="*/ 155804 h 934804"/>
                <a:gd name="connsiteX1" fmla="*/ 155804 w 2855686"/>
                <a:gd name="connsiteY1" fmla="*/ 0 h 934804"/>
                <a:gd name="connsiteX2" fmla="*/ 664620 w 2855686"/>
                <a:gd name="connsiteY2" fmla="*/ 0 h 934804"/>
                <a:gd name="connsiteX3" fmla="*/ 1147994 w 2855686"/>
                <a:gd name="connsiteY3" fmla="*/ 0 h 934804"/>
                <a:gd name="connsiteX4" fmla="*/ 1605928 w 2855686"/>
                <a:gd name="connsiteY4" fmla="*/ 0 h 934804"/>
                <a:gd name="connsiteX5" fmla="*/ 2089303 w 2855686"/>
                <a:gd name="connsiteY5" fmla="*/ 0 h 934804"/>
                <a:gd name="connsiteX6" fmla="*/ 2699882 w 2855686"/>
                <a:gd name="connsiteY6" fmla="*/ 0 h 934804"/>
                <a:gd name="connsiteX7" fmla="*/ 2855686 w 2855686"/>
                <a:gd name="connsiteY7" fmla="*/ 155804 h 934804"/>
                <a:gd name="connsiteX8" fmla="*/ 2855686 w 2855686"/>
                <a:gd name="connsiteY8" fmla="*/ 454938 h 934804"/>
                <a:gd name="connsiteX9" fmla="*/ 2855686 w 2855686"/>
                <a:gd name="connsiteY9" fmla="*/ 779000 h 934804"/>
                <a:gd name="connsiteX10" fmla="*/ 2699882 w 2855686"/>
                <a:gd name="connsiteY10" fmla="*/ 934804 h 934804"/>
                <a:gd name="connsiteX11" fmla="*/ 2267389 w 2855686"/>
                <a:gd name="connsiteY11" fmla="*/ 934804 h 934804"/>
                <a:gd name="connsiteX12" fmla="*/ 1834895 w 2855686"/>
                <a:gd name="connsiteY12" fmla="*/ 934804 h 934804"/>
                <a:gd name="connsiteX13" fmla="*/ 1300639 w 2855686"/>
                <a:gd name="connsiteY13" fmla="*/ 934804 h 934804"/>
                <a:gd name="connsiteX14" fmla="*/ 791824 w 2855686"/>
                <a:gd name="connsiteY14" fmla="*/ 934804 h 934804"/>
                <a:gd name="connsiteX15" fmla="*/ 155804 w 2855686"/>
                <a:gd name="connsiteY15" fmla="*/ 934804 h 934804"/>
                <a:gd name="connsiteX16" fmla="*/ 0 w 2855686"/>
                <a:gd name="connsiteY16" fmla="*/ 779000 h 934804"/>
                <a:gd name="connsiteX17" fmla="*/ 0 w 2855686"/>
                <a:gd name="connsiteY17" fmla="*/ 454938 h 934804"/>
                <a:gd name="connsiteX18" fmla="*/ 0 w 2855686"/>
                <a:gd name="connsiteY18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855686" h="934804" fill="none" extrusionOk="0">
                  <a:moveTo>
                    <a:pt x="0" y="155804"/>
                  </a:moveTo>
                  <a:cubicBezTo>
                    <a:pt x="93305" y="153976"/>
                    <a:pt x="147245" y="88392"/>
                    <a:pt x="155804" y="0"/>
                  </a:cubicBezTo>
                  <a:cubicBezTo>
                    <a:pt x="282712" y="-21923"/>
                    <a:pt x="502366" y="26692"/>
                    <a:pt x="664620" y="0"/>
                  </a:cubicBezTo>
                  <a:cubicBezTo>
                    <a:pt x="826874" y="-26692"/>
                    <a:pt x="982773" y="2293"/>
                    <a:pt x="1147994" y="0"/>
                  </a:cubicBezTo>
                  <a:cubicBezTo>
                    <a:pt x="1313215" y="-2293"/>
                    <a:pt x="1483142" y="47105"/>
                    <a:pt x="1605928" y="0"/>
                  </a:cubicBezTo>
                  <a:cubicBezTo>
                    <a:pt x="1728714" y="-47105"/>
                    <a:pt x="1868263" y="55147"/>
                    <a:pt x="2089303" y="0"/>
                  </a:cubicBezTo>
                  <a:cubicBezTo>
                    <a:pt x="2310343" y="-55147"/>
                    <a:pt x="2544324" y="59731"/>
                    <a:pt x="2699882" y="0"/>
                  </a:cubicBezTo>
                  <a:cubicBezTo>
                    <a:pt x="2686655" y="103359"/>
                    <a:pt x="2782874" y="148248"/>
                    <a:pt x="2855686" y="155804"/>
                  </a:cubicBezTo>
                  <a:cubicBezTo>
                    <a:pt x="2862442" y="296565"/>
                    <a:pt x="2821277" y="386815"/>
                    <a:pt x="2855686" y="454938"/>
                  </a:cubicBezTo>
                  <a:cubicBezTo>
                    <a:pt x="2890095" y="523061"/>
                    <a:pt x="2851171" y="656164"/>
                    <a:pt x="2855686" y="779000"/>
                  </a:cubicBezTo>
                  <a:cubicBezTo>
                    <a:pt x="2760137" y="783097"/>
                    <a:pt x="2699477" y="843515"/>
                    <a:pt x="2699882" y="934804"/>
                  </a:cubicBezTo>
                  <a:cubicBezTo>
                    <a:pt x="2549426" y="978177"/>
                    <a:pt x="2431193" y="886908"/>
                    <a:pt x="2267389" y="934804"/>
                  </a:cubicBezTo>
                  <a:cubicBezTo>
                    <a:pt x="2103585" y="982700"/>
                    <a:pt x="1925267" y="898195"/>
                    <a:pt x="1834895" y="934804"/>
                  </a:cubicBezTo>
                  <a:cubicBezTo>
                    <a:pt x="1744523" y="971413"/>
                    <a:pt x="1492073" y="905659"/>
                    <a:pt x="1300639" y="934804"/>
                  </a:cubicBezTo>
                  <a:cubicBezTo>
                    <a:pt x="1109205" y="963949"/>
                    <a:pt x="941112" y="901113"/>
                    <a:pt x="791824" y="934804"/>
                  </a:cubicBezTo>
                  <a:cubicBezTo>
                    <a:pt x="642537" y="968495"/>
                    <a:pt x="438119" y="916196"/>
                    <a:pt x="155804" y="934804"/>
                  </a:cubicBezTo>
                  <a:cubicBezTo>
                    <a:pt x="168901" y="844202"/>
                    <a:pt x="88521" y="797417"/>
                    <a:pt x="0" y="779000"/>
                  </a:cubicBezTo>
                  <a:cubicBezTo>
                    <a:pt x="-34567" y="666994"/>
                    <a:pt x="7531" y="525130"/>
                    <a:pt x="0" y="454938"/>
                  </a:cubicBezTo>
                  <a:cubicBezTo>
                    <a:pt x="-7531" y="384746"/>
                    <a:pt x="3060" y="293710"/>
                    <a:pt x="0" y="155804"/>
                  </a:cubicBezTo>
                  <a:close/>
                </a:path>
                <a:path w="285568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379296" y="-48095"/>
                    <a:pt x="447479" y="63393"/>
                    <a:pt x="690060" y="0"/>
                  </a:cubicBezTo>
                  <a:cubicBezTo>
                    <a:pt x="932641" y="-63393"/>
                    <a:pt x="998378" y="5393"/>
                    <a:pt x="1147994" y="0"/>
                  </a:cubicBezTo>
                  <a:cubicBezTo>
                    <a:pt x="1297610" y="-5393"/>
                    <a:pt x="1409337" y="340"/>
                    <a:pt x="1580488" y="0"/>
                  </a:cubicBezTo>
                  <a:cubicBezTo>
                    <a:pt x="1751639" y="-340"/>
                    <a:pt x="1926972" y="52887"/>
                    <a:pt x="2089303" y="0"/>
                  </a:cubicBezTo>
                  <a:cubicBezTo>
                    <a:pt x="2251634" y="-52887"/>
                    <a:pt x="2540005" y="57928"/>
                    <a:pt x="2699882" y="0"/>
                  </a:cubicBezTo>
                  <a:cubicBezTo>
                    <a:pt x="2713036" y="99607"/>
                    <a:pt x="2770626" y="137411"/>
                    <a:pt x="2855686" y="155804"/>
                  </a:cubicBezTo>
                  <a:cubicBezTo>
                    <a:pt x="2863173" y="226990"/>
                    <a:pt x="2839307" y="357087"/>
                    <a:pt x="2855686" y="454938"/>
                  </a:cubicBezTo>
                  <a:cubicBezTo>
                    <a:pt x="2872065" y="552789"/>
                    <a:pt x="2833573" y="658020"/>
                    <a:pt x="2855686" y="779000"/>
                  </a:cubicBezTo>
                  <a:cubicBezTo>
                    <a:pt x="2789695" y="764043"/>
                    <a:pt x="2694685" y="868067"/>
                    <a:pt x="2699882" y="934804"/>
                  </a:cubicBezTo>
                  <a:cubicBezTo>
                    <a:pt x="2552672" y="951715"/>
                    <a:pt x="2384489" y="897660"/>
                    <a:pt x="2267389" y="934804"/>
                  </a:cubicBezTo>
                  <a:cubicBezTo>
                    <a:pt x="2150289" y="971948"/>
                    <a:pt x="1883112" y="926181"/>
                    <a:pt x="1758573" y="934804"/>
                  </a:cubicBezTo>
                  <a:cubicBezTo>
                    <a:pt x="1634034" y="943427"/>
                    <a:pt x="1393534" y="876281"/>
                    <a:pt x="1198876" y="934804"/>
                  </a:cubicBezTo>
                  <a:cubicBezTo>
                    <a:pt x="1004218" y="993327"/>
                    <a:pt x="941238" y="887494"/>
                    <a:pt x="715501" y="934804"/>
                  </a:cubicBezTo>
                  <a:cubicBezTo>
                    <a:pt x="489764" y="982114"/>
                    <a:pt x="405962" y="881317"/>
                    <a:pt x="155804" y="934804"/>
                  </a:cubicBezTo>
                  <a:cubicBezTo>
                    <a:pt x="152381" y="847909"/>
                    <a:pt x="81681" y="775746"/>
                    <a:pt x="0" y="779000"/>
                  </a:cubicBezTo>
                  <a:cubicBezTo>
                    <a:pt x="-32252" y="696062"/>
                    <a:pt x="30951" y="615221"/>
                    <a:pt x="0" y="467402"/>
                  </a:cubicBezTo>
                  <a:cubicBezTo>
                    <a:pt x="-30951" y="319583"/>
                    <a:pt x="23315" y="280781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7E1FA6-038E-406E-8798-6C7072CE671A}"/>
                </a:ext>
              </a:extLst>
            </p:cNvPr>
            <p:cNvSpPr txBox="1"/>
            <p:nvPr/>
          </p:nvSpPr>
          <p:spPr>
            <a:xfrm>
              <a:off x="1384822" y="2208727"/>
              <a:ext cx="24612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B. 165 km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8EF3657-C488-4459-BB47-897490F1128E}"/>
              </a:ext>
            </a:extLst>
          </p:cNvPr>
          <p:cNvGrpSpPr/>
          <p:nvPr/>
        </p:nvGrpSpPr>
        <p:grpSpPr>
          <a:xfrm>
            <a:off x="1672039" y="4509141"/>
            <a:ext cx="6052006" cy="934804"/>
            <a:chOff x="518475" y="2176042"/>
            <a:chExt cx="6052006" cy="934804"/>
          </a:xfrm>
        </p:grpSpPr>
        <p:sp>
          <p:nvSpPr>
            <p:cNvPr id="17" name="Plaque 16">
              <a:extLst>
                <a:ext uri="{FF2B5EF4-FFF2-40B4-BE49-F238E27FC236}">
                  <a16:creationId xmlns:a16="http://schemas.microsoft.com/office/drawing/2014/main" id="{6C6EE059-D8EB-4D2B-A6F8-0238107BF65A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77B0C36-2F6C-4DB4-8527-2818204B6E59}"/>
                </a:ext>
              </a:extLst>
            </p:cNvPr>
            <p:cNvSpPr txBox="1"/>
            <p:nvPr/>
          </p:nvSpPr>
          <p:spPr>
            <a:xfrm>
              <a:off x="2354508" y="2200409"/>
              <a:ext cx="272291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C. 150 km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E32CBE-6141-4DB8-93EC-1D88FBCD9E96}"/>
              </a:ext>
            </a:extLst>
          </p:cNvPr>
          <p:cNvGrpSpPr/>
          <p:nvPr/>
        </p:nvGrpSpPr>
        <p:grpSpPr>
          <a:xfrm>
            <a:off x="1672039" y="5708737"/>
            <a:ext cx="6052006" cy="934804"/>
            <a:chOff x="518475" y="2176042"/>
            <a:chExt cx="6052006" cy="934804"/>
          </a:xfrm>
        </p:grpSpPr>
        <p:sp>
          <p:nvSpPr>
            <p:cNvPr id="23" name="Plaque 22">
              <a:extLst>
                <a:ext uri="{FF2B5EF4-FFF2-40B4-BE49-F238E27FC236}">
                  <a16:creationId xmlns:a16="http://schemas.microsoft.com/office/drawing/2014/main" id="{04869C2F-A58D-4673-9B17-13137135BD31}"/>
                </a:ext>
              </a:extLst>
            </p:cNvPr>
            <p:cNvSpPr/>
            <p:nvPr/>
          </p:nvSpPr>
          <p:spPr>
            <a:xfrm>
              <a:off x="518475" y="2176042"/>
              <a:ext cx="6052006" cy="934804"/>
            </a:xfrm>
            <a:custGeom>
              <a:avLst/>
              <a:gdLst>
                <a:gd name="connsiteX0" fmla="*/ 0 w 6052006"/>
                <a:gd name="connsiteY0" fmla="*/ 155804 h 934804"/>
                <a:gd name="connsiteX1" fmla="*/ 155804 w 6052006"/>
                <a:gd name="connsiteY1" fmla="*/ 0 h 934804"/>
                <a:gd name="connsiteX2" fmla="*/ 729844 w 6052006"/>
                <a:gd name="connsiteY2" fmla="*/ 0 h 934804"/>
                <a:gd name="connsiteX3" fmla="*/ 1303884 w 6052006"/>
                <a:gd name="connsiteY3" fmla="*/ 0 h 934804"/>
                <a:gd name="connsiteX4" fmla="*/ 1705711 w 6052006"/>
                <a:gd name="connsiteY4" fmla="*/ 0 h 934804"/>
                <a:gd name="connsiteX5" fmla="*/ 2337155 w 6052006"/>
                <a:gd name="connsiteY5" fmla="*/ 0 h 934804"/>
                <a:gd name="connsiteX6" fmla="*/ 2911195 w 6052006"/>
                <a:gd name="connsiteY6" fmla="*/ 0 h 934804"/>
                <a:gd name="connsiteX7" fmla="*/ 3313023 w 6052006"/>
                <a:gd name="connsiteY7" fmla="*/ 0 h 934804"/>
                <a:gd name="connsiteX8" fmla="*/ 3887063 w 6052006"/>
                <a:gd name="connsiteY8" fmla="*/ 0 h 934804"/>
                <a:gd name="connsiteX9" fmla="*/ 4288891 w 6052006"/>
                <a:gd name="connsiteY9" fmla="*/ 0 h 934804"/>
                <a:gd name="connsiteX10" fmla="*/ 4690718 w 6052006"/>
                <a:gd name="connsiteY10" fmla="*/ 0 h 934804"/>
                <a:gd name="connsiteX11" fmla="*/ 5264758 w 6052006"/>
                <a:gd name="connsiteY11" fmla="*/ 0 h 934804"/>
                <a:gd name="connsiteX12" fmla="*/ 5896202 w 6052006"/>
                <a:gd name="connsiteY12" fmla="*/ 0 h 934804"/>
                <a:gd name="connsiteX13" fmla="*/ 6052006 w 6052006"/>
                <a:gd name="connsiteY13" fmla="*/ 155804 h 934804"/>
                <a:gd name="connsiteX14" fmla="*/ 6052006 w 6052006"/>
                <a:gd name="connsiteY14" fmla="*/ 461170 h 934804"/>
                <a:gd name="connsiteX15" fmla="*/ 6052006 w 6052006"/>
                <a:gd name="connsiteY15" fmla="*/ 779000 h 934804"/>
                <a:gd name="connsiteX16" fmla="*/ 5896202 w 6052006"/>
                <a:gd name="connsiteY16" fmla="*/ 934804 h 934804"/>
                <a:gd name="connsiteX17" fmla="*/ 5379566 w 6052006"/>
                <a:gd name="connsiteY17" fmla="*/ 934804 h 934804"/>
                <a:gd name="connsiteX18" fmla="*/ 4748122 w 6052006"/>
                <a:gd name="connsiteY18" fmla="*/ 934804 h 934804"/>
                <a:gd name="connsiteX19" fmla="*/ 4288891 w 6052006"/>
                <a:gd name="connsiteY19" fmla="*/ 934804 h 934804"/>
                <a:gd name="connsiteX20" fmla="*/ 3887063 w 6052006"/>
                <a:gd name="connsiteY20" fmla="*/ 934804 h 934804"/>
                <a:gd name="connsiteX21" fmla="*/ 3198215 w 6052006"/>
                <a:gd name="connsiteY21" fmla="*/ 934804 h 934804"/>
                <a:gd name="connsiteX22" fmla="*/ 2796387 w 6052006"/>
                <a:gd name="connsiteY22" fmla="*/ 934804 h 934804"/>
                <a:gd name="connsiteX23" fmla="*/ 2337155 w 6052006"/>
                <a:gd name="connsiteY23" fmla="*/ 934804 h 934804"/>
                <a:gd name="connsiteX24" fmla="*/ 1648307 w 6052006"/>
                <a:gd name="connsiteY24" fmla="*/ 934804 h 934804"/>
                <a:gd name="connsiteX25" fmla="*/ 959460 w 6052006"/>
                <a:gd name="connsiteY25" fmla="*/ 934804 h 934804"/>
                <a:gd name="connsiteX26" fmla="*/ 155804 w 6052006"/>
                <a:gd name="connsiteY26" fmla="*/ 934804 h 934804"/>
                <a:gd name="connsiteX27" fmla="*/ 0 w 6052006"/>
                <a:gd name="connsiteY27" fmla="*/ 779000 h 934804"/>
                <a:gd name="connsiteX28" fmla="*/ 0 w 6052006"/>
                <a:gd name="connsiteY28" fmla="*/ 486098 h 934804"/>
                <a:gd name="connsiteX29" fmla="*/ 0 w 6052006"/>
                <a:gd name="connsiteY29" fmla="*/ 155804 h 934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6052006" h="934804" fill="none" extrusionOk="0">
                  <a:moveTo>
                    <a:pt x="0" y="155804"/>
                  </a:moveTo>
                  <a:cubicBezTo>
                    <a:pt x="77882" y="178251"/>
                    <a:pt x="149876" y="85326"/>
                    <a:pt x="155804" y="0"/>
                  </a:cubicBezTo>
                  <a:cubicBezTo>
                    <a:pt x="381133" y="-45439"/>
                    <a:pt x="611749" y="17367"/>
                    <a:pt x="729844" y="0"/>
                  </a:cubicBezTo>
                  <a:cubicBezTo>
                    <a:pt x="847939" y="-17367"/>
                    <a:pt x="1149661" y="29121"/>
                    <a:pt x="1303884" y="0"/>
                  </a:cubicBezTo>
                  <a:cubicBezTo>
                    <a:pt x="1458107" y="-29121"/>
                    <a:pt x="1569435" y="36738"/>
                    <a:pt x="1705711" y="0"/>
                  </a:cubicBezTo>
                  <a:cubicBezTo>
                    <a:pt x="1841987" y="-36738"/>
                    <a:pt x="2137596" y="9355"/>
                    <a:pt x="2337155" y="0"/>
                  </a:cubicBezTo>
                  <a:cubicBezTo>
                    <a:pt x="2536714" y="-9355"/>
                    <a:pt x="2698141" y="23279"/>
                    <a:pt x="2911195" y="0"/>
                  </a:cubicBezTo>
                  <a:cubicBezTo>
                    <a:pt x="3124249" y="-23279"/>
                    <a:pt x="3198734" y="24915"/>
                    <a:pt x="3313023" y="0"/>
                  </a:cubicBezTo>
                  <a:cubicBezTo>
                    <a:pt x="3427312" y="-24915"/>
                    <a:pt x="3643574" y="59400"/>
                    <a:pt x="3887063" y="0"/>
                  </a:cubicBezTo>
                  <a:cubicBezTo>
                    <a:pt x="4130552" y="-59400"/>
                    <a:pt x="4159732" y="18483"/>
                    <a:pt x="4288891" y="0"/>
                  </a:cubicBezTo>
                  <a:cubicBezTo>
                    <a:pt x="4418050" y="-18483"/>
                    <a:pt x="4498828" y="4757"/>
                    <a:pt x="4690718" y="0"/>
                  </a:cubicBezTo>
                  <a:cubicBezTo>
                    <a:pt x="4882608" y="-4757"/>
                    <a:pt x="5120253" y="44426"/>
                    <a:pt x="5264758" y="0"/>
                  </a:cubicBezTo>
                  <a:cubicBezTo>
                    <a:pt x="5409263" y="-44426"/>
                    <a:pt x="5605782" y="63720"/>
                    <a:pt x="5896202" y="0"/>
                  </a:cubicBezTo>
                  <a:cubicBezTo>
                    <a:pt x="5888129" y="99096"/>
                    <a:pt x="5979280" y="163311"/>
                    <a:pt x="6052006" y="155804"/>
                  </a:cubicBezTo>
                  <a:cubicBezTo>
                    <a:pt x="6066380" y="247974"/>
                    <a:pt x="6023449" y="360106"/>
                    <a:pt x="6052006" y="461170"/>
                  </a:cubicBezTo>
                  <a:cubicBezTo>
                    <a:pt x="6080563" y="562234"/>
                    <a:pt x="6028685" y="709836"/>
                    <a:pt x="6052006" y="779000"/>
                  </a:cubicBezTo>
                  <a:cubicBezTo>
                    <a:pt x="5976294" y="792670"/>
                    <a:pt x="5908865" y="848363"/>
                    <a:pt x="5896202" y="934804"/>
                  </a:cubicBezTo>
                  <a:cubicBezTo>
                    <a:pt x="5697766" y="938016"/>
                    <a:pt x="5626499" y="884175"/>
                    <a:pt x="5379566" y="934804"/>
                  </a:cubicBezTo>
                  <a:cubicBezTo>
                    <a:pt x="5132633" y="985433"/>
                    <a:pt x="5006250" y="902153"/>
                    <a:pt x="4748122" y="934804"/>
                  </a:cubicBezTo>
                  <a:cubicBezTo>
                    <a:pt x="4489994" y="967455"/>
                    <a:pt x="4497473" y="928494"/>
                    <a:pt x="4288891" y="934804"/>
                  </a:cubicBezTo>
                  <a:cubicBezTo>
                    <a:pt x="4080309" y="941114"/>
                    <a:pt x="3970231" y="887599"/>
                    <a:pt x="3887063" y="934804"/>
                  </a:cubicBezTo>
                  <a:cubicBezTo>
                    <a:pt x="3803895" y="982009"/>
                    <a:pt x="3462084" y="873214"/>
                    <a:pt x="3198215" y="934804"/>
                  </a:cubicBezTo>
                  <a:cubicBezTo>
                    <a:pt x="2934346" y="996394"/>
                    <a:pt x="2939996" y="934570"/>
                    <a:pt x="2796387" y="934804"/>
                  </a:cubicBezTo>
                  <a:cubicBezTo>
                    <a:pt x="2652778" y="935038"/>
                    <a:pt x="2524826" y="892516"/>
                    <a:pt x="2337155" y="934804"/>
                  </a:cubicBezTo>
                  <a:cubicBezTo>
                    <a:pt x="2149484" y="977092"/>
                    <a:pt x="1974511" y="863154"/>
                    <a:pt x="1648307" y="934804"/>
                  </a:cubicBezTo>
                  <a:cubicBezTo>
                    <a:pt x="1322103" y="1006454"/>
                    <a:pt x="1273809" y="925429"/>
                    <a:pt x="959460" y="934804"/>
                  </a:cubicBezTo>
                  <a:cubicBezTo>
                    <a:pt x="645111" y="944179"/>
                    <a:pt x="387256" y="929681"/>
                    <a:pt x="155804" y="934804"/>
                  </a:cubicBezTo>
                  <a:cubicBezTo>
                    <a:pt x="178775" y="859282"/>
                    <a:pt x="99322" y="781065"/>
                    <a:pt x="0" y="779000"/>
                  </a:cubicBezTo>
                  <a:cubicBezTo>
                    <a:pt x="-21502" y="712632"/>
                    <a:pt x="3265" y="599594"/>
                    <a:pt x="0" y="486098"/>
                  </a:cubicBezTo>
                  <a:cubicBezTo>
                    <a:pt x="-3265" y="372602"/>
                    <a:pt x="1898" y="292303"/>
                    <a:pt x="0" y="155804"/>
                  </a:cubicBezTo>
                  <a:close/>
                </a:path>
                <a:path w="6052006" h="934804" stroke="0" extrusionOk="0">
                  <a:moveTo>
                    <a:pt x="0" y="155804"/>
                  </a:moveTo>
                  <a:cubicBezTo>
                    <a:pt x="98714" y="155984"/>
                    <a:pt x="147369" y="93438"/>
                    <a:pt x="155804" y="0"/>
                  </a:cubicBezTo>
                  <a:cubicBezTo>
                    <a:pt x="457673" y="-66999"/>
                    <a:pt x="527312" y="17215"/>
                    <a:pt x="787248" y="0"/>
                  </a:cubicBezTo>
                  <a:cubicBezTo>
                    <a:pt x="1047184" y="-17215"/>
                    <a:pt x="1152533" y="7133"/>
                    <a:pt x="1246480" y="0"/>
                  </a:cubicBezTo>
                  <a:cubicBezTo>
                    <a:pt x="1340427" y="-7133"/>
                    <a:pt x="1544745" y="13169"/>
                    <a:pt x="1648307" y="0"/>
                  </a:cubicBezTo>
                  <a:cubicBezTo>
                    <a:pt x="1751869" y="-13169"/>
                    <a:pt x="1987514" y="20665"/>
                    <a:pt x="2222347" y="0"/>
                  </a:cubicBezTo>
                  <a:cubicBezTo>
                    <a:pt x="2457180" y="-20665"/>
                    <a:pt x="2549708" y="39326"/>
                    <a:pt x="2738983" y="0"/>
                  </a:cubicBezTo>
                  <a:cubicBezTo>
                    <a:pt x="2928258" y="-39326"/>
                    <a:pt x="2981586" y="10337"/>
                    <a:pt x="3198215" y="0"/>
                  </a:cubicBezTo>
                  <a:cubicBezTo>
                    <a:pt x="3414844" y="-10337"/>
                    <a:pt x="3497762" y="11016"/>
                    <a:pt x="3657447" y="0"/>
                  </a:cubicBezTo>
                  <a:cubicBezTo>
                    <a:pt x="3817132" y="-11016"/>
                    <a:pt x="4084071" y="26616"/>
                    <a:pt x="4231487" y="0"/>
                  </a:cubicBezTo>
                  <a:cubicBezTo>
                    <a:pt x="4378903" y="-26616"/>
                    <a:pt x="4466820" y="49098"/>
                    <a:pt x="4690718" y="0"/>
                  </a:cubicBezTo>
                  <a:cubicBezTo>
                    <a:pt x="4914616" y="-49098"/>
                    <a:pt x="5163652" y="77062"/>
                    <a:pt x="5379566" y="0"/>
                  </a:cubicBezTo>
                  <a:cubicBezTo>
                    <a:pt x="5595480" y="-77062"/>
                    <a:pt x="5681914" y="37604"/>
                    <a:pt x="5896202" y="0"/>
                  </a:cubicBezTo>
                  <a:cubicBezTo>
                    <a:pt x="5874283" y="83323"/>
                    <a:pt x="5963215" y="154207"/>
                    <a:pt x="6052006" y="155804"/>
                  </a:cubicBezTo>
                  <a:cubicBezTo>
                    <a:pt x="6084813" y="221367"/>
                    <a:pt x="6021749" y="389394"/>
                    <a:pt x="6052006" y="473634"/>
                  </a:cubicBezTo>
                  <a:cubicBezTo>
                    <a:pt x="6082263" y="557874"/>
                    <a:pt x="6046960" y="628569"/>
                    <a:pt x="6052006" y="779000"/>
                  </a:cubicBezTo>
                  <a:cubicBezTo>
                    <a:pt x="5966377" y="782255"/>
                    <a:pt x="5883846" y="834422"/>
                    <a:pt x="5896202" y="934804"/>
                  </a:cubicBezTo>
                  <a:cubicBezTo>
                    <a:pt x="5669941" y="986130"/>
                    <a:pt x="5532644" y="922136"/>
                    <a:pt x="5379566" y="934804"/>
                  </a:cubicBezTo>
                  <a:cubicBezTo>
                    <a:pt x="5226488" y="947472"/>
                    <a:pt x="4879791" y="870406"/>
                    <a:pt x="4690718" y="934804"/>
                  </a:cubicBezTo>
                  <a:cubicBezTo>
                    <a:pt x="4501645" y="999202"/>
                    <a:pt x="4278043" y="872679"/>
                    <a:pt x="4001871" y="934804"/>
                  </a:cubicBezTo>
                  <a:cubicBezTo>
                    <a:pt x="3725699" y="996929"/>
                    <a:pt x="3618544" y="908968"/>
                    <a:pt x="3370427" y="934804"/>
                  </a:cubicBezTo>
                  <a:cubicBezTo>
                    <a:pt x="3122310" y="960640"/>
                    <a:pt x="2956073" y="894215"/>
                    <a:pt x="2681579" y="934804"/>
                  </a:cubicBezTo>
                  <a:cubicBezTo>
                    <a:pt x="2407085" y="975393"/>
                    <a:pt x="2350982" y="929628"/>
                    <a:pt x="2050135" y="934804"/>
                  </a:cubicBezTo>
                  <a:cubicBezTo>
                    <a:pt x="1749288" y="939980"/>
                    <a:pt x="1773130" y="926932"/>
                    <a:pt x="1533500" y="934804"/>
                  </a:cubicBezTo>
                  <a:cubicBezTo>
                    <a:pt x="1293870" y="942676"/>
                    <a:pt x="1191198" y="918330"/>
                    <a:pt x="1074268" y="934804"/>
                  </a:cubicBezTo>
                  <a:cubicBezTo>
                    <a:pt x="957338" y="951278"/>
                    <a:pt x="568293" y="869257"/>
                    <a:pt x="155804" y="934804"/>
                  </a:cubicBezTo>
                  <a:cubicBezTo>
                    <a:pt x="149561" y="839947"/>
                    <a:pt x="95012" y="772063"/>
                    <a:pt x="0" y="779000"/>
                  </a:cubicBezTo>
                  <a:cubicBezTo>
                    <a:pt x="-22397" y="706670"/>
                    <a:pt x="33002" y="557747"/>
                    <a:pt x="0" y="486098"/>
                  </a:cubicBezTo>
                  <a:cubicBezTo>
                    <a:pt x="-33002" y="414449"/>
                    <a:pt x="39318" y="280892"/>
                    <a:pt x="0" y="155804"/>
                  </a:cubicBezTo>
                  <a:close/>
                </a:path>
              </a:pathLst>
            </a:custGeom>
            <a:solidFill>
              <a:srgbClr val="0E202E"/>
            </a:solidFill>
            <a:ln w="571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1220306403">
                    <a:prstGeom prst="plaqu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3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D5DC00A-5324-45D2-A884-557B2B672E58}"/>
                </a:ext>
              </a:extLst>
            </p:cNvPr>
            <p:cNvSpPr txBox="1"/>
            <p:nvPr/>
          </p:nvSpPr>
          <p:spPr>
            <a:xfrm>
              <a:off x="2354508" y="2258723"/>
              <a:ext cx="3116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solidFill>
                    <a:schemeClr val="bg1"/>
                  </a:solidFill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D. 240 km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1425EB-BCD6-408F-8D05-F88F16F0DE51}"/>
              </a:ext>
            </a:extLst>
          </p:cNvPr>
          <p:cNvGrpSpPr/>
          <p:nvPr/>
        </p:nvGrpSpPr>
        <p:grpSpPr>
          <a:xfrm>
            <a:off x="992777" y="331580"/>
            <a:ext cx="10871274" cy="1319858"/>
            <a:chOff x="725865" y="2073"/>
            <a:chExt cx="7899661" cy="131985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C72D70F-9BCB-49BF-AB47-C0A93FB86142}"/>
                </a:ext>
              </a:extLst>
            </p:cNvPr>
            <p:cNvSpPr/>
            <p:nvPr/>
          </p:nvSpPr>
          <p:spPr>
            <a:xfrm>
              <a:off x="725865" y="18192"/>
              <a:ext cx="7899661" cy="1303739"/>
            </a:xfrm>
            <a:prstGeom prst="roundRect">
              <a:avLst>
                <a:gd name="adj" fmla="val 6373"/>
              </a:avLst>
            </a:prstGeom>
            <a:solidFill>
              <a:srgbClr val="99A988"/>
            </a:solidFill>
            <a:ln w="57150">
              <a:solidFill>
                <a:srgbClr val="15252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62CCD71-4642-433C-9E68-A11A8385FDC0}"/>
                </a:ext>
              </a:extLst>
            </p:cNvPr>
            <p:cNvSpPr txBox="1"/>
            <p:nvPr/>
          </p:nvSpPr>
          <p:spPr>
            <a:xfrm>
              <a:off x="822989" y="2073"/>
              <a:ext cx="764735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Bài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4.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ô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tô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dự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định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quãng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300km.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Ô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tô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đó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với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vận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tốc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60km/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giờ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2    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quãng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Hỏi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ô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tô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đi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tiếp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quãng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bao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nhiêu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ki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– 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lô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 –</a:t>
              </a:r>
              <a:r>
                <a:rPr lang="en-US" sz="2400" b="1" dirty="0" err="1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mét</a:t>
              </a:r>
              <a:r>
                <a:rPr lang="en-US" sz="2400" b="1" dirty="0">
                  <a:latin typeface="Arial" panose="020B0604020202020204" pitchFamily="34" charset="0"/>
                  <a:ea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CEC4E77-E142-AD40-88D8-2391BEC90BD2}"/>
              </a:ext>
            </a:extLst>
          </p:cNvPr>
          <p:cNvSpPr txBox="1"/>
          <p:nvPr/>
        </p:nvSpPr>
        <p:spPr>
          <a:xfrm>
            <a:off x="9780608" y="196769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A296F1-7FAC-4A41-8189-86FD77A9B0FF}"/>
              </a:ext>
            </a:extLst>
          </p:cNvPr>
          <p:cNvSpPr txBox="1"/>
          <p:nvPr/>
        </p:nvSpPr>
        <p:spPr>
          <a:xfrm>
            <a:off x="5468856" y="628209"/>
            <a:ext cx="6184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r>
              <a:rPr lang="en-VN" sz="2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10C1449-A3AA-A847-8FE2-D5146DDD65ED}"/>
              </a:ext>
            </a:extLst>
          </p:cNvPr>
          <p:cNvCxnSpPr>
            <a:cxnSpLocks/>
          </p:cNvCxnSpPr>
          <p:nvPr/>
        </p:nvCxnSpPr>
        <p:spPr>
          <a:xfrm>
            <a:off x="5468856" y="965557"/>
            <a:ext cx="3132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77220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39"/>
    </mc:Choice>
    <mc:Fallback xmlns="">
      <p:transition spd="slow" advTm="5339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5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25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6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250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0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5" presetID="2" presetClass="exit" presetSubtype="4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  <p:extLst mod="1">
    <p:ext uri="{E180D4A7-C9FB-4DFB-919C-405C955672EB}">
      <p14:showEvtLst xmlns:p14="http://schemas.microsoft.com/office/powerpoint/2010/main">
        <p14:playEvt time="2466" objId="26"/>
        <p14:stopEvt time="5339" objId="2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29662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600" dirty="0">
                <a:latin typeface="Arial" panose="020B0604020202020204" pitchFamily="34" charset="0"/>
                <a:cs typeface="Arial" panose="020B0604020202020204" pitchFamily="34" charset="0"/>
              </a:rPr>
              <a:t>`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DB584998-1B5B-9047-962F-B487F7567B97}"/>
              </a:ext>
            </a:extLst>
          </p:cNvPr>
          <p:cNvSpPr txBox="1">
            <a:spLocks noChangeArrowheads="1"/>
          </p:cNvSpPr>
          <p:nvPr/>
        </p:nvSpPr>
        <p:spPr>
          <a:xfrm>
            <a:off x="2690949" y="993363"/>
            <a:ext cx="6156931" cy="7921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3200" b="1" u="sng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altLang="en-US" sz="3200" b="1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u="sng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thích</a:t>
            </a:r>
            <a:r>
              <a:rPr lang="en-US" altLang="en-US" sz="3200" b="1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u="sng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lang="en-US" altLang="en-US" sz="3200" b="1" u="sng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u="sng" dirty="0" err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làm</a:t>
            </a:r>
            <a:endParaRPr lang="en-US" altLang="en-US" sz="3200" b="1" u="sng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329ED54A-D2F2-D34A-A84A-96365F9F1560}"/>
              </a:ext>
            </a:extLst>
          </p:cNvPr>
          <p:cNvSpPr txBox="1">
            <a:spLocks noChangeArrowheads="1"/>
          </p:cNvSpPr>
          <p:nvPr/>
        </p:nvSpPr>
        <p:spPr>
          <a:xfrm>
            <a:off x="1761280" y="1982104"/>
            <a:ext cx="9144000" cy="36576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9600" indent="-609600" algn="ctr">
              <a:buFontTx/>
              <a:buNone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 2     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2,25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ctr">
              <a:buFontTx/>
              <a:buNone/>
            </a:pPr>
            <a:endParaRPr lang="en-US" alt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9600" indent="-609600" algn="ctr">
              <a:buFontTx/>
              <a:buNone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2,25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600" indent="-609600" algn="ctr">
              <a:buFontTx/>
              <a:buNone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60 x </a:t>
            </a:r>
            <a:r>
              <a:rPr lang="en-US" altLang="en-US" sz="3200" b="1" dirty="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2,25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(km)</a:t>
            </a:r>
          </a:p>
          <a:p>
            <a:pPr marL="609600" indent="-609600" algn="ctr">
              <a:buFontTx/>
              <a:buNone/>
            </a:pP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ô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609600" indent="-609600" algn="ctr">
              <a:buFontTx/>
              <a:buNone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300 – </a:t>
            </a:r>
            <a:r>
              <a:rPr lang="en-US" alt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135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 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(km)</a:t>
            </a:r>
          </a:p>
          <a:p>
            <a:pPr marL="609600" indent="-609600" algn="ctr">
              <a:buFontTx/>
              <a:buNone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165</a:t>
            </a: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</a:p>
        </p:txBody>
      </p:sp>
      <p:sp>
        <p:nvSpPr>
          <p:cNvPr id="18" name="Rectangle 7">
            <a:extLst>
              <a:ext uri="{FF2B5EF4-FFF2-40B4-BE49-F238E27FC236}">
                <a16:creationId xmlns:a16="http://schemas.microsoft.com/office/drawing/2014/main" id="{E862AC2C-8663-2F45-8BB7-FE5F9EBF6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9334" y="162366"/>
            <a:ext cx="2514600" cy="76944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n-US" sz="4400" b="1" u="sng" dirty="0" err="1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b="1" u="sng" dirty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73F68ED4-1C17-3147-AFC8-981207A01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9052" y="1604303"/>
            <a:ext cx="63178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cs typeface="Arial" panose="020B0604020202020204" pitchFamily="34" charset="0"/>
              </a:rPr>
              <a:t>1  4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DEF991-01A1-A449-8AD3-86BBDA716F80}"/>
              </a:ext>
            </a:extLst>
          </p:cNvPr>
          <p:cNvCxnSpPr>
            <a:cxnSpLocks/>
          </p:cNvCxnSpPr>
          <p:nvPr/>
        </p:nvCxnSpPr>
        <p:spPr>
          <a:xfrm>
            <a:off x="5019052" y="2327578"/>
            <a:ext cx="46684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07533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56090-C75D-46CC-B27D-E5B6C3FF8DE1}"/>
              </a:ext>
            </a:extLst>
          </p:cNvPr>
          <p:cNvSpPr txBox="1"/>
          <p:nvPr/>
        </p:nvSpPr>
        <p:spPr>
          <a:xfrm>
            <a:off x="1698170" y="1642305"/>
            <a:ext cx="881742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thập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chuyển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đổi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đo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xem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7F82FC-4CE7-2149-84B2-7E2F245C5FC1}"/>
              </a:ext>
            </a:extLst>
          </p:cNvPr>
          <p:cNvSpPr/>
          <p:nvPr/>
        </p:nvSpPr>
        <p:spPr>
          <a:xfrm>
            <a:off x="3033918" y="0"/>
            <a:ext cx="6905395" cy="183451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Đánh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tiêu</a:t>
            </a:r>
            <a:endParaRPr lang="en-US" sz="6000" dirty="0">
              <a:ln w="9525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68000">
                    <a:srgbClr val="FF0000">
                      <a:shade val="67500"/>
                      <a:satMod val="115000"/>
                    </a:srgbClr>
                  </a:gs>
                  <a:gs pos="100000">
                    <a:srgbClr val="FF82CA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92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entagon 40">
            <a:extLst>
              <a:ext uri="{FF2B5EF4-FFF2-40B4-BE49-F238E27FC236}">
                <a16:creationId xmlns:a16="http://schemas.microsoft.com/office/drawing/2014/main" id="{FEBC6067-FCEA-DC48-B2B5-F60BB8D2EB2B}"/>
              </a:ext>
            </a:extLst>
          </p:cNvPr>
          <p:cNvSpPr/>
          <p:nvPr/>
        </p:nvSpPr>
        <p:spPr>
          <a:xfrm>
            <a:off x="1815737" y="997572"/>
            <a:ext cx="7870111" cy="4010085"/>
          </a:xfrm>
          <a:prstGeom prst="homePlat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Dặn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dò</a:t>
            </a:r>
            <a:endParaRPr lang="en-US" sz="8000" dirty="0">
              <a:ln>
                <a:solidFill>
                  <a:prstClr val="black"/>
                </a:solidFill>
              </a:ln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609585"/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800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8000" i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i="1" dirty="0" err="1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8000" i="1" dirty="0">
                <a:ln>
                  <a:solidFill>
                    <a:prstClr val="black"/>
                  </a:solidFill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45" name="Full Plants vs. Zombies OST.mp3" descr="Full Plants vs. Zombies OST.mp3">
            <a:hlinkClick r:id="" action="ppaction://media"/>
            <a:extLst>
              <a:ext uri="{FF2B5EF4-FFF2-40B4-BE49-F238E27FC236}">
                <a16:creationId xmlns:a16="http://schemas.microsoft.com/office/drawing/2014/main" id="{9EE79AAC-030D-704E-81C6-82910098E5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41867" y="-3623394"/>
            <a:ext cx="1083733" cy="108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3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xit" presetSubtype="0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41" grpId="0" animBg="1"/>
      <p:bldP spid="41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7481E76-D592-4578-8651-9D2C3A18D41B}"/>
              </a:ext>
            </a:extLst>
          </p:cNvPr>
          <p:cNvSpPr/>
          <p:nvPr/>
        </p:nvSpPr>
        <p:spPr>
          <a:xfrm>
            <a:off x="627017" y="1257962"/>
            <a:ext cx="10698480" cy="3274849"/>
          </a:xfrm>
          <a:prstGeom prst="roundRect">
            <a:avLst>
              <a:gd name="adj" fmla="val 4440"/>
            </a:avLst>
          </a:prstGeom>
          <a:solidFill>
            <a:schemeClr val="accent3">
              <a:alpha val="67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56090-C75D-46CC-B27D-E5B6C3FF8DE1}"/>
              </a:ext>
            </a:extLst>
          </p:cNvPr>
          <p:cNvSpPr txBox="1"/>
          <p:nvPr/>
        </p:nvSpPr>
        <p:spPr>
          <a:xfrm>
            <a:off x="796834" y="1642305"/>
            <a:ext cx="101498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Củng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cố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đơn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vị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gian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đo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thời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dưới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dạng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thập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phân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chuyển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đổi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số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đo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gian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,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xem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đồng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hồ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+mj-lt"/>
                <a:ea typeface="Cambria" panose="020405030504060302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+mj-lt"/>
              <a:ea typeface="Cambria" panose="02040503050406030204" pitchFamily="18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E7F82FC-4CE7-2149-84B2-7E2F245C5FC1}"/>
              </a:ext>
            </a:extLst>
          </p:cNvPr>
          <p:cNvSpPr/>
          <p:nvPr/>
        </p:nvSpPr>
        <p:spPr>
          <a:xfrm>
            <a:off x="4160002" y="-327622"/>
            <a:ext cx="3871996" cy="1834515"/>
          </a:xfrm>
          <a:prstGeom prst="round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Mục</a:t>
            </a:r>
            <a:r>
              <a:rPr lang="en-US" sz="6000" dirty="0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 </a:t>
            </a:r>
            <a:r>
              <a:rPr lang="en-US" sz="6000" dirty="0" err="1">
                <a:ln w="9525">
                  <a:solidFill>
                    <a:schemeClr val="bg1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68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82CA"/>
                    </a:gs>
                  </a:gsLst>
                  <a:path path="circle">
                    <a:fillToRect l="100000" b="100000"/>
                  </a:path>
                  <a:tileRect t="-100000" r="-1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tiêu</a:t>
            </a:r>
            <a:endParaRPr lang="en-US" sz="6000" dirty="0">
              <a:ln w="9525">
                <a:solidFill>
                  <a:schemeClr val="bg1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68000">
                    <a:srgbClr val="FF0000">
                      <a:shade val="67500"/>
                      <a:satMod val="115000"/>
                    </a:srgbClr>
                  </a:gs>
                  <a:gs pos="100000">
                    <a:srgbClr val="FF82CA"/>
                  </a:gs>
                </a:gsLst>
                <a:path path="circle">
                  <a:fillToRect l="100000" b="100000"/>
                </a:path>
                <a:tileRect t="-100000" r="-1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447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90873B89-4685-4F9C-9BDD-148755A1B59E}"/>
              </a:ext>
            </a:extLst>
          </p:cNvPr>
          <p:cNvSpPr/>
          <p:nvPr/>
        </p:nvSpPr>
        <p:spPr>
          <a:xfrm>
            <a:off x="0" y="2572801"/>
            <a:ext cx="12192000" cy="2356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BC74297-CF28-44A3-B248-4FC02E391C63}"/>
              </a:ext>
            </a:extLst>
          </p:cNvPr>
          <p:cNvSpPr/>
          <p:nvPr/>
        </p:nvSpPr>
        <p:spPr>
          <a:xfrm>
            <a:off x="0" y="3962438"/>
            <a:ext cx="12192000" cy="235670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CCD95E-020D-8340-9701-7CD4AD774CBE}"/>
              </a:ext>
            </a:extLst>
          </p:cNvPr>
          <p:cNvSpPr/>
          <p:nvPr/>
        </p:nvSpPr>
        <p:spPr>
          <a:xfrm>
            <a:off x="148649" y="2032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Box 20">
            <a:extLst>
              <a:ext uri="{FF2B5EF4-FFF2-40B4-BE49-F238E27FC236}">
                <a16:creationId xmlns:a16="http://schemas.microsoft.com/office/drawing/2014/main" id="{62791D7C-13D9-D14C-8F08-157AD5362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000" y="1003300"/>
            <a:ext cx="119761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cs typeface="Arial" panose="020B0604020202020204" pitchFamily="34" charset="0"/>
              </a:rPr>
              <a:t>a) 1 </a:t>
            </a:r>
            <a:r>
              <a:rPr lang="en-US" altLang="en-US" sz="3200" dirty="0" err="1">
                <a:cs typeface="Arial" panose="020B0604020202020204" pitchFamily="34" charset="0"/>
              </a:rPr>
              <a:t>thế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kỷ</a:t>
            </a:r>
            <a:r>
              <a:rPr lang="en-US" altLang="en-US" sz="3200" dirty="0">
                <a:cs typeface="Arial" panose="020B0604020202020204" pitchFamily="34" charset="0"/>
              </a:rPr>
              <a:t> =   …  </a:t>
            </a:r>
            <a:r>
              <a:rPr lang="en-US" altLang="en-US" sz="3200" dirty="0" err="1">
                <a:cs typeface="Arial" panose="020B0604020202020204" pitchFamily="34" charset="0"/>
              </a:rPr>
              <a:t>năm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  <p:sp>
        <p:nvSpPr>
          <p:cNvPr id="20" name="Text Box 22">
            <a:extLst>
              <a:ext uri="{FF2B5EF4-FFF2-40B4-BE49-F238E27FC236}">
                <a16:creationId xmlns:a16="http://schemas.microsoft.com/office/drawing/2014/main" id="{D46E7D9D-DBA4-5947-9BCA-F8D7F02512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0247" y="984246"/>
            <a:ext cx="118615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66"/>
                </a:solidFill>
                <a:cs typeface="Arial" panose="020B0604020202020204" pitchFamily="34" charset="0"/>
              </a:rPr>
              <a:t>100</a:t>
            </a:r>
          </a:p>
        </p:txBody>
      </p:sp>
      <p:sp>
        <p:nvSpPr>
          <p:cNvPr id="21" name="Text Box 23">
            <a:extLst>
              <a:ext uri="{FF2B5EF4-FFF2-40B4-BE49-F238E27FC236}">
                <a16:creationId xmlns:a16="http://schemas.microsoft.com/office/drawing/2014/main" id="{E0852A46-7050-CE48-9612-4672FA416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1460500"/>
            <a:ext cx="1102735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cs typeface="Arial" panose="020B0604020202020204" pitchFamily="34" charset="0"/>
              </a:rPr>
              <a:t>1 </a:t>
            </a:r>
            <a:r>
              <a:rPr lang="en-US" altLang="en-US" sz="3200" dirty="0" err="1">
                <a:cs typeface="Arial" panose="020B0604020202020204" pitchFamily="34" charset="0"/>
              </a:rPr>
              <a:t>năm</a:t>
            </a:r>
            <a:r>
              <a:rPr lang="en-US" altLang="en-US" sz="3200" dirty="0">
                <a:cs typeface="Arial" panose="020B0604020202020204" pitchFamily="34" charset="0"/>
              </a:rPr>
              <a:t>  =   …  </a:t>
            </a:r>
            <a:r>
              <a:rPr lang="en-US" altLang="en-US" sz="3200" dirty="0" err="1">
                <a:cs typeface="Arial" panose="020B0604020202020204" pitchFamily="34" charset="0"/>
              </a:rPr>
              <a:t>tháng</a:t>
            </a:r>
            <a:endParaRPr lang="vi-VN" altLang="en-US" sz="3200" dirty="0">
              <a:cs typeface="Arial" panose="020B0604020202020204" pitchFamily="34" charset="0"/>
            </a:endParaRPr>
          </a:p>
        </p:txBody>
      </p:sp>
      <p:sp>
        <p:nvSpPr>
          <p:cNvPr id="22" name="Text Box 24">
            <a:extLst>
              <a:ext uri="{FF2B5EF4-FFF2-40B4-BE49-F238E27FC236}">
                <a16:creationId xmlns:a16="http://schemas.microsoft.com/office/drawing/2014/main" id="{AB75E8BC-FBA2-884D-A013-76EB1C9A0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1993900"/>
            <a:ext cx="161734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cs typeface="Arial" panose="020B0604020202020204" pitchFamily="34" charset="0"/>
              </a:rPr>
              <a:t>1 </a:t>
            </a:r>
            <a:r>
              <a:rPr lang="en-US" altLang="en-US" sz="3200" dirty="0" err="1">
                <a:cs typeface="Arial" panose="020B0604020202020204" pitchFamily="34" charset="0"/>
              </a:rPr>
              <a:t>năm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không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nhuận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có</a:t>
            </a:r>
            <a:r>
              <a:rPr lang="en-US" altLang="en-US" sz="4000" dirty="0">
                <a:cs typeface="Arial" panose="020B0604020202020204" pitchFamily="34" charset="0"/>
              </a:rPr>
              <a:t>   </a:t>
            </a:r>
            <a:r>
              <a:rPr lang="en-US" altLang="en-US" sz="3200" dirty="0">
                <a:cs typeface="Arial" panose="020B0604020202020204" pitchFamily="34" charset="0"/>
              </a:rPr>
              <a:t>… ng</a:t>
            </a:r>
            <a:r>
              <a:rPr lang="vi-VN" altLang="en-US" sz="3200" dirty="0">
                <a:cs typeface="Arial" panose="020B0604020202020204" pitchFamily="34" charset="0"/>
              </a:rPr>
              <a:t>ày</a:t>
            </a:r>
          </a:p>
        </p:txBody>
      </p:sp>
      <p:sp>
        <p:nvSpPr>
          <p:cNvPr id="23" name="Text Box 25">
            <a:extLst>
              <a:ext uri="{FF2B5EF4-FFF2-40B4-BE49-F238E27FC236}">
                <a16:creationId xmlns:a16="http://schemas.microsoft.com/office/drawing/2014/main" id="{D9FD3DF4-25E3-1448-AE7E-5F5C46D39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2557463"/>
            <a:ext cx="134778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cs typeface="Arial" panose="020B0604020202020204" pitchFamily="34" charset="0"/>
              </a:rPr>
              <a:t>1 </a:t>
            </a:r>
            <a:r>
              <a:rPr lang="en-US" altLang="en-US" sz="3200" dirty="0" err="1">
                <a:cs typeface="Arial" panose="020B0604020202020204" pitchFamily="34" charset="0"/>
              </a:rPr>
              <a:t>năm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nhuận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cs typeface="Arial" panose="020B0604020202020204" pitchFamily="34" charset="0"/>
              </a:rPr>
              <a:t>     …   ng</a:t>
            </a:r>
            <a:r>
              <a:rPr lang="vi-VN" altLang="en-US" sz="3200" dirty="0">
                <a:cs typeface="Arial" panose="020B0604020202020204" pitchFamily="34" charset="0"/>
              </a:rPr>
              <a:t>ày</a:t>
            </a:r>
            <a:r>
              <a:rPr lang="en-US" altLang="en-US" sz="4000" dirty="0">
                <a:cs typeface="Arial" panose="020B0604020202020204" pitchFamily="34" charset="0"/>
              </a:rPr>
              <a:t> </a:t>
            </a:r>
          </a:p>
        </p:txBody>
      </p:sp>
      <p:sp>
        <p:nvSpPr>
          <p:cNvPr id="24" name="Text Box 27">
            <a:extLst>
              <a:ext uri="{FF2B5EF4-FFF2-40B4-BE49-F238E27FC236}">
                <a16:creationId xmlns:a16="http://schemas.microsoft.com/office/drawing/2014/main" id="{91CF55F2-E8B1-8347-A736-B4AED31D98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9799" y="3670300"/>
            <a:ext cx="1568334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 err="1">
                <a:cs typeface="Arial" panose="020B0604020202020204" pitchFamily="34" charset="0"/>
              </a:rPr>
              <a:t>Tháng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hai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cs typeface="Arial" panose="020B0604020202020204" pitchFamily="34" charset="0"/>
              </a:rPr>
              <a:t>   …   (</a:t>
            </a:r>
            <a:r>
              <a:rPr lang="en-US" altLang="en-US" sz="3200" dirty="0" err="1">
                <a:cs typeface="Arial" panose="020B0604020202020204" pitchFamily="34" charset="0"/>
              </a:rPr>
              <a:t>hoặc</a:t>
            </a:r>
            <a:r>
              <a:rPr lang="en-US" altLang="en-US" sz="3200" dirty="0">
                <a:cs typeface="Arial" panose="020B0604020202020204" pitchFamily="34" charset="0"/>
              </a:rPr>
              <a:t>  … ) ng</a:t>
            </a:r>
            <a:r>
              <a:rPr lang="vi-VN" altLang="en-US" sz="3200" dirty="0">
                <a:cs typeface="Arial" panose="020B0604020202020204" pitchFamily="34" charset="0"/>
              </a:rPr>
              <a:t>ày</a:t>
            </a:r>
          </a:p>
        </p:txBody>
      </p:sp>
      <p:sp>
        <p:nvSpPr>
          <p:cNvPr id="25" name="Text Box 28">
            <a:extLst>
              <a:ext uri="{FF2B5EF4-FFF2-40B4-BE49-F238E27FC236}">
                <a16:creationId xmlns:a16="http://schemas.microsoft.com/office/drawing/2014/main" id="{828F63F9-CAB6-4B48-AB6E-3A961AB08C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0" y="3213100"/>
            <a:ext cx="176437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cs typeface="Arial" panose="020B0604020202020204" pitchFamily="34" charset="0"/>
              </a:rPr>
              <a:t>1 </a:t>
            </a:r>
            <a:r>
              <a:rPr lang="en-US" altLang="en-US" sz="3200" dirty="0" err="1">
                <a:cs typeface="Arial" panose="020B0604020202020204" pitchFamily="34" charset="0"/>
              </a:rPr>
              <a:t>tháng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cs typeface="Arial" panose="020B0604020202020204" pitchFamily="34" charset="0"/>
              </a:rPr>
              <a:t>   …  (</a:t>
            </a:r>
            <a:r>
              <a:rPr lang="en-US" altLang="en-US" sz="3200" dirty="0" err="1">
                <a:cs typeface="Arial" panose="020B0604020202020204" pitchFamily="34" charset="0"/>
              </a:rPr>
              <a:t>hoặc</a:t>
            </a:r>
            <a:r>
              <a:rPr lang="en-US" altLang="en-US" sz="3200" dirty="0">
                <a:cs typeface="Arial" panose="020B0604020202020204" pitchFamily="34" charset="0"/>
              </a:rPr>
              <a:t>  … ) ng</a:t>
            </a:r>
            <a:r>
              <a:rPr lang="vi-VN" altLang="en-US" sz="3200" dirty="0">
                <a:cs typeface="Arial" panose="020B0604020202020204" pitchFamily="34" charset="0"/>
              </a:rPr>
              <a:t>ày</a:t>
            </a:r>
          </a:p>
        </p:txBody>
      </p:sp>
      <p:sp>
        <p:nvSpPr>
          <p:cNvPr id="26" name="Text Box 30">
            <a:extLst>
              <a:ext uri="{FF2B5EF4-FFF2-40B4-BE49-F238E27FC236}">
                <a16:creationId xmlns:a16="http://schemas.microsoft.com/office/drawing/2014/main" id="{017D583A-0CCF-CD43-9A8D-FBF187B723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039" y="1421449"/>
            <a:ext cx="19604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66"/>
                </a:solidFill>
                <a:cs typeface="Arial" panose="020B0604020202020204" pitchFamily="34" charset="0"/>
              </a:rPr>
              <a:t>12</a:t>
            </a:r>
          </a:p>
        </p:txBody>
      </p:sp>
      <p:sp>
        <p:nvSpPr>
          <p:cNvPr id="27" name="Text Box 32">
            <a:extLst>
              <a:ext uri="{FF2B5EF4-FFF2-40B4-BE49-F238E27FC236}">
                <a16:creationId xmlns:a16="http://schemas.microsoft.com/office/drawing/2014/main" id="{34EA314A-300D-0E43-9D89-E1FFDED75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4414" y="2074754"/>
            <a:ext cx="122583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66"/>
                </a:solidFill>
                <a:cs typeface="Arial" panose="020B0604020202020204" pitchFamily="34" charset="0"/>
              </a:rPr>
              <a:t>365</a:t>
            </a:r>
          </a:p>
        </p:txBody>
      </p:sp>
      <p:sp>
        <p:nvSpPr>
          <p:cNvPr id="38" name="Text Box 34">
            <a:extLst>
              <a:ext uri="{FF2B5EF4-FFF2-40B4-BE49-F238E27FC236}">
                <a16:creationId xmlns:a16="http://schemas.microsoft.com/office/drawing/2014/main" id="{624E21D6-0C6D-BE43-9EF0-FFA47B44D2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0873" y="2603500"/>
            <a:ext cx="94816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66"/>
                </a:solidFill>
                <a:cs typeface="Arial" panose="020B0604020202020204" pitchFamily="34" charset="0"/>
              </a:rPr>
              <a:t>366</a:t>
            </a:r>
          </a:p>
        </p:txBody>
      </p:sp>
      <p:sp>
        <p:nvSpPr>
          <p:cNvPr id="41" name="Text Box 38">
            <a:extLst>
              <a:ext uri="{FF2B5EF4-FFF2-40B4-BE49-F238E27FC236}">
                <a16:creationId xmlns:a16="http://schemas.microsoft.com/office/drawing/2014/main" id="{F7C0BEAD-7FEE-3042-929D-9264791B5B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0088" y="3189543"/>
            <a:ext cx="8458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66"/>
                </a:solidFill>
                <a:cs typeface="Arial" panose="020B0604020202020204" pitchFamily="34" charset="0"/>
              </a:rPr>
              <a:t>30</a:t>
            </a:r>
          </a:p>
        </p:txBody>
      </p:sp>
      <p:sp>
        <p:nvSpPr>
          <p:cNvPr id="42" name="Text Box 39">
            <a:extLst>
              <a:ext uri="{FF2B5EF4-FFF2-40B4-BE49-F238E27FC236}">
                <a16:creationId xmlns:a16="http://schemas.microsoft.com/office/drawing/2014/main" id="{3EFB5598-52A3-D14F-92FF-10AB56362B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8220" y="3175726"/>
            <a:ext cx="933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66"/>
                </a:solidFill>
                <a:cs typeface="Arial" panose="020B0604020202020204" pitchFamily="34" charset="0"/>
              </a:rPr>
              <a:t>31</a:t>
            </a:r>
          </a:p>
        </p:txBody>
      </p:sp>
      <p:sp>
        <p:nvSpPr>
          <p:cNvPr id="43" name="Text Box 41">
            <a:extLst>
              <a:ext uri="{FF2B5EF4-FFF2-40B4-BE49-F238E27FC236}">
                <a16:creationId xmlns:a16="http://schemas.microsoft.com/office/drawing/2014/main" id="{8F7223F8-0E0B-2849-B55E-E7D82D782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930" y="3639272"/>
            <a:ext cx="17153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66"/>
                </a:solidFill>
                <a:cs typeface="Arial" panose="020B0604020202020204" pitchFamily="34" charset="0"/>
              </a:rPr>
              <a:t>28</a:t>
            </a:r>
          </a:p>
        </p:txBody>
      </p:sp>
      <p:sp>
        <p:nvSpPr>
          <p:cNvPr id="44" name="Text Box 42">
            <a:extLst>
              <a:ext uri="{FF2B5EF4-FFF2-40B4-BE49-F238E27FC236}">
                <a16:creationId xmlns:a16="http://schemas.microsoft.com/office/drawing/2014/main" id="{51895C21-6742-DD49-8436-B764861AE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3656" y="3670300"/>
            <a:ext cx="106975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>
                <a:solidFill>
                  <a:srgbClr val="FF0066"/>
                </a:solidFill>
                <a:cs typeface="Arial" panose="020B0604020202020204" pitchFamily="34" charset="0"/>
              </a:rPr>
              <a:t>29</a:t>
            </a:r>
          </a:p>
        </p:txBody>
      </p:sp>
      <p:sp>
        <p:nvSpPr>
          <p:cNvPr id="45" name="Text Box 43">
            <a:extLst>
              <a:ext uri="{FF2B5EF4-FFF2-40B4-BE49-F238E27FC236}">
                <a16:creationId xmlns:a16="http://schemas.microsoft.com/office/drawing/2014/main" id="{938C7A9D-517C-7540-84EE-587E4D9471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241300"/>
            <a:ext cx="9906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u="sng" dirty="0" err="1">
                <a:solidFill>
                  <a:srgbClr val="80000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4000" b="1" u="sng" dirty="0">
                <a:solidFill>
                  <a:srgbClr val="800000"/>
                </a:solidFill>
                <a:cs typeface="Arial" panose="020B0604020202020204" pitchFamily="34" charset="0"/>
              </a:rPr>
              <a:t> 1</a:t>
            </a:r>
            <a:r>
              <a:rPr lang="en-US" altLang="en-US" sz="4000" b="1" dirty="0">
                <a:solidFill>
                  <a:srgbClr val="800000"/>
                </a:solidFill>
                <a:cs typeface="Arial" panose="020B0604020202020204" pitchFamily="34" charset="0"/>
              </a:rPr>
              <a:t> : </a:t>
            </a:r>
            <a:r>
              <a:rPr lang="en-US" altLang="en-US" sz="4000" b="1" dirty="0" err="1">
                <a:solidFill>
                  <a:srgbClr val="8000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4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4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4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4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4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4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800000"/>
                </a:solidFill>
                <a:cs typeface="Arial" panose="020B0604020202020204" pitchFamily="34" charset="0"/>
              </a:rPr>
              <a:t>chấm</a:t>
            </a:r>
            <a:r>
              <a:rPr lang="en-US" altLang="en-US" sz="4000" b="1" dirty="0">
                <a:solidFill>
                  <a:srgbClr val="800000"/>
                </a:solidFill>
                <a:cs typeface="Arial" panose="020B0604020202020204" pitchFamily="34" charset="0"/>
              </a:rPr>
              <a:t> :</a:t>
            </a:r>
          </a:p>
        </p:txBody>
      </p:sp>
      <p:sp>
        <p:nvSpPr>
          <p:cNvPr id="46" name="Text Box 20">
            <a:extLst>
              <a:ext uri="{FF2B5EF4-FFF2-40B4-BE49-F238E27FC236}">
                <a16:creationId xmlns:a16="http://schemas.microsoft.com/office/drawing/2014/main" id="{0B4A96ED-9453-ED44-8849-418218701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200" y="4356100"/>
            <a:ext cx="1225261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cs typeface="Arial" panose="020B0604020202020204" pitchFamily="34" charset="0"/>
              </a:rPr>
              <a:t>b) 1 </a:t>
            </a:r>
            <a:r>
              <a:rPr lang="en-US" altLang="en-US" sz="3200" dirty="0" err="1">
                <a:cs typeface="Arial" panose="020B0604020202020204" pitchFamily="34" charset="0"/>
              </a:rPr>
              <a:t>tuần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lễ</a:t>
            </a:r>
            <a:r>
              <a:rPr lang="en-US" altLang="en-US" sz="3200" dirty="0"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cs typeface="Arial" panose="020B0604020202020204" pitchFamily="34" charset="0"/>
              </a:rPr>
              <a:t> … ng</a:t>
            </a:r>
            <a:r>
              <a:rPr lang="vi-VN" altLang="en-US" sz="3200" dirty="0">
                <a:cs typeface="Arial" panose="020B0604020202020204" pitchFamily="34" charset="0"/>
              </a:rPr>
              <a:t>ày</a:t>
            </a:r>
          </a:p>
        </p:txBody>
      </p:sp>
      <p:sp>
        <p:nvSpPr>
          <p:cNvPr id="47" name="Text Box 22">
            <a:extLst>
              <a:ext uri="{FF2B5EF4-FFF2-40B4-BE49-F238E27FC236}">
                <a16:creationId xmlns:a16="http://schemas.microsoft.com/office/drawing/2014/main" id="{350B47BB-350F-6948-B79A-12C9620D6F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8763" y="4331640"/>
            <a:ext cx="7021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66"/>
                </a:solidFill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Text Box 23">
            <a:extLst>
              <a:ext uri="{FF2B5EF4-FFF2-40B4-BE49-F238E27FC236}">
                <a16:creationId xmlns:a16="http://schemas.microsoft.com/office/drawing/2014/main" id="{4056E1B7-77B9-EA43-8A7B-03FAD50E0A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4813300"/>
            <a:ext cx="857683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cs typeface="Arial" panose="020B0604020202020204" pitchFamily="34" charset="0"/>
              </a:rPr>
              <a:t>1 </a:t>
            </a:r>
            <a:r>
              <a:rPr lang="en-US" altLang="en-US" sz="3200" dirty="0" err="1">
                <a:cs typeface="Arial" panose="020B0604020202020204" pitchFamily="34" charset="0"/>
              </a:rPr>
              <a:t>ngày</a:t>
            </a:r>
            <a:r>
              <a:rPr lang="en-US" altLang="en-US" sz="3200" dirty="0">
                <a:cs typeface="Arial" panose="020B0604020202020204" pitchFamily="34" charset="0"/>
              </a:rPr>
              <a:t> =  …. </a:t>
            </a:r>
            <a:r>
              <a:rPr lang="en-US" altLang="en-US" sz="3200" dirty="0" err="1">
                <a:cs typeface="Arial" panose="020B0604020202020204" pitchFamily="34" charset="0"/>
              </a:rPr>
              <a:t>gi</a:t>
            </a:r>
            <a:r>
              <a:rPr lang="vi-VN" altLang="en-US" sz="3200" dirty="0">
                <a:cs typeface="Arial" panose="020B0604020202020204" pitchFamily="34" charset="0"/>
              </a:rPr>
              <a:t>ờ</a:t>
            </a:r>
          </a:p>
        </p:txBody>
      </p:sp>
      <p:sp>
        <p:nvSpPr>
          <p:cNvPr id="49" name="Text Box 25">
            <a:extLst>
              <a:ext uri="{FF2B5EF4-FFF2-40B4-BE49-F238E27FC236}">
                <a16:creationId xmlns:a16="http://schemas.microsoft.com/office/drawing/2014/main" id="{FD88AC37-80D8-D74C-9D07-5C92EF109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5270500"/>
            <a:ext cx="80867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cs typeface="Arial" panose="020B0604020202020204" pitchFamily="34" charset="0"/>
              </a:rPr>
              <a:t>1 </a:t>
            </a:r>
            <a:r>
              <a:rPr lang="en-US" altLang="en-US" sz="3200" dirty="0" err="1">
                <a:cs typeface="Arial" panose="020B0604020202020204" pitchFamily="34" charset="0"/>
              </a:rPr>
              <a:t>giờ</a:t>
            </a:r>
            <a:r>
              <a:rPr lang="en-US" altLang="en-US" sz="3200" dirty="0">
                <a:cs typeface="Arial" panose="020B0604020202020204" pitchFamily="34" charset="0"/>
              </a:rPr>
              <a:t> =  ….  </a:t>
            </a:r>
            <a:r>
              <a:rPr lang="en-US" altLang="en-US" sz="3200" dirty="0" err="1">
                <a:cs typeface="Arial" panose="020B0604020202020204" pitchFamily="34" charset="0"/>
              </a:rPr>
              <a:t>ph</a:t>
            </a:r>
            <a:r>
              <a:rPr lang="vi-VN" altLang="en-US" sz="3200" dirty="0">
                <a:cs typeface="Arial" panose="020B0604020202020204" pitchFamily="34" charset="0"/>
              </a:rPr>
              <a:t>ú</a:t>
            </a:r>
            <a:r>
              <a:rPr lang="en-US" altLang="en-US" sz="3200" dirty="0">
                <a:cs typeface="Arial" panose="020B0604020202020204" pitchFamily="34" charset="0"/>
              </a:rPr>
              <a:t>t</a:t>
            </a:r>
          </a:p>
        </p:txBody>
      </p:sp>
      <p:sp>
        <p:nvSpPr>
          <p:cNvPr id="50" name="Text Box 27">
            <a:extLst>
              <a:ext uri="{FF2B5EF4-FFF2-40B4-BE49-F238E27FC236}">
                <a16:creationId xmlns:a16="http://schemas.microsoft.com/office/drawing/2014/main" id="{244D3F38-99E4-7D4E-B4C2-D7A16294E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999" y="5803900"/>
            <a:ext cx="95570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cs typeface="Arial" panose="020B0604020202020204" pitchFamily="34" charset="0"/>
              </a:rPr>
              <a:t>1 </a:t>
            </a:r>
            <a:r>
              <a:rPr lang="en-US" altLang="en-US" sz="3200" dirty="0" err="1">
                <a:cs typeface="Arial" panose="020B0604020202020204" pitchFamily="34" charset="0"/>
              </a:rPr>
              <a:t>phút</a:t>
            </a:r>
            <a:r>
              <a:rPr lang="en-US" altLang="en-US" sz="3200" dirty="0">
                <a:cs typeface="Arial" panose="020B0604020202020204" pitchFamily="34" charset="0"/>
              </a:rPr>
              <a:t> =  …  </a:t>
            </a:r>
            <a:r>
              <a:rPr lang="en-US" altLang="en-US" sz="3200" dirty="0" err="1">
                <a:cs typeface="Arial" panose="020B0604020202020204" pitchFamily="34" charset="0"/>
              </a:rPr>
              <a:t>giây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  <p:sp>
        <p:nvSpPr>
          <p:cNvPr id="51" name="Text Box 29">
            <a:extLst>
              <a:ext uri="{FF2B5EF4-FFF2-40B4-BE49-F238E27FC236}">
                <a16:creationId xmlns:a16="http://schemas.microsoft.com/office/drawing/2014/main" id="{346AFB90-EBEA-774C-8212-695DCA845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744" y="4780122"/>
            <a:ext cx="87297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66"/>
                </a:solidFill>
                <a:cs typeface="Arial" panose="020B0604020202020204" pitchFamily="34" charset="0"/>
              </a:rPr>
              <a:t>24</a:t>
            </a:r>
          </a:p>
        </p:txBody>
      </p:sp>
      <p:sp>
        <p:nvSpPr>
          <p:cNvPr id="52" name="Text Box 30">
            <a:extLst>
              <a:ext uri="{FF2B5EF4-FFF2-40B4-BE49-F238E27FC236}">
                <a16:creationId xmlns:a16="http://schemas.microsoft.com/office/drawing/2014/main" id="{07FB50E6-228A-BD46-A416-BCA99ABA0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3348" y="5224009"/>
            <a:ext cx="7677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66"/>
                </a:solidFill>
                <a:cs typeface="Arial" panose="020B0604020202020204" pitchFamily="34" charset="0"/>
              </a:rPr>
              <a:t>60  </a:t>
            </a:r>
          </a:p>
        </p:txBody>
      </p:sp>
      <p:sp>
        <p:nvSpPr>
          <p:cNvPr id="53" name="Text Box 31">
            <a:extLst>
              <a:ext uri="{FF2B5EF4-FFF2-40B4-BE49-F238E27FC236}">
                <a16:creationId xmlns:a16="http://schemas.microsoft.com/office/drawing/2014/main" id="{70F7EF2B-A067-1C4B-ABE9-FDBCC61AEC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3247" y="5787588"/>
            <a:ext cx="171536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FF0066"/>
                </a:solidFill>
                <a:cs typeface="Arial" panose="020B0604020202020204" pitchFamily="34" charset="0"/>
              </a:rPr>
              <a:t>60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27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7" grpId="0"/>
      <p:bldP spid="38" grpId="0"/>
      <p:bldP spid="41" grpId="0"/>
      <p:bldP spid="42" grpId="0"/>
      <p:bldP spid="43" grpId="0"/>
      <p:bldP spid="44" grpId="0"/>
      <p:bldP spid="47" grpId="0"/>
      <p:bldP spid="51" grpId="0"/>
      <p:bldP spid="52" grpId="0"/>
      <p:bldP spid="53" grpId="0"/>
    </p:bldLst>
  </p:timing>
  <p:extLst mod="1">
    <p:ext uri="{E180D4A7-C9FB-4DFB-919C-405C955672EB}">
      <p14:showEvtLst xmlns:p14="http://schemas.microsoft.com/office/powerpoint/2010/main">
        <p14:playEvt time="6337" objId="40"/>
        <p14:stopEvt time="8831" objId="40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C82F4A-D170-7347-9AEA-151B4A712385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314EE4D8-0070-514A-927A-83694AFA6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152400"/>
            <a:ext cx="89328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80000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3600" b="1" u="sng" dirty="0">
                <a:solidFill>
                  <a:srgbClr val="800000"/>
                </a:solidFill>
                <a:cs typeface="Arial" panose="020B0604020202020204" pitchFamily="34" charset="0"/>
              </a:rPr>
              <a:t> 2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: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chấm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:</a:t>
            </a:r>
          </a:p>
        </p:txBody>
      </p:sp>
      <p:sp>
        <p:nvSpPr>
          <p:cNvPr id="27" name="Text Box 33">
            <a:extLst>
              <a:ext uri="{FF2B5EF4-FFF2-40B4-BE49-F238E27FC236}">
                <a16:creationId xmlns:a16="http://schemas.microsoft.com/office/drawing/2014/main" id="{54032116-CBE7-9945-80FE-456BCA12F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3188" y="914400"/>
            <a:ext cx="7174058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cs typeface="Arial" panose="020B0604020202020204" pitchFamily="34" charset="0"/>
              </a:rPr>
              <a:t>     </a:t>
            </a:r>
            <a:r>
              <a:rPr lang="en-US" altLang="en-US" sz="3200" dirty="0">
                <a:cs typeface="Arial" panose="020B0604020202020204" pitchFamily="34" charset="0"/>
              </a:rPr>
              <a:t>a)    2 </a:t>
            </a:r>
            <a:r>
              <a:rPr lang="en-US" altLang="en-US" sz="3200" dirty="0" err="1">
                <a:cs typeface="Arial" panose="020B0604020202020204" pitchFamily="34" charset="0"/>
              </a:rPr>
              <a:t>năm</a:t>
            </a:r>
            <a:r>
              <a:rPr lang="en-US" altLang="en-US" sz="3200" dirty="0">
                <a:cs typeface="Arial" panose="020B0604020202020204" pitchFamily="34" charset="0"/>
              </a:rPr>
              <a:t> 6 </a:t>
            </a:r>
            <a:r>
              <a:rPr lang="en-US" altLang="en-US" sz="3200" dirty="0" err="1">
                <a:cs typeface="Arial" panose="020B0604020202020204" pitchFamily="34" charset="0"/>
              </a:rPr>
              <a:t>tháng</a:t>
            </a:r>
            <a:r>
              <a:rPr lang="en-US" altLang="en-US" sz="3200" dirty="0">
                <a:cs typeface="Arial" panose="020B0604020202020204" pitchFamily="34" charset="0"/>
              </a:rPr>
              <a:t> = …… </a:t>
            </a:r>
            <a:r>
              <a:rPr lang="en-US" altLang="en-US" sz="3200" dirty="0" err="1">
                <a:cs typeface="Arial" panose="020B0604020202020204" pitchFamily="34" charset="0"/>
              </a:rPr>
              <a:t>tháng</a:t>
            </a:r>
            <a:endParaRPr lang="en-US" altLang="en-US" sz="32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cs typeface="Arial" panose="020B0604020202020204" pitchFamily="34" charset="0"/>
              </a:rPr>
              <a:t>              3 </a:t>
            </a:r>
            <a:r>
              <a:rPr lang="en-US" altLang="en-US" sz="3200" dirty="0" err="1">
                <a:cs typeface="Arial" panose="020B0604020202020204" pitchFamily="34" charset="0"/>
              </a:rPr>
              <a:t>phút</a:t>
            </a:r>
            <a:r>
              <a:rPr lang="en-US" altLang="en-US" sz="3200" dirty="0">
                <a:cs typeface="Arial" panose="020B0604020202020204" pitchFamily="34" charset="0"/>
              </a:rPr>
              <a:t> 40 </a:t>
            </a:r>
            <a:r>
              <a:rPr lang="en-US" altLang="en-US" sz="3200" dirty="0" err="1">
                <a:cs typeface="Arial" panose="020B0604020202020204" pitchFamily="34" charset="0"/>
              </a:rPr>
              <a:t>giây</a:t>
            </a:r>
            <a:r>
              <a:rPr lang="en-US" altLang="en-US" sz="3200" dirty="0">
                <a:cs typeface="Arial" panose="020B0604020202020204" pitchFamily="34" charset="0"/>
              </a:rPr>
              <a:t> = …… </a:t>
            </a:r>
            <a:r>
              <a:rPr lang="en-US" altLang="en-US" sz="3200" dirty="0" err="1">
                <a:cs typeface="Arial" panose="020B0604020202020204" pitchFamily="34" charset="0"/>
              </a:rPr>
              <a:t>giây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  <p:sp>
        <p:nvSpPr>
          <p:cNvPr id="30" name="Text Box 33">
            <a:extLst>
              <a:ext uri="{FF2B5EF4-FFF2-40B4-BE49-F238E27FC236}">
                <a16:creationId xmlns:a16="http://schemas.microsoft.com/office/drawing/2014/main" id="{DBAC1CF4-A7E3-254F-B1AA-9B7A914234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3600450"/>
            <a:ext cx="717405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cs typeface="Arial" panose="020B0604020202020204" pitchFamily="34" charset="0"/>
              </a:rPr>
              <a:t>b)   28 </a:t>
            </a:r>
            <a:r>
              <a:rPr lang="en-US" altLang="en-US" sz="3200" dirty="0" err="1">
                <a:cs typeface="Arial" panose="020B0604020202020204" pitchFamily="34" charset="0"/>
              </a:rPr>
              <a:t>tháng</a:t>
            </a:r>
            <a:r>
              <a:rPr lang="en-US" altLang="en-US" sz="3200" dirty="0">
                <a:cs typeface="Arial" panose="020B0604020202020204" pitchFamily="34" charset="0"/>
              </a:rPr>
              <a:t>  = …… </a:t>
            </a:r>
            <a:r>
              <a:rPr lang="en-US" altLang="en-US" sz="3200" dirty="0" err="1">
                <a:cs typeface="Arial" panose="020B0604020202020204" pitchFamily="34" charset="0"/>
              </a:rPr>
              <a:t>năm</a:t>
            </a:r>
            <a:r>
              <a:rPr lang="en-US" altLang="en-US" sz="3200" dirty="0">
                <a:cs typeface="Arial" panose="020B0604020202020204" pitchFamily="34" charset="0"/>
              </a:rPr>
              <a:t> …… </a:t>
            </a:r>
            <a:r>
              <a:rPr lang="en-US" altLang="en-US" sz="3200" dirty="0" err="1">
                <a:cs typeface="Arial" panose="020B0604020202020204" pitchFamily="34" charset="0"/>
              </a:rPr>
              <a:t>tháng</a:t>
            </a:r>
            <a:endParaRPr lang="en-US" altLang="en-US" sz="32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3200" dirty="0">
                <a:cs typeface="Arial" panose="020B0604020202020204" pitchFamily="34" charset="0"/>
              </a:rPr>
              <a:t>       150 </a:t>
            </a:r>
            <a:r>
              <a:rPr lang="en-US" altLang="en-US" sz="3200" dirty="0" err="1">
                <a:cs typeface="Arial" panose="020B0604020202020204" pitchFamily="34" charset="0"/>
              </a:rPr>
              <a:t>giây</a:t>
            </a:r>
            <a:r>
              <a:rPr lang="en-US" altLang="en-US" sz="3200" dirty="0">
                <a:cs typeface="Arial" panose="020B0604020202020204" pitchFamily="34" charset="0"/>
              </a:rPr>
              <a:t>  = …… </a:t>
            </a:r>
            <a:r>
              <a:rPr lang="en-US" altLang="en-US" sz="3200" dirty="0" err="1">
                <a:cs typeface="Arial" panose="020B0604020202020204" pitchFamily="34" charset="0"/>
              </a:rPr>
              <a:t>phút</a:t>
            </a:r>
            <a:r>
              <a:rPr lang="en-US" altLang="en-US" sz="3200" dirty="0">
                <a:cs typeface="Arial" panose="020B0604020202020204" pitchFamily="34" charset="0"/>
              </a:rPr>
              <a:t> …… </a:t>
            </a:r>
            <a:r>
              <a:rPr lang="en-US" altLang="en-US" sz="3200" dirty="0" err="1">
                <a:cs typeface="Arial" panose="020B0604020202020204" pitchFamily="34" charset="0"/>
              </a:rPr>
              <a:t>giây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  <p:sp>
        <p:nvSpPr>
          <p:cNvPr id="31" name="Text Box 33">
            <a:extLst>
              <a:ext uri="{FF2B5EF4-FFF2-40B4-BE49-F238E27FC236}">
                <a16:creationId xmlns:a16="http://schemas.microsoft.com/office/drawing/2014/main" id="{411D6E72-AAB9-F14F-B1D0-921D806E8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3193" y="1037248"/>
            <a:ext cx="732948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vi-VN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2 năm 6 tháng = 2 x 12 + 6 = 30 tháng</a:t>
            </a:r>
          </a:p>
        </p:txBody>
      </p:sp>
      <p:sp>
        <p:nvSpPr>
          <p:cNvPr id="32" name="Text Box 33">
            <a:extLst>
              <a:ext uri="{FF2B5EF4-FFF2-40B4-BE49-F238E27FC236}">
                <a16:creationId xmlns:a16="http://schemas.microsoft.com/office/drawing/2014/main" id="{80CC4963-9B0D-ED4A-85D8-297091B270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9875" y="3600450"/>
            <a:ext cx="6281883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 </a:t>
            </a:r>
            <a:r>
              <a:rPr lang="vi-VN" altLang="en-US" sz="3600" dirty="0">
                <a:solidFill>
                  <a:srgbClr val="0000FF"/>
                </a:solidFill>
                <a:cs typeface="Arial" panose="020B0604020202020204" pitchFamily="34" charset="0"/>
              </a:rPr>
              <a:t>    </a:t>
            </a:r>
            <a:r>
              <a:rPr lang="vi-VN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28 : 12 = 2 dư 4. </a:t>
            </a:r>
          </a:p>
          <a:p>
            <a:r>
              <a:rPr lang="vi-VN" alt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   28 tháng = 2  năm 4 tháng</a:t>
            </a: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173E7EE0-DF43-BE46-BD56-19E31802C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23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600"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518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/>
      <p:bldP spid="31" grpId="0"/>
      <p:bldP spid="32" grpId="0"/>
    </p:bldLst>
  </p:timing>
  <p:extLst mod="1">
    <p:ext uri="{E180D4A7-C9FB-4DFB-919C-405C955672EB}">
      <p14:showEvtLst xmlns:p14="http://schemas.microsoft.com/office/powerpoint/2010/main">
        <p14:playEvt time="2539" objId="26"/>
        <p14:stopEvt time="6245" objId="2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0C82F4A-D170-7347-9AEA-151B4A712385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32">
            <a:extLst>
              <a:ext uri="{FF2B5EF4-FFF2-40B4-BE49-F238E27FC236}">
                <a16:creationId xmlns:a16="http://schemas.microsoft.com/office/drawing/2014/main" id="{314EE4D8-0070-514A-927A-83694AFA6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52400"/>
            <a:ext cx="80692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b="1" u="sng" dirty="0" err="1">
                <a:solidFill>
                  <a:srgbClr val="80000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3200" b="1" u="sng" dirty="0">
                <a:solidFill>
                  <a:srgbClr val="800000"/>
                </a:solidFill>
                <a:cs typeface="Arial" panose="020B0604020202020204" pitchFamily="34" charset="0"/>
              </a:rPr>
              <a:t> 2</a:t>
            </a:r>
            <a:r>
              <a:rPr lang="en-US" altLang="en-US" sz="3200" b="1" dirty="0">
                <a:solidFill>
                  <a:srgbClr val="800000"/>
                </a:solidFill>
                <a:cs typeface="Arial" panose="020B0604020202020204" pitchFamily="34" charset="0"/>
              </a:rPr>
              <a:t> : </a:t>
            </a:r>
            <a:r>
              <a:rPr lang="en-US" altLang="en-US" sz="3200" b="1" dirty="0" err="1">
                <a:solidFill>
                  <a:srgbClr val="8000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32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32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32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32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32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cs typeface="Arial" panose="020B0604020202020204" pitchFamily="34" charset="0"/>
              </a:rPr>
              <a:t>chấm</a:t>
            </a:r>
            <a:r>
              <a:rPr lang="en-US" altLang="en-US" sz="3200" b="1" dirty="0">
                <a:solidFill>
                  <a:srgbClr val="800000"/>
                </a:solidFill>
                <a:cs typeface="Arial" panose="020B0604020202020204" pitchFamily="34" charset="0"/>
              </a:rPr>
              <a:t> :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2B20BA-E380-7545-A8FF-C84E25BC1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6" y="736600"/>
            <a:ext cx="7196137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c)   60 </a:t>
            </a:r>
            <a:r>
              <a:rPr lang="en-US" altLang="en-US" sz="2800" dirty="0" err="1">
                <a:cs typeface="Arial" panose="020B0604020202020204" pitchFamily="34" charset="0"/>
              </a:rPr>
              <a:t>phút</a:t>
            </a:r>
            <a:r>
              <a:rPr lang="en-US" altLang="en-US" sz="2800" dirty="0">
                <a:cs typeface="Arial" panose="020B0604020202020204" pitchFamily="34" charset="0"/>
              </a:rPr>
              <a:t> = …… </a:t>
            </a:r>
            <a:r>
              <a:rPr lang="en-US" altLang="en-US" sz="2800" dirty="0" err="1">
                <a:cs typeface="Arial" panose="020B0604020202020204" pitchFamily="34" charset="0"/>
              </a:rPr>
              <a:t>giờ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      45 </a:t>
            </a:r>
            <a:r>
              <a:rPr lang="en-US" altLang="en-US" sz="2800" dirty="0" err="1">
                <a:cs typeface="Arial" panose="020B0604020202020204" pitchFamily="34" charset="0"/>
              </a:rPr>
              <a:t>phút</a:t>
            </a:r>
            <a:r>
              <a:rPr lang="en-US" altLang="en-US" sz="2800" dirty="0">
                <a:cs typeface="Arial" panose="020B0604020202020204" pitchFamily="34" charset="0"/>
              </a:rPr>
              <a:t> = …… </a:t>
            </a:r>
            <a:r>
              <a:rPr lang="en-US" altLang="en-US" sz="2800" dirty="0" err="1">
                <a:cs typeface="Arial" panose="020B0604020202020204" pitchFamily="34" charset="0"/>
              </a:rPr>
              <a:t>giờ</a:t>
            </a:r>
            <a:r>
              <a:rPr lang="en-US" altLang="en-US" sz="2800" dirty="0">
                <a:cs typeface="Arial" panose="020B0604020202020204" pitchFamily="34" charset="0"/>
              </a:rPr>
              <a:t>  = 0,…… </a:t>
            </a:r>
            <a:r>
              <a:rPr lang="en-US" altLang="en-US" sz="2800" dirty="0" err="1">
                <a:cs typeface="Arial" panose="020B0604020202020204" pitchFamily="34" charset="0"/>
              </a:rPr>
              <a:t>giờ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      15 </a:t>
            </a:r>
            <a:r>
              <a:rPr lang="en-US" altLang="en-US" sz="2800" dirty="0" err="1">
                <a:cs typeface="Arial" panose="020B0604020202020204" pitchFamily="34" charset="0"/>
              </a:rPr>
              <a:t>phút</a:t>
            </a:r>
            <a:r>
              <a:rPr lang="en-US" altLang="en-US" sz="2800" dirty="0">
                <a:cs typeface="Arial" panose="020B0604020202020204" pitchFamily="34" charset="0"/>
              </a:rPr>
              <a:t> = …… </a:t>
            </a:r>
            <a:r>
              <a:rPr lang="en-US" altLang="en-US" sz="2800" dirty="0" err="1">
                <a:cs typeface="Arial" panose="020B0604020202020204" pitchFamily="34" charset="0"/>
              </a:rPr>
              <a:t>giờ</a:t>
            </a:r>
            <a:r>
              <a:rPr lang="en-US" altLang="en-US" sz="2800" dirty="0">
                <a:cs typeface="Arial" panose="020B0604020202020204" pitchFamily="34" charset="0"/>
              </a:rPr>
              <a:t> = 0,…… </a:t>
            </a:r>
            <a:r>
              <a:rPr lang="en-US" altLang="en-US" sz="2800" dirty="0" err="1">
                <a:cs typeface="Arial" panose="020B0604020202020204" pitchFamily="34" charset="0"/>
              </a:rPr>
              <a:t>giờ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      1 </a:t>
            </a:r>
            <a:r>
              <a:rPr lang="en-US" altLang="en-US" sz="2800" dirty="0" err="1">
                <a:cs typeface="Arial" panose="020B0604020202020204" pitchFamily="34" charset="0"/>
              </a:rPr>
              <a:t>giờ</a:t>
            </a:r>
            <a:r>
              <a:rPr lang="en-US" altLang="en-US" sz="2800" dirty="0">
                <a:cs typeface="Arial" panose="020B0604020202020204" pitchFamily="34" charset="0"/>
              </a:rPr>
              <a:t>  30 </a:t>
            </a:r>
            <a:r>
              <a:rPr lang="en-US" altLang="en-US" sz="2800" dirty="0" err="1">
                <a:cs typeface="Arial" panose="020B0604020202020204" pitchFamily="34" charset="0"/>
              </a:rPr>
              <a:t>phút</a:t>
            </a:r>
            <a:r>
              <a:rPr lang="en-US" altLang="en-US" sz="2800" dirty="0">
                <a:cs typeface="Arial" panose="020B0604020202020204" pitchFamily="34" charset="0"/>
              </a:rPr>
              <a:t> = …… </a:t>
            </a:r>
            <a:r>
              <a:rPr lang="en-US" altLang="en-US" sz="2800" dirty="0" err="1">
                <a:cs typeface="Arial" panose="020B0604020202020204" pitchFamily="34" charset="0"/>
              </a:rPr>
              <a:t>giờ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      90 </a:t>
            </a:r>
            <a:r>
              <a:rPr lang="en-US" altLang="en-US" sz="2800" dirty="0" err="1">
                <a:cs typeface="Arial" panose="020B0604020202020204" pitchFamily="34" charset="0"/>
              </a:rPr>
              <a:t>phút</a:t>
            </a:r>
            <a:r>
              <a:rPr lang="en-US" altLang="en-US" sz="2800" dirty="0">
                <a:cs typeface="Arial" panose="020B0604020202020204" pitchFamily="34" charset="0"/>
              </a:rPr>
              <a:t> = …… </a:t>
            </a:r>
            <a:r>
              <a:rPr lang="en-US" altLang="en-US" sz="2800" dirty="0" err="1">
                <a:cs typeface="Arial" panose="020B0604020202020204" pitchFamily="34" charset="0"/>
              </a:rPr>
              <a:t>giờ</a:t>
            </a:r>
            <a:endParaRPr lang="en-US" altLang="en-US" sz="2800" dirty="0">
              <a:cs typeface="Arial" panose="020B06040202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4EC72C1-4548-5E4A-ABB1-643B48AFBA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076" y="4430493"/>
            <a:ext cx="5299074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cs typeface="Arial" panose="020B0604020202020204" pitchFamily="34" charset="0"/>
              </a:rPr>
              <a:t> </a:t>
            </a:r>
            <a:r>
              <a:rPr lang="en-US" altLang="en-US" sz="2800" dirty="0">
                <a:cs typeface="Arial" panose="020B0604020202020204" pitchFamily="34" charset="0"/>
              </a:rPr>
              <a:t>d)  60 </a:t>
            </a:r>
            <a:r>
              <a:rPr lang="en-US" altLang="en-US" sz="2800" dirty="0" err="1">
                <a:cs typeface="Arial" panose="020B0604020202020204" pitchFamily="34" charset="0"/>
              </a:rPr>
              <a:t>giây</a:t>
            </a:r>
            <a:r>
              <a:rPr lang="en-US" altLang="en-US" sz="2800" dirty="0">
                <a:cs typeface="Arial" panose="020B0604020202020204" pitchFamily="34" charset="0"/>
              </a:rPr>
              <a:t> = …… </a:t>
            </a:r>
            <a:r>
              <a:rPr lang="en-US" altLang="en-US" sz="2800" dirty="0" err="1">
                <a:cs typeface="Arial" panose="020B0604020202020204" pitchFamily="34" charset="0"/>
              </a:rPr>
              <a:t>phút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       90 </a:t>
            </a:r>
            <a:r>
              <a:rPr lang="en-US" altLang="en-US" sz="2800" dirty="0" err="1">
                <a:cs typeface="Arial" panose="020B0604020202020204" pitchFamily="34" charset="0"/>
              </a:rPr>
              <a:t>giây</a:t>
            </a:r>
            <a:r>
              <a:rPr lang="en-US" altLang="en-US" sz="2800" dirty="0">
                <a:cs typeface="Arial" panose="020B0604020202020204" pitchFamily="34" charset="0"/>
              </a:rPr>
              <a:t> = …… </a:t>
            </a:r>
            <a:r>
              <a:rPr lang="en-US" altLang="en-US" sz="2800" dirty="0" err="1">
                <a:cs typeface="Arial" panose="020B0604020202020204" pitchFamily="34" charset="0"/>
              </a:rPr>
              <a:t>phút</a:t>
            </a:r>
            <a:endParaRPr lang="en-US" altLang="en-US" sz="2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cs typeface="Arial" panose="020B0604020202020204" pitchFamily="34" charset="0"/>
              </a:rPr>
              <a:t>       1 </a:t>
            </a:r>
            <a:r>
              <a:rPr lang="en-US" altLang="en-US" sz="2800" dirty="0" err="1">
                <a:cs typeface="Arial" panose="020B0604020202020204" pitchFamily="34" charset="0"/>
              </a:rPr>
              <a:t>phút</a:t>
            </a:r>
            <a:r>
              <a:rPr lang="en-US" altLang="en-US" sz="2800" dirty="0">
                <a:cs typeface="Arial" panose="020B0604020202020204" pitchFamily="34" charset="0"/>
              </a:rPr>
              <a:t> 30 </a:t>
            </a:r>
            <a:r>
              <a:rPr lang="en-US" altLang="en-US" sz="2800" dirty="0" err="1">
                <a:cs typeface="Arial" panose="020B0604020202020204" pitchFamily="34" charset="0"/>
              </a:rPr>
              <a:t>giây</a:t>
            </a:r>
            <a:r>
              <a:rPr lang="en-US" altLang="en-US" sz="2800" dirty="0">
                <a:cs typeface="Arial" panose="020B0604020202020204" pitchFamily="34" charset="0"/>
              </a:rPr>
              <a:t> = …… </a:t>
            </a:r>
            <a:r>
              <a:rPr lang="en-US" altLang="en-US" sz="2800" dirty="0" err="1">
                <a:cs typeface="Arial" panose="020B0604020202020204" pitchFamily="34" charset="0"/>
              </a:rPr>
              <a:t>phút</a:t>
            </a:r>
            <a:endParaRPr lang="vi-VN" altLang="en-US" sz="2800" dirty="0">
              <a:cs typeface="Arial" panose="020B0604020202020204" pitchFamily="34" charset="0"/>
            </a:endParaRPr>
          </a:p>
        </p:txBody>
      </p:sp>
      <p:sp>
        <p:nvSpPr>
          <p:cNvPr id="33" name="Rectangle 9">
            <a:extLst>
              <a:ext uri="{FF2B5EF4-FFF2-40B4-BE49-F238E27FC236}">
                <a16:creationId xmlns:a16="http://schemas.microsoft.com/office/drawing/2014/main" id="{173E7EE0-DF43-BE46-BD56-19E31802CE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9323"/>
            <a:ext cx="18473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 sz="1600">
              <a:cs typeface="Arial" panose="020B0604020202020204" pitchFamily="34" charset="0"/>
            </a:endParaRPr>
          </a:p>
        </p:txBody>
      </p:sp>
      <p:sp>
        <p:nvSpPr>
          <p:cNvPr id="34" name="Text Box 33">
            <a:extLst>
              <a:ext uri="{FF2B5EF4-FFF2-40B4-BE49-F238E27FC236}">
                <a16:creationId xmlns:a16="http://schemas.microsoft.com/office/drawing/2014/main" id="{593962EF-43B9-E649-BEDC-309E1D500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513" y="1506328"/>
            <a:ext cx="5170487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45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phút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=                    </a:t>
            </a:r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giờ</a:t>
            </a:r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 </a:t>
            </a:r>
            <a:endParaRPr lang="vi-VN" alt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r>
              <a:rPr lang="en-US" altLang="en-US" sz="2400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endParaRPr lang="vi-VN" alt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  <a:p>
            <a:endParaRPr lang="vi-VN" alt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6874D3AF-A426-5341-90A6-5D293CCC6A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624226"/>
              </p:ext>
            </p:extLst>
          </p:nvPr>
        </p:nvGraphicFramePr>
        <p:xfrm>
          <a:off x="8547100" y="1506328"/>
          <a:ext cx="1649413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" r:id="rId4" imgW="20777200" imgH="9067800" progId="Equation.DSMT4">
                  <p:embed/>
                </p:oleObj>
              </mc:Choice>
              <mc:Fallback>
                <p:oleObj r:id="rId4" imgW="20777200" imgH="9067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E10ECDF-BF71-DC42-B39F-1344B3C4CFC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47100" y="1506328"/>
                        <a:ext cx="1649413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36057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4" grpId="0"/>
    </p:bldLst>
  </p:timing>
  <p:extLst mod="1">
    <p:ext uri="{E180D4A7-C9FB-4DFB-919C-405C955672EB}">
      <p14:showEvtLst xmlns:p14="http://schemas.microsoft.com/office/powerpoint/2010/main">
        <p14:playEvt time="2539" objId="26"/>
        <p14:stopEvt time="6245" objId="2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690D89F3-7862-C241-B508-EC43F0CEB28B}"/>
              </a:ext>
            </a:extLst>
          </p:cNvPr>
          <p:cNvSpPr/>
          <p:nvPr/>
        </p:nvSpPr>
        <p:spPr>
          <a:xfrm>
            <a:off x="228600" y="1270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 Box 117">
            <a:extLst>
              <a:ext uri="{FF2B5EF4-FFF2-40B4-BE49-F238E27FC236}">
                <a16:creationId xmlns:a16="http://schemas.microsoft.com/office/drawing/2014/main" id="{731D004A-9246-E145-9C6E-9AB8EC9E0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23260"/>
            <a:ext cx="122251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LcParenR"/>
            </a:pPr>
            <a:r>
              <a:rPr lang="en-US" altLang="en-VN" sz="3200" b="1" dirty="0">
                <a:cs typeface="Arial" panose="020B0604020202020204" pitchFamily="34" charset="0"/>
              </a:rPr>
              <a:t>2 </a:t>
            </a:r>
            <a:r>
              <a:rPr lang="en-US" altLang="en-VN" sz="3200" b="1" dirty="0" err="1">
                <a:cs typeface="Arial" panose="020B0604020202020204" pitchFamily="34" charset="0"/>
              </a:rPr>
              <a:t>năm</a:t>
            </a:r>
            <a:r>
              <a:rPr lang="en-US" altLang="en-VN" sz="3200" b="1" dirty="0">
                <a:cs typeface="Arial" panose="020B0604020202020204" pitchFamily="34" charset="0"/>
              </a:rPr>
              <a:t> 6 </a:t>
            </a:r>
            <a:r>
              <a:rPr lang="en-US" altLang="en-VN" sz="3200" b="1" dirty="0" err="1">
                <a:cs typeface="Arial" panose="020B0604020202020204" pitchFamily="34" charset="0"/>
              </a:rPr>
              <a:t>tháng</a:t>
            </a:r>
            <a:r>
              <a:rPr lang="en-US" altLang="en-VN" sz="3200" b="1" dirty="0">
                <a:cs typeface="Arial" panose="020B0604020202020204" pitchFamily="34" charset="0"/>
              </a:rPr>
              <a:t> = ….  </a:t>
            </a:r>
            <a:r>
              <a:rPr lang="en-US" altLang="en-VN" sz="3200" b="1" dirty="0" err="1">
                <a:cs typeface="Arial" panose="020B0604020202020204" pitchFamily="34" charset="0"/>
              </a:rPr>
              <a:t>tháng</a:t>
            </a:r>
            <a:r>
              <a:rPr lang="en-US" altLang="en-VN" sz="3200" b="1" dirty="0">
                <a:cs typeface="Arial" panose="020B0604020202020204" pitchFamily="34" charset="0"/>
              </a:rPr>
              <a:t>        1 </a:t>
            </a:r>
            <a:r>
              <a:rPr lang="en-US" altLang="en-VN" sz="3200" b="1" dirty="0" err="1">
                <a:cs typeface="Arial" panose="020B0604020202020204" pitchFamily="34" charset="0"/>
              </a:rPr>
              <a:t>giơ</a:t>
            </a:r>
            <a:r>
              <a:rPr lang="en-US" altLang="en-VN" sz="3200" b="1" dirty="0">
                <a:cs typeface="Arial" panose="020B0604020202020204" pitchFamily="34" charset="0"/>
              </a:rPr>
              <a:t>̀ 5 </a:t>
            </a:r>
            <a:r>
              <a:rPr lang="en-US" altLang="en-VN" sz="3200" b="1" dirty="0" err="1">
                <a:cs typeface="Arial" panose="020B0604020202020204" pitchFamily="34" charset="0"/>
              </a:rPr>
              <a:t>phút</a:t>
            </a:r>
            <a:r>
              <a:rPr lang="en-US" altLang="en-VN" sz="3200" b="1" dirty="0">
                <a:cs typeface="Arial" panose="020B0604020202020204" pitchFamily="34" charset="0"/>
              </a:rPr>
              <a:t> =  …  </a:t>
            </a:r>
            <a:r>
              <a:rPr lang="en-US" altLang="en-VN" sz="3200" b="1" dirty="0" err="1">
                <a:cs typeface="Arial" panose="020B0604020202020204" pitchFamily="34" charset="0"/>
              </a:rPr>
              <a:t>phút</a:t>
            </a:r>
            <a:endParaRPr lang="en-US" altLang="en-VN" sz="32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cs typeface="Arial" panose="020B0604020202020204" pitchFamily="34" charset="0"/>
              </a:rPr>
              <a:t>   3 </a:t>
            </a:r>
            <a:r>
              <a:rPr lang="en-US" altLang="en-VN" sz="3200" b="1" dirty="0" err="1">
                <a:cs typeface="Arial" panose="020B0604020202020204" pitchFamily="34" charset="0"/>
              </a:rPr>
              <a:t>phút</a:t>
            </a:r>
            <a:r>
              <a:rPr lang="en-US" altLang="en-VN" sz="3200" b="1" dirty="0">
                <a:cs typeface="Arial" panose="020B0604020202020204" pitchFamily="34" charset="0"/>
              </a:rPr>
              <a:t> 40 </a:t>
            </a:r>
            <a:r>
              <a:rPr lang="en-US" altLang="en-VN" sz="3200" b="1" dirty="0" err="1">
                <a:cs typeface="Arial" panose="020B0604020202020204" pitchFamily="34" charset="0"/>
              </a:rPr>
              <a:t>giây</a:t>
            </a:r>
            <a:r>
              <a:rPr lang="en-US" altLang="en-VN" sz="3200" b="1" dirty="0">
                <a:cs typeface="Arial" panose="020B0604020202020204" pitchFamily="34" charset="0"/>
              </a:rPr>
              <a:t> = ….   </a:t>
            </a:r>
            <a:r>
              <a:rPr lang="en-US" altLang="en-VN" sz="3200" b="1" dirty="0" err="1">
                <a:cs typeface="Arial" panose="020B0604020202020204" pitchFamily="34" charset="0"/>
              </a:rPr>
              <a:t>giây</a:t>
            </a:r>
            <a:r>
              <a:rPr lang="en-US" altLang="en-VN" sz="3200" b="1" dirty="0">
                <a:cs typeface="Arial" panose="020B0604020202020204" pitchFamily="34" charset="0"/>
              </a:rPr>
              <a:t>         2 </a:t>
            </a:r>
            <a:r>
              <a:rPr lang="en-US" altLang="en-VN" sz="3200" b="1" dirty="0" err="1">
                <a:cs typeface="Arial" panose="020B0604020202020204" pitchFamily="34" charset="0"/>
              </a:rPr>
              <a:t>ngày</a:t>
            </a:r>
            <a:r>
              <a:rPr lang="en-US" altLang="en-VN" sz="3200" b="1" dirty="0">
                <a:cs typeface="Arial" panose="020B0604020202020204" pitchFamily="34" charset="0"/>
              </a:rPr>
              <a:t> 2 </a:t>
            </a:r>
            <a:r>
              <a:rPr lang="en-US" altLang="en-VN" sz="3200" b="1" dirty="0" err="1">
                <a:cs typeface="Arial" panose="020B0604020202020204" pitchFamily="34" charset="0"/>
              </a:rPr>
              <a:t>giơ</a:t>
            </a:r>
            <a:r>
              <a:rPr lang="en-US" altLang="en-VN" sz="3200" b="1" dirty="0">
                <a:cs typeface="Arial" panose="020B0604020202020204" pitchFamily="34" charset="0"/>
              </a:rPr>
              <a:t>̀ =  …  </a:t>
            </a:r>
            <a:r>
              <a:rPr lang="en-US" altLang="en-VN" sz="3200" b="1" dirty="0" err="1">
                <a:cs typeface="Arial" panose="020B0604020202020204" pitchFamily="34" charset="0"/>
              </a:rPr>
              <a:t>giơ</a:t>
            </a:r>
            <a:r>
              <a:rPr lang="en-US" altLang="en-VN" sz="3200" b="1" dirty="0">
                <a:cs typeface="Arial" panose="020B0604020202020204" pitchFamily="34" charset="0"/>
              </a:rPr>
              <a:t>̀</a:t>
            </a:r>
          </a:p>
        </p:txBody>
      </p:sp>
      <p:sp>
        <p:nvSpPr>
          <p:cNvPr id="67" name="Text Box 118">
            <a:extLst>
              <a:ext uri="{FF2B5EF4-FFF2-40B4-BE49-F238E27FC236}">
                <a16:creationId xmlns:a16="http://schemas.microsoft.com/office/drawing/2014/main" id="{0E8E6956-F301-F543-97DF-549D40B13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303784"/>
            <a:ext cx="120723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cs typeface="Arial" panose="020B0604020202020204" pitchFamily="34" charset="0"/>
              </a:rPr>
              <a:t>b) 28 </a:t>
            </a:r>
            <a:r>
              <a:rPr lang="en-US" altLang="en-VN" sz="3200" b="1" dirty="0" err="1">
                <a:cs typeface="Arial" panose="020B0604020202020204" pitchFamily="34" charset="0"/>
              </a:rPr>
              <a:t>tháng</a:t>
            </a:r>
            <a:r>
              <a:rPr lang="en-US" altLang="en-VN" sz="3200" b="1" dirty="0">
                <a:cs typeface="Arial" panose="020B0604020202020204" pitchFamily="34" charset="0"/>
              </a:rPr>
              <a:t> = …. </a:t>
            </a:r>
            <a:r>
              <a:rPr lang="en-US" altLang="en-VN" sz="3200" b="1" dirty="0" err="1">
                <a:cs typeface="Arial" panose="020B0604020202020204" pitchFamily="34" charset="0"/>
              </a:rPr>
              <a:t>năm</a:t>
            </a:r>
            <a:r>
              <a:rPr lang="en-US" altLang="en-VN" sz="3200" b="1" dirty="0">
                <a:cs typeface="Arial" panose="020B0604020202020204" pitchFamily="34" charset="0"/>
              </a:rPr>
              <a:t> …. </a:t>
            </a:r>
            <a:r>
              <a:rPr lang="en-US" altLang="en-VN" sz="3200" b="1" dirty="0" err="1">
                <a:cs typeface="Arial" panose="020B0604020202020204" pitchFamily="34" charset="0"/>
              </a:rPr>
              <a:t>tháng</a:t>
            </a:r>
            <a:r>
              <a:rPr lang="en-US" altLang="en-VN" sz="3200" b="1" dirty="0">
                <a:cs typeface="Arial" panose="020B0604020202020204" pitchFamily="34" charset="0"/>
              </a:rPr>
              <a:t>     144 </a:t>
            </a:r>
            <a:r>
              <a:rPr lang="en-US" altLang="en-VN" sz="3200" b="1" dirty="0" err="1">
                <a:cs typeface="Arial" panose="020B0604020202020204" pitchFamily="34" charset="0"/>
              </a:rPr>
              <a:t>phút</a:t>
            </a:r>
            <a:r>
              <a:rPr lang="en-US" altLang="en-VN" sz="3200" b="1" dirty="0">
                <a:cs typeface="Arial" panose="020B0604020202020204" pitchFamily="34" charset="0"/>
              </a:rPr>
              <a:t> = … </a:t>
            </a:r>
            <a:r>
              <a:rPr lang="en-US" altLang="en-VN" sz="3200" b="1" dirty="0" err="1">
                <a:cs typeface="Arial" panose="020B0604020202020204" pitchFamily="34" charset="0"/>
              </a:rPr>
              <a:t>giơ</a:t>
            </a:r>
            <a:r>
              <a:rPr lang="en-US" altLang="en-VN" sz="3200" b="1" dirty="0">
                <a:cs typeface="Arial" panose="020B0604020202020204" pitchFamily="34" charset="0"/>
              </a:rPr>
              <a:t>̀  …  </a:t>
            </a:r>
            <a:r>
              <a:rPr lang="en-US" altLang="en-VN" sz="3200" b="1" dirty="0" err="1">
                <a:cs typeface="Arial" panose="020B0604020202020204" pitchFamily="34" charset="0"/>
              </a:rPr>
              <a:t>phút</a:t>
            </a:r>
            <a:endParaRPr lang="en-US" altLang="en-VN" sz="3200" b="1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cs typeface="Arial" panose="020B0604020202020204" pitchFamily="34" charset="0"/>
              </a:rPr>
              <a:t>   150 </a:t>
            </a:r>
            <a:r>
              <a:rPr lang="en-US" altLang="en-VN" sz="3200" b="1" dirty="0" err="1">
                <a:cs typeface="Arial" panose="020B0604020202020204" pitchFamily="34" charset="0"/>
              </a:rPr>
              <a:t>giây</a:t>
            </a:r>
            <a:r>
              <a:rPr lang="en-US" altLang="en-VN" sz="3200" b="1" dirty="0">
                <a:cs typeface="Arial" panose="020B0604020202020204" pitchFamily="34" charset="0"/>
              </a:rPr>
              <a:t>  = …. </a:t>
            </a:r>
            <a:r>
              <a:rPr lang="en-US" altLang="en-VN" sz="3200" b="1" dirty="0" err="1">
                <a:cs typeface="Arial" panose="020B0604020202020204" pitchFamily="34" charset="0"/>
              </a:rPr>
              <a:t>phút</a:t>
            </a:r>
            <a:r>
              <a:rPr lang="en-US" altLang="en-VN" sz="3200" b="1" dirty="0">
                <a:cs typeface="Arial" panose="020B0604020202020204" pitchFamily="34" charset="0"/>
              </a:rPr>
              <a:t>  …. </a:t>
            </a:r>
            <a:r>
              <a:rPr lang="en-US" altLang="en-VN" sz="3200" b="1" dirty="0" err="1">
                <a:cs typeface="Arial" panose="020B0604020202020204" pitchFamily="34" charset="0"/>
              </a:rPr>
              <a:t>giây</a:t>
            </a:r>
            <a:r>
              <a:rPr lang="en-US" altLang="en-VN" sz="3200" b="1" dirty="0">
                <a:cs typeface="Arial" panose="020B0604020202020204" pitchFamily="34" charset="0"/>
              </a:rPr>
              <a:t>        54 </a:t>
            </a:r>
            <a:r>
              <a:rPr lang="en-US" altLang="en-VN" sz="3200" b="1" dirty="0" err="1">
                <a:cs typeface="Arial" panose="020B0604020202020204" pitchFamily="34" charset="0"/>
              </a:rPr>
              <a:t>giơ</a:t>
            </a:r>
            <a:r>
              <a:rPr lang="en-US" altLang="en-VN" sz="3200" b="1" dirty="0">
                <a:cs typeface="Arial" panose="020B0604020202020204" pitchFamily="34" charset="0"/>
              </a:rPr>
              <a:t>̀ = … </a:t>
            </a:r>
            <a:r>
              <a:rPr lang="en-US" altLang="en-VN" sz="3200" b="1" dirty="0" err="1">
                <a:cs typeface="Arial" panose="020B0604020202020204" pitchFamily="34" charset="0"/>
              </a:rPr>
              <a:t>ngày</a:t>
            </a:r>
            <a:r>
              <a:rPr lang="en-US" altLang="en-VN" sz="3200" b="1" dirty="0">
                <a:cs typeface="Arial" panose="020B0604020202020204" pitchFamily="34" charset="0"/>
              </a:rPr>
              <a:t> … </a:t>
            </a:r>
            <a:r>
              <a:rPr lang="en-US" altLang="en-VN" sz="3200" b="1" dirty="0" err="1">
                <a:cs typeface="Arial" panose="020B0604020202020204" pitchFamily="34" charset="0"/>
              </a:rPr>
              <a:t>giơ</a:t>
            </a:r>
            <a:r>
              <a:rPr lang="en-US" altLang="en-VN" sz="3200" b="1" dirty="0">
                <a:cs typeface="Arial" panose="020B0604020202020204" pitchFamily="34" charset="0"/>
              </a:rPr>
              <a:t>̀</a:t>
            </a:r>
          </a:p>
        </p:txBody>
      </p:sp>
      <p:sp>
        <p:nvSpPr>
          <p:cNvPr id="68" name="Text Box 9">
            <a:extLst>
              <a:ext uri="{FF2B5EF4-FFF2-40B4-BE49-F238E27FC236}">
                <a16:creationId xmlns:a16="http://schemas.microsoft.com/office/drawing/2014/main" id="{38F8B5F9-F872-4049-B937-3A58C2505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0307" y="1260741"/>
            <a:ext cx="7239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solidFill>
                  <a:srgbClr val="A50021"/>
                </a:solidFill>
                <a:cs typeface="Arial" panose="020B0604020202020204" pitchFamily="34" charset="0"/>
              </a:rPr>
              <a:t>30</a:t>
            </a:r>
          </a:p>
        </p:txBody>
      </p:sp>
      <p:sp>
        <p:nvSpPr>
          <p:cNvPr id="69" name="Text Box 10">
            <a:extLst>
              <a:ext uri="{FF2B5EF4-FFF2-40B4-BE49-F238E27FC236}">
                <a16:creationId xmlns:a16="http://schemas.microsoft.com/office/drawing/2014/main" id="{BD10865E-387A-8043-8A7A-94D9281DD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0129" y="2048487"/>
            <a:ext cx="1295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solidFill>
                  <a:srgbClr val="A50021"/>
                </a:solidFill>
                <a:cs typeface="Arial" panose="020B0604020202020204" pitchFamily="34" charset="0"/>
              </a:rPr>
              <a:t>220</a:t>
            </a:r>
          </a:p>
        </p:txBody>
      </p:sp>
      <p:sp>
        <p:nvSpPr>
          <p:cNvPr id="70" name="Text Box 11">
            <a:extLst>
              <a:ext uri="{FF2B5EF4-FFF2-40B4-BE49-F238E27FC236}">
                <a16:creationId xmlns:a16="http://schemas.microsoft.com/office/drawing/2014/main" id="{0548C233-F5BB-7446-9B9E-57EBC43D25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5918" y="4042448"/>
            <a:ext cx="85169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solidFill>
                  <a:srgbClr val="A50021"/>
                </a:solidFill>
                <a:cs typeface="Arial" panose="020B0604020202020204" pitchFamily="34" charset="0"/>
              </a:rPr>
              <a:t> 2</a:t>
            </a: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050CD232-39B6-9447-9EF3-1464064E8E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22307" y="3254192"/>
            <a:ext cx="609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solidFill>
                  <a:srgbClr val="A50021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72" name="Text Box 13">
            <a:extLst>
              <a:ext uri="{FF2B5EF4-FFF2-40B4-BE49-F238E27FC236}">
                <a16:creationId xmlns:a16="http://schemas.microsoft.com/office/drawing/2014/main" id="{221D2833-06FA-8E40-9DBF-B2E93B6C6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9215" y="3234393"/>
            <a:ext cx="44846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solidFill>
                  <a:srgbClr val="A5002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73" name="Text Box 14">
            <a:extLst>
              <a:ext uri="{FF2B5EF4-FFF2-40B4-BE49-F238E27FC236}">
                <a16:creationId xmlns:a16="http://schemas.microsoft.com/office/drawing/2014/main" id="{43BC87C8-F13F-2349-AFAD-F282E11E8B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7829" y="4008764"/>
            <a:ext cx="18494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solidFill>
                  <a:srgbClr val="A50021"/>
                </a:solidFill>
                <a:cs typeface="Arial" panose="020B0604020202020204" pitchFamily="34" charset="0"/>
              </a:rPr>
              <a:t> 30</a:t>
            </a:r>
          </a:p>
        </p:txBody>
      </p:sp>
      <p:sp>
        <p:nvSpPr>
          <p:cNvPr id="74" name="Text Box 15">
            <a:extLst>
              <a:ext uri="{FF2B5EF4-FFF2-40B4-BE49-F238E27FC236}">
                <a16:creationId xmlns:a16="http://schemas.microsoft.com/office/drawing/2014/main" id="{2F5AFA05-BD0C-DE45-8725-D8055D8F2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21226" y="1310014"/>
            <a:ext cx="197643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solidFill>
                  <a:srgbClr val="A50021"/>
                </a:solidFill>
                <a:cs typeface="Arial" panose="020B0604020202020204" pitchFamily="34" charset="0"/>
              </a:rPr>
              <a:t>65</a:t>
            </a:r>
          </a:p>
        </p:txBody>
      </p:sp>
      <p:sp>
        <p:nvSpPr>
          <p:cNvPr id="75" name="Text Box 20">
            <a:extLst>
              <a:ext uri="{FF2B5EF4-FFF2-40B4-BE49-F238E27FC236}">
                <a16:creationId xmlns:a16="http://schemas.microsoft.com/office/drawing/2014/main" id="{C039F94E-8FDB-404B-99F4-2A6709A12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2730" y="2035759"/>
            <a:ext cx="21431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solidFill>
                  <a:srgbClr val="A50021"/>
                </a:solidFill>
                <a:cs typeface="Arial" panose="020B0604020202020204" pitchFamily="34" charset="0"/>
              </a:rPr>
              <a:t>50</a:t>
            </a:r>
          </a:p>
        </p:txBody>
      </p:sp>
      <p:sp>
        <p:nvSpPr>
          <p:cNvPr id="76" name="Text Box 21">
            <a:extLst>
              <a:ext uri="{FF2B5EF4-FFF2-40B4-BE49-F238E27FC236}">
                <a16:creationId xmlns:a16="http://schemas.microsoft.com/office/drawing/2014/main" id="{52754719-2DD9-B547-9650-20089FD02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5476" y="3220935"/>
            <a:ext cx="571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solidFill>
                  <a:srgbClr val="A5002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Text Box 22">
            <a:extLst>
              <a:ext uri="{FF2B5EF4-FFF2-40B4-BE49-F238E27FC236}">
                <a16:creationId xmlns:a16="http://schemas.microsoft.com/office/drawing/2014/main" id="{AF739FBF-BB78-8E43-83EA-7D26FDD93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9234" y="3965503"/>
            <a:ext cx="48231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solidFill>
                  <a:srgbClr val="A50021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78" name="Text Box 23">
            <a:extLst>
              <a:ext uri="{FF2B5EF4-FFF2-40B4-BE49-F238E27FC236}">
                <a16:creationId xmlns:a16="http://schemas.microsoft.com/office/drawing/2014/main" id="{29453EC4-037E-1245-91A4-D13AB78F5B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2518" y="3220935"/>
            <a:ext cx="130333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solidFill>
                  <a:srgbClr val="A50021"/>
                </a:solidFill>
                <a:cs typeface="Arial" panose="020B0604020202020204" pitchFamily="34" charset="0"/>
              </a:rPr>
              <a:t>24</a:t>
            </a:r>
          </a:p>
        </p:txBody>
      </p:sp>
      <p:sp>
        <p:nvSpPr>
          <p:cNvPr id="79" name="Text Box 36">
            <a:extLst>
              <a:ext uri="{FF2B5EF4-FFF2-40B4-BE49-F238E27FC236}">
                <a16:creationId xmlns:a16="http://schemas.microsoft.com/office/drawing/2014/main" id="{50E80B49-64D7-214B-A74A-9CBB150E38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8267700"/>
            <a:ext cx="4572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800" ker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 Box 22">
            <a:extLst>
              <a:ext uri="{FF2B5EF4-FFF2-40B4-BE49-F238E27FC236}">
                <a16:creationId xmlns:a16="http://schemas.microsoft.com/office/drawing/2014/main" id="{B6C68B08-CCC9-C24A-9BB3-1E4E52A22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280" y="3965502"/>
            <a:ext cx="4953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3200" b="1" dirty="0">
                <a:solidFill>
                  <a:srgbClr val="A50021"/>
                </a:solidFill>
                <a:cs typeface="Arial" panose="020B0604020202020204" pitchFamily="34" charset="0"/>
              </a:rPr>
              <a:t>6</a:t>
            </a:r>
          </a:p>
        </p:txBody>
      </p:sp>
      <p:sp>
        <p:nvSpPr>
          <p:cNvPr id="83" name="Text Box 32">
            <a:extLst>
              <a:ext uri="{FF2B5EF4-FFF2-40B4-BE49-F238E27FC236}">
                <a16:creationId xmlns:a16="http://schemas.microsoft.com/office/drawing/2014/main" id="{D76A9CB0-1D20-574F-A3A6-82E5B9B720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7475" y="279400"/>
            <a:ext cx="94886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80000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3600" b="1" u="sng" dirty="0">
                <a:solidFill>
                  <a:srgbClr val="800000"/>
                </a:solidFill>
                <a:cs typeface="Arial" panose="020B0604020202020204" pitchFamily="34" charset="0"/>
              </a:rPr>
              <a:t> 2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: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chấm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695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7" dur="1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2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7" dur="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2" dur="1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7" dur="1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2" dur="1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75" grpId="0"/>
      <p:bldP spid="76" grpId="0"/>
      <p:bldP spid="77" grpId="0"/>
      <p:bldP spid="78" grpId="0"/>
      <p:bldP spid="82" grpId="0"/>
    </p:bldLst>
  </p:timing>
  <p:extLst mod="1">
    <p:ext uri="{E180D4A7-C9FB-4DFB-919C-405C955672EB}">
      <p14:showEvtLst xmlns:p14="http://schemas.microsoft.com/office/powerpoint/2010/main">
        <p14:playEvt time="1831" objId="27"/>
        <p14:stopEvt time="5379" objId="2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7608440-ABAA-9542-9A78-1AD9DEFB19D4}"/>
              </a:ext>
            </a:extLst>
          </p:cNvPr>
          <p:cNvSpPr/>
          <p:nvPr/>
        </p:nvSpPr>
        <p:spPr>
          <a:xfrm>
            <a:off x="279400" y="152400"/>
            <a:ext cx="11811000" cy="6451600"/>
          </a:xfrm>
          <a:prstGeom prst="rect">
            <a:avLst/>
          </a:prstGeom>
          <a:solidFill>
            <a:srgbClr val="FFFFFF">
              <a:alpha val="9098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 Box 4">
            <a:extLst>
              <a:ext uri="{FF2B5EF4-FFF2-40B4-BE49-F238E27FC236}">
                <a16:creationId xmlns:a16="http://schemas.microsoft.com/office/drawing/2014/main" id="{84DC51F0-C270-1D4B-A000-AE50BE801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799" y="4251325"/>
            <a:ext cx="8901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400">
                <a:solidFill>
                  <a:srgbClr val="FFFF00"/>
                </a:solidFill>
                <a:cs typeface="Arial" panose="020B0604020202020204" pitchFamily="34" charset="0"/>
              </a:rPr>
              <a:t>   </a:t>
            </a:r>
          </a:p>
        </p:txBody>
      </p:sp>
      <p:sp>
        <p:nvSpPr>
          <p:cNvPr id="38" name="Text Box 5">
            <a:extLst>
              <a:ext uri="{FF2B5EF4-FFF2-40B4-BE49-F238E27FC236}">
                <a16:creationId xmlns:a16="http://schemas.microsoft.com/office/drawing/2014/main" id="{002B46A2-A4FC-164A-A897-E6E366CBC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799" y="2041525"/>
            <a:ext cx="8901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400">
                <a:solidFill>
                  <a:srgbClr val="FFFF00"/>
                </a:solidFill>
                <a:cs typeface="Arial" panose="020B0604020202020204" pitchFamily="34" charset="0"/>
              </a:rPr>
              <a:t>  </a:t>
            </a:r>
          </a:p>
        </p:txBody>
      </p:sp>
      <p:sp>
        <p:nvSpPr>
          <p:cNvPr id="40" name="Text Box 10">
            <a:extLst>
              <a:ext uri="{FF2B5EF4-FFF2-40B4-BE49-F238E27FC236}">
                <a16:creationId xmlns:a16="http://schemas.microsoft.com/office/drawing/2014/main" id="{33908536-D513-DE44-B3FA-6E80F68116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831850"/>
            <a:ext cx="11912600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cs typeface="Arial" panose="020B0604020202020204" pitchFamily="34" charset="0"/>
              </a:rPr>
              <a:t>c) 60 </a:t>
            </a:r>
            <a:r>
              <a:rPr lang="en-US" altLang="en-VN" sz="2800" dirty="0" err="1">
                <a:cs typeface="Arial" panose="020B0604020202020204" pitchFamily="34" charset="0"/>
              </a:rPr>
              <a:t>phút</a:t>
            </a:r>
            <a:r>
              <a:rPr lang="en-US" altLang="en-VN" sz="2800" dirty="0">
                <a:cs typeface="Arial" panose="020B0604020202020204" pitchFamily="34" charset="0"/>
              </a:rPr>
              <a:t>    = …. </a:t>
            </a:r>
            <a:r>
              <a:rPr lang="en-US" altLang="en-VN" sz="2800" dirty="0" err="1">
                <a:cs typeface="Arial" panose="020B0604020202020204" pitchFamily="34" charset="0"/>
              </a:rPr>
              <a:t>giờ</a:t>
            </a:r>
            <a:r>
              <a:rPr lang="en-US" altLang="en-VN" sz="2800" dirty="0">
                <a:cs typeface="Arial" panose="020B0604020202020204" pitchFamily="34" charset="0"/>
              </a:rPr>
              <a:t>               30 </a:t>
            </a:r>
            <a:r>
              <a:rPr lang="en-US" altLang="en-VN" sz="2800" dirty="0" err="1">
                <a:cs typeface="Arial" panose="020B0604020202020204" pitchFamily="34" charset="0"/>
              </a:rPr>
              <a:t>phút</a:t>
            </a:r>
            <a:r>
              <a:rPr lang="en-US" altLang="en-VN" sz="2800" dirty="0">
                <a:cs typeface="Arial" panose="020B0604020202020204" pitchFamily="34" charset="0"/>
              </a:rPr>
              <a:t> = … </a:t>
            </a:r>
            <a:r>
              <a:rPr lang="en-US" altLang="en-VN" sz="2800" dirty="0" err="1">
                <a:cs typeface="Arial" panose="020B0604020202020204" pitchFamily="34" charset="0"/>
              </a:rPr>
              <a:t>giơ</a:t>
            </a:r>
            <a:r>
              <a:rPr lang="en-US" altLang="en-VN" sz="2800" dirty="0">
                <a:cs typeface="Arial" panose="020B0604020202020204" pitchFamily="34" charset="0"/>
              </a:rPr>
              <a:t>̀ = ..,… </a:t>
            </a:r>
            <a:r>
              <a:rPr lang="en-US" altLang="en-VN" sz="2800" dirty="0" err="1">
                <a:cs typeface="Arial" panose="020B0604020202020204" pitchFamily="34" charset="0"/>
              </a:rPr>
              <a:t>giơ</a:t>
            </a:r>
            <a:r>
              <a:rPr lang="en-US" altLang="en-VN" sz="2800" dirty="0">
                <a:cs typeface="Arial" panose="020B0604020202020204" pitchFamily="34" charset="0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cs typeface="Arial" panose="020B0604020202020204" pitchFamily="34" charset="0"/>
              </a:rPr>
              <a:t>45phút = ….. </a:t>
            </a:r>
            <a:r>
              <a:rPr lang="en-US" altLang="en-VN" sz="2800" dirty="0" err="1">
                <a:cs typeface="Arial" panose="020B0604020202020204" pitchFamily="34" charset="0"/>
              </a:rPr>
              <a:t>giờ</a:t>
            </a:r>
            <a:r>
              <a:rPr lang="en-US" altLang="en-VN" sz="2800" dirty="0">
                <a:cs typeface="Arial" panose="020B0604020202020204" pitchFamily="34" charset="0"/>
              </a:rPr>
              <a:t> = ,….. </a:t>
            </a:r>
            <a:r>
              <a:rPr lang="en-US" altLang="en-VN" sz="2800" dirty="0" err="1">
                <a:cs typeface="Arial" panose="020B0604020202020204" pitchFamily="34" charset="0"/>
              </a:rPr>
              <a:t>giờ</a:t>
            </a:r>
            <a:r>
              <a:rPr lang="en-US" altLang="en-VN" sz="2800" dirty="0">
                <a:cs typeface="Arial" panose="020B0604020202020204" pitchFamily="34" charset="0"/>
              </a:rPr>
              <a:t>      6 </a:t>
            </a:r>
            <a:r>
              <a:rPr lang="en-US" altLang="en-VN" sz="2800" dirty="0" err="1">
                <a:cs typeface="Arial" panose="020B0604020202020204" pitchFamily="34" charset="0"/>
              </a:rPr>
              <a:t>phút</a:t>
            </a:r>
            <a:r>
              <a:rPr lang="en-US" altLang="en-VN" sz="2800" dirty="0">
                <a:cs typeface="Arial" panose="020B0604020202020204" pitchFamily="34" charset="0"/>
              </a:rPr>
              <a:t> = … </a:t>
            </a:r>
            <a:r>
              <a:rPr lang="en-US" altLang="en-VN" sz="2800" dirty="0" err="1">
                <a:cs typeface="Arial" panose="020B0604020202020204" pitchFamily="34" charset="0"/>
              </a:rPr>
              <a:t>giơ</a:t>
            </a:r>
            <a:r>
              <a:rPr lang="en-US" altLang="en-VN" sz="2800" dirty="0">
                <a:cs typeface="Arial" panose="020B0604020202020204" pitchFamily="34" charset="0"/>
              </a:rPr>
              <a:t>̀ = ..,… </a:t>
            </a:r>
            <a:r>
              <a:rPr lang="en-US" altLang="en-VN" sz="2800" dirty="0" err="1">
                <a:cs typeface="Arial" panose="020B0604020202020204" pitchFamily="34" charset="0"/>
              </a:rPr>
              <a:t>giơ</a:t>
            </a:r>
            <a:r>
              <a:rPr lang="en-US" altLang="en-VN" sz="2800" dirty="0">
                <a:cs typeface="Arial" panose="020B0604020202020204" pitchFamily="34" charset="0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cs typeface="Arial" panose="020B0604020202020204" pitchFamily="34" charset="0"/>
              </a:rPr>
              <a:t>15 </a:t>
            </a:r>
            <a:r>
              <a:rPr lang="en-US" altLang="en-VN" sz="2800" dirty="0" err="1">
                <a:cs typeface="Arial" panose="020B0604020202020204" pitchFamily="34" charset="0"/>
              </a:rPr>
              <a:t>phút</a:t>
            </a:r>
            <a:r>
              <a:rPr lang="en-US" altLang="en-VN" sz="2800" dirty="0">
                <a:cs typeface="Arial" panose="020B0604020202020204" pitchFamily="34" charset="0"/>
              </a:rPr>
              <a:t> =…  </a:t>
            </a:r>
            <a:r>
              <a:rPr lang="en-US" altLang="en-VN" sz="2800" dirty="0" err="1">
                <a:cs typeface="Arial" panose="020B0604020202020204" pitchFamily="34" charset="0"/>
              </a:rPr>
              <a:t>giờ</a:t>
            </a:r>
            <a:r>
              <a:rPr lang="en-US" altLang="en-VN" sz="2800" dirty="0">
                <a:cs typeface="Arial" panose="020B0604020202020204" pitchFamily="34" charset="0"/>
              </a:rPr>
              <a:t> = ,…  ..</a:t>
            </a:r>
            <a:r>
              <a:rPr lang="en-US" altLang="en-VN" sz="2800" dirty="0" err="1">
                <a:cs typeface="Arial" panose="020B0604020202020204" pitchFamily="34" charset="0"/>
              </a:rPr>
              <a:t>giờ</a:t>
            </a:r>
            <a:r>
              <a:rPr lang="en-US" altLang="en-VN" sz="2800" dirty="0">
                <a:cs typeface="Arial" panose="020B0604020202020204" pitchFamily="34" charset="0"/>
              </a:rPr>
              <a:t>      12 </a:t>
            </a:r>
            <a:r>
              <a:rPr lang="en-US" altLang="en-VN" sz="2800" dirty="0" err="1">
                <a:cs typeface="Arial" panose="020B0604020202020204" pitchFamily="34" charset="0"/>
              </a:rPr>
              <a:t>phút</a:t>
            </a:r>
            <a:r>
              <a:rPr lang="en-US" altLang="en-VN" sz="2800" dirty="0">
                <a:cs typeface="Arial" panose="020B0604020202020204" pitchFamily="34" charset="0"/>
              </a:rPr>
              <a:t> = … </a:t>
            </a:r>
            <a:r>
              <a:rPr lang="en-US" altLang="en-VN" sz="2800" dirty="0" err="1">
                <a:cs typeface="Arial" panose="020B0604020202020204" pitchFamily="34" charset="0"/>
              </a:rPr>
              <a:t>giơ</a:t>
            </a:r>
            <a:r>
              <a:rPr lang="en-US" altLang="en-VN" sz="2800" dirty="0">
                <a:cs typeface="Arial" panose="020B0604020202020204" pitchFamily="34" charset="0"/>
              </a:rPr>
              <a:t>̀ = ..… </a:t>
            </a:r>
            <a:r>
              <a:rPr lang="en-US" altLang="en-VN" sz="2800" dirty="0" err="1">
                <a:cs typeface="Arial" panose="020B0604020202020204" pitchFamily="34" charset="0"/>
              </a:rPr>
              <a:t>giơ</a:t>
            </a:r>
            <a:r>
              <a:rPr lang="en-US" altLang="en-VN" sz="2800" dirty="0">
                <a:cs typeface="Arial" panose="020B0604020202020204" pitchFamily="34" charset="0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cs typeface="Arial" panose="020B0604020202020204" pitchFamily="34" charset="0"/>
              </a:rPr>
              <a:t>1 </a:t>
            </a:r>
            <a:r>
              <a:rPr lang="en-US" altLang="en-VN" sz="2800" dirty="0" err="1">
                <a:cs typeface="Arial" panose="020B0604020202020204" pitchFamily="34" charset="0"/>
              </a:rPr>
              <a:t>giờ</a:t>
            </a:r>
            <a:r>
              <a:rPr lang="en-US" altLang="en-VN" sz="2800" dirty="0">
                <a:cs typeface="Arial" panose="020B0604020202020204" pitchFamily="34" charset="0"/>
              </a:rPr>
              <a:t> 30 </a:t>
            </a:r>
            <a:r>
              <a:rPr lang="en-US" altLang="en-VN" sz="2800" dirty="0" err="1">
                <a:cs typeface="Arial" panose="020B0604020202020204" pitchFamily="34" charset="0"/>
              </a:rPr>
              <a:t>phút</a:t>
            </a:r>
            <a:r>
              <a:rPr lang="en-US" altLang="en-VN" sz="2800" dirty="0">
                <a:cs typeface="Arial" panose="020B0604020202020204" pitchFamily="34" charset="0"/>
              </a:rPr>
              <a:t> =… …</a:t>
            </a:r>
            <a:r>
              <a:rPr lang="en-US" altLang="en-VN" sz="2800" dirty="0" err="1">
                <a:cs typeface="Arial" panose="020B0604020202020204" pitchFamily="34" charset="0"/>
              </a:rPr>
              <a:t>giờ</a:t>
            </a:r>
            <a:r>
              <a:rPr lang="en-US" altLang="en-VN" sz="2800" dirty="0">
                <a:cs typeface="Arial" panose="020B0604020202020204" pitchFamily="34" charset="0"/>
              </a:rPr>
              <a:t>          3 </a:t>
            </a:r>
            <a:r>
              <a:rPr lang="en-US" altLang="en-VN" sz="2800" dirty="0" err="1">
                <a:cs typeface="Arial" panose="020B0604020202020204" pitchFamily="34" charset="0"/>
              </a:rPr>
              <a:t>giơ</a:t>
            </a:r>
            <a:r>
              <a:rPr lang="en-US" altLang="en-VN" sz="2800" dirty="0">
                <a:cs typeface="Arial" panose="020B0604020202020204" pitchFamily="34" charset="0"/>
              </a:rPr>
              <a:t>̀ 15 </a:t>
            </a:r>
            <a:r>
              <a:rPr lang="en-US" altLang="en-VN" sz="2800" dirty="0" err="1">
                <a:cs typeface="Arial" panose="020B0604020202020204" pitchFamily="34" charset="0"/>
              </a:rPr>
              <a:t>phút</a:t>
            </a:r>
            <a:r>
              <a:rPr lang="en-US" altLang="en-VN" sz="2800" dirty="0">
                <a:cs typeface="Arial" panose="020B0604020202020204" pitchFamily="34" charset="0"/>
              </a:rPr>
              <a:t> = … … </a:t>
            </a:r>
            <a:r>
              <a:rPr lang="en-US" altLang="en-VN" sz="2800" dirty="0" err="1">
                <a:cs typeface="Arial" panose="020B0604020202020204" pitchFamily="34" charset="0"/>
              </a:rPr>
              <a:t>giơ</a:t>
            </a:r>
            <a:r>
              <a:rPr lang="en-US" altLang="en-VN" sz="2800" dirty="0">
                <a:cs typeface="Arial" panose="020B0604020202020204" pitchFamily="34" charset="0"/>
              </a:rPr>
              <a:t>̀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cs typeface="Arial" panose="020B0604020202020204" pitchFamily="34" charset="0"/>
              </a:rPr>
              <a:t>90 </a:t>
            </a:r>
            <a:r>
              <a:rPr lang="en-US" altLang="en-VN" sz="2800" dirty="0" err="1">
                <a:cs typeface="Arial" panose="020B0604020202020204" pitchFamily="34" charset="0"/>
              </a:rPr>
              <a:t>phút</a:t>
            </a:r>
            <a:r>
              <a:rPr lang="en-US" altLang="en-VN" sz="2800" dirty="0">
                <a:cs typeface="Arial" panose="020B0604020202020204" pitchFamily="34" charset="0"/>
              </a:rPr>
              <a:t> =… , …    </a:t>
            </a:r>
            <a:r>
              <a:rPr lang="en-US" altLang="en-VN" sz="2800" dirty="0" err="1">
                <a:cs typeface="Arial" panose="020B0604020202020204" pitchFamily="34" charset="0"/>
              </a:rPr>
              <a:t>giờ</a:t>
            </a:r>
            <a:r>
              <a:rPr lang="en-US" altLang="en-VN" sz="2800" dirty="0">
                <a:cs typeface="Arial" panose="020B0604020202020204" pitchFamily="34" charset="0"/>
              </a:rPr>
              <a:t>              2 </a:t>
            </a:r>
            <a:r>
              <a:rPr lang="en-US" altLang="en-VN" sz="2800" dirty="0" err="1">
                <a:cs typeface="Arial" panose="020B0604020202020204" pitchFamily="34" charset="0"/>
              </a:rPr>
              <a:t>giơ</a:t>
            </a:r>
            <a:r>
              <a:rPr lang="en-US" altLang="en-VN" sz="2800" dirty="0">
                <a:cs typeface="Arial" panose="020B0604020202020204" pitchFamily="34" charset="0"/>
              </a:rPr>
              <a:t>̀ 12 </a:t>
            </a:r>
            <a:r>
              <a:rPr lang="en-US" altLang="en-VN" sz="2800" dirty="0" err="1">
                <a:cs typeface="Arial" panose="020B0604020202020204" pitchFamily="34" charset="0"/>
              </a:rPr>
              <a:t>phút</a:t>
            </a:r>
            <a:r>
              <a:rPr lang="en-US" altLang="en-VN" sz="2800" dirty="0">
                <a:cs typeface="Arial" panose="020B0604020202020204" pitchFamily="34" charset="0"/>
              </a:rPr>
              <a:t> = … … </a:t>
            </a:r>
            <a:r>
              <a:rPr lang="en-US" altLang="en-VN" sz="2800" dirty="0" err="1">
                <a:cs typeface="Arial" panose="020B0604020202020204" pitchFamily="34" charset="0"/>
              </a:rPr>
              <a:t>giơ</a:t>
            </a:r>
            <a:r>
              <a:rPr lang="en-US" altLang="en-VN" sz="2800" dirty="0">
                <a:cs typeface="Arial" panose="020B0604020202020204" pitchFamily="34" charset="0"/>
              </a:rPr>
              <a:t>̀</a:t>
            </a: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EEB04FCC-1FB0-6B45-81D6-776FA0315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6549" y="4530725"/>
            <a:ext cx="1068128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cs typeface="Arial" panose="020B0604020202020204" pitchFamily="34" charset="0"/>
              </a:rPr>
              <a:t>d)60 </a:t>
            </a:r>
            <a:r>
              <a:rPr lang="en-US" altLang="en-VN" sz="2800" dirty="0" err="1">
                <a:cs typeface="Arial" panose="020B0604020202020204" pitchFamily="34" charset="0"/>
              </a:rPr>
              <a:t>giây</a:t>
            </a:r>
            <a:r>
              <a:rPr lang="en-US" altLang="en-VN" sz="2800" dirty="0">
                <a:cs typeface="Arial" panose="020B0604020202020204" pitchFamily="34" charset="0"/>
              </a:rPr>
              <a:t> = ……   </a:t>
            </a:r>
            <a:r>
              <a:rPr lang="en-US" altLang="en-VN" sz="2800" dirty="0" err="1">
                <a:cs typeface="Arial" panose="020B0604020202020204" pitchFamily="34" charset="0"/>
              </a:rPr>
              <a:t>phút</a:t>
            </a:r>
            <a:r>
              <a:rPr lang="en-US" altLang="en-VN" sz="2800" dirty="0">
                <a:cs typeface="Arial" panose="020B0604020202020204" pitchFamily="34" charset="0"/>
              </a:rPr>
              <a:t>               30 </a:t>
            </a:r>
            <a:r>
              <a:rPr lang="en-US" altLang="en-VN" sz="2800" dirty="0" err="1">
                <a:cs typeface="Arial" panose="020B0604020202020204" pitchFamily="34" charset="0"/>
              </a:rPr>
              <a:t>giây</a:t>
            </a:r>
            <a:r>
              <a:rPr lang="en-US" altLang="en-VN" sz="2800" dirty="0">
                <a:cs typeface="Arial" panose="020B0604020202020204" pitchFamily="34" charset="0"/>
              </a:rPr>
              <a:t> = …  </a:t>
            </a:r>
            <a:r>
              <a:rPr lang="en-US" altLang="en-VN" sz="2800" dirty="0" err="1">
                <a:cs typeface="Arial" panose="020B0604020202020204" pitchFamily="34" charset="0"/>
              </a:rPr>
              <a:t>phút</a:t>
            </a:r>
            <a:r>
              <a:rPr lang="en-US" altLang="en-VN" sz="2800" dirty="0">
                <a:cs typeface="Arial" panose="020B0604020202020204" pitchFamily="34" charset="0"/>
              </a:rPr>
              <a:t> =    … </a:t>
            </a:r>
            <a:r>
              <a:rPr lang="en-US" altLang="en-VN" sz="2800" dirty="0" err="1">
                <a:cs typeface="Arial" panose="020B0604020202020204" pitchFamily="34" charset="0"/>
              </a:rPr>
              <a:t>phút</a:t>
            </a:r>
            <a:endParaRPr lang="en-US" altLang="en-VN" sz="2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cs typeface="Arial" panose="020B0604020202020204" pitchFamily="34" charset="0"/>
              </a:rPr>
              <a:t>90 </a:t>
            </a:r>
            <a:r>
              <a:rPr lang="en-US" altLang="en-VN" sz="2800" dirty="0" err="1">
                <a:cs typeface="Arial" panose="020B0604020202020204" pitchFamily="34" charset="0"/>
              </a:rPr>
              <a:t>giây</a:t>
            </a:r>
            <a:r>
              <a:rPr lang="en-US" altLang="en-VN" sz="2800" dirty="0">
                <a:cs typeface="Arial" panose="020B0604020202020204" pitchFamily="34" charset="0"/>
              </a:rPr>
              <a:t> = … , …   </a:t>
            </a:r>
            <a:r>
              <a:rPr lang="en-US" altLang="en-VN" sz="2800" dirty="0" err="1">
                <a:cs typeface="Arial" panose="020B0604020202020204" pitchFamily="34" charset="0"/>
              </a:rPr>
              <a:t>phút</a:t>
            </a:r>
            <a:r>
              <a:rPr lang="en-US" altLang="en-VN" sz="2800" dirty="0">
                <a:cs typeface="Arial" panose="020B0604020202020204" pitchFamily="34" charset="0"/>
              </a:rPr>
              <a:t>               2 </a:t>
            </a:r>
            <a:r>
              <a:rPr lang="en-US" altLang="en-VN" sz="2800" dirty="0" err="1">
                <a:cs typeface="Arial" panose="020B0604020202020204" pitchFamily="34" charset="0"/>
              </a:rPr>
              <a:t>phút</a:t>
            </a:r>
            <a:r>
              <a:rPr lang="en-US" altLang="en-VN" sz="2800" dirty="0">
                <a:cs typeface="Arial" panose="020B0604020202020204" pitchFamily="34" charset="0"/>
              </a:rPr>
              <a:t> 45 </a:t>
            </a:r>
            <a:r>
              <a:rPr lang="en-US" altLang="en-VN" sz="2800" dirty="0" err="1">
                <a:cs typeface="Arial" panose="020B0604020202020204" pitchFamily="34" charset="0"/>
              </a:rPr>
              <a:t>giây</a:t>
            </a:r>
            <a:r>
              <a:rPr lang="en-US" altLang="en-VN" sz="2800" dirty="0">
                <a:cs typeface="Arial" panose="020B0604020202020204" pitchFamily="34" charset="0"/>
              </a:rPr>
              <a:t> = … …   </a:t>
            </a:r>
            <a:r>
              <a:rPr lang="en-US" altLang="en-VN" sz="2800" dirty="0" err="1">
                <a:cs typeface="Arial" panose="020B0604020202020204" pitchFamily="34" charset="0"/>
              </a:rPr>
              <a:t>phút</a:t>
            </a:r>
            <a:endParaRPr lang="en-US" altLang="en-VN" sz="2800" dirty="0"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cs typeface="Arial" panose="020B0604020202020204" pitchFamily="34" charset="0"/>
              </a:rPr>
              <a:t>1 </a:t>
            </a:r>
            <a:r>
              <a:rPr lang="en-US" altLang="en-VN" sz="2800" dirty="0" err="1">
                <a:cs typeface="Arial" panose="020B0604020202020204" pitchFamily="34" charset="0"/>
              </a:rPr>
              <a:t>phút</a:t>
            </a:r>
            <a:r>
              <a:rPr lang="en-US" altLang="en-VN" sz="2800" dirty="0">
                <a:cs typeface="Arial" panose="020B0604020202020204" pitchFamily="34" charset="0"/>
              </a:rPr>
              <a:t> 30 </a:t>
            </a:r>
            <a:r>
              <a:rPr lang="en-US" altLang="en-VN" sz="2800" dirty="0" err="1">
                <a:cs typeface="Arial" panose="020B0604020202020204" pitchFamily="34" charset="0"/>
              </a:rPr>
              <a:t>giây</a:t>
            </a:r>
            <a:r>
              <a:rPr lang="en-US" altLang="en-VN" sz="2800" dirty="0">
                <a:cs typeface="Arial" panose="020B0604020202020204" pitchFamily="34" charset="0"/>
              </a:rPr>
              <a:t> = … , …</a:t>
            </a:r>
            <a:r>
              <a:rPr lang="en-US" altLang="en-VN" sz="2800" dirty="0" err="1">
                <a:cs typeface="Arial" panose="020B0604020202020204" pitchFamily="34" charset="0"/>
              </a:rPr>
              <a:t>phút</a:t>
            </a:r>
            <a:r>
              <a:rPr lang="en-US" altLang="en-VN" sz="2800" dirty="0">
                <a:cs typeface="Arial" panose="020B0604020202020204" pitchFamily="34" charset="0"/>
              </a:rPr>
              <a:t>      1 </a:t>
            </a:r>
            <a:r>
              <a:rPr lang="en-US" altLang="en-VN" sz="2800" dirty="0" err="1">
                <a:cs typeface="Arial" panose="020B0604020202020204" pitchFamily="34" charset="0"/>
              </a:rPr>
              <a:t>phút</a:t>
            </a:r>
            <a:r>
              <a:rPr lang="en-US" altLang="en-VN" sz="2800" dirty="0">
                <a:cs typeface="Arial" panose="020B0604020202020204" pitchFamily="34" charset="0"/>
              </a:rPr>
              <a:t> 6 </a:t>
            </a:r>
            <a:r>
              <a:rPr lang="en-US" altLang="en-VN" sz="2800" dirty="0" err="1">
                <a:cs typeface="Arial" panose="020B0604020202020204" pitchFamily="34" charset="0"/>
              </a:rPr>
              <a:t>giây</a:t>
            </a:r>
            <a:r>
              <a:rPr lang="en-US" altLang="en-VN" sz="2800" dirty="0">
                <a:cs typeface="Arial" panose="020B0604020202020204" pitchFamily="34" charset="0"/>
              </a:rPr>
              <a:t> = …… </a:t>
            </a:r>
            <a:r>
              <a:rPr lang="en-US" altLang="en-VN" sz="2800" dirty="0" err="1">
                <a:cs typeface="Arial" panose="020B0604020202020204" pitchFamily="34" charset="0"/>
              </a:rPr>
              <a:t>phút</a:t>
            </a:r>
            <a:endParaRPr lang="en-US" altLang="en-VN" sz="2800" dirty="0">
              <a:cs typeface="Arial" panose="020B0604020202020204" pitchFamily="34" charset="0"/>
            </a:endParaRPr>
          </a:p>
        </p:txBody>
      </p:sp>
      <p:sp>
        <p:nvSpPr>
          <p:cNvPr id="42" name="Text Box 24">
            <a:extLst>
              <a:ext uri="{FF2B5EF4-FFF2-40B4-BE49-F238E27FC236}">
                <a16:creationId xmlns:a16="http://schemas.microsoft.com/office/drawing/2014/main" id="{5358BB15-79C5-0F45-95B8-E669B1522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001" y="1449522"/>
            <a:ext cx="115713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A50021"/>
                </a:solidFill>
                <a:cs typeface="Arial" panose="020B0604020202020204" pitchFamily="34" charset="0"/>
              </a:rPr>
              <a:t>0,75</a:t>
            </a:r>
          </a:p>
        </p:txBody>
      </p:sp>
      <p:sp>
        <p:nvSpPr>
          <p:cNvPr id="43" name="Text Box 25">
            <a:extLst>
              <a:ext uri="{FF2B5EF4-FFF2-40B4-BE49-F238E27FC236}">
                <a16:creationId xmlns:a16="http://schemas.microsoft.com/office/drawing/2014/main" id="{E7C8B0AE-0313-1F40-96AB-63FB1E484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056" y="2079401"/>
            <a:ext cx="1027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A50021"/>
                </a:solidFill>
                <a:cs typeface="Arial" panose="020B0604020202020204" pitchFamily="34" charset="0"/>
              </a:rPr>
              <a:t>0,25</a:t>
            </a:r>
          </a:p>
        </p:txBody>
      </p:sp>
      <p:sp>
        <p:nvSpPr>
          <p:cNvPr id="44" name="Text Box 34">
            <a:extLst>
              <a:ext uri="{FF2B5EF4-FFF2-40B4-BE49-F238E27FC236}">
                <a16:creationId xmlns:a16="http://schemas.microsoft.com/office/drawing/2014/main" id="{38C3A51C-2AEF-F544-9A96-3B5978897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437" y="820678"/>
            <a:ext cx="7120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DF08637-B5D5-944E-BA3C-E195BA17799F}"/>
              </a:ext>
            </a:extLst>
          </p:cNvPr>
          <p:cNvGrpSpPr>
            <a:grpSpLocks/>
          </p:cNvGrpSpPr>
          <p:nvPr/>
        </p:nvGrpSpPr>
        <p:grpSpPr bwMode="auto">
          <a:xfrm>
            <a:off x="3342148" y="1983683"/>
            <a:ext cx="622144" cy="873280"/>
            <a:chOff x="4055918" y="4289854"/>
            <a:chExt cx="534886" cy="871582"/>
          </a:xfrm>
        </p:grpSpPr>
        <p:sp>
          <p:nvSpPr>
            <p:cNvPr id="46" name="Text Box 25">
              <a:extLst>
                <a:ext uri="{FF2B5EF4-FFF2-40B4-BE49-F238E27FC236}">
                  <a16:creationId xmlns:a16="http://schemas.microsoft.com/office/drawing/2014/main" id="{61BF467C-48A8-3341-BFB0-912053766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4"/>
              <a:ext cx="516082" cy="522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800">
                  <a:solidFill>
                    <a:srgbClr val="A50021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7" name="Text Box 25">
              <a:extLst>
                <a:ext uri="{FF2B5EF4-FFF2-40B4-BE49-F238E27FC236}">
                  <a16:creationId xmlns:a16="http://schemas.microsoft.com/office/drawing/2014/main" id="{C62E515D-8271-744E-8247-D9FA53B237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4"/>
              <a:ext cx="516082" cy="5222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800">
                  <a:solidFill>
                    <a:srgbClr val="A50021"/>
                  </a:solidFill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48" name="Straight Connector 2">
              <a:extLst>
                <a:ext uri="{FF2B5EF4-FFF2-40B4-BE49-F238E27FC236}">
                  <a16:creationId xmlns:a16="http://schemas.microsoft.com/office/drawing/2014/main" id="{3DE0071A-A6C5-F148-B981-232F378AFF1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26794" y="4762928"/>
              <a:ext cx="258870" cy="13131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CC67F8C-8F8F-0043-9608-D079B676CC4E}"/>
              </a:ext>
            </a:extLst>
          </p:cNvPr>
          <p:cNvGrpSpPr>
            <a:grpSpLocks/>
          </p:cNvGrpSpPr>
          <p:nvPr/>
        </p:nvGrpSpPr>
        <p:grpSpPr bwMode="auto">
          <a:xfrm>
            <a:off x="3177508" y="1324011"/>
            <a:ext cx="715148" cy="974089"/>
            <a:chOff x="4009158" y="4136349"/>
            <a:chExt cx="612876" cy="1086459"/>
          </a:xfrm>
        </p:grpSpPr>
        <p:sp>
          <p:nvSpPr>
            <p:cNvPr id="50" name="Text Box 25">
              <a:extLst>
                <a:ext uri="{FF2B5EF4-FFF2-40B4-BE49-F238E27FC236}">
                  <a16:creationId xmlns:a16="http://schemas.microsoft.com/office/drawing/2014/main" id="{02408D98-F8D7-264B-8584-227381F71D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05952" y="4136349"/>
              <a:ext cx="516082" cy="583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800" dirty="0">
                  <a:solidFill>
                    <a:srgbClr val="A50021"/>
                  </a:solidFill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1" name="Text Box 25">
              <a:extLst>
                <a:ext uri="{FF2B5EF4-FFF2-40B4-BE49-F238E27FC236}">
                  <a16:creationId xmlns:a16="http://schemas.microsoft.com/office/drawing/2014/main" id="{A374B6BC-5D06-E84E-A2A3-BC2B69F4E1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0"/>
              <a:ext cx="516082" cy="5835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800" dirty="0">
                  <a:solidFill>
                    <a:srgbClr val="A50021"/>
                  </a:solidFill>
                  <a:cs typeface="Arial" panose="020B0604020202020204" pitchFamily="34" charset="0"/>
                </a:rPr>
                <a:t>4</a:t>
              </a:r>
            </a:p>
          </p:txBody>
        </p:sp>
        <p:cxnSp>
          <p:nvCxnSpPr>
            <p:cNvPr id="52" name="Straight Connector 22">
              <a:extLst>
                <a:ext uri="{FF2B5EF4-FFF2-40B4-BE49-F238E27FC236}">
                  <a16:creationId xmlns:a16="http://schemas.microsoft.com/office/drawing/2014/main" id="{53369555-38A6-3641-9228-04D428FFDD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V="1">
              <a:off x="4009158" y="4662046"/>
              <a:ext cx="487403" cy="26697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Text Box 25">
            <a:extLst>
              <a:ext uri="{FF2B5EF4-FFF2-40B4-BE49-F238E27FC236}">
                <a16:creationId xmlns:a16="http://schemas.microsoft.com/office/drawing/2014/main" id="{77ACDC18-AF44-D345-8344-00032A38E4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0240" y="2736758"/>
            <a:ext cx="1027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A50021"/>
                </a:solidFill>
                <a:cs typeface="Arial" panose="020B0604020202020204" pitchFamily="34" charset="0"/>
              </a:rPr>
              <a:t>1,5</a:t>
            </a:r>
          </a:p>
        </p:txBody>
      </p:sp>
      <p:sp>
        <p:nvSpPr>
          <p:cNvPr id="54" name="Text Box 25">
            <a:extLst>
              <a:ext uri="{FF2B5EF4-FFF2-40B4-BE49-F238E27FC236}">
                <a16:creationId xmlns:a16="http://schemas.microsoft.com/office/drawing/2014/main" id="{2EC7BB7D-CD8B-B34E-919F-6A14F004E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148" y="3387497"/>
            <a:ext cx="1027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A50021"/>
                </a:solidFill>
                <a:cs typeface="Arial" panose="020B0604020202020204" pitchFamily="34" charset="0"/>
              </a:rPr>
              <a:t>1,5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FD748A2-95FB-9C47-9340-DAD96FE24E34}"/>
              </a:ext>
            </a:extLst>
          </p:cNvPr>
          <p:cNvGrpSpPr>
            <a:grpSpLocks/>
          </p:cNvGrpSpPr>
          <p:nvPr/>
        </p:nvGrpSpPr>
        <p:grpSpPr bwMode="auto">
          <a:xfrm>
            <a:off x="8143327" y="689956"/>
            <a:ext cx="602960" cy="863462"/>
            <a:chOff x="4074722" y="4289854"/>
            <a:chExt cx="516082" cy="998206"/>
          </a:xfrm>
        </p:grpSpPr>
        <p:sp>
          <p:nvSpPr>
            <p:cNvPr id="56" name="Text Box 25">
              <a:extLst>
                <a:ext uri="{FF2B5EF4-FFF2-40B4-BE49-F238E27FC236}">
                  <a16:creationId xmlns:a16="http://schemas.microsoft.com/office/drawing/2014/main" id="{11951BB1-CF8A-D34B-B847-DA7015A9C7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4"/>
              <a:ext cx="516082" cy="604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800">
                  <a:solidFill>
                    <a:srgbClr val="A50021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57" name="Text Box 25">
              <a:extLst>
                <a:ext uri="{FF2B5EF4-FFF2-40B4-BE49-F238E27FC236}">
                  <a16:creationId xmlns:a16="http://schemas.microsoft.com/office/drawing/2014/main" id="{551E971B-130B-EB46-9779-401521DD878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683191"/>
              <a:ext cx="516082" cy="6048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800" dirty="0">
                  <a:solidFill>
                    <a:srgbClr val="A50021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58" name="Straight Connector 28">
              <a:extLst>
                <a:ext uri="{FF2B5EF4-FFF2-40B4-BE49-F238E27FC236}">
                  <a16:creationId xmlns:a16="http://schemas.microsoft.com/office/drawing/2014/main" id="{BCCF7412-3AC1-9A47-9853-C914C5C7749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98702" y="4822624"/>
              <a:ext cx="258039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9" name="Text Box 25">
            <a:extLst>
              <a:ext uri="{FF2B5EF4-FFF2-40B4-BE49-F238E27FC236}">
                <a16:creationId xmlns:a16="http://schemas.microsoft.com/office/drawing/2014/main" id="{EE78DAA0-5C96-0146-AAB4-24FE52135F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7985" y="800791"/>
            <a:ext cx="102918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A50021"/>
                </a:solidFill>
                <a:cs typeface="Arial" panose="020B0604020202020204" pitchFamily="34" charset="0"/>
              </a:rPr>
              <a:t>0,5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A317B56-B8E8-A34F-A946-BC127D62089E}"/>
              </a:ext>
            </a:extLst>
          </p:cNvPr>
          <p:cNvGrpSpPr>
            <a:grpSpLocks/>
          </p:cNvGrpSpPr>
          <p:nvPr/>
        </p:nvGrpSpPr>
        <p:grpSpPr bwMode="auto">
          <a:xfrm>
            <a:off x="7846601" y="1371685"/>
            <a:ext cx="794393" cy="912022"/>
            <a:chOff x="4080360" y="4301266"/>
            <a:chExt cx="569992" cy="774411"/>
          </a:xfrm>
        </p:grpSpPr>
        <p:sp>
          <p:nvSpPr>
            <p:cNvPr id="61" name="Text Box 25">
              <a:extLst>
                <a:ext uri="{FF2B5EF4-FFF2-40B4-BE49-F238E27FC236}">
                  <a16:creationId xmlns:a16="http://schemas.microsoft.com/office/drawing/2014/main" id="{4B0B1AB4-387D-8747-990A-AE2293A56D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4270" y="4301266"/>
              <a:ext cx="516082" cy="444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800" dirty="0">
                  <a:solidFill>
                    <a:srgbClr val="A50021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2" name="Text Box 25">
              <a:extLst>
                <a:ext uri="{FF2B5EF4-FFF2-40B4-BE49-F238E27FC236}">
                  <a16:creationId xmlns:a16="http://schemas.microsoft.com/office/drawing/2014/main" id="{28FC5344-B9E5-DC46-BE54-6BA24AF364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360" y="4631403"/>
              <a:ext cx="526530" cy="4442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800" dirty="0">
                  <a:solidFill>
                    <a:srgbClr val="A50021"/>
                  </a:solidFill>
                  <a:cs typeface="Arial" panose="020B0604020202020204" pitchFamily="34" charset="0"/>
                </a:rPr>
                <a:t>10</a:t>
              </a:r>
            </a:p>
          </p:txBody>
        </p:sp>
        <p:cxnSp>
          <p:nvCxnSpPr>
            <p:cNvPr id="63" name="Straight Connector 33">
              <a:extLst>
                <a:ext uri="{FF2B5EF4-FFF2-40B4-BE49-F238E27FC236}">
                  <a16:creationId xmlns:a16="http://schemas.microsoft.com/office/drawing/2014/main" id="{8A3F488A-281A-544F-928E-31645AE08F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63501" y="4660923"/>
              <a:ext cx="210539" cy="7618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4" name="Text Box 25">
            <a:extLst>
              <a:ext uri="{FF2B5EF4-FFF2-40B4-BE49-F238E27FC236}">
                <a16:creationId xmlns:a16="http://schemas.microsoft.com/office/drawing/2014/main" id="{053438CB-A39B-7B42-84A6-AA6949960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4290" y="1464730"/>
            <a:ext cx="1027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A50021"/>
                </a:solidFill>
                <a:cs typeface="Arial" panose="020B0604020202020204" pitchFamily="34" charset="0"/>
              </a:rPr>
              <a:t>0,1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29E1EC31-E5AC-C04A-BD91-CA18790B2AA1}"/>
              </a:ext>
            </a:extLst>
          </p:cNvPr>
          <p:cNvGrpSpPr>
            <a:grpSpLocks/>
          </p:cNvGrpSpPr>
          <p:nvPr/>
        </p:nvGrpSpPr>
        <p:grpSpPr bwMode="auto">
          <a:xfrm>
            <a:off x="8249038" y="1957759"/>
            <a:ext cx="637788" cy="988902"/>
            <a:chOff x="4055918" y="4289856"/>
            <a:chExt cx="534886" cy="741922"/>
          </a:xfrm>
        </p:grpSpPr>
        <p:sp>
          <p:nvSpPr>
            <p:cNvPr id="66" name="Text Box 25">
              <a:extLst>
                <a:ext uri="{FF2B5EF4-FFF2-40B4-BE49-F238E27FC236}">
                  <a16:creationId xmlns:a16="http://schemas.microsoft.com/office/drawing/2014/main" id="{6318FDF0-AE73-6448-AE0E-7F3D75221A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56"/>
              <a:ext cx="516082" cy="392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800">
                  <a:solidFill>
                    <a:srgbClr val="A50021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7" name="Text Box 25">
              <a:extLst>
                <a:ext uri="{FF2B5EF4-FFF2-40B4-BE49-F238E27FC236}">
                  <a16:creationId xmlns:a16="http://schemas.microsoft.com/office/drawing/2014/main" id="{F32ABAF9-7CC7-1741-B832-5010C49332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33"/>
              <a:ext cx="516082" cy="3925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800">
                  <a:solidFill>
                    <a:srgbClr val="A50021"/>
                  </a:solidFill>
                  <a:cs typeface="Arial" panose="020B0604020202020204" pitchFamily="34" charset="0"/>
                </a:rPr>
                <a:t>5</a:t>
              </a:r>
            </a:p>
          </p:txBody>
        </p:sp>
        <p:cxnSp>
          <p:nvCxnSpPr>
            <p:cNvPr id="68" name="Straight Connector 38">
              <a:extLst>
                <a:ext uri="{FF2B5EF4-FFF2-40B4-BE49-F238E27FC236}">
                  <a16:creationId xmlns:a16="http://schemas.microsoft.com/office/drawing/2014/main" id="{30570E13-81A2-F641-A24C-49E69C52109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75126" y="4688742"/>
              <a:ext cx="230345" cy="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69" name="Text Box 25">
            <a:extLst>
              <a:ext uri="{FF2B5EF4-FFF2-40B4-BE49-F238E27FC236}">
                <a16:creationId xmlns:a16="http://schemas.microsoft.com/office/drawing/2014/main" id="{69B33AC9-1595-3F49-A1C9-2A254B05E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32092" y="2079401"/>
            <a:ext cx="1027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A50021"/>
                </a:solidFill>
                <a:cs typeface="Arial" panose="020B0604020202020204" pitchFamily="34" charset="0"/>
              </a:rPr>
              <a:t>0,2</a:t>
            </a:r>
          </a:p>
        </p:txBody>
      </p:sp>
      <p:sp>
        <p:nvSpPr>
          <p:cNvPr id="70" name="Text Box 25">
            <a:extLst>
              <a:ext uri="{FF2B5EF4-FFF2-40B4-BE49-F238E27FC236}">
                <a16:creationId xmlns:a16="http://schemas.microsoft.com/office/drawing/2014/main" id="{81BD96AD-92DF-F54E-BB3D-4BA2E3D93F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9956" y="2736758"/>
            <a:ext cx="1027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A50021"/>
                </a:solidFill>
                <a:cs typeface="Arial" panose="020B0604020202020204" pitchFamily="34" charset="0"/>
              </a:rPr>
              <a:t>3,25</a:t>
            </a:r>
          </a:p>
        </p:txBody>
      </p:sp>
      <p:sp>
        <p:nvSpPr>
          <p:cNvPr id="71" name="Text Box 25">
            <a:extLst>
              <a:ext uri="{FF2B5EF4-FFF2-40B4-BE49-F238E27FC236}">
                <a16:creationId xmlns:a16="http://schemas.microsoft.com/office/drawing/2014/main" id="{7740581A-E504-3941-BE3E-82CC236C1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13647" y="3355838"/>
            <a:ext cx="103688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A50021"/>
                </a:solidFill>
                <a:cs typeface="Arial" panose="020B0604020202020204" pitchFamily="34" charset="0"/>
              </a:rPr>
              <a:t>2,2</a:t>
            </a:r>
          </a:p>
        </p:txBody>
      </p:sp>
      <p:sp>
        <p:nvSpPr>
          <p:cNvPr id="72" name="Text Box 34">
            <a:extLst>
              <a:ext uri="{FF2B5EF4-FFF2-40B4-BE49-F238E27FC236}">
                <a16:creationId xmlns:a16="http://schemas.microsoft.com/office/drawing/2014/main" id="{54B7F0BD-4336-8846-BE71-A7363101A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2224" y="4518017"/>
            <a:ext cx="7120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>
                <a:solidFill>
                  <a:srgbClr val="A5002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3" name="Text Box 25">
            <a:extLst>
              <a:ext uri="{FF2B5EF4-FFF2-40B4-BE49-F238E27FC236}">
                <a16:creationId xmlns:a16="http://schemas.microsoft.com/office/drawing/2014/main" id="{FE68F21E-3497-644F-89A9-A6251C1846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4586" y="5170702"/>
            <a:ext cx="1027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A50021"/>
                </a:solidFill>
                <a:cs typeface="Arial" panose="020B0604020202020204" pitchFamily="34" charset="0"/>
              </a:rPr>
              <a:t>1,5</a:t>
            </a:r>
          </a:p>
        </p:txBody>
      </p:sp>
      <p:sp>
        <p:nvSpPr>
          <p:cNvPr id="74" name="Text Box 25">
            <a:extLst>
              <a:ext uri="{FF2B5EF4-FFF2-40B4-BE49-F238E27FC236}">
                <a16:creationId xmlns:a16="http://schemas.microsoft.com/office/drawing/2014/main" id="{C383DD8D-5896-724B-9F75-1E6A8C53D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2370" y="5793793"/>
            <a:ext cx="1027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A50021"/>
                </a:solidFill>
                <a:cs typeface="Arial" panose="020B0604020202020204" pitchFamily="34" charset="0"/>
              </a:rPr>
              <a:t>1,5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443C031-B0D7-CE4A-87DF-49CBBDBB2701}"/>
              </a:ext>
            </a:extLst>
          </p:cNvPr>
          <p:cNvGrpSpPr>
            <a:grpSpLocks/>
          </p:cNvGrpSpPr>
          <p:nvPr/>
        </p:nvGrpSpPr>
        <p:grpSpPr bwMode="auto">
          <a:xfrm>
            <a:off x="8167809" y="4340942"/>
            <a:ext cx="624754" cy="987653"/>
            <a:chOff x="4055918" y="4289849"/>
            <a:chExt cx="534886" cy="742979"/>
          </a:xfrm>
        </p:grpSpPr>
        <p:sp>
          <p:nvSpPr>
            <p:cNvPr id="76" name="Text Box 25">
              <a:extLst>
                <a:ext uri="{FF2B5EF4-FFF2-40B4-BE49-F238E27FC236}">
                  <a16:creationId xmlns:a16="http://schemas.microsoft.com/office/drawing/2014/main" id="{032370AD-40C1-2045-AD9B-3A556B25B36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4722" y="4289849"/>
              <a:ext cx="516082" cy="393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800">
                  <a:solidFill>
                    <a:srgbClr val="A50021"/>
                  </a:solidFill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7" name="Text Box 25">
              <a:extLst>
                <a:ext uri="{FF2B5EF4-FFF2-40B4-BE49-F238E27FC236}">
                  <a16:creationId xmlns:a16="http://schemas.microsoft.com/office/drawing/2014/main" id="{FCC409D9-381C-AB42-A413-F5AD5D0D5D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55918" y="4639227"/>
              <a:ext cx="516082" cy="39360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sq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VN" sz="2800">
                  <a:solidFill>
                    <a:srgbClr val="A50021"/>
                  </a:solidFill>
                  <a:cs typeface="Arial" panose="020B0604020202020204" pitchFamily="34" charset="0"/>
                </a:rPr>
                <a:t>2</a:t>
              </a:r>
            </a:p>
          </p:txBody>
        </p:sp>
        <p:cxnSp>
          <p:nvCxnSpPr>
            <p:cNvPr id="78" name="Straight Connector 50">
              <a:extLst>
                <a:ext uri="{FF2B5EF4-FFF2-40B4-BE49-F238E27FC236}">
                  <a16:creationId xmlns:a16="http://schemas.microsoft.com/office/drawing/2014/main" id="{F3F6FD61-6536-F848-8A29-C27ABC486FC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71541" y="4707982"/>
              <a:ext cx="296515" cy="3050"/>
            </a:xfrm>
            <a:prstGeom prst="line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79" name="Text Box 25">
            <a:extLst>
              <a:ext uri="{FF2B5EF4-FFF2-40B4-BE49-F238E27FC236}">
                <a16:creationId xmlns:a16="http://schemas.microsoft.com/office/drawing/2014/main" id="{8BBBCD03-8943-7A46-B394-9D3B96AAA6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8818" y="4513980"/>
            <a:ext cx="10291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A50021"/>
                </a:solidFill>
                <a:cs typeface="Arial" panose="020B0604020202020204" pitchFamily="34" charset="0"/>
              </a:rPr>
              <a:t>0,5</a:t>
            </a:r>
          </a:p>
        </p:txBody>
      </p:sp>
      <p:sp>
        <p:nvSpPr>
          <p:cNvPr id="80" name="Text Box 25">
            <a:extLst>
              <a:ext uri="{FF2B5EF4-FFF2-40B4-BE49-F238E27FC236}">
                <a16:creationId xmlns:a16="http://schemas.microsoft.com/office/drawing/2014/main" id="{5AF6872E-6D52-214C-B43E-4D050EEE1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14290" y="5164886"/>
            <a:ext cx="1027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A50021"/>
                </a:solidFill>
                <a:cs typeface="Arial" panose="020B0604020202020204" pitchFamily="34" charset="0"/>
              </a:rPr>
              <a:t>2,75</a:t>
            </a:r>
          </a:p>
        </p:txBody>
      </p:sp>
      <p:sp>
        <p:nvSpPr>
          <p:cNvPr id="81" name="Text Box 25">
            <a:extLst>
              <a:ext uri="{FF2B5EF4-FFF2-40B4-BE49-F238E27FC236}">
                <a16:creationId xmlns:a16="http://schemas.microsoft.com/office/drawing/2014/main" id="{731BDF18-7F28-9144-BA09-16282DD7AB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8668" y="5804914"/>
            <a:ext cx="102733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sq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VN" sz="2800" dirty="0">
                <a:solidFill>
                  <a:srgbClr val="A50021"/>
                </a:solidFill>
                <a:cs typeface="Arial" panose="020B0604020202020204" pitchFamily="34" charset="0"/>
              </a:rPr>
              <a:t>1,1</a:t>
            </a:r>
          </a:p>
        </p:txBody>
      </p:sp>
      <p:sp>
        <p:nvSpPr>
          <p:cNvPr id="82" name="Text Box 32">
            <a:extLst>
              <a:ext uri="{FF2B5EF4-FFF2-40B4-BE49-F238E27FC236}">
                <a16:creationId xmlns:a16="http://schemas.microsoft.com/office/drawing/2014/main" id="{B82F578C-5538-254F-B0BC-9D3ABCE4E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79895"/>
            <a:ext cx="91440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u="sng" dirty="0" err="1">
                <a:solidFill>
                  <a:srgbClr val="800000"/>
                </a:solidFill>
                <a:cs typeface="Arial" panose="020B0604020202020204" pitchFamily="34" charset="0"/>
              </a:rPr>
              <a:t>Bài</a:t>
            </a:r>
            <a:r>
              <a:rPr lang="en-US" altLang="en-US" sz="3600" b="1" u="sng" dirty="0">
                <a:solidFill>
                  <a:srgbClr val="800000"/>
                </a:solidFill>
                <a:cs typeface="Arial" panose="020B0604020202020204" pitchFamily="34" charset="0"/>
              </a:rPr>
              <a:t> 2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: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Viết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thích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hợp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vào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chỗ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800000"/>
                </a:solidFill>
                <a:cs typeface="Arial" panose="020B0604020202020204" pitchFamily="34" charset="0"/>
              </a:rPr>
              <a:t>chấm</a:t>
            </a:r>
            <a:r>
              <a:rPr lang="en-US" altLang="en-US" sz="3600" b="1" dirty="0">
                <a:solidFill>
                  <a:srgbClr val="800000"/>
                </a:solidFill>
                <a:cs typeface="Arial" panose="020B0604020202020204" pitchFamily="34" charset="0"/>
              </a:rPr>
              <a:t> :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028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9" dur="1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9" dur="1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1" dur="1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3" dur="1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5" dur="1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0" dur="1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85" dur="1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0" dur="1" fill="hold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95" dur="1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00" dur="1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2" dur="1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7" dur="1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53" grpId="0"/>
      <p:bldP spid="54" grpId="0"/>
      <p:bldP spid="59" grpId="0"/>
      <p:bldP spid="64" grpId="0"/>
      <p:bldP spid="69" grpId="0"/>
      <p:bldP spid="70" grpId="0"/>
      <p:bldP spid="71" grpId="0"/>
      <p:bldP spid="73" grpId="0"/>
      <p:bldP spid="74" grpId="0"/>
      <p:bldP spid="79" grpId="0"/>
      <p:bldP spid="80" grpId="0"/>
      <p:bldP spid="81" grpId="0"/>
    </p:bldLst>
  </p:timing>
  <p:extLst mod="1">
    <p:ext uri="{E180D4A7-C9FB-4DFB-919C-405C955672EB}">
      <p14:showEvtLst xmlns:p14="http://schemas.microsoft.com/office/powerpoint/2010/main">
        <p14:playEvt time="2577" objId="20"/>
        <p14:stopEvt time="5436" objId="20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208234" y="277792"/>
            <a:ext cx="11817862" cy="629662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572C5163-A8EF-9042-9A24-1EF192742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2149" y="377534"/>
            <a:ext cx="10554788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200" b="1" u="sng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 3</a:t>
            </a:r>
            <a:r>
              <a:rPr lang="en-US" sz="3200" b="1" noProof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Đồng hồ chỉ bao nhiêu giờ và bao nhiêu phút ?</a:t>
            </a:r>
          </a:p>
        </p:txBody>
      </p:sp>
      <p:grpSp>
        <p:nvGrpSpPr>
          <p:cNvPr id="39" name="Group 8">
            <a:extLst>
              <a:ext uri="{FF2B5EF4-FFF2-40B4-BE49-F238E27FC236}">
                <a16:creationId xmlns:a16="http://schemas.microsoft.com/office/drawing/2014/main" id="{DF9B5DDC-7847-AD49-9BBE-85AA2AF1FDE5}"/>
              </a:ext>
            </a:extLst>
          </p:cNvPr>
          <p:cNvGrpSpPr>
            <a:grpSpLocks/>
          </p:cNvGrpSpPr>
          <p:nvPr/>
        </p:nvGrpSpPr>
        <p:grpSpPr bwMode="auto">
          <a:xfrm>
            <a:off x="6847140" y="1088020"/>
            <a:ext cx="2704104" cy="2514600"/>
            <a:chOff x="3552" y="912"/>
            <a:chExt cx="1104" cy="1104"/>
          </a:xfrm>
        </p:grpSpPr>
        <p:pic>
          <p:nvPicPr>
            <p:cNvPr id="40" name="Picture 9" descr="Chuong 5 - On tap ve thoi gian - T157">
              <a:extLst>
                <a:ext uri="{FF2B5EF4-FFF2-40B4-BE49-F238E27FC236}">
                  <a16:creationId xmlns:a16="http://schemas.microsoft.com/office/drawing/2014/main" id="{11840465-B084-214E-947A-2CECA32430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Oval 10">
              <a:extLst>
                <a:ext uri="{FF2B5EF4-FFF2-40B4-BE49-F238E27FC236}">
                  <a16:creationId xmlns:a16="http://schemas.microsoft.com/office/drawing/2014/main" id="{BBAABFA5-F1F9-2F47-BC4D-3970E1B030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180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 sz="1600">
                  <a:solidFill>
                    <a:schemeClr val="tx2"/>
                  </a:solidFill>
                  <a:ea typeface="SimSun" panose="02010600030101010101" pitchFamily="2" charset="-122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2" name="Group 11">
            <a:extLst>
              <a:ext uri="{FF2B5EF4-FFF2-40B4-BE49-F238E27FC236}">
                <a16:creationId xmlns:a16="http://schemas.microsoft.com/office/drawing/2014/main" id="{97E693F1-3807-9A44-AFEC-7EDAE8534276}"/>
              </a:ext>
            </a:extLst>
          </p:cNvPr>
          <p:cNvGrpSpPr>
            <a:grpSpLocks/>
          </p:cNvGrpSpPr>
          <p:nvPr/>
        </p:nvGrpSpPr>
        <p:grpSpPr bwMode="auto">
          <a:xfrm>
            <a:off x="3037736" y="3934408"/>
            <a:ext cx="2660646" cy="2640012"/>
            <a:chOff x="1104" y="2352"/>
            <a:chExt cx="1104" cy="1104"/>
          </a:xfrm>
        </p:grpSpPr>
        <p:pic>
          <p:nvPicPr>
            <p:cNvPr id="43" name="Picture 12" descr="Chuong 5 - On tap ve thoi gian - T157">
              <a:extLst>
                <a:ext uri="{FF2B5EF4-FFF2-40B4-BE49-F238E27FC236}">
                  <a16:creationId xmlns:a16="http://schemas.microsoft.com/office/drawing/2014/main" id="{1E524A36-677E-C243-B10D-1C8FCC4E90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Oval 13">
              <a:extLst>
                <a:ext uri="{FF2B5EF4-FFF2-40B4-BE49-F238E27FC236}">
                  <a16:creationId xmlns:a16="http://schemas.microsoft.com/office/drawing/2014/main" id="{55B80DE0-E49F-4840-BFE9-3D0482B10F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2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 sz="1600">
                  <a:solidFill>
                    <a:schemeClr val="tx2"/>
                  </a:solidFill>
                  <a:ea typeface="SimSun" panose="02010600030101010101" pitchFamily="2" charset="-122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45" name="Group 14">
            <a:extLst>
              <a:ext uri="{FF2B5EF4-FFF2-40B4-BE49-F238E27FC236}">
                <a16:creationId xmlns:a16="http://schemas.microsoft.com/office/drawing/2014/main" id="{DD350474-CFBE-E748-909A-30B315D8CB66}"/>
              </a:ext>
            </a:extLst>
          </p:cNvPr>
          <p:cNvGrpSpPr>
            <a:grpSpLocks/>
          </p:cNvGrpSpPr>
          <p:nvPr/>
        </p:nvGrpSpPr>
        <p:grpSpPr bwMode="auto">
          <a:xfrm>
            <a:off x="6874658" y="3934408"/>
            <a:ext cx="2665474" cy="2640012"/>
            <a:chOff x="3552" y="2352"/>
            <a:chExt cx="1104" cy="1099"/>
          </a:xfrm>
        </p:grpSpPr>
        <p:pic>
          <p:nvPicPr>
            <p:cNvPr id="46" name="Picture 15" descr="Chuong 5 - On tap ve thoi gian - T157">
              <a:extLst>
                <a:ext uri="{FF2B5EF4-FFF2-40B4-BE49-F238E27FC236}">
                  <a16:creationId xmlns:a16="http://schemas.microsoft.com/office/drawing/2014/main" id="{8953D370-ECE0-3442-BA0A-9E69C48152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352"/>
              <a:ext cx="1104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Oval 16">
              <a:extLst>
                <a:ext uri="{FF2B5EF4-FFF2-40B4-BE49-F238E27FC236}">
                  <a16:creationId xmlns:a16="http://schemas.microsoft.com/office/drawing/2014/main" id="{88CCD531-5E3A-0345-B2FE-27D993765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8" y="325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 sz="1600">
                  <a:solidFill>
                    <a:schemeClr val="tx2"/>
                  </a:solidFill>
                  <a:ea typeface="SimSun" panose="02010600030101010101" pitchFamily="2" charset="-122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48" name="Group 17">
            <a:extLst>
              <a:ext uri="{FF2B5EF4-FFF2-40B4-BE49-F238E27FC236}">
                <a16:creationId xmlns:a16="http://schemas.microsoft.com/office/drawing/2014/main" id="{90CE37FF-95FC-C94F-B287-F2C8A7C0FFE5}"/>
              </a:ext>
            </a:extLst>
          </p:cNvPr>
          <p:cNvGrpSpPr>
            <a:grpSpLocks/>
          </p:cNvGrpSpPr>
          <p:nvPr/>
        </p:nvGrpSpPr>
        <p:grpSpPr bwMode="auto">
          <a:xfrm>
            <a:off x="2987928" y="1088020"/>
            <a:ext cx="2704104" cy="2514600"/>
            <a:chOff x="1152" y="912"/>
            <a:chExt cx="1104" cy="1104"/>
          </a:xfrm>
        </p:grpSpPr>
        <p:pic>
          <p:nvPicPr>
            <p:cNvPr id="49" name="Picture 18" descr="Chuong 5 - On tap ve thoi gian - T157">
              <a:extLst>
                <a:ext uri="{FF2B5EF4-FFF2-40B4-BE49-F238E27FC236}">
                  <a16:creationId xmlns:a16="http://schemas.microsoft.com/office/drawing/2014/main" id="{64A15143-D6AF-1642-91F2-81779EF630A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Oval 19">
              <a:extLst>
                <a:ext uri="{FF2B5EF4-FFF2-40B4-BE49-F238E27FC236}">
                  <a16:creationId xmlns:a16="http://schemas.microsoft.com/office/drawing/2014/main" id="{1AD7592D-27DF-8442-AA05-32EA7EB3E8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8" y="1816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 sz="1600">
                  <a:solidFill>
                    <a:schemeClr val="tx2"/>
                  </a:solidFill>
                  <a:ea typeface="SimSun" panose="02010600030101010101" pitchFamily="2" charset="-122"/>
                  <a:cs typeface="Arial" panose="020B0604020202020204" pitchFamily="34" charset="0"/>
                </a:rPr>
                <a:t>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335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  <p:extLst mod="1"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C901A4-05D7-4241-9A8A-D14284005676}"/>
              </a:ext>
            </a:extLst>
          </p:cNvPr>
          <p:cNvSpPr/>
          <p:nvPr/>
        </p:nvSpPr>
        <p:spPr>
          <a:xfrm>
            <a:off x="370390" y="277792"/>
            <a:ext cx="11655706" cy="6493398"/>
          </a:xfrm>
          <a:prstGeom prst="roundRect">
            <a:avLst/>
          </a:prstGeom>
          <a:solidFill>
            <a:srgbClr val="FFFFFF">
              <a:alpha val="8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/>
          </a:p>
        </p:txBody>
      </p:sp>
      <p:sp>
        <p:nvSpPr>
          <p:cNvPr id="38" name="Text Box 2">
            <a:extLst>
              <a:ext uri="{FF2B5EF4-FFF2-40B4-BE49-F238E27FC236}">
                <a16:creationId xmlns:a16="http://schemas.microsoft.com/office/drawing/2014/main" id="{572C5163-A8EF-9042-9A24-1EF192742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925" y="377534"/>
            <a:ext cx="1034095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3600" b="1" u="sng" noProof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cs typeface="Times New Roman" pitchFamily="18" charset="0"/>
              </a:rPr>
              <a:t>Bài 3</a:t>
            </a:r>
            <a:r>
              <a:rPr lang="en-US" sz="3600" b="1" noProof="1">
                <a:solidFill>
                  <a:srgbClr val="C00000"/>
                </a:solidFill>
                <a:latin typeface="+mn-lt"/>
                <a:cs typeface="Times New Roman" pitchFamily="18" charset="0"/>
              </a:rPr>
              <a:t>. Đồng hồ chỉ bao nhiêu giờ và bao nhiêu phút ?</a:t>
            </a:r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E6D3D2ED-C744-1745-AAB1-7ECB6797AD9C}"/>
              </a:ext>
            </a:extLst>
          </p:cNvPr>
          <p:cNvGrpSpPr>
            <a:grpSpLocks/>
          </p:cNvGrpSpPr>
          <p:nvPr/>
        </p:nvGrpSpPr>
        <p:grpSpPr bwMode="auto">
          <a:xfrm>
            <a:off x="7938304" y="934499"/>
            <a:ext cx="2505075" cy="2057400"/>
            <a:chOff x="3552" y="912"/>
            <a:chExt cx="1280" cy="1104"/>
          </a:xfrm>
        </p:grpSpPr>
        <p:pic>
          <p:nvPicPr>
            <p:cNvPr id="17" name="Picture 9" descr="Chuong 5 - On tap ve thoi gian - T157">
              <a:extLst>
                <a:ext uri="{FF2B5EF4-FFF2-40B4-BE49-F238E27FC236}">
                  <a16:creationId xmlns:a16="http://schemas.microsoft.com/office/drawing/2014/main" id="{01B8A154-A21D-2F45-9289-5BEC91E402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04" t="1903" r="14711" b="57236"/>
            <a:stretch>
              <a:fillRect/>
            </a:stretch>
          </p:blipFill>
          <p:spPr bwMode="auto">
            <a:xfrm>
              <a:off x="35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val 10">
              <a:extLst>
                <a:ext uri="{FF2B5EF4-FFF2-40B4-BE49-F238E27FC236}">
                  <a16:creationId xmlns:a16="http://schemas.microsoft.com/office/drawing/2014/main" id="{D72C97D4-2F6A-AC46-98AF-0E513FD1D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40" y="1464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+mn-lt"/>
                  <a:ea typeface="SimSun" panose="02010600030101010101" pitchFamily="2" charset="-122"/>
                </a:rPr>
                <a:t>2</a:t>
              </a:r>
            </a:p>
          </p:txBody>
        </p:sp>
      </p:grpSp>
      <p:grpSp>
        <p:nvGrpSpPr>
          <p:cNvPr id="19" name="Group 11">
            <a:extLst>
              <a:ext uri="{FF2B5EF4-FFF2-40B4-BE49-F238E27FC236}">
                <a16:creationId xmlns:a16="http://schemas.microsoft.com/office/drawing/2014/main" id="{F00DA859-6C32-7E4F-A63E-79340936975B}"/>
              </a:ext>
            </a:extLst>
          </p:cNvPr>
          <p:cNvGrpSpPr>
            <a:grpSpLocks/>
          </p:cNvGrpSpPr>
          <p:nvPr/>
        </p:nvGrpSpPr>
        <p:grpSpPr bwMode="auto">
          <a:xfrm>
            <a:off x="3145642" y="3698336"/>
            <a:ext cx="2490787" cy="2051050"/>
            <a:chOff x="1104" y="2352"/>
            <a:chExt cx="1290" cy="1104"/>
          </a:xfrm>
        </p:grpSpPr>
        <p:pic>
          <p:nvPicPr>
            <p:cNvPr id="20" name="Picture 12" descr="Chuong 5 - On tap ve thoi gian - T157">
              <a:extLst>
                <a:ext uri="{FF2B5EF4-FFF2-40B4-BE49-F238E27FC236}">
                  <a16:creationId xmlns:a16="http://schemas.microsoft.com/office/drawing/2014/main" id="{4695BA2F-F477-0A42-8319-35063B1385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78" t="50751" r="61646" b="9164"/>
            <a:stretch>
              <a:fillRect/>
            </a:stretch>
          </p:blipFill>
          <p:spPr bwMode="auto">
            <a:xfrm>
              <a:off x="1104" y="235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 13">
              <a:extLst>
                <a:ext uri="{FF2B5EF4-FFF2-40B4-BE49-F238E27FC236}">
                  <a16:creationId xmlns:a16="http://schemas.microsoft.com/office/drawing/2014/main" id="{097622D8-6757-A24A-A88F-237C6E5618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2" y="2808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+mn-lt"/>
                  <a:ea typeface="SimSun" panose="02010600030101010101" pitchFamily="2" charset="-122"/>
                </a:rPr>
                <a:t>3</a:t>
              </a:r>
            </a:p>
          </p:txBody>
        </p:sp>
      </p:grpSp>
      <p:grpSp>
        <p:nvGrpSpPr>
          <p:cNvPr id="22" name="Group 14">
            <a:extLst>
              <a:ext uri="{FF2B5EF4-FFF2-40B4-BE49-F238E27FC236}">
                <a16:creationId xmlns:a16="http://schemas.microsoft.com/office/drawing/2014/main" id="{BE646D53-D271-354B-B3A4-5F28FBF447F1}"/>
              </a:ext>
            </a:extLst>
          </p:cNvPr>
          <p:cNvGrpSpPr>
            <a:grpSpLocks/>
          </p:cNvGrpSpPr>
          <p:nvPr/>
        </p:nvGrpSpPr>
        <p:grpSpPr bwMode="auto">
          <a:xfrm>
            <a:off x="7938303" y="3653001"/>
            <a:ext cx="2574925" cy="2111375"/>
            <a:chOff x="3552" y="2160"/>
            <a:chExt cx="1137" cy="929"/>
          </a:xfrm>
        </p:grpSpPr>
        <p:pic>
          <p:nvPicPr>
            <p:cNvPr id="23" name="Picture 15" descr="Chuong 5 - On tap ve thoi gian - T157">
              <a:extLst>
                <a:ext uri="{FF2B5EF4-FFF2-40B4-BE49-F238E27FC236}">
                  <a16:creationId xmlns:a16="http://schemas.microsoft.com/office/drawing/2014/main" id="{7E3EE4AC-4F45-774B-A74A-EBF48BFC9B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278" t="49976" r="15746" b="9163"/>
            <a:stretch>
              <a:fillRect/>
            </a:stretch>
          </p:blipFill>
          <p:spPr bwMode="auto">
            <a:xfrm>
              <a:off x="3552" y="2160"/>
              <a:ext cx="934" cy="9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Oval 16">
              <a:extLst>
                <a:ext uri="{FF2B5EF4-FFF2-40B4-BE49-F238E27FC236}">
                  <a16:creationId xmlns:a16="http://schemas.microsoft.com/office/drawing/2014/main" id="{E806701D-811C-5F47-81A2-4C502DA14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7" y="2524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+mn-lt"/>
                  <a:ea typeface="SimSun" panose="02010600030101010101" pitchFamily="2" charset="-122"/>
                </a:rPr>
                <a:t>4</a:t>
              </a:r>
            </a:p>
          </p:txBody>
        </p:sp>
      </p:grpSp>
      <p:grpSp>
        <p:nvGrpSpPr>
          <p:cNvPr id="25" name="Group 17">
            <a:extLst>
              <a:ext uri="{FF2B5EF4-FFF2-40B4-BE49-F238E27FC236}">
                <a16:creationId xmlns:a16="http://schemas.microsoft.com/office/drawing/2014/main" id="{10F1AE28-3846-9F46-A550-9559F922A423}"/>
              </a:ext>
            </a:extLst>
          </p:cNvPr>
          <p:cNvGrpSpPr>
            <a:grpSpLocks/>
          </p:cNvGrpSpPr>
          <p:nvPr/>
        </p:nvGrpSpPr>
        <p:grpSpPr bwMode="auto">
          <a:xfrm>
            <a:off x="3136117" y="913861"/>
            <a:ext cx="2500312" cy="1981200"/>
            <a:chOff x="1152" y="912"/>
            <a:chExt cx="1282" cy="1104"/>
          </a:xfrm>
        </p:grpSpPr>
        <p:pic>
          <p:nvPicPr>
            <p:cNvPr id="26" name="Picture 18" descr="Chuong 5 - On tap ve thoi gian - T157">
              <a:extLst>
                <a:ext uri="{FF2B5EF4-FFF2-40B4-BE49-F238E27FC236}">
                  <a16:creationId xmlns:a16="http://schemas.microsoft.com/office/drawing/2014/main" id="{3631CD2A-6284-C745-99E2-8B1E2614B9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2" t="3746" r="61162" b="57236"/>
            <a:stretch>
              <a:fillRect/>
            </a:stretch>
          </p:blipFill>
          <p:spPr bwMode="auto">
            <a:xfrm>
              <a:off x="1152" y="912"/>
              <a:ext cx="1104" cy="11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Oval 19">
              <a:extLst>
                <a:ext uri="{FF2B5EF4-FFF2-40B4-BE49-F238E27FC236}">
                  <a16:creationId xmlns:a16="http://schemas.microsoft.com/office/drawing/2014/main" id="{16893AF9-46D6-D34A-A734-120DB01EE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42" y="1440"/>
              <a:ext cx="192" cy="192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rgbClr val="00FFFF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zh-CN">
                  <a:solidFill>
                    <a:srgbClr val="002060"/>
                  </a:solidFill>
                  <a:latin typeface="+mn-lt"/>
                  <a:ea typeface="SimSun" panose="02010600030101010101" pitchFamily="2" charset="-122"/>
                </a:rPr>
                <a:t>1</a:t>
              </a:r>
            </a:p>
          </p:txBody>
        </p:sp>
      </p:grpSp>
      <p:sp>
        <p:nvSpPr>
          <p:cNvPr id="28" name="Text Box 9">
            <a:extLst>
              <a:ext uri="{FF2B5EF4-FFF2-40B4-BE49-F238E27FC236}">
                <a16:creationId xmlns:a16="http://schemas.microsoft.com/office/drawing/2014/main" id="{EDD25BDC-58DD-174D-A40C-C9B5E7E04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4669" y="2878784"/>
            <a:ext cx="2132624" cy="76358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defRPr/>
            </a:pPr>
            <a:r>
              <a:rPr lang="en-US" sz="2400" b="1" noProof="1">
                <a:solidFill>
                  <a:srgbClr val="002060"/>
                </a:solidFill>
                <a:latin typeface="+mn-lt"/>
                <a:cs typeface="Times New Roman" pitchFamily="18" charset="0"/>
              </a:rPr>
              <a:t>Sáng: 10 giờ </a:t>
            </a:r>
          </a:p>
          <a:p>
            <a:pPr eaLnBrk="1" hangingPunct="1">
              <a:lnSpc>
                <a:spcPct val="115000"/>
              </a:lnSpc>
              <a:defRPr/>
            </a:pPr>
            <a:r>
              <a:rPr lang="en-US" sz="2400" b="1" noProof="1">
                <a:solidFill>
                  <a:srgbClr val="002060"/>
                </a:solidFill>
                <a:latin typeface="+mn-lt"/>
                <a:cs typeface="Times New Roman" pitchFamily="18" charset="0"/>
              </a:rPr>
              <a:t>Tối : 22 giờ </a:t>
            </a:r>
          </a:p>
        </p:txBody>
      </p:sp>
      <p:sp>
        <p:nvSpPr>
          <p:cNvPr id="29" name="Text Box 11">
            <a:extLst>
              <a:ext uri="{FF2B5EF4-FFF2-40B4-BE49-F238E27FC236}">
                <a16:creationId xmlns:a16="http://schemas.microsoft.com/office/drawing/2014/main" id="{C5AFF6A9-077A-2946-A3EC-13C72CAED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304" y="2861883"/>
            <a:ext cx="3069568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Sáng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:  6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5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phút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endParaRPr lang="vi-VN" altLang="en-US" sz="2400" b="1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Chiều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: 18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5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phút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</a:t>
            </a:r>
            <a:endParaRPr lang="vi-VN" altLang="en-US" sz="2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0" name="Text Box 11">
            <a:extLst>
              <a:ext uri="{FF2B5EF4-FFF2-40B4-BE49-F238E27FC236}">
                <a16:creationId xmlns:a16="http://schemas.microsoft.com/office/drawing/2014/main" id="{15682A2A-E00D-F740-B5F3-75CAC4C1C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110" y="5777729"/>
            <a:ext cx="2991759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002060"/>
                </a:solidFill>
                <a:latin typeface="+mn-lt"/>
              </a:rPr>
              <a:t>Sáng</a:t>
            </a:r>
            <a:r>
              <a:rPr lang="en-US" altLang="en-US" sz="2400" b="1" i="1" dirty="0">
                <a:solidFill>
                  <a:srgbClr val="002060"/>
                </a:solidFill>
                <a:latin typeface="+mn-lt"/>
              </a:rPr>
              <a:t>: 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9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43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phút</a:t>
            </a:r>
            <a:endParaRPr lang="vi-VN" altLang="en-US" sz="24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(10 </a:t>
            </a:r>
            <a:r>
              <a:rPr lang="en-US" altLang="en-US" sz="2400" i="1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+mn-lt"/>
              </a:rPr>
              <a:t>kém</a:t>
            </a: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 17 </a:t>
            </a:r>
            <a:r>
              <a:rPr lang="en-US" altLang="en-US" sz="2400" i="1" dirty="0" err="1">
                <a:solidFill>
                  <a:srgbClr val="002060"/>
                </a:solidFill>
                <a:latin typeface="+mn-lt"/>
              </a:rPr>
              <a:t>phút</a:t>
            </a: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)</a:t>
            </a:r>
            <a:endParaRPr lang="vi-VN" altLang="en-US" sz="24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1" name="Text Box 11">
            <a:extLst>
              <a:ext uri="{FF2B5EF4-FFF2-40B4-BE49-F238E27FC236}">
                <a16:creationId xmlns:a16="http://schemas.microsoft.com/office/drawing/2014/main" id="{765F82D3-5FF5-A742-B9D8-ACE2E825F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8360" y="5779366"/>
            <a:ext cx="2843922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i="1" dirty="0" err="1">
                <a:solidFill>
                  <a:srgbClr val="002060"/>
                </a:solidFill>
                <a:latin typeface="+mn-lt"/>
              </a:rPr>
              <a:t>Tối</a:t>
            </a:r>
            <a:r>
              <a:rPr lang="en-US" altLang="en-US" sz="2400" b="1" i="1" dirty="0">
                <a:solidFill>
                  <a:srgbClr val="002060"/>
                </a:solidFill>
                <a:latin typeface="+mn-lt"/>
              </a:rPr>
              <a:t> : 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21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43</a:t>
            </a:r>
            <a:r>
              <a:rPr lang="en-US" altLang="en-US" sz="24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phút</a:t>
            </a:r>
            <a:endParaRPr lang="vi-VN" altLang="en-US" sz="2400" dirty="0">
              <a:solidFill>
                <a:srgbClr val="002060"/>
              </a:solidFill>
              <a:latin typeface="+mn-lt"/>
            </a:endParaRPr>
          </a:p>
          <a:p>
            <a:pPr eaLnBrk="1" hangingPunct="1">
              <a:lnSpc>
                <a:spcPct val="115000"/>
              </a:lnSpc>
            </a:pP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(22 </a:t>
            </a:r>
            <a:r>
              <a:rPr lang="en-US" altLang="en-US" sz="2400" i="1" dirty="0" err="1">
                <a:solidFill>
                  <a:srgbClr val="002060"/>
                </a:solidFill>
                <a:latin typeface="+mn-lt"/>
              </a:rPr>
              <a:t>giờ</a:t>
            </a: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US" altLang="en-US" sz="2400" i="1" dirty="0" err="1">
                <a:solidFill>
                  <a:srgbClr val="002060"/>
                </a:solidFill>
                <a:latin typeface="+mn-lt"/>
              </a:rPr>
              <a:t>kém</a:t>
            </a: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 17 </a:t>
            </a:r>
            <a:r>
              <a:rPr lang="en-US" altLang="en-US" sz="2400" i="1" dirty="0" err="1">
                <a:solidFill>
                  <a:srgbClr val="002060"/>
                </a:solidFill>
                <a:latin typeface="+mn-lt"/>
              </a:rPr>
              <a:t>phút</a:t>
            </a:r>
            <a:r>
              <a:rPr lang="en-US" altLang="en-US" sz="2400" i="1" dirty="0">
                <a:solidFill>
                  <a:srgbClr val="002060"/>
                </a:solidFill>
                <a:latin typeface="+mn-lt"/>
              </a:rPr>
              <a:t>)</a:t>
            </a:r>
            <a:endParaRPr lang="vi-VN" altLang="en-US" sz="2400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2" name="Text Box 11">
            <a:extLst>
              <a:ext uri="{FF2B5EF4-FFF2-40B4-BE49-F238E27FC236}">
                <a16:creationId xmlns:a16="http://schemas.microsoft.com/office/drawing/2014/main" id="{AE154EAB-571D-3F42-9D3D-616684133D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242" y="5749386"/>
            <a:ext cx="3760124" cy="9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002060"/>
                </a:solidFill>
                <a:latin typeface="+mn-lt"/>
              </a:rPr>
              <a:t>Sáng</a:t>
            </a:r>
            <a:r>
              <a:rPr lang="en-US" altLang="en-US" sz="2400" b="1" dirty="0">
                <a:solidFill>
                  <a:srgbClr val="002060"/>
                </a:solidFill>
                <a:latin typeface="+mn-lt"/>
              </a:rPr>
              <a:t> : </a:t>
            </a:r>
            <a:r>
              <a:rPr lang="vi-VN" altLang="en-US" sz="2400" b="1" dirty="0">
                <a:solidFill>
                  <a:srgbClr val="002060"/>
                </a:solidFill>
                <a:latin typeface="+mn-lt"/>
              </a:rPr>
              <a:t>1giờ 12 phút </a:t>
            </a:r>
          </a:p>
          <a:p>
            <a:pPr eaLnBrk="1" hangingPunct="1">
              <a:lnSpc>
                <a:spcPct val="115000"/>
              </a:lnSpc>
            </a:pPr>
            <a:r>
              <a:rPr lang="vi-VN" altLang="en-US" sz="2400" b="1" dirty="0">
                <a:solidFill>
                  <a:srgbClr val="002060"/>
                </a:solidFill>
                <a:latin typeface="+mn-lt"/>
              </a:rPr>
              <a:t>Chiều: 13 giờ 12 phút</a:t>
            </a:r>
            <a:endParaRPr lang="vi-VN" altLang="en-US" sz="24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19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845" objId="20"/>
        <p14:stopEvt time="5822" objId="2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8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0.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807</Words>
  <Application>Microsoft Office PowerPoint</Application>
  <PresentationFormat>Widescreen</PresentationFormat>
  <Paragraphs>151</Paragraphs>
  <Slides>13</Slides>
  <Notes>1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SimSun</vt:lpstr>
      <vt:lpstr>Arial</vt:lpstr>
      <vt:lpstr>Calibri</vt:lpstr>
      <vt:lpstr>Calibri Light</vt:lpstr>
      <vt:lpstr>Cambria</vt:lpstr>
      <vt:lpstr>Times New Roman</vt:lpstr>
      <vt:lpstr>1_Office Theme</vt:lpstr>
      <vt:lpstr>Equation.DSMT4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9</cp:revision>
  <dcterms:created xsi:type="dcterms:W3CDTF">2022-03-30T13:31:36Z</dcterms:created>
  <dcterms:modified xsi:type="dcterms:W3CDTF">2023-04-03T05:30:31Z</dcterms:modified>
</cp:coreProperties>
</file>