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1"/>
  </p:notesMasterIdLst>
  <p:sldIdLst>
    <p:sldId id="257" r:id="rId2"/>
    <p:sldId id="258" r:id="rId3"/>
    <p:sldId id="266" r:id="rId4"/>
    <p:sldId id="259" r:id="rId5"/>
    <p:sldId id="265" r:id="rId6"/>
    <p:sldId id="262" r:id="rId7"/>
    <p:sldId id="271" r:id="rId8"/>
    <p:sldId id="279" r:id="rId9"/>
    <p:sldId id="280" r:id="rId10"/>
  </p:sldIdLst>
  <p:sldSz cx="9144000" cy="5143500" type="screen16x9"/>
  <p:notesSz cx="6858000" cy="9144000"/>
  <p:embeddedFontLst>
    <p:embeddedFont>
      <p:font typeface="Lato" panose="020B0604020202020204" charset="0"/>
      <p:regular r:id="rId12"/>
      <p:bold r:id="rId13"/>
      <p:italic r:id="rId14"/>
      <p:boldItalic r:id="rId15"/>
    </p:embeddedFont>
    <p:embeddedFont>
      <p:font typeface="Pompiere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FE1F1F-688A-40F5-915C-355ED3D00FDD}">
  <a:tblStyle styleId="{08FE1F1F-688A-40F5-915C-355ED3D00F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41cc00f8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41cc00f8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75e1790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d75e1790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a4561397da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a4561397da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456139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4561397d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41cc00f87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41cc00f87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a4561397d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a4561397d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4561397d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4561397d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9d75e1790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9d75e1790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190722">
            <a:off x="312199" y="-372345"/>
            <a:ext cx="8445394" cy="5381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07500" y="7948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824550" y="4910000"/>
            <a:ext cx="172800" cy="172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789400" y="34058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"/>
          <p:cNvSpPr txBox="1">
            <a:spLocks noGrp="1"/>
          </p:cNvSpPr>
          <p:nvPr>
            <p:ph type="title" hasCustomPrompt="1"/>
          </p:nvPr>
        </p:nvSpPr>
        <p:spPr>
          <a:xfrm>
            <a:off x="1876500" y="8083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1" name="Google Shape;231;p24"/>
          <p:cNvSpPr txBox="1">
            <a:spLocks noGrp="1"/>
          </p:cNvSpPr>
          <p:nvPr>
            <p:ph type="subTitle" idx="1"/>
          </p:nvPr>
        </p:nvSpPr>
        <p:spPr>
          <a:xfrm>
            <a:off x="1876525" y="14682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 hasCustomPrompt="1"/>
          </p:nvPr>
        </p:nvSpPr>
        <p:spPr>
          <a:xfrm>
            <a:off x="1876500" y="21717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3"/>
          </p:nvPr>
        </p:nvSpPr>
        <p:spPr>
          <a:xfrm>
            <a:off x="1876525" y="28316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4" hasCustomPrompt="1"/>
          </p:nvPr>
        </p:nvSpPr>
        <p:spPr>
          <a:xfrm>
            <a:off x="1876500" y="3535113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5"/>
          </p:nvPr>
        </p:nvSpPr>
        <p:spPr>
          <a:xfrm>
            <a:off x="1876525" y="4195038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/>
          <p:nvPr/>
        </p:nvSpPr>
        <p:spPr>
          <a:xfrm flipH="1">
            <a:off x="1" y="1660539"/>
            <a:ext cx="4028086" cy="3482960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4"/>
          <p:cNvSpPr/>
          <p:nvPr/>
        </p:nvSpPr>
        <p:spPr>
          <a:xfrm>
            <a:off x="8002475" y="6917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4"/>
          <p:cNvSpPr/>
          <p:nvPr/>
        </p:nvSpPr>
        <p:spPr>
          <a:xfrm>
            <a:off x="7267500" y="419502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4"/>
          <p:cNvSpPr/>
          <p:nvPr/>
        </p:nvSpPr>
        <p:spPr>
          <a:xfrm>
            <a:off x="1433450" y="21696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4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577121" y="445750"/>
            <a:ext cx="410100" cy="40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8691600" y="3222625"/>
            <a:ext cx="358800" cy="35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 rot="-152789" flipH="1">
            <a:off x="3833555" y="423896"/>
            <a:ext cx="5455788" cy="4911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/>
          </p:nvPr>
        </p:nvSpPr>
        <p:spPr>
          <a:xfrm>
            <a:off x="4112600" y="827425"/>
            <a:ext cx="3956100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4112600" y="1604125"/>
            <a:ext cx="3956100" cy="11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5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5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5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 txBox="1"/>
          <p:nvPr/>
        </p:nvSpPr>
        <p:spPr>
          <a:xfrm>
            <a:off x="4683500" y="3572625"/>
            <a:ext cx="3385200" cy="6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CREDITS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and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6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406900" y="1582925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8" y="2726202"/>
            <a:ext cx="2795640" cy="2417303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626600" y="1863725"/>
            <a:ext cx="173100" cy="173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4835875" y="4712350"/>
            <a:ext cx="348000" cy="34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/>
          <p:nvPr/>
        </p:nvSpPr>
        <p:spPr>
          <a:xfrm>
            <a:off x="8370425" y="41912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4043800" y="1319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/>
          <p:nvPr/>
        </p:nvSpPr>
        <p:spPr>
          <a:xfrm rot="10800000" flipH="1">
            <a:off x="6560655" y="-7073"/>
            <a:ext cx="2583347" cy="223373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 rot="-475456">
            <a:off x="1823075" y="-510743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2119875" y="2859302"/>
            <a:ext cx="49044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627160" y="1908925"/>
            <a:ext cx="322800" cy="32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5005045" y="4426200"/>
            <a:ext cx="467400" cy="46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323372" y="3171900"/>
            <a:ext cx="153600" cy="153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1005175" y="369100"/>
            <a:ext cx="1704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8733798" y="3291823"/>
            <a:ext cx="159600" cy="15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7629878" y="383427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 rot="273766">
            <a:off x="-241601" y="149001"/>
            <a:ext cx="8847138" cy="5361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/>
          </p:nvPr>
        </p:nvSpPr>
        <p:spPr>
          <a:xfrm>
            <a:off x="1556125" y="2071672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4"/>
          </p:nvPr>
        </p:nvSpPr>
        <p:spPr>
          <a:xfrm>
            <a:off x="155612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6"/>
          </p:nvPr>
        </p:nvSpPr>
        <p:spPr>
          <a:xfrm>
            <a:off x="5354375" y="2069027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7" hasCustomPrompt="1"/>
          </p:nvPr>
        </p:nvSpPr>
        <p:spPr>
          <a:xfrm>
            <a:off x="451147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8"/>
          </p:nvPr>
        </p:nvSpPr>
        <p:spPr>
          <a:xfrm>
            <a:off x="535437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9" hasCustomPrompt="1"/>
          </p:nvPr>
        </p:nvSpPr>
        <p:spPr>
          <a:xfrm>
            <a:off x="451147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1556100" y="240887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3"/>
          </p:nvPr>
        </p:nvSpPr>
        <p:spPr>
          <a:xfrm>
            <a:off x="1556100" y="3756350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4"/>
          </p:nvPr>
        </p:nvSpPr>
        <p:spPr>
          <a:xfrm>
            <a:off x="5354375" y="241242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5"/>
          </p:nvPr>
        </p:nvSpPr>
        <p:spPr>
          <a:xfrm>
            <a:off x="5354375" y="3759351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6391550" y="1603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subTitle" idx="1"/>
          </p:nvPr>
        </p:nvSpPr>
        <p:spPr>
          <a:xfrm>
            <a:off x="713225" y="2320150"/>
            <a:ext cx="3306000" cy="143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9"/>
          <p:cNvSpPr/>
          <p:nvPr/>
        </p:nvSpPr>
        <p:spPr>
          <a:xfrm rot="10800000">
            <a:off x="8" y="-3"/>
            <a:ext cx="2520464" cy="2179366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153350" y="2746150"/>
            <a:ext cx="394500" cy="394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2742925" y="4787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3468175" y="19737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8746100" y="1800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2593500" cy="10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 txBox="1">
            <a:spLocks noGrp="1"/>
          </p:cNvSpPr>
          <p:nvPr>
            <p:ph type="subTitle" idx="1"/>
          </p:nvPr>
        </p:nvSpPr>
        <p:spPr>
          <a:xfrm>
            <a:off x="713225" y="2141400"/>
            <a:ext cx="2810700" cy="11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5400000">
            <a:off x="-129121" y="3364421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0"/>
          <p:cNvSpPr/>
          <p:nvPr/>
        </p:nvSpPr>
        <p:spPr>
          <a:xfrm>
            <a:off x="264575" y="2099850"/>
            <a:ext cx="240300" cy="24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2853500" y="4524500"/>
            <a:ext cx="402300" cy="402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7434600" y="205800"/>
            <a:ext cx="157200" cy="157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s">
  <p:cSld name="CUSTOM_5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>
            <a:spLocks noGrp="1"/>
          </p:cNvSpPr>
          <p:nvPr>
            <p:ph type="subTitle" idx="1"/>
          </p:nvPr>
        </p:nvSpPr>
        <p:spPr>
          <a:xfrm>
            <a:off x="2417250" y="2141400"/>
            <a:ext cx="43149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3975" y="19313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1180425" y="46485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"/>
          <p:cNvSpPr/>
          <p:nvPr/>
        </p:nvSpPr>
        <p:spPr>
          <a:xfrm rot="10800000" flipH="1">
            <a:off x="7185102" y="-21047"/>
            <a:ext cx="1958898" cy="1693798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5" r:id="rId3"/>
    <p:sldLayoutId id="2147483657" r:id="rId4"/>
    <p:sldLayoutId id="2147483658" r:id="rId5"/>
    <p:sldLayoutId id="2147483659" r:id="rId6"/>
    <p:sldLayoutId id="2147483665" r:id="rId7"/>
    <p:sldLayoutId id="2147483666" r:id="rId8"/>
    <p:sldLayoutId id="2147483668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CBEC5EE-F351-4F30-A8B5-1E8FCD6BAA04}"/>
              </a:ext>
            </a:extLst>
          </p:cNvPr>
          <p:cNvSpPr txBox="1"/>
          <p:nvPr/>
        </p:nvSpPr>
        <p:spPr>
          <a:xfrm>
            <a:off x="732559" y="180109"/>
            <a:ext cx="76788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vi-VN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24433-6622-4E86-91DE-7D928C78F733}"/>
              </a:ext>
            </a:extLst>
          </p:cNvPr>
          <p:cNvSpPr txBox="1"/>
          <p:nvPr/>
        </p:nvSpPr>
        <p:spPr>
          <a:xfrm>
            <a:off x="2164773" y="2470402"/>
            <a:ext cx="461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 LỚP 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6CD09A-587C-4A66-A94B-A6F17767B1CC}"/>
              </a:ext>
            </a:extLst>
          </p:cNvPr>
          <p:cNvSpPr/>
          <p:nvPr/>
        </p:nvSpPr>
        <p:spPr>
          <a:xfrm>
            <a:off x="356286" y="3055177"/>
            <a:ext cx="8376012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</a:t>
            </a:r>
            <a:r>
              <a:rPr lang="vi-VN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BẢO VỆ CÁI ĐÚNG CÁI TỐT</a:t>
            </a:r>
            <a:r>
              <a:rPr lang="en-US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</a:t>
            </a:r>
            <a:r>
              <a:rPr lang="vi-VN" sz="3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vi-VN" sz="3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2)</a:t>
            </a:r>
            <a:endParaRPr lang="en-US" sz="3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96F6462-8A0E-48B6-8028-F7C3393C7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519" y="851265"/>
            <a:ext cx="1469300" cy="1469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/>
          <p:nvPr/>
        </p:nvSpPr>
        <p:spPr>
          <a:xfrm rot="1373105">
            <a:off x="199279" y="4147968"/>
            <a:ext cx="945918" cy="844855"/>
          </a:xfrm>
          <a:custGeom>
            <a:avLst/>
            <a:gdLst/>
            <a:ahLst/>
            <a:cxnLst/>
            <a:rect l="l" t="t" r="r" b="b"/>
            <a:pathLst>
              <a:path w="8873" h="7925" fill="none" extrusionOk="0">
                <a:moveTo>
                  <a:pt x="6411" y="7924"/>
                </a:moveTo>
                <a:lnTo>
                  <a:pt x="1026" y="3873"/>
                </a:lnTo>
                <a:cubicBezTo>
                  <a:pt x="180" y="3232"/>
                  <a:pt x="0" y="2052"/>
                  <a:pt x="641" y="1206"/>
                </a:cubicBezTo>
                <a:lnTo>
                  <a:pt x="795" y="1001"/>
                </a:lnTo>
                <a:cubicBezTo>
                  <a:pt x="1436" y="154"/>
                  <a:pt x="2616" y="1"/>
                  <a:pt x="3462" y="616"/>
                </a:cubicBezTo>
                <a:lnTo>
                  <a:pt x="8872" y="4668"/>
                </a:lnTo>
                <a:lnTo>
                  <a:pt x="8462" y="5206"/>
                </a:lnTo>
                <a:cubicBezTo>
                  <a:pt x="7770" y="6129"/>
                  <a:pt x="6462" y="6309"/>
                  <a:pt x="5565" y="5616"/>
                </a:cubicBezTo>
                <a:lnTo>
                  <a:pt x="2616" y="3411"/>
                </a:lnTo>
                <a:cubicBezTo>
                  <a:pt x="2308" y="3180"/>
                  <a:pt x="2257" y="2770"/>
                  <a:pt x="2488" y="2488"/>
                </a:cubicBezTo>
                <a:lnTo>
                  <a:pt x="2667" y="2231"/>
                </a:lnTo>
                <a:cubicBezTo>
                  <a:pt x="2898" y="1924"/>
                  <a:pt x="3308" y="1872"/>
                  <a:pt x="3590" y="2078"/>
                </a:cubicBezTo>
                <a:lnTo>
                  <a:pt x="5821" y="3770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2564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7217919" y="-39659"/>
            <a:ext cx="2516111" cy="2956989"/>
            <a:chOff x="6720600" y="1580957"/>
            <a:chExt cx="2516111" cy="2956989"/>
          </a:xfrm>
        </p:grpSpPr>
        <p:sp>
          <p:nvSpPr>
            <p:cNvPr id="302" name="Google Shape;302;p31"/>
            <p:cNvSpPr/>
            <p:nvPr/>
          </p:nvSpPr>
          <p:spPr>
            <a:xfrm flipH="1">
              <a:off x="7872024" y="2926561"/>
              <a:ext cx="1364688" cy="1611384"/>
            </a:xfrm>
            <a:custGeom>
              <a:avLst/>
              <a:gdLst/>
              <a:ahLst/>
              <a:cxnLst/>
              <a:rect l="l" t="t" r="r" b="b"/>
              <a:pathLst>
                <a:path w="8129" h="9598" extrusionOk="0">
                  <a:moveTo>
                    <a:pt x="5283" y="1"/>
                  </a:moveTo>
                  <a:lnTo>
                    <a:pt x="359" y="7155"/>
                  </a:lnTo>
                  <a:cubicBezTo>
                    <a:pt x="0" y="7642"/>
                    <a:pt x="128" y="8335"/>
                    <a:pt x="616" y="8668"/>
                  </a:cubicBezTo>
                  <a:lnTo>
                    <a:pt x="1693" y="9412"/>
                  </a:lnTo>
                  <a:cubicBezTo>
                    <a:pt x="1876" y="9537"/>
                    <a:pt x="2085" y="9597"/>
                    <a:pt x="2294" y="9597"/>
                  </a:cubicBezTo>
                  <a:cubicBezTo>
                    <a:pt x="2639" y="9597"/>
                    <a:pt x="2982" y="9433"/>
                    <a:pt x="3205" y="9130"/>
                  </a:cubicBezTo>
                  <a:lnTo>
                    <a:pt x="8129" y="1975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720600" y="1580957"/>
              <a:ext cx="1861800" cy="1861800"/>
            </a:xfrm>
            <a:prstGeom prst="donut">
              <a:avLst>
                <a:gd name="adj" fmla="val 1254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4" name="Google Shape;304;p31"/>
            <p:cNvSpPr/>
            <p:nvPr/>
          </p:nvSpPr>
          <p:spPr>
            <a:xfrm flipH="1">
              <a:off x="6747367" y="1808525"/>
              <a:ext cx="1826678" cy="1408554"/>
            </a:xfrm>
            <a:custGeom>
              <a:avLst/>
              <a:gdLst/>
              <a:ahLst/>
              <a:cxnLst/>
              <a:rect l="l" t="t" r="r" b="b"/>
              <a:pathLst>
                <a:path w="12772" h="9848" extrusionOk="0">
                  <a:moveTo>
                    <a:pt x="6447" y="279"/>
                  </a:moveTo>
                  <a:cubicBezTo>
                    <a:pt x="7321" y="279"/>
                    <a:pt x="8222" y="535"/>
                    <a:pt x="9052" y="1108"/>
                  </a:cubicBezTo>
                  <a:lnTo>
                    <a:pt x="9052" y="1134"/>
                  </a:lnTo>
                  <a:cubicBezTo>
                    <a:pt x="11155" y="2570"/>
                    <a:pt x="11668" y="5467"/>
                    <a:pt x="10232" y="7570"/>
                  </a:cubicBezTo>
                  <a:cubicBezTo>
                    <a:pt x="9291" y="8945"/>
                    <a:pt x="7866" y="9578"/>
                    <a:pt x="6454" y="9578"/>
                  </a:cubicBezTo>
                  <a:cubicBezTo>
                    <a:pt x="4364" y="9578"/>
                    <a:pt x="2301" y="8193"/>
                    <a:pt x="1873" y="5775"/>
                  </a:cubicBezTo>
                  <a:cubicBezTo>
                    <a:pt x="1312" y="2699"/>
                    <a:pt x="3758" y="279"/>
                    <a:pt x="6447" y="279"/>
                  </a:cubicBezTo>
                  <a:close/>
                  <a:moveTo>
                    <a:pt x="6424" y="1"/>
                  </a:moveTo>
                  <a:cubicBezTo>
                    <a:pt x="6128" y="1"/>
                    <a:pt x="5824" y="27"/>
                    <a:pt x="5514" y="82"/>
                  </a:cubicBezTo>
                  <a:cubicBezTo>
                    <a:pt x="1206" y="877"/>
                    <a:pt x="1" y="6493"/>
                    <a:pt x="3616" y="8980"/>
                  </a:cubicBezTo>
                  <a:cubicBezTo>
                    <a:pt x="4466" y="9566"/>
                    <a:pt x="5435" y="9847"/>
                    <a:pt x="6395" y="9847"/>
                  </a:cubicBezTo>
                  <a:cubicBezTo>
                    <a:pt x="7956" y="9847"/>
                    <a:pt x="9494" y="9105"/>
                    <a:pt x="10463" y="7724"/>
                  </a:cubicBezTo>
                  <a:cubicBezTo>
                    <a:pt x="12771" y="4392"/>
                    <a:pt x="10243" y="1"/>
                    <a:pt x="6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05B5E03-A50E-4E61-966F-078C76A8B895}"/>
              </a:ext>
            </a:extLst>
          </p:cNvPr>
          <p:cNvSpPr txBox="1"/>
          <p:nvPr/>
        </p:nvSpPr>
        <p:spPr>
          <a:xfrm>
            <a:off x="2421731" y="800100"/>
            <a:ext cx="3682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C00000"/>
                </a:solidFill>
                <a:latin typeface="+mj-lt"/>
              </a:rPr>
              <a:t>ÔN BÀI CŨ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07EB98-30EC-43E9-B3DD-D2C24A611617}"/>
              </a:ext>
            </a:extLst>
          </p:cNvPr>
          <p:cNvSpPr txBox="1"/>
          <p:nvPr/>
        </p:nvSpPr>
        <p:spPr>
          <a:xfrm>
            <a:off x="1764506" y="2191279"/>
            <a:ext cx="7050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Theo em,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0F32F1-934E-45D2-9331-08C2F8CB37A0}"/>
              </a:ext>
            </a:extLst>
          </p:cNvPr>
          <p:cNvSpPr txBox="1"/>
          <p:nvPr/>
        </p:nvSpPr>
        <p:spPr>
          <a:xfrm>
            <a:off x="1828801" y="1420091"/>
            <a:ext cx="5399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1: ÔN TẬP</a:t>
            </a:r>
            <a:endParaRPr lang="en-US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C92CC6-2E1C-43E8-A22E-FC55B738F2C7}"/>
              </a:ext>
            </a:extLst>
          </p:cNvPr>
          <p:cNvSpPr txBox="1"/>
          <p:nvPr/>
        </p:nvSpPr>
        <p:spPr>
          <a:xfrm>
            <a:off x="524091" y="2043744"/>
            <a:ext cx="2214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ích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</a:t>
            </a:r>
            <a:r>
              <a:rPr lang="vi-VN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30A317-4B61-482F-BE2E-6CC317382B13}"/>
              </a:ext>
            </a:extLst>
          </p:cNvPr>
          <p:cNvSpPr txBox="1"/>
          <p:nvPr/>
        </p:nvSpPr>
        <p:spPr>
          <a:xfrm>
            <a:off x="6405347" y="1782135"/>
            <a:ext cx="2214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endParaRPr lang="vi-VN" dirty="0"/>
          </a:p>
          <a:p>
            <a:pPr algn="ctr"/>
            <a:r>
              <a:rPr lang="en-US" dirty="0" err="1"/>
              <a:t>Chăm</a:t>
            </a:r>
            <a:r>
              <a:rPr lang="vi-VN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C0EAEC-3FEF-4E14-8691-7F5417ACA8F3}"/>
              </a:ext>
            </a:extLst>
          </p:cNvPr>
          <p:cNvSpPr txBox="1"/>
          <p:nvPr/>
        </p:nvSpPr>
        <p:spPr>
          <a:xfrm>
            <a:off x="3422072" y="1844381"/>
            <a:ext cx="2012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Vì sao em cần làm việc</a:t>
            </a:r>
            <a:r>
              <a:rPr lang="vi-VN" dirty="0"/>
              <a:t> </a:t>
            </a:r>
            <a:r>
              <a:rPr lang="pt-BR" dirty="0"/>
              <a:t>nhà</a:t>
            </a:r>
            <a:r>
              <a:rPr lang="en-US" dirty="0"/>
              <a:t>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2B2F6E2-B0D1-47EE-9D5D-E4E962DCDECC}"/>
              </a:ext>
            </a:extLst>
          </p:cNvPr>
          <p:cNvSpPr/>
          <p:nvPr/>
        </p:nvSpPr>
        <p:spPr>
          <a:xfrm>
            <a:off x="491401" y="1782135"/>
            <a:ext cx="2279941" cy="102380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/>
              <a:t>1</a:t>
            </a:r>
            <a:endParaRPr lang="en-US" sz="28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B5D7E59-6852-4440-A3F0-A1AE707E2BDE}"/>
              </a:ext>
            </a:extLst>
          </p:cNvPr>
          <p:cNvSpPr/>
          <p:nvPr/>
        </p:nvSpPr>
        <p:spPr>
          <a:xfrm>
            <a:off x="3382565" y="1733043"/>
            <a:ext cx="2091387" cy="114462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/>
              <a:t>2</a:t>
            </a:r>
            <a:endParaRPr lang="en-US" sz="3200" dirty="0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B754249C-21DC-4318-A11B-E5F625A0BC8F}"/>
              </a:ext>
            </a:extLst>
          </p:cNvPr>
          <p:cNvSpPr/>
          <p:nvPr/>
        </p:nvSpPr>
        <p:spPr>
          <a:xfrm>
            <a:off x="6161809" y="879964"/>
            <a:ext cx="2760517" cy="2452054"/>
          </a:xfrm>
          <a:prstGeom prst="star5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/>
              <a:t>3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8"/>
          <p:cNvSpPr/>
          <p:nvPr/>
        </p:nvSpPr>
        <p:spPr>
          <a:xfrm rot="213424" flipH="1">
            <a:off x="734356" y="240602"/>
            <a:ext cx="7286718" cy="481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60A63B-BEF0-49E0-96AB-256002580B71}"/>
              </a:ext>
            </a:extLst>
          </p:cNvPr>
          <p:cNvSpPr txBox="1"/>
          <p:nvPr/>
        </p:nvSpPr>
        <p:spPr>
          <a:xfrm>
            <a:off x="1136944" y="748480"/>
            <a:ext cx="623999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yên tâm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trong công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Chăm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thương yêu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ông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Chăm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,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Google Shape;335;p34">
            <a:extLst>
              <a:ext uri="{FF2B5EF4-FFF2-40B4-BE49-F238E27FC236}">
                <a16:creationId xmlns:a16="http://schemas.microsoft.com/office/drawing/2014/main" id="{F6369580-C6D2-4DB3-AA97-169563E4EE47}"/>
              </a:ext>
            </a:extLst>
          </p:cNvPr>
          <p:cNvGrpSpPr/>
          <p:nvPr/>
        </p:nvGrpSpPr>
        <p:grpSpPr>
          <a:xfrm rot="-2026318">
            <a:off x="7159939" y="68543"/>
            <a:ext cx="1406039" cy="1336681"/>
            <a:chOff x="6201089" y="32925"/>
            <a:chExt cx="699625" cy="748894"/>
          </a:xfrm>
        </p:grpSpPr>
        <p:sp>
          <p:nvSpPr>
            <p:cNvPr id="25" name="Google Shape;336;p34">
              <a:extLst>
                <a:ext uri="{FF2B5EF4-FFF2-40B4-BE49-F238E27FC236}">
                  <a16:creationId xmlns:a16="http://schemas.microsoft.com/office/drawing/2014/main" id="{04C050C2-0EF6-4827-8490-94AA54566E9F}"/>
                </a:ext>
              </a:extLst>
            </p:cNvPr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7;p34">
              <a:extLst>
                <a:ext uri="{FF2B5EF4-FFF2-40B4-BE49-F238E27FC236}">
                  <a16:creationId xmlns:a16="http://schemas.microsoft.com/office/drawing/2014/main" id="{D99C1497-E8CD-4252-9107-84ED4AE86239}"/>
                </a:ext>
              </a:extLst>
            </p:cNvPr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38;p34">
              <a:extLst>
                <a:ext uri="{FF2B5EF4-FFF2-40B4-BE49-F238E27FC236}">
                  <a16:creationId xmlns:a16="http://schemas.microsoft.com/office/drawing/2014/main" id="{63D77EE7-CE66-4FCA-9BC3-654096AD3490}"/>
                </a:ext>
              </a:extLst>
            </p:cNvPr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39;p34">
              <a:extLst>
                <a:ext uri="{FF2B5EF4-FFF2-40B4-BE49-F238E27FC236}">
                  <a16:creationId xmlns:a16="http://schemas.microsoft.com/office/drawing/2014/main" id="{15D702B4-993A-45AB-89C3-E94E32112F2A}"/>
                </a:ext>
              </a:extLst>
            </p:cNvPr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0;p34">
              <a:extLst>
                <a:ext uri="{FF2B5EF4-FFF2-40B4-BE49-F238E27FC236}">
                  <a16:creationId xmlns:a16="http://schemas.microsoft.com/office/drawing/2014/main" id="{4ECA8F86-6784-48F1-B000-5B1F074956F8}"/>
                </a:ext>
              </a:extLst>
            </p:cNvPr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1;p34">
              <a:extLst>
                <a:ext uri="{FF2B5EF4-FFF2-40B4-BE49-F238E27FC236}">
                  <a16:creationId xmlns:a16="http://schemas.microsoft.com/office/drawing/2014/main" id="{64365FA4-2AB8-4E76-8EDE-EF1C1B30CD68}"/>
                </a:ext>
              </a:extLst>
            </p:cNvPr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2;p34">
              <a:extLst>
                <a:ext uri="{FF2B5EF4-FFF2-40B4-BE49-F238E27FC236}">
                  <a16:creationId xmlns:a16="http://schemas.microsoft.com/office/drawing/2014/main" id="{1A7C5D98-3857-405E-AA05-1FFEEAAD80E7}"/>
                </a:ext>
              </a:extLst>
            </p:cNvPr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3;p34">
              <a:extLst>
                <a:ext uri="{FF2B5EF4-FFF2-40B4-BE49-F238E27FC236}">
                  <a16:creationId xmlns:a16="http://schemas.microsoft.com/office/drawing/2014/main" id="{9E82F0A3-1992-461A-B93F-87DA479E64BF}"/>
                </a:ext>
              </a:extLst>
            </p:cNvPr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4;p34">
              <a:extLst>
                <a:ext uri="{FF2B5EF4-FFF2-40B4-BE49-F238E27FC236}">
                  <a16:creationId xmlns:a16="http://schemas.microsoft.com/office/drawing/2014/main" id="{9599B5E5-E818-4E0C-957F-CE2F803C4266}"/>
                </a:ext>
              </a:extLst>
            </p:cNvPr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5;p34">
              <a:extLst>
                <a:ext uri="{FF2B5EF4-FFF2-40B4-BE49-F238E27FC236}">
                  <a16:creationId xmlns:a16="http://schemas.microsoft.com/office/drawing/2014/main" id="{2EDFC945-5233-400C-8EFF-057C3C722430}"/>
                </a:ext>
              </a:extLst>
            </p:cNvPr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6;p34">
              <a:extLst>
                <a:ext uri="{FF2B5EF4-FFF2-40B4-BE49-F238E27FC236}">
                  <a16:creationId xmlns:a16="http://schemas.microsoft.com/office/drawing/2014/main" id="{8B78A558-1FA4-4F12-9E61-43B130FF319C}"/>
                </a:ext>
              </a:extLst>
            </p:cNvPr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"/>
          <p:cNvSpPr/>
          <p:nvPr/>
        </p:nvSpPr>
        <p:spPr>
          <a:xfrm rot="-196630">
            <a:off x="2080983" y="662522"/>
            <a:ext cx="4917950" cy="4198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F68D51-9A32-44BB-B67F-ADB90C3D5EB3}"/>
              </a:ext>
            </a:extLst>
          </p:cNvPr>
          <p:cNvSpPr txBox="1"/>
          <p:nvPr/>
        </p:nvSpPr>
        <p:spPr>
          <a:xfrm>
            <a:off x="1828801" y="1420091"/>
            <a:ext cx="53998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2: </a:t>
            </a:r>
          </a:p>
          <a:p>
            <a:pPr algn="ctr"/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KỂ CHUYỆN VỀ GƯƠNG BẢO VỆ CÁI ĐÚNG CÁI TỐT.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Google Shape;450;p40">
            <a:extLst>
              <a:ext uri="{FF2B5EF4-FFF2-40B4-BE49-F238E27FC236}">
                <a16:creationId xmlns:a16="http://schemas.microsoft.com/office/drawing/2014/main" id="{7D48A3FE-F6E2-4DE0-B2B8-D59C629BC4BB}"/>
              </a:ext>
            </a:extLst>
          </p:cNvPr>
          <p:cNvSpPr/>
          <p:nvPr/>
        </p:nvSpPr>
        <p:spPr>
          <a:xfrm>
            <a:off x="6176148" y="155219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470;p40">
            <a:extLst>
              <a:ext uri="{FF2B5EF4-FFF2-40B4-BE49-F238E27FC236}">
                <a16:creationId xmlns:a16="http://schemas.microsoft.com/office/drawing/2014/main" id="{FC9CBB47-C871-43A4-85EF-66ED39D4F927}"/>
              </a:ext>
            </a:extLst>
          </p:cNvPr>
          <p:cNvGrpSpPr/>
          <p:nvPr/>
        </p:nvGrpSpPr>
        <p:grpSpPr>
          <a:xfrm>
            <a:off x="6412264" y="304710"/>
            <a:ext cx="393202" cy="378500"/>
            <a:chOff x="4644406" y="4162322"/>
            <a:chExt cx="392065" cy="387887"/>
          </a:xfrm>
        </p:grpSpPr>
        <p:sp>
          <p:nvSpPr>
            <p:cNvPr id="14" name="Google Shape;471;p40">
              <a:extLst>
                <a:ext uri="{FF2B5EF4-FFF2-40B4-BE49-F238E27FC236}">
                  <a16:creationId xmlns:a16="http://schemas.microsoft.com/office/drawing/2014/main" id="{A1D26258-46B3-4E00-8F08-FA8453A5EAFC}"/>
                </a:ext>
              </a:extLst>
            </p:cNvPr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2;p40">
              <a:extLst>
                <a:ext uri="{FF2B5EF4-FFF2-40B4-BE49-F238E27FC236}">
                  <a16:creationId xmlns:a16="http://schemas.microsoft.com/office/drawing/2014/main" id="{97E53A04-D671-46A2-A786-60512E1A3BBE}"/>
                </a:ext>
              </a:extLst>
            </p:cNvPr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3;p40">
              <a:extLst>
                <a:ext uri="{FF2B5EF4-FFF2-40B4-BE49-F238E27FC236}">
                  <a16:creationId xmlns:a16="http://schemas.microsoft.com/office/drawing/2014/main" id="{63AD632B-C8AE-4059-AD3F-8AE50DDF687B}"/>
                </a:ext>
              </a:extLst>
            </p:cNvPr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4;p40">
              <a:extLst>
                <a:ext uri="{FF2B5EF4-FFF2-40B4-BE49-F238E27FC236}">
                  <a16:creationId xmlns:a16="http://schemas.microsoft.com/office/drawing/2014/main" id="{CC39A5AE-194B-425E-B767-77816783C6A4}"/>
                </a:ext>
              </a:extLst>
            </p:cNvPr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5;p40">
              <a:extLst>
                <a:ext uri="{FF2B5EF4-FFF2-40B4-BE49-F238E27FC236}">
                  <a16:creationId xmlns:a16="http://schemas.microsoft.com/office/drawing/2014/main" id="{03413AD6-34FA-4D4D-95B4-2F245E56D26B}"/>
                </a:ext>
              </a:extLst>
            </p:cNvPr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6;p40">
              <a:extLst>
                <a:ext uri="{FF2B5EF4-FFF2-40B4-BE49-F238E27FC236}">
                  <a16:creationId xmlns:a16="http://schemas.microsoft.com/office/drawing/2014/main" id="{FAC99B21-62CA-4B3C-9D0D-59EDFE95FD0D}"/>
                </a:ext>
              </a:extLst>
            </p:cNvPr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4"/>
          <p:cNvSpPr/>
          <p:nvPr/>
        </p:nvSpPr>
        <p:spPr>
          <a:xfrm rot="134910">
            <a:off x="1961129" y="305749"/>
            <a:ext cx="4993144" cy="41984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44"/>
          <p:cNvGrpSpPr/>
          <p:nvPr/>
        </p:nvGrpSpPr>
        <p:grpSpPr>
          <a:xfrm>
            <a:off x="2123351" y="618999"/>
            <a:ext cx="4668699" cy="3571944"/>
            <a:chOff x="4238650" y="1214100"/>
            <a:chExt cx="3978300" cy="2892000"/>
          </a:xfrm>
        </p:grpSpPr>
        <p:sp>
          <p:nvSpPr>
            <p:cNvPr id="570" name="Google Shape;570;p44"/>
            <p:cNvSpPr/>
            <p:nvPr/>
          </p:nvSpPr>
          <p:spPr>
            <a:xfrm>
              <a:off x="4238650" y="1214100"/>
              <a:ext cx="3978300" cy="28920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4"/>
            <p:cNvSpPr/>
            <p:nvPr/>
          </p:nvSpPr>
          <p:spPr>
            <a:xfrm>
              <a:off x="4367650" y="1417600"/>
              <a:ext cx="3720300" cy="2149500"/>
            </a:xfrm>
            <a:prstGeom prst="roundRect">
              <a:avLst>
                <a:gd name="adj" fmla="val 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B6657FFC-0596-474D-813B-4CDF9C11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1832272"/>
            <a:ext cx="4064515" cy="5727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sinh chia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gương </a:t>
            </a:r>
            <a:r>
              <a:rPr lang="vi-VN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52"/>
          <p:cNvSpPr/>
          <p:nvPr/>
        </p:nvSpPr>
        <p:spPr>
          <a:xfrm rot="-475456">
            <a:off x="1194097" y="335151"/>
            <a:ext cx="6681502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9" name="Google Shape;829;p52"/>
          <p:cNvGrpSpPr/>
          <p:nvPr/>
        </p:nvGrpSpPr>
        <p:grpSpPr>
          <a:xfrm>
            <a:off x="213110" y="3274733"/>
            <a:ext cx="846492" cy="1405144"/>
            <a:chOff x="197288" y="2680499"/>
            <a:chExt cx="1156726" cy="1920120"/>
          </a:xfrm>
        </p:grpSpPr>
        <p:sp>
          <p:nvSpPr>
            <p:cNvPr id="830" name="Google Shape;830;p5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2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660;p46">
            <a:extLst>
              <a:ext uri="{FF2B5EF4-FFF2-40B4-BE49-F238E27FC236}">
                <a16:creationId xmlns:a16="http://schemas.microsoft.com/office/drawing/2014/main" id="{1CACD542-1613-480A-B847-6918F48460A9}"/>
              </a:ext>
            </a:extLst>
          </p:cNvPr>
          <p:cNvGrpSpPr/>
          <p:nvPr/>
        </p:nvGrpSpPr>
        <p:grpSpPr>
          <a:xfrm rot="7285923">
            <a:off x="1110387" y="399393"/>
            <a:ext cx="428907" cy="935156"/>
            <a:chOff x="5707511" y="544911"/>
            <a:chExt cx="312852" cy="610039"/>
          </a:xfrm>
        </p:grpSpPr>
        <p:sp>
          <p:nvSpPr>
            <p:cNvPr id="13" name="Google Shape;661;p46">
              <a:extLst>
                <a:ext uri="{FF2B5EF4-FFF2-40B4-BE49-F238E27FC236}">
                  <a16:creationId xmlns:a16="http://schemas.microsoft.com/office/drawing/2014/main" id="{F6B579B7-0FF9-48EF-A36A-29E61A2D9657}"/>
                </a:ext>
              </a:extLst>
            </p:cNvPr>
            <p:cNvSpPr/>
            <p:nvPr/>
          </p:nvSpPr>
          <p:spPr>
            <a:xfrm>
              <a:off x="5725335" y="544911"/>
              <a:ext cx="144227" cy="182978"/>
            </a:xfrm>
            <a:custGeom>
              <a:avLst/>
              <a:gdLst/>
              <a:ahLst/>
              <a:cxnLst/>
              <a:rect l="l" t="t" r="r" b="b"/>
              <a:pathLst>
                <a:path w="3949" h="5010" extrusionOk="0">
                  <a:moveTo>
                    <a:pt x="636" y="1"/>
                  </a:moveTo>
                  <a:cubicBezTo>
                    <a:pt x="524" y="1"/>
                    <a:pt x="420" y="95"/>
                    <a:pt x="436" y="240"/>
                  </a:cubicBezTo>
                  <a:lnTo>
                    <a:pt x="231" y="2368"/>
                  </a:lnTo>
                  <a:lnTo>
                    <a:pt x="0" y="5009"/>
                  </a:lnTo>
                  <a:lnTo>
                    <a:pt x="1975" y="4368"/>
                  </a:lnTo>
                  <a:lnTo>
                    <a:pt x="3949" y="3753"/>
                  </a:lnTo>
                  <a:lnTo>
                    <a:pt x="2205" y="1727"/>
                  </a:lnTo>
                  <a:lnTo>
                    <a:pt x="821" y="111"/>
                  </a:lnTo>
                  <a:cubicBezTo>
                    <a:pt x="773" y="35"/>
                    <a:pt x="703" y="1"/>
                    <a:pt x="6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62;p46">
              <a:extLst>
                <a:ext uri="{FF2B5EF4-FFF2-40B4-BE49-F238E27FC236}">
                  <a16:creationId xmlns:a16="http://schemas.microsoft.com/office/drawing/2014/main" id="{FA67EF11-F940-4464-B488-25D24393400C}"/>
                </a:ext>
              </a:extLst>
            </p:cNvPr>
            <p:cNvSpPr/>
            <p:nvPr/>
          </p:nvSpPr>
          <p:spPr>
            <a:xfrm>
              <a:off x="5707511" y="673510"/>
              <a:ext cx="312852" cy="481440"/>
            </a:xfrm>
            <a:custGeom>
              <a:avLst/>
              <a:gdLst/>
              <a:ahLst/>
              <a:cxnLst/>
              <a:rect l="l" t="t" r="r" b="b"/>
              <a:pathLst>
                <a:path w="8566" h="13182" extrusionOk="0">
                  <a:moveTo>
                    <a:pt x="3565" y="1"/>
                  </a:moveTo>
                  <a:cubicBezTo>
                    <a:pt x="2488" y="52"/>
                    <a:pt x="1462" y="411"/>
                    <a:pt x="642" y="1078"/>
                  </a:cubicBezTo>
                  <a:cubicBezTo>
                    <a:pt x="283" y="1385"/>
                    <a:pt x="1" y="1668"/>
                    <a:pt x="78" y="1873"/>
                  </a:cubicBezTo>
                  <a:lnTo>
                    <a:pt x="3463" y="12386"/>
                  </a:lnTo>
                  <a:cubicBezTo>
                    <a:pt x="3595" y="12850"/>
                    <a:pt x="3976" y="13181"/>
                    <a:pt x="4325" y="13181"/>
                  </a:cubicBezTo>
                  <a:cubicBezTo>
                    <a:pt x="4381" y="13181"/>
                    <a:pt x="4435" y="13173"/>
                    <a:pt x="4488" y="13155"/>
                  </a:cubicBezTo>
                  <a:lnTo>
                    <a:pt x="7976" y="12027"/>
                  </a:lnTo>
                  <a:cubicBezTo>
                    <a:pt x="8360" y="11899"/>
                    <a:pt x="8565" y="11360"/>
                    <a:pt x="8360" y="10822"/>
                  </a:cubicBezTo>
                  <a:lnTo>
                    <a:pt x="5001" y="283"/>
                  </a:lnTo>
                  <a:cubicBezTo>
                    <a:pt x="4899" y="26"/>
                    <a:pt x="4232" y="1"/>
                    <a:pt x="35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63;p46">
              <a:extLst>
                <a:ext uri="{FF2B5EF4-FFF2-40B4-BE49-F238E27FC236}">
                  <a16:creationId xmlns:a16="http://schemas.microsoft.com/office/drawing/2014/main" id="{003CA111-B35A-46B2-8E33-814FB183FD9F}"/>
                </a:ext>
              </a:extLst>
            </p:cNvPr>
            <p:cNvSpPr/>
            <p:nvPr/>
          </p:nvSpPr>
          <p:spPr>
            <a:xfrm>
              <a:off x="5724385" y="727857"/>
              <a:ext cx="193898" cy="102117"/>
            </a:xfrm>
            <a:custGeom>
              <a:avLst/>
              <a:gdLst/>
              <a:ahLst/>
              <a:cxnLst/>
              <a:rect l="l" t="t" r="r" b="b"/>
              <a:pathLst>
                <a:path w="5309" h="2796" extrusionOk="0">
                  <a:moveTo>
                    <a:pt x="4924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308" y="1231"/>
                  </a:lnTo>
                  <a:lnTo>
                    <a:pt x="49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64;p46">
              <a:extLst>
                <a:ext uri="{FF2B5EF4-FFF2-40B4-BE49-F238E27FC236}">
                  <a16:creationId xmlns:a16="http://schemas.microsoft.com/office/drawing/2014/main" id="{30A3A57D-7D6D-4B13-91C1-C0F57F37A2DA}"/>
                </a:ext>
              </a:extLst>
            </p:cNvPr>
            <p:cNvSpPr/>
            <p:nvPr/>
          </p:nvSpPr>
          <p:spPr>
            <a:xfrm>
              <a:off x="5738776" y="769439"/>
              <a:ext cx="192948" cy="102117"/>
            </a:xfrm>
            <a:custGeom>
              <a:avLst/>
              <a:gdLst/>
              <a:ahLst/>
              <a:cxnLst/>
              <a:rect l="l" t="t" r="r" b="b"/>
              <a:pathLst>
                <a:path w="5283" h="2796" extrusionOk="0">
                  <a:moveTo>
                    <a:pt x="4898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282" y="1206"/>
                  </a:lnTo>
                  <a:lnTo>
                    <a:pt x="48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65;p46">
              <a:extLst>
                <a:ext uri="{FF2B5EF4-FFF2-40B4-BE49-F238E27FC236}">
                  <a16:creationId xmlns:a16="http://schemas.microsoft.com/office/drawing/2014/main" id="{512893BE-4A28-4E35-B30F-6B60C1B9D09B}"/>
                </a:ext>
              </a:extLst>
            </p:cNvPr>
            <p:cNvSpPr/>
            <p:nvPr/>
          </p:nvSpPr>
          <p:spPr>
            <a:xfrm>
              <a:off x="5809594" y="991958"/>
              <a:ext cx="192985" cy="102117"/>
            </a:xfrm>
            <a:custGeom>
              <a:avLst/>
              <a:gdLst/>
              <a:ahLst/>
              <a:cxnLst/>
              <a:rect l="l" t="t" r="r" b="b"/>
              <a:pathLst>
                <a:path w="5284" h="2796" extrusionOk="0">
                  <a:moveTo>
                    <a:pt x="4899" y="0"/>
                  </a:moveTo>
                  <a:lnTo>
                    <a:pt x="1" y="1590"/>
                  </a:lnTo>
                  <a:lnTo>
                    <a:pt x="386" y="2795"/>
                  </a:lnTo>
                  <a:lnTo>
                    <a:pt x="5283" y="1205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EBCA276-4456-40E3-820A-9EDA7D6C0325}"/>
              </a:ext>
            </a:extLst>
          </p:cNvPr>
          <p:cNvSpPr txBox="1"/>
          <p:nvPr/>
        </p:nvSpPr>
        <p:spPr>
          <a:xfrm>
            <a:off x="1448186" y="1470517"/>
            <a:ext cx="6343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Những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nên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algn="ctr"/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i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53"/>
          <p:cNvSpPr txBox="1">
            <a:spLocks noGrp="1"/>
          </p:cNvSpPr>
          <p:nvPr>
            <p:ph type="title"/>
          </p:nvPr>
        </p:nvSpPr>
        <p:spPr>
          <a:xfrm>
            <a:off x="3396783" y="2152492"/>
            <a:ext cx="5633258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prstTxWarp prst="textArchUp">
              <a:avLst/>
            </a:prstTxWarp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Xin chân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thành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cảm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ơn!</a:t>
            </a:r>
            <a:endParaRPr sz="40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grpSp>
        <p:nvGrpSpPr>
          <p:cNvPr id="839" name="Google Shape;839;p53"/>
          <p:cNvGrpSpPr/>
          <p:nvPr/>
        </p:nvGrpSpPr>
        <p:grpSpPr>
          <a:xfrm>
            <a:off x="-460866" y="-101362"/>
            <a:ext cx="4053987" cy="4388953"/>
            <a:chOff x="-460866" y="-101362"/>
            <a:chExt cx="4053987" cy="4388953"/>
          </a:xfrm>
        </p:grpSpPr>
        <p:grpSp>
          <p:nvGrpSpPr>
            <p:cNvPr id="840" name="Google Shape;840;p53"/>
            <p:cNvGrpSpPr/>
            <p:nvPr/>
          </p:nvGrpSpPr>
          <p:grpSpPr>
            <a:xfrm rot="7176856">
              <a:off x="1605549" y="562907"/>
              <a:ext cx="847721" cy="1652996"/>
              <a:chOff x="5707511" y="544911"/>
              <a:chExt cx="312852" cy="610039"/>
            </a:xfrm>
          </p:grpSpPr>
          <p:sp>
            <p:nvSpPr>
              <p:cNvPr id="841" name="Google Shape;841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6" name="Google Shape;846;p53"/>
            <p:cNvGrpSpPr/>
            <p:nvPr/>
          </p:nvGrpSpPr>
          <p:grpSpPr>
            <a:xfrm rot="-5400000">
              <a:off x="1082520" y="3161773"/>
              <a:ext cx="846492" cy="1405144"/>
              <a:chOff x="197288" y="2680499"/>
              <a:chExt cx="1156726" cy="1920120"/>
            </a:xfrm>
          </p:grpSpPr>
          <p:sp>
            <p:nvSpPr>
              <p:cNvPr id="847" name="Google Shape;847;p53"/>
              <p:cNvSpPr/>
              <p:nvPr/>
            </p:nvSpPr>
            <p:spPr>
              <a:xfrm>
                <a:off x="197288" y="3755754"/>
                <a:ext cx="945928" cy="844864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53"/>
              <p:cNvSpPr/>
              <p:nvPr/>
            </p:nvSpPr>
            <p:spPr>
              <a:xfrm rot="4438647">
                <a:off x="344493" y="2829254"/>
                <a:ext cx="945918" cy="844855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9" name="Google Shape;849;p53"/>
            <p:cNvGrpSpPr/>
            <p:nvPr/>
          </p:nvGrpSpPr>
          <p:grpSpPr>
            <a:xfrm rot="4499987">
              <a:off x="-409092" y="466738"/>
              <a:ext cx="3060547" cy="2455632"/>
              <a:chOff x="6528886" y="2964335"/>
              <a:chExt cx="1013354" cy="813065"/>
            </a:xfrm>
          </p:grpSpPr>
          <p:sp>
            <p:nvSpPr>
              <p:cNvPr id="850" name="Google Shape;850;p53"/>
              <p:cNvSpPr/>
              <p:nvPr/>
            </p:nvSpPr>
            <p:spPr>
              <a:xfrm>
                <a:off x="6563511" y="3022407"/>
                <a:ext cx="978730" cy="754993"/>
              </a:xfrm>
              <a:custGeom>
                <a:avLst/>
                <a:gdLst/>
                <a:ahLst/>
                <a:cxnLst/>
                <a:rect l="l" t="t" r="r" b="b"/>
                <a:pathLst>
                  <a:path w="26798" h="20672" extrusionOk="0">
                    <a:moveTo>
                      <a:pt x="22669" y="0"/>
                    </a:moveTo>
                    <a:lnTo>
                      <a:pt x="1" y="13898"/>
                    </a:lnTo>
                    <a:lnTo>
                      <a:pt x="3309" y="19283"/>
                    </a:lnTo>
                    <a:cubicBezTo>
                      <a:pt x="3866" y="20177"/>
                      <a:pt x="4822" y="20672"/>
                      <a:pt x="5798" y="20672"/>
                    </a:cubicBezTo>
                    <a:cubicBezTo>
                      <a:pt x="6306" y="20672"/>
                      <a:pt x="6818" y="20538"/>
                      <a:pt x="7283" y="20258"/>
                    </a:cubicBezTo>
                    <a:lnTo>
                      <a:pt x="25002" y="9360"/>
                    </a:lnTo>
                    <a:cubicBezTo>
                      <a:pt x="26361" y="8513"/>
                      <a:pt x="26797" y="6744"/>
                      <a:pt x="25977" y="5385"/>
                    </a:cubicBezTo>
                    <a:lnTo>
                      <a:pt x="22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53"/>
              <p:cNvSpPr/>
              <p:nvPr/>
            </p:nvSpPr>
            <p:spPr>
              <a:xfrm>
                <a:off x="6896933" y="3285559"/>
                <a:ext cx="290354" cy="239770"/>
              </a:xfrm>
              <a:custGeom>
                <a:avLst/>
                <a:gdLst/>
                <a:ahLst/>
                <a:cxnLst/>
                <a:rect l="l" t="t" r="r" b="b"/>
                <a:pathLst>
                  <a:path w="7950" h="6565" extrusionOk="0">
                    <a:moveTo>
                      <a:pt x="6309" y="1"/>
                    </a:moveTo>
                    <a:lnTo>
                      <a:pt x="1" y="3873"/>
                    </a:lnTo>
                    <a:lnTo>
                      <a:pt x="1642" y="6565"/>
                    </a:lnTo>
                    <a:lnTo>
                      <a:pt x="7950" y="2667"/>
                    </a:lnTo>
                    <a:lnTo>
                      <a:pt x="630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53"/>
              <p:cNvSpPr/>
              <p:nvPr/>
            </p:nvSpPr>
            <p:spPr>
              <a:xfrm>
                <a:off x="6528886" y="2964335"/>
                <a:ext cx="861639" cy="565697"/>
              </a:xfrm>
              <a:custGeom>
                <a:avLst/>
                <a:gdLst/>
                <a:ahLst/>
                <a:cxnLst/>
                <a:rect l="l" t="t" r="r" b="b"/>
                <a:pathLst>
                  <a:path w="23592" h="15489" extrusionOk="0">
                    <a:moveTo>
                      <a:pt x="22617" y="0"/>
                    </a:moveTo>
                    <a:lnTo>
                      <a:pt x="0" y="13924"/>
                    </a:lnTo>
                    <a:lnTo>
                      <a:pt x="949" y="15488"/>
                    </a:lnTo>
                    <a:lnTo>
                      <a:pt x="23591" y="1564"/>
                    </a:lnTo>
                    <a:lnTo>
                      <a:pt x="226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53"/>
              <p:cNvSpPr/>
              <p:nvPr/>
            </p:nvSpPr>
            <p:spPr>
              <a:xfrm rot="-2572">
                <a:off x="6566331" y="3023356"/>
                <a:ext cx="824709" cy="511352"/>
              </a:xfrm>
              <a:custGeom>
                <a:avLst/>
                <a:gdLst/>
                <a:ahLst/>
                <a:cxnLst/>
                <a:rect l="l" t="t" r="r" b="b"/>
                <a:pathLst>
                  <a:path w="22438" h="13771" fill="none" extrusionOk="0">
                    <a:moveTo>
                      <a:pt x="1" y="13770"/>
                    </a:moveTo>
                    <a:lnTo>
                      <a:pt x="22438" y="0"/>
                    </a:ln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4" name="Google Shape;854;p53"/>
            <p:cNvGrpSpPr/>
            <p:nvPr/>
          </p:nvGrpSpPr>
          <p:grpSpPr>
            <a:xfrm rot="10157233">
              <a:off x="2599127" y="2469987"/>
              <a:ext cx="847743" cy="1653038"/>
              <a:chOff x="5707511" y="544911"/>
              <a:chExt cx="312852" cy="610039"/>
            </a:xfrm>
          </p:grpSpPr>
          <p:sp>
            <p:nvSpPr>
              <p:cNvPr id="855" name="Google Shape;855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F5E7A2F8-0FDE-4311-A2A4-EA653BED2978}"/>
              </a:ext>
            </a:extLst>
          </p:cNvPr>
          <p:cNvSpPr/>
          <p:nvPr/>
        </p:nvSpPr>
        <p:spPr>
          <a:xfrm>
            <a:off x="4823168" y="3125309"/>
            <a:ext cx="3238500" cy="15408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blem Solving Lesson by Slidesgo">
  <a:themeElements>
    <a:clrScheme name="Simple Light">
      <a:dk1>
        <a:srgbClr val="472D30"/>
      </a:dk1>
      <a:lt1>
        <a:srgbClr val="83424D"/>
      </a:lt1>
      <a:dk2>
        <a:srgbClr val="E26D5C"/>
      </a:dk2>
      <a:lt2>
        <a:srgbClr val="FFE1A8"/>
      </a:lt2>
      <a:accent1>
        <a:srgbClr val="FFF6E4"/>
      </a:accent1>
      <a:accent2>
        <a:srgbClr val="C9CBA3"/>
      </a:accent2>
      <a:accent3>
        <a:srgbClr val="472D30"/>
      </a:accent3>
      <a:accent4>
        <a:srgbClr val="723D46"/>
      </a:accent4>
      <a:accent5>
        <a:srgbClr val="E26D5C"/>
      </a:accent5>
      <a:accent6>
        <a:srgbClr val="FFE1A8"/>
      </a:accent6>
      <a:hlink>
        <a:srgbClr val="472D3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253</Words>
  <Application>Microsoft Office PowerPoint</Application>
  <PresentationFormat>On-screen Show (16:9)</PresentationFormat>
  <Paragraphs>23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Times New Roman</vt:lpstr>
      <vt:lpstr>Pompiere</vt:lpstr>
      <vt:lpstr>Lato</vt:lpstr>
      <vt:lpstr>Arial</vt:lpstr>
      <vt:lpstr>Problem Solving Lesson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chia sẻ về các bài báo, các tấm gương về  bảo vệ cái tốt cái đúng.</vt:lpstr>
      <vt:lpstr>PowerPoint Presentation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Ngân Kim</dc:creator>
  <cp:lastModifiedBy>Ngân Kim</cp:lastModifiedBy>
  <cp:revision>11</cp:revision>
  <dcterms:modified xsi:type="dcterms:W3CDTF">2021-04-02T09:29:01Z</dcterms:modified>
</cp:coreProperties>
</file>