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8" r:id="rId5"/>
    <p:sldId id="269" r:id="rId6"/>
    <p:sldId id="274" r:id="rId7"/>
    <p:sldId id="273" r:id="rId8"/>
    <p:sldId id="276" r:id="rId9"/>
    <p:sldId id="277" r:id="rId10"/>
    <p:sldId id="278" r:id="rId11"/>
    <p:sldId id="281" r:id="rId12"/>
    <p:sldId id="280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2314665"/>
            <a:ext cx="8527772" cy="3044920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7794" y="1462079"/>
            <a:ext cx="2619863" cy="852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480EB-E6A6-4D4C-9A0F-46F5DC86C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152" y="4618404"/>
            <a:ext cx="3493311" cy="58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22545C-F9C1-48CA-8743-88832D41908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7" y="363735"/>
            <a:ext cx="1362635" cy="1362635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4155" y="163466"/>
            <a:ext cx="551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7363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47D392-0FC8-4CA1-A619-825B5DE3AC7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2"/>
            <a:ext cx="4263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B2C3CE-4DAC-4B6C-A7F9-61B08D0D4E83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EE6B47-B6BC-49AB-92FF-0843FA132403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D4BE14-3A07-4973-AC9C-E0559EB3152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2FECB0-9676-4383-B8AB-8BF52A42630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0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7" y="4543980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06" y="2136782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699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1.01823 -0.0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580688" y="138331"/>
            <a:ext cx="9998925" cy="6867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7236A-54BA-453F-B3F9-DAAD24CC6CEE}"/>
              </a:ext>
            </a:extLst>
          </p:cNvPr>
          <p:cNvSpPr txBox="1"/>
          <p:nvPr/>
        </p:nvSpPr>
        <p:spPr>
          <a:xfrm>
            <a:off x="4994663" y="1167348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A463C-DDA7-44E6-96FA-CB859CFF0344}"/>
              </a:ext>
            </a:extLst>
          </p:cNvPr>
          <p:cNvCxnSpPr>
            <a:cxnSpLocks/>
          </p:cNvCxnSpPr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C2B563-943F-49E4-A5D8-C356C2BD2CF6}"/>
              </a:ext>
            </a:extLst>
          </p:cNvPr>
          <p:cNvSpPr txBox="1"/>
          <p:nvPr/>
        </p:nvSpPr>
        <p:spPr>
          <a:xfrm>
            <a:off x="2614395" y="2382838"/>
            <a:ext cx="81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Ôn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kiến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thức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trước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“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” (SGK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Toán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143)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aw Patrol Archives — Toy Kingdom">
            <a:extLst>
              <a:ext uri="{FF2B5EF4-FFF2-40B4-BE49-F238E27FC236}">
                <a16:creationId xmlns:a16="http://schemas.microsoft.com/office/drawing/2014/main" id="{8F8F181D-A4D1-4AA5-8652-8C03A682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679"/>
            <a:ext cx="12192000" cy="3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0E209-5BFF-482E-9C4E-D2970C521749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1EC5E-ACC9-49DF-B99C-2D9B728F0A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2164" y="1132815"/>
            <a:ext cx="4745935" cy="266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3EBA-38A4-491E-962B-2B8A9E9F28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9" y="1620077"/>
            <a:ext cx="3823945" cy="2150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A4BA3-3385-40B1-AC52-6F4BE6157F5C}"/>
              </a:ext>
            </a:extLst>
          </p:cNvPr>
          <p:cNvSpPr txBox="1"/>
          <p:nvPr/>
        </p:nvSpPr>
        <p:spPr>
          <a:xfrm>
            <a:off x="2447826" y="865918"/>
            <a:ext cx="70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660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907</Words>
  <Application>Microsoft Office PowerPoint</Application>
  <PresentationFormat>Widescreen</PresentationFormat>
  <Paragraphs>134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48</cp:revision>
  <dcterms:created xsi:type="dcterms:W3CDTF">2022-02-28T09:08:26Z</dcterms:created>
  <dcterms:modified xsi:type="dcterms:W3CDTF">2023-03-15T03:24:04Z</dcterms:modified>
</cp:coreProperties>
</file>