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  <p:sldMasterId id="2147483684" r:id="rId2"/>
  </p:sldMasterIdLst>
  <p:notesMasterIdLst>
    <p:notesMasterId r:id="rId21"/>
  </p:notesMasterIdLst>
  <p:sldIdLst>
    <p:sldId id="256" r:id="rId3"/>
    <p:sldId id="267" r:id="rId4"/>
    <p:sldId id="264" r:id="rId5"/>
    <p:sldId id="333" r:id="rId6"/>
    <p:sldId id="334" r:id="rId7"/>
    <p:sldId id="283" r:id="rId8"/>
    <p:sldId id="341" r:id="rId9"/>
    <p:sldId id="338" r:id="rId10"/>
    <p:sldId id="339" r:id="rId11"/>
    <p:sldId id="340" r:id="rId12"/>
    <p:sldId id="282" r:id="rId13"/>
    <p:sldId id="260" r:id="rId14"/>
    <p:sldId id="270" r:id="rId15"/>
    <p:sldId id="257" r:id="rId16"/>
    <p:sldId id="258" r:id="rId17"/>
    <p:sldId id="261" r:id="rId18"/>
    <p:sldId id="259" r:id="rId19"/>
    <p:sldId id="345" r:id="rId20"/>
  </p:sldIdLst>
  <p:sldSz cx="9144000" cy="5143500" type="screen16x9"/>
  <p:notesSz cx="6858000" cy="9144000"/>
  <p:embeddedFontLst>
    <p:embeddedFont>
      <p:font typeface="Leckerli One" panose="020B0604020202020204" charset="0"/>
      <p:regular r:id="rId22"/>
    </p:embeddedFont>
    <p:embeddedFont>
      <p:font typeface="Cambria Math" panose="02040503050406030204" pitchFamily="18" charset="0"/>
      <p:regular r:id="rId23"/>
    </p:embeddedFont>
    <p:embeddedFont>
      <p:font typeface="Montserrat Light" panose="020B0604020202020204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D7EE"/>
    <a:srgbClr val="A22424"/>
    <a:srgbClr val="DF5327"/>
    <a:srgbClr val="F5E3D9"/>
    <a:srgbClr val="9A330A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fa547c569_2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efa547c569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fa547c569_2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efa547c569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fa547c569_2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efa547c569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fa547c569_2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efa547c569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fa547c569_2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efa547c569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fa547c569_2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efa547c569_2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92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fa547c569_2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efa547c569_2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60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86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66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51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fa547c569_2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efa547c569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fa547c569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efa547c569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1588" y="658864"/>
            <a:ext cx="5880826" cy="3240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53" name="Google Shape;53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7">
            <a:alphaModFix/>
          </a:blip>
          <a:srcRect t="45659" r="81667" b="14734"/>
          <a:stretch/>
        </p:blipFill>
        <p:spPr>
          <a:xfrm>
            <a:off x="0" y="2981325"/>
            <a:ext cx="2199669" cy="216217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7">
            <a:alphaModFix/>
          </a:blip>
          <a:srcRect l="32187" t="68438" r="46874"/>
          <a:stretch/>
        </p:blipFill>
        <p:spPr>
          <a:xfrm>
            <a:off x="6424028" y="0"/>
            <a:ext cx="2719972" cy="1865592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8">
            <a:alphaModFix/>
          </a:blip>
          <a:srcRect l="59786" t="63944" r="22351" b="-1"/>
          <a:stretch/>
        </p:blipFill>
        <p:spPr>
          <a:xfrm rot="-5400000" flipH="1">
            <a:off x="-25957" y="25957"/>
            <a:ext cx="2623664" cy="2571750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7">
            <a:alphaModFix/>
          </a:blip>
          <a:srcRect r="79474" b="64271"/>
          <a:stretch/>
        </p:blipFill>
        <p:spPr>
          <a:xfrm>
            <a:off x="6413937" y="2981325"/>
            <a:ext cx="2730062" cy="216217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PTMON custom">
  <p:cSld name="PPTMON cust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PPTMON slide">
  <p:cSld name="16_PPTMON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204" name="Google Shape;204;p33"/>
          <p:cNvPicPr preferRelativeResize="0"/>
          <p:nvPr/>
        </p:nvPicPr>
        <p:blipFill rotWithShape="1">
          <a:blip r:embed="rId7">
            <a:alphaModFix/>
          </a:blip>
          <a:srcRect l="77648" t="72299" r="1689"/>
          <a:stretch/>
        </p:blipFill>
        <p:spPr>
          <a:xfrm>
            <a:off x="7254680" y="0"/>
            <a:ext cx="1889320" cy="1230065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205" name="Google Shape;205;p33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 rot="10800000">
            <a:off x="0" y="3830353"/>
            <a:ext cx="1914525" cy="1313147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sp>
        <p:nvSpPr>
          <p:cNvPr id="206" name="Google Shape;206;p33"/>
          <p:cNvSpPr>
            <a:spLocks noGrp="1"/>
          </p:cNvSpPr>
          <p:nvPr>
            <p:ph type="pic" idx="2"/>
          </p:nvPr>
        </p:nvSpPr>
        <p:spPr>
          <a:xfrm>
            <a:off x="1347155" y="994083"/>
            <a:ext cx="3907074" cy="24170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2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7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736" name="Google Shape;736;p7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7" name="Google Shape;737;p7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738" name="Google Shape;738;p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7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743" name="Google Shape;743;p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7" name="Google Shape;747;p7"/>
          <p:cNvSpPr txBox="1">
            <a:spLocks noGrp="1"/>
          </p:cNvSpPr>
          <p:nvPr>
            <p:ph type="title"/>
          </p:nvPr>
        </p:nvSpPr>
        <p:spPr>
          <a:xfrm>
            <a:off x="2057400" y="3269611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8" name="Google Shape;748;p7"/>
          <p:cNvSpPr txBox="1">
            <a:spLocks noGrp="1"/>
          </p:cNvSpPr>
          <p:nvPr>
            <p:ph type="subTitle" idx="1"/>
          </p:nvPr>
        </p:nvSpPr>
        <p:spPr>
          <a:xfrm>
            <a:off x="2057400" y="2857985"/>
            <a:ext cx="5029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9" name="Google Shape;749;p7"/>
          <p:cNvSpPr/>
          <p:nvPr/>
        </p:nvSpPr>
        <p:spPr>
          <a:xfrm>
            <a:off x="4133912" y="7570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6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" name="Google Shape;1327;p15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328" name="Google Shape;1328;p15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9" name="Google Shape;1329;p15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330" name="Google Shape;1330;p15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5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5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5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15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335" name="Google Shape;1335;p15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5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5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5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9" name="Google Shape;1339;p15"/>
          <p:cNvSpPr txBox="1">
            <a:spLocks noGrp="1"/>
          </p:cNvSpPr>
          <p:nvPr>
            <p:ph type="subTitle" idx="1"/>
          </p:nvPr>
        </p:nvSpPr>
        <p:spPr>
          <a:xfrm>
            <a:off x="926330" y="2363096"/>
            <a:ext cx="3781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40" name="Google Shape;1340;p15"/>
          <p:cNvSpPr txBox="1">
            <a:spLocks noGrp="1"/>
          </p:cNvSpPr>
          <p:nvPr>
            <p:ph type="title"/>
          </p:nvPr>
        </p:nvSpPr>
        <p:spPr>
          <a:xfrm>
            <a:off x="922130" y="1866004"/>
            <a:ext cx="378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1" name="Google Shape;1341;p15"/>
          <p:cNvGrpSpPr/>
          <p:nvPr/>
        </p:nvGrpSpPr>
        <p:grpSpPr>
          <a:xfrm>
            <a:off x="926325" y="3800875"/>
            <a:ext cx="1097500" cy="730575"/>
            <a:chOff x="5011275" y="981475"/>
            <a:chExt cx="1097500" cy="730575"/>
          </a:xfrm>
        </p:grpSpPr>
        <p:sp>
          <p:nvSpPr>
            <p:cNvPr id="1342" name="Google Shape;1342;p15"/>
            <p:cNvSpPr/>
            <p:nvPr/>
          </p:nvSpPr>
          <p:spPr>
            <a:xfrm>
              <a:off x="5011275" y="1269575"/>
              <a:ext cx="262700" cy="201150"/>
            </a:xfrm>
            <a:custGeom>
              <a:avLst/>
              <a:gdLst/>
              <a:ahLst/>
              <a:cxnLst/>
              <a:rect l="l" t="t" r="r" b="b"/>
              <a:pathLst>
                <a:path w="10508" h="8046" extrusionOk="0">
                  <a:moveTo>
                    <a:pt x="8735" y="1"/>
                  </a:moveTo>
                  <a:lnTo>
                    <a:pt x="8406" y="34"/>
                  </a:lnTo>
                  <a:lnTo>
                    <a:pt x="8078" y="198"/>
                  </a:lnTo>
                  <a:lnTo>
                    <a:pt x="7750" y="362"/>
                  </a:lnTo>
                  <a:lnTo>
                    <a:pt x="7487" y="559"/>
                  </a:lnTo>
                  <a:lnTo>
                    <a:pt x="7224" y="789"/>
                  </a:lnTo>
                  <a:lnTo>
                    <a:pt x="6765" y="1216"/>
                  </a:lnTo>
                  <a:lnTo>
                    <a:pt x="6338" y="1643"/>
                  </a:lnTo>
                  <a:lnTo>
                    <a:pt x="5550" y="2562"/>
                  </a:lnTo>
                  <a:lnTo>
                    <a:pt x="5189" y="3022"/>
                  </a:lnTo>
                  <a:lnTo>
                    <a:pt x="4827" y="3481"/>
                  </a:lnTo>
                  <a:lnTo>
                    <a:pt x="4105" y="4433"/>
                  </a:lnTo>
                  <a:lnTo>
                    <a:pt x="3744" y="4860"/>
                  </a:lnTo>
                  <a:lnTo>
                    <a:pt x="3350" y="5287"/>
                  </a:lnTo>
                  <a:lnTo>
                    <a:pt x="2956" y="5648"/>
                  </a:lnTo>
                  <a:lnTo>
                    <a:pt x="2529" y="6009"/>
                  </a:lnTo>
                  <a:lnTo>
                    <a:pt x="2102" y="6272"/>
                  </a:lnTo>
                  <a:lnTo>
                    <a:pt x="1872" y="6403"/>
                  </a:lnTo>
                  <a:lnTo>
                    <a:pt x="1643" y="6502"/>
                  </a:lnTo>
                  <a:lnTo>
                    <a:pt x="1380" y="6633"/>
                  </a:lnTo>
                  <a:lnTo>
                    <a:pt x="1084" y="6830"/>
                  </a:lnTo>
                  <a:lnTo>
                    <a:pt x="559" y="7224"/>
                  </a:lnTo>
                  <a:lnTo>
                    <a:pt x="362" y="7388"/>
                  </a:lnTo>
                  <a:lnTo>
                    <a:pt x="231" y="7487"/>
                  </a:lnTo>
                  <a:lnTo>
                    <a:pt x="198" y="7487"/>
                  </a:lnTo>
                  <a:lnTo>
                    <a:pt x="165" y="7454"/>
                  </a:lnTo>
                  <a:lnTo>
                    <a:pt x="132" y="7454"/>
                  </a:lnTo>
                  <a:lnTo>
                    <a:pt x="99" y="7487"/>
                  </a:lnTo>
                  <a:lnTo>
                    <a:pt x="67" y="7553"/>
                  </a:lnTo>
                  <a:lnTo>
                    <a:pt x="34" y="7651"/>
                  </a:lnTo>
                  <a:lnTo>
                    <a:pt x="1" y="7750"/>
                  </a:lnTo>
                  <a:lnTo>
                    <a:pt x="34" y="7815"/>
                  </a:lnTo>
                  <a:lnTo>
                    <a:pt x="99" y="7881"/>
                  </a:lnTo>
                  <a:lnTo>
                    <a:pt x="296" y="7979"/>
                  </a:lnTo>
                  <a:lnTo>
                    <a:pt x="526" y="8045"/>
                  </a:lnTo>
                  <a:lnTo>
                    <a:pt x="920" y="8045"/>
                  </a:lnTo>
                  <a:lnTo>
                    <a:pt x="1314" y="8012"/>
                  </a:lnTo>
                  <a:lnTo>
                    <a:pt x="1708" y="7947"/>
                  </a:lnTo>
                  <a:lnTo>
                    <a:pt x="2037" y="7848"/>
                  </a:lnTo>
                  <a:lnTo>
                    <a:pt x="2332" y="7717"/>
                  </a:lnTo>
                  <a:lnTo>
                    <a:pt x="2825" y="7290"/>
                  </a:lnTo>
                  <a:lnTo>
                    <a:pt x="3284" y="6830"/>
                  </a:lnTo>
                  <a:lnTo>
                    <a:pt x="3678" y="6371"/>
                  </a:lnTo>
                  <a:lnTo>
                    <a:pt x="4072" y="5878"/>
                  </a:lnTo>
                  <a:lnTo>
                    <a:pt x="4762" y="4893"/>
                  </a:lnTo>
                  <a:lnTo>
                    <a:pt x="5418" y="3941"/>
                  </a:lnTo>
                  <a:lnTo>
                    <a:pt x="5780" y="3514"/>
                  </a:lnTo>
                  <a:lnTo>
                    <a:pt x="6141" y="3087"/>
                  </a:lnTo>
                  <a:lnTo>
                    <a:pt x="6568" y="2693"/>
                  </a:lnTo>
                  <a:lnTo>
                    <a:pt x="6962" y="2299"/>
                  </a:lnTo>
                  <a:lnTo>
                    <a:pt x="7421" y="1971"/>
                  </a:lnTo>
                  <a:lnTo>
                    <a:pt x="7881" y="1708"/>
                  </a:lnTo>
                  <a:lnTo>
                    <a:pt x="8111" y="1577"/>
                  </a:lnTo>
                  <a:lnTo>
                    <a:pt x="8341" y="1478"/>
                  </a:lnTo>
                  <a:lnTo>
                    <a:pt x="8570" y="1446"/>
                  </a:lnTo>
                  <a:lnTo>
                    <a:pt x="8767" y="1413"/>
                  </a:lnTo>
                  <a:lnTo>
                    <a:pt x="8964" y="1347"/>
                  </a:lnTo>
                  <a:lnTo>
                    <a:pt x="9194" y="1281"/>
                  </a:lnTo>
                  <a:lnTo>
                    <a:pt x="9424" y="1249"/>
                  </a:lnTo>
                  <a:lnTo>
                    <a:pt x="9687" y="1281"/>
                  </a:lnTo>
                  <a:lnTo>
                    <a:pt x="9949" y="1380"/>
                  </a:lnTo>
                  <a:lnTo>
                    <a:pt x="10146" y="1478"/>
                  </a:lnTo>
                  <a:lnTo>
                    <a:pt x="10343" y="1577"/>
                  </a:lnTo>
                  <a:lnTo>
                    <a:pt x="10442" y="1577"/>
                  </a:lnTo>
                  <a:lnTo>
                    <a:pt x="10475" y="1544"/>
                  </a:lnTo>
                  <a:lnTo>
                    <a:pt x="10508" y="1446"/>
                  </a:lnTo>
                  <a:lnTo>
                    <a:pt x="10475" y="1216"/>
                  </a:lnTo>
                  <a:lnTo>
                    <a:pt x="10409" y="1052"/>
                  </a:lnTo>
                  <a:lnTo>
                    <a:pt x="10343" y="887"/>
                  </a:lnTo>
                  <a:lnTo>
                    <a:pt x="10245" y="723"/>
                  </a:lnTo>
                  <a:lnTo>
                    <a:pt x="10114" y="526"/>
                  </a:lnTo>
                  <a:lnTo>
                    <a:pt x="9917" y="362"/>
                  </a:lnTo>
                  <a:lnTo>
                    <a:pt x="9687" y="198"/>
                  </a:lnTo>
                  <a:lnTo>
                    <a:pt x="9457" y="99"/>
                  </a:lnTo>
                  <a:lnTo>
                    <a:pt x="9194" y="34"/>
                  </a:lnTo>
                  <a:lnTo>
                    <a:pt x="87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5229625" y="981475"/>
              <a:ext cx="397300" cy="513875"/>
            </a:xfrm>
            <a:custGeom>
              <a:avLst/>
              <a:gdLst/>
              <a:ahLst/>
              <a:cxnLst/>
              <a:rect l="l" t="t" r="r" b="b"/>
              <a:pathLst>
                <a:path w="15892" h="20555" extrusionOk="0">
                  <a:moveTo>
                    <a:pt x="10540" y="0"/>
                  </a:moveTo>
                  <a:lnTo>
                    <a:pt x="10310" y="33"/>
                  </a:lnTo>
                  <a:lnTo>
                    <a:pt x="10080" y="99"/>
                  </a:lnTo>
                  <a:lnTo>
                    <a:pt x="9851" y="165"/>
                  </a:lnTo>
                  <a:lnTo>
                    <a:pt x="9424" y="362"/>
                  </a:lnTo>
                  <a:lnTo>
                    <a:pt x="9063" y="591"/>
                  </a:lnTo>
                  <a:lnTo>
                    <a:pt x="8701" y="854"/>
                  </a:lnTo>
                  <a:lnTo>
                    <a:pt x="8406" y="1150"/>
                  </a:lnTo>
                  <a:lnTo>
                    <a:pt x="8110" y="1445"/>
                  </a:lnTo>
                  <a:lnTo>
                    <a:pt x="7848" y="1773"/>
                  </a:lnTo>
                  <a:lnTo>
                    <a:pt x="7585" y="2102"/>
                  </a:lnTo>
                  <a:lnTo>
                    <a:pt x="7125" y="2791"/>
                  </a:lnTo>
                  <a:lnTo>
                    <a:pt x="6764" y="3514"/>
                  </a:lnTo>
                  <a:lnTo>
                    <a:pt x="6009" y="4925"/>
                  </a:lnTo>
                  <a:lnTo>
                    <a:pt x="5352" y="6403"/>
                  </a:lnTo>
                  <a:lnTo>
                    <a:pt x="5024" y="7125"/>
                  </a:lnTo>
                  <a:lnTo>
                    <a:pt x="4696" y="7848"/>
                  </a:lnTo>
                  <a:lnTo>
                    <a:pt x="4105" y="9325"/>
                  </a:lnTo>
                  <a:lnTo>
                    <a:pt x="3547" y="10835"/>
                  </a:lnTo>
                  <a:lnTo>
                    <a:pt x="3284" y="11591"/>
                  </a:lnTo>
                  <a:lnTo>
                    <a:pt x="3021" y="12346"/>
                  </a:lnTo>
                  <a:lnTo>
                    <a:pt x="2562" y="13889"/>
                  </a:lnTo>
                  <a:lnTo>
                    <a:pt x="2069" y="15366"/>
                  </a:lnTo>
                  <a:lnTo>
                    <a:pt x="1675" y="16778"/>
                  </a:lnTo>
                  <a:lnTo>
                    <a:pt x="1215" y="18190"/>
                  </a:lnTo>
                  <a:lnTo>
                    <a:pt x="953" y="18814"/>
                  </a:lnTo>
                  <a:lnTo>
                    <a:pt x="821" y="19109"/>
                  </a:lnTo>
                  <a:lnTo>
                    <a:pt x="690" y="19372"/>
                  </a:lnTo>
                  <a:lnTo>
                    <a:pt x="427" y="19865"/>
                  </a:lnTo>
                  <a:lnTo>
                    <a:pt x="230" y="20202"/>
                  </a:lnTo>
                  <a:lnTo>
                    <a:pt x="230" y="20160"/>
                  </a:lnTo>
                  <a:lnTo>
                    <a:pt x="198" y="20062"/>
                  </a:lnTo>
                  <a:lnTo>
                    <a:pt x="165" y="20029"/>
                  </a:lnTo>
                  <a:lnTo>
                    <a:pt x="132" y="20062"/>
                  </a:lnTo>
                  <a:lnTo>
                    <a:pt x="66" y="20127"/>
                  </a:lnTo>
                  <a:lnTo>
                    <a:pt x="33" y="20160"/>
                  </a:lnTo>
                  <a:lnTo>
                    <a:pt x="1" y="20226"/>
                  </a:lnTo>
                  <a:lnTo>
                    <a:pt x="1" y="20324"/>
                  </a:lnTo>
                  <a:lnTo>
                    <a:pt x="1" y="20390"/>
                  </a:lnTo>
                  <a:lnTo>
                    <a:pt x="99" y="20488"/>
                  </a:lnTo>
                  <a:lnTo>
                    <a:pt x="165" y="20521"/>
                  </a:lnTo>
                  <a:lnTo>
                    <a:pt x="329" y="20554"/>
                  </a:lnTo>
                  <a:lnTo>
                    <a:pt x="362" y="20554"/>
                  </a:lnTo>
                  <a:lnTo>
                    <a:pt x="460" y="20488"/>
                  </a:lnTo>
                  <a:lnTo>
                    <a:pt x="854" y="20127"/>
                  </a:lnTo>
                  <a:lnTo>
                    <a:pt x="1347" y="19668"/>
                  </a:lnTo>
                  <a:lnTo>
                    <a:pt x="1839" y="19044"/>
                  </a:lnTo>
                  <a:lnTo>
                    <a:pt x="2069" y="18715"/>
                  </a:lnTo>
                  <a:lnTo>
                    <a:pt x="2299" y="18354"/>
                  </a:lnTo>
                  <a:lnTo>
                    <a:pt x="2693" y="17632"/>
                  </a:lnTo>
                  <a:lnTo>
                    <a:pt x="2988" y="16942"/>
                  </a:lnTo>
                  <a:lnTo>
                    <a:pt x="3251" y="16286"/>
                  </a:lnTo>
                  <a:lnTo>
                    <a:pt x="3415" y="15760"/>
                  </a:lnTo>
                  <a:lnTo>
                    <a:pt x="3776" y="14184"/>
                  </a:lnTo>
                  <a:lnTo>
                    <a:pt x="4105" y="12674"/>
                  </a:lnTo>
                  <a:lnTo>
                    <a:pt x="4302" y="11919"/>
                  </a:lnTo>
                  <a:lnTo>
                    <a:pt x="4532" y="11164"/>
                  </a:lnTo>
                  <a:lnTo>
                    <a:pt x="4958" y="9653"/>
                  </a:lnTo>
                  <a:lnTo>
                    <a:pt x="5484" y="8176"/>
                  </a:lnTo>
                  <a:lnTo>
                    <a:pt x="5779" y="7421"/>
                  </a:lnTo>
                  <a:lnTo>
                    <a:pt x="6075" y="6698"/>
                  </a:lnTo>
                  <a:lnTo>
                    <a:pt x="6699" y="5254"/>
                  </a:lnTo>
                  <a:lnTo>
                    <a:pt x="7421" y="3875"/>
                  </a:lnTo>
                  <a:lnTo>
                    <a:pt x="7782" y="3185"/>
                  </a:lnTo>
                  <a:lnTo>
                    <a:pt x="8209" y="2561"/>
                  </a:lnTo>
                  <a:lnTo>
                    <a:pt x="8439" y="2266"/>
                  </a:lnTo>
                  <a:lnTo>
                    <a:pt x="8669" y="1970"/>
                  </a:lnTo>
                  <a:lnTo>
                    <a:pt x="8931" y="1708"/>
                  </a:lnTo>
                  <a:lnTo>
                    <a:pt x="9227" y="1478"/>
                  </a:lnTo>
                  <a:lnTo>
                    <a:pt x="9522" y="1281"/>
                  </a:lnTo>
                  <a:lnTo>
                    <a:pt x="9818" y="1084"/>
                  </a:lnTo>
                  <a:lnTo>
                    <a:pt x="10113" y="953"/>
                  </a:lnTo>
                  <a:lnTo>
                    <a:pt x="10442" y="887"/>
                  </a:lnTo>
                  <a:lnTo>
                    <a:pt x="10737" y="854"/>
                  </a:lnTo>
                  <a:lnTo>
                    <a:pt x="11033" y="920"/>
                  </a:lnTo>
                  <a:lnTo>
                    <a:pt x="11328" y="1051"/>
                  </a:lnTo>
                  <a:lnTo>
                    <a:pt x="11558" y="1215"/>
                  </a:lnTo>
                  <a:lnTo>
                    <a:pt x="11788" y="1445"/>
                  </a:lnTo>
                  <a:lnTo>
                    <a:pt x="11952" y="1741"/>
                  </a:lnTo>
                  <a:lnTo>
                    <a:pt x="12116" y="2036"/>
                  </a:lnTo>
                  <a:lnTo>
                    <a:pt x="12247" y="2364"/>
                  </a:lnTo>
                  <a:lnTo>
                    <a:pt x="12444" y="3054"/>
                  </a:lnTo>
                  <a:lnTo>
                    <a:pt x="12543" y="3776"/>
                  </a:lnTo>
                  <a:lnTo>
                    <a:pt x="12609" y="4564"/>
                  </a:lnTo>
                  <a:lnTo>
                    <a:pt x="12674" y="5352"/>
                  </a:lnTo>
                  <a:lnTo>
                    <a:pt x="12773" y="6928"/>
                  </a:lnTo>
                  <a:lnTo>
                    <a:pt x="12904" y="7782"/>
                  </a:lnTo>
                  <a:lnTo>
                    <a:pt x="13003" y="8274"/>
                  </a:lnTo>
                  <a:lnTo>
                    <a:pt x="13134" y="8767"/>
                  </a:lnTo>
                  <a:lnTo>
                    <a:pt x="13298" y="9292"/>
                  </a:lnTo>
                  <a:lnTo>
                    <a:pt x="13495" y="9785"/>
                  </a:lnTo>
                  <a:lnTo>
                    <a:pt x="13725" y="10310"/>
                  </a:lnTo>
                  <a:lnTo>
                    <a:pt x="13988" y="10770"/>
                  </a:lnTo>
                  <a:lnTo>
                    <a:pt x="14119" y="11000"/>
                  </a:lnTo>
                  <a:lnTo>
                    <a:pt x="14250" y="11229"/>
                  </a:lnTo>
                  <a:lnTo>
                    <a:pt x="14546" y="11591"/>
                  </a:lnTo>
                  <a:lnTo>
                    <a:pt x="14874" y="11886"/>
                  </a:lnTo>
                  <a:lnTo>
                    <a:pt x="15170" y="12116"/>
                  </a:lnTo>
                  <a:lnTo>
                    <a:pt x="15465" y="12247"/>
                  </a:lnTo>
                  <a:lnTo>
                    <a:pt x="15662" y="12346"/>
                  </a:lnTo>
                  <a:lnTo>
                    <a:pt x="15826" y="12411"/>
                  </a:lnTo>
                  <a:lnTo>
                    <a:pt x="15892" y="12379"/>
                  </a:lnTo>
                  <a:lnTo>
                    <a:pt x="15859" y="12313"/>
                  </a:lnTo>
                  <a:lnTo>
                    <a:pt x="15761" y="12182"/>
                  </a:lnTo>
                  <a:lnTo>
                    <a:pt x="15399" y="11755"/>
                  </a:lnTo>
                  <a:lnTo>
                    <a:pt x="15202" y="11459"/>
                  </a:lnTo>
                  <a:lnTo>
                    <a:pt x="15005" y="11098"/>
                  </a:lnTo>
                  <a:lnTo>
                    <a:pt x="14710" y="10244"/>
                  </a:lnTo>
                  <a:lnTo>
                    <a:pt x="14579" y="9785"/>
                  </a:lnTo>
                  <a:lnTo>
                    <a:pt x="14480" y="9292"/>
                  </a:lnTo>
                  <a:lnTo>
                    <a:pt x="14316" y="8340"/>
                  </a:lnTo>
                  <a:lnTo>
                    <a:pt x="14152" y="6764"/>
                  </a:lnTo>
                  <a:lnTo>
                    <a:pt x="13922" y="5221"/>
                  </a:lnTo>
                  <a:lnTo>
                    <a:pt x="13791" y="4433"/>
                  </a:lnTo>
                  <a:lnTo>
                    <a:pt x="13659" y="3612"/>
                  </a:lnTo>
                  <a:lnTo>
                    <a:pt x="13462" y="2791"/>
                  </a:lnTo>
                  <a:lnTo>
                    <a:pt x="13331" y="2397"/>
                  </a:lnTo>
                  <a:lnTo>
                    <a:pt x="13200" y="1970"/>
                  </a:lnTo>
                  <a:lnTo>
                    <a:pt x="13003" y="1576"/>
                  </a:lnTo>
                  <a:lnTo>
                    <a:pt x="12773" y="1215"/>
                  </a:lnTo>
                  <a:lnTo>
                    <a:pt x="12477" y="854"/>
                  </a:lnTo>
                  <a:lnTo>
                    <a:pt x="12149" y="493"/>
                  </a:lnTo>
                  <a:lnTo>
                    <a:pt x="11952" y="362"/>
                  </a:lnTo>
                  <a:lnTo>
                    <a:pt x="11722" y="230"/>
                  </a:lnTo>
                  <a:lnTo>
                    <a:pt x="11492" y="132"/>
                  </a:lnTo>
                  <a:lnTo>
                    <a:pt x="11262" y="66"/>
                  </a:lnTo>
                  <a:lnTo>
                    <a:pt x="11033" y="33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5374100" y="1157125"/>
              <a:ext cx="68975" cy="11525"/>
            </a:xfrm>
            <a:custGeom>
              <a:avLst/>
              <a:gdLst/>
              <a:ahLst/>
              <a:cxnLst/>
              <a:rect l="l" t="t" r="r" b="b"/>
              <a:pathLst>
                <a:path w="2759" h="461" extrusionOk="0">
                  <a:moveTo>
                    <a:pt x="427" y="1"/>
                  </a:moveTo>
                  <a:lnTo>
                    <a:pt x="296" y="34"/>
                  </a:lnTo>
                  <a:lnTo>
                    <a:pt x="164" y="99"/>
                  </a:lnTo>
                  <a:lnTo>
                    <a:pt x="66" y="165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97" y="395"/>
                  </a:lnTo>
                  <a:lnTo>
                    <a:pt x="329" y="460"/>
                  </a:lnTo>
                  <a:lnTo>
                    <a:pt x="427" y="460"/>
                  </a:lnTo>
                  <a:lnTo>
                    <a:pt x="920" y="395"/>
                  </a:lnTo>
                  <a:lnTo>
                    <a:pt x="1379" y="362"/>
                  </a:lnTo>
                  <a:lnTo>
                    <a:pt x="1839" y="395"/>
                  </a:lnTo>
                  <a:lnTo>
                    <a:pt x="2299" y="460"/>
                  </a:lnTo>
                  <a:lnTo>
                    <a:pt x="2430" y="460"/>
                  </a:lnTo>
                  <a:lnTo>
                    <a:pt x="2594" y="395"/>
                  </a:lnTo>
                  <a:lnTo>
                    <a:pt x="2725" y="329"/>
                  </a:lnTo>
                  <a:lnTo>
                    <a:pt x="2758" y="263"/>
                  </a:lnTo>
                  <a:lnTo>
                    <a:pt x="2725" y="198"/>
                  </a:lnTo>
                  <a:lnTo>
                    <a:pt x="2594" y="99"/>
                  </a:lnTo>
                  <a:lnTo>
                    <a:pt x="2430" y="34"/>
                  </a:lnTo>
                  <a:lnTo>
                    <a:pt x="2299" y="1"/>
                  </a:lnTo>
                  <a:lnTo>
                    <a:pt x="1839" y="99"/>
                  </a:lnTo>
                  <a:lnTo>
                    <a:pt x="920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5392975" y="1112800"/>
              <a:ext cx="60775" cy="13975"/>
            </a:xfrm>
            <a:custGeom>
              <a:avLst/>
              <a:gdLst/>
              <a:ahLst/>
              <a:cxnLst/>
              <a:rect l="l" t="t" r="r" b="b"/>
              <a:pathLst>
                <a:path w="2431" h="559" extrusionOk="0">
                  <a:moveTo>
                    <a:pt x="296" y="1"/>
                  </a:moveTo>
                  <a:lnTo>
                    <a:pt x="165" y="34"/>
                  </a:lnTo>
                  <a:lnTo>
                    <a:pt x="66" y="66"/>
                  </a:lnTo>
                  <a:lnTo>
                    <a:pt x="0" y="99"/>
                  </a:lnTo>
                  <a:lnTo>
                    <a:pt x="0" y="198"/>
                  </a:lnTo>
                  <a:lnTo>
                    <a:pt x="99" y="296"/>
                  </a:lnTo>
                  <a:lnTo>
                    <a:pt x="197" y="395"/>
                  </a:lnTo>
                  <a:lnTo>
                    <a:pt x="296" y="460"/>
                  </a:lnTo>
                  <a:lnTo>
                    <a:pt x="1182" y="460"/>
                  </a:lnTo>
                  <a:lnTo>
                    <a:pt x="1609" y="493"/>
                  </a:lnTo>
                  <a:lnTo>
                    <a:pt x="2036" y="559"/>
                  </a:lnTo>
                  <a:lnTo>
                    <a:pt x="2167" y="526"/>
                  </a:lnTo>
                  <a:lnTo>
                    <a:pt x="2299" y="460"/>
                  </a:lnTo>
                  <a:lnTo>
                    <a:pt x="2397" y="395"/>
                  </a:lnTo>
                  <a:lnTo>
                    <a:pt x="2430" y="362"/>
                  </a:lnTo>
                  <a:lnTo>
                    <a:pt x="2397" y="263"/>
                  </a:lnTo>
                  <a:lnTo>
                    <a:pt x="2266" y="165"/>
                  </a:lnTo>
                  <a:lnTo>
                    <a:pt x="2135" y="99"/>
                  </a:lnTo>
                  <a:lnTo>
                    <a:pt x="2036" y="99"/>
                  </a:lnTo>
                  <a:lnTo>
                    <a:pt x="1609" y="165"/>
                  </a:lnTo>
                  <a:lnTo>
                    <a:pt x="1182" y="198"/>
                  </a:lnTo>
                  <a:lnTo>
                    <a:pt x="985" y="198"/>
                  </a:lnTo>
                  <a:lnTo>
                    <a:pt x="788" y="132"/>
                  </a:lnTo>
                  <a:lnTo>
                    <a:pt x="591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5411025" y="1072575"/>
              <a:ext cx="42725" cy="13175"/>
            </a:xfrm>
            <a:custGeom>
              <a:avLst/>
              <a:gdLst/>
              <a:ahLst/>
              <a:cxnLst/>
              <a:rect l="l" t="t" r="r" b="b"/>
              <a:pathLst>
                <a:path w="1709" h="527" extrusionOk="0">
                  <a:moveTo>
                    <a:pt x="296" y="1"/>
                  </a:moveTo>
                  <a:lnTo>
                    <a:pt x="198" y="34"/>
                  </a:lnTo>
                  <a:lnTo>
                    <a:pt x="99" y="67"/>
                  </a:lnTo>
                  <a:lnTo>
                    <a:pt x="34" y="165"/>
                  </a:lnTo>
                  <a:lnTo>
                    <a:pt x="1" y="231"/>
                  </a:lnTo>
                  <a:lnTo>
                    <a:pt x="34" y="296"/>
                  </a:lnTo>
                  <a:lnTo>
                    <a:pt x="132" y="362"/>
                  </a:lnTo>
                  <a:lnTo>
                    <a:pt x="198" y="428"/>
                  </a:lnTo>
                  <a:lnTo>
                    <a:pt x="296" y="461"/>
                  </a:lnTo>
                  <a:lnTo>
                    <a:pt x="559" y="395"/>
                  </a:lnTo>
                  <a:lnTo>
                    <a:pt x="854" y="362"/>
                  </a:lnTo>
                  <a:lnTo>
                    <a:pt x="1150" y="428"/>
                  </a:lnTo>
                  <a:lnTo>
                    <a:pt x="1413" y="526"/>
                  </a:lnTo>
                  <a:lnTo>
                    <a:pt x="1478" y="526"/>
                  </a:lnTo>
                  <a:lnTo>
                    <a:pt x="1577" y="461"/>
                  </a:lnTo>
                  <a:lnTo>
                    <a:pt x="1675" y="428"/>
                  </a:lnTo>
                  <a:lnTo>
                    <a:pt x="1708" y="362"/>
                  </a:lnTo>
                  <a:lnTo>
                    <a:pt x="1675" y="296"/>
                  </a:lnTo>
                  <a:lnTo>
                    <a:pt x="1610" y="198"/>
                  </a:lnTo>
                  <a:lnTo>
                    <a:pt x="1544" y="99"/>
                  </a:lnTo>
                  <a:lnTo>
                    <a:pt x="1478" y="67"/>
                  </a:lnTo>
                  <a:lnTo>
                    <a:pt x="1150" y="99"/>
                  </a:lnTo>
                  <a:lnTo>
                    <a:pt x="854" y="99"/>
                  </a:lnTo>
                  <a:lnTo>
                    <a:pt x="592" y="6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5416775" y="1034000"/>
              <a:ext cx="71450" cy="19725"/>
            </a:xfrm>
            <a:custGeom>
              <a:avLst/>
              <a:gdLst/>
              <a:ahLst/>
              <a:cxnLst/>
              <a:rect l="l" t="t" r="r" b="b"/>
              <a:pathLst>
                <a:path w="2858" h="789" extrusionOk="0">
                  <a:moveTo>
                    <a:pt x="329" y="1"/>
                  </a:moveTo>
                  <a:lnTo>
                    <a:pt x="165" y="34"/>
                  </a:lnTo>
                  <a:lnTo>
                    <a:pt x="33" y="132"/>
                  </a:lnTo>
                  <a:lnTo>
                    <a:pt x="1" y="198"/>
                  </a:lnTo>
                  <a:lnTo>
                    <a:pt x="66" y="263"/>
                  </a:lnTo>
                  <a:lnTo>
                    <a:pt x="165" y="329"/>
                  </a:lnTo>
                  <a:lnTo>
                    <a:pt x="296" y="428"/>
                  </a:lnTo>
                  <a:lnTo>
                    <a:pt x="427" y="460"/>
                  </a:lnTo>
                  <a:lnTo>
                    <a:pt x="920" y="460"/>
                  </a:lnTo>
                  <a:lnTo>
                    <a:pt x="1380" y="526"/>
                  </a:lnTo>
                  <a:lnTo>
                    <a:pt x="1872" y="625"/>
                  </a:lnTo>
                  <a:lnTo>
                    <a:pt x="2365" y="789"/>
                  </a:lnTo>
                  <a:lnTo>
                    <a:pt x="2529" y="789"/>
                  </a:lnTo>
                  <a:lnTo>
                    <a:pt x="2693" y="756"/>
                  </a:lnTo>
                  <a:lnTo>
                    <a:pt x="2824" y="690"/>
                  </a:lnTo>
                  <a:lnTo>
                    <a:pt x="2857" y="625"/>
                  </a:lnTo>
                  <a:lnTo>
                    <a:pt x="2824" y="559"/>
                  </a:lnTo>
                  <a:lnTo>
                    <a:pt x="2693" y="460"/>
                  </a:lnTo>
                  <a:lnTo>
                    <a:pt x="2529" y="362"/>
                  </a:lnTo>
                  <a:lnTo>
                    <a:pt x="2397" y="329"/>
                  </a:lnTo>
                  <a:lnTo>
                    <a:pt x="1938" y="329"/>
                  </a:lnTo>
                  <a:lnTo>
                    <a:pt x="1445" y="263"/>
                  </a:lnTo>
                  <a:lnTo>
                    <a:pt x="953" y="165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5580125" y="1237575"/>
              <a:ext cx="321800" cy="348875"/>
            </a:xfrm>
            <a:custGeom>
              <a:avLst/>
              <a:gdLst/>
              <a:ahLst/>
              <a:cxnLst/>
              <a:rect l="l" t="t" r="r" b="b"/>
              <a:pathLst>
                <a:path w="12872" h="13955" extrusionOk="0">
                  <a:moveTo>
                    <a:pt x="3743" y="0"/>
                  </a:moveTo>
                  <a:lnTo>
                    <a:pt x="3514" y="33"/>
                  </a:lnTo>
                  <a:lnTo>
                    <a:pt x="3317" y="99"/>
                  </a:lnTo>
                  <a:lnTo>
                    <a:pt x="3120" y="165"/>
                  </a:lnTo>
                  <a:lnTo>
                    <a:pt x="2791" y="296"/>
                  </a:lnTo>
                  <a:lnTo>
                    <a:pt x="2496" y="493"/>
                  </a:lnTo>
                  <a:lnTo>
                    <a:pt x="2003" y="887"/>
                  </a:lnTo>
                  <a:lnTo>
                    <a:pt x="1544" y="1314"/>
                  </a:lnTo>
                  <a:lnTo>
                    <a:pt x="1150" y="1773"/>
                  </a:lnTo>
                  <a:lnTo>
                    <a:pt x="821" y="2299"/>
                  </a:lnTo>
                  <a:lnTo>
                    <a:pt x="559" y="2824"/>
                  </a:lnTo>
                  <a:lnTo>
                    <a:pt x="329" y="3349"/>
                  </a:lnTo>
                  <a:lnTo>
                    <a:pt x="132" y="3809"/>
                  </a:lnTo>
                  <a:lnTo>
                    <a:pt x="33" y="4203"/>
                  </a:lnTo>
                  <a:lnTo>
                    <a:pt x="0" y="4499"/>
                  </a:lnTo>
                  <a:lnTo>
                    <a:pt x="0" y="4564"/>
                  </a:lnTo>
                  <a:lnTo>
                    <a:pt x="33" y="4630"/>
                  </a:lnTo>
                  <a:lnTo>
                    <a:pt x="99" y="4630"/>
                  </a:lnTo>
                  <a:lnTo>
                    <a:pt x="165" y="4564"/>
                  </a:lnTo>
                  <a:lnTo>
                    <a:pt x="427" y="4367"/>
                  </a:lnTo>
                  <a:lnTo>
                    <a:pt x="1150" y="3678"/>
                  </a:lnTo>
                  <a:lnTo>
                    <a:pt x="1970" y="2890"/>
                  </a:lnTo>
                  <a:lnTo>
                    <a:pt x="2594" y="2233"/>
                  </a:lnTo>
                  <a:lnTo>
                    <a:pt x="2923" y="1839"/>
                  </a:lnTo>
                  <a:lnTo>
                    <a:pt x="3251" y="1445"/>
                  </a:lnTo>
                  <a:lnTo>
                    <a:pt x="3415" y="1314"/>
                  </a:lnTo>
                  <a:lnTo>
                    <a:pt x="3612" y="1182"/>
                  </a:lnTo>
                  <a:lnTo>
                    <a:pt x="3743" y="1117"/>
                  </a:lnTo>
                  <a:lnTo>
                    <a:pt x="3842" y="1084"/>
                  </a:lnTo>
                  <a:lnTo>
                    <a:pt x="3875" y="1084"/>
                  </a:lnTo>
                  <a:lnTo>
                    <a:pt x="3973" y="1150"/>
                  </a:lnTo>
                  <a:lnTo>
                    <a:pt x="4236" y="1347"/>
                  </a:lnTo>
                  <a:lnTo>
                    <a:pt x="4531" y="1576"/>
                  </a:lnTo>
                  <a:lnTo>
                    <a:pt x="4794" y="1839"/>
                  </a:lnTo>
                  <a:lnTo>
                    <a:pt x="5319" y="2430"/>
                  </a:lnTo>
                  <a:lnTo>
                    <a:pt x="5812" y="3054"/>
                  </a:lnTo>
                  <a:lnTo>
                    <a:pt x="6370" y="3645"/>
                  </a:lnTo>
                  <a:lnTo>
                    <a:pt x="6698" y="3973"/>
                  </a:lnTo>
                  <a:lnTo>
                    <a:pt x="6994" y="4203"/>
                  </a:lnTo>
                  <a:lnTo>
                    <a:pt x="7585" y="4728"/>
                  </a:lnTo>
                  <a:lnTo>
                    <a:pt x="8110" y="5287"/>
                  </a:lnTo>
                  <a:lnTo>
                    <a:pt x="8373" y="5549"/>
                  </a:lnTo>
                  <a:lnTo>
                    <a:pt x="8603" y="5845"/>
                  </a:lnTo>
                  <a:lnTo>
                    <a:pt x="8800" y="6173"/>
                  </a:lnTo>
                  <a:lnTo>
                    <a:pt x="8997" y="6501"/>
                  </a:lnTo>
                  <a:lnTo>
                    <a:pt x="9161" y="6830"/>
                  </a:lnTo>
                  <a:lnTo>
                    <a:pt x="9325" y="7191"/>
                  </a:lnTo>
                  <a:lnTo>
                    <a:pt x="9555" y="7913"/>
                  </a:lnTo>
                  <a:lnTo>
                    <a:pt x="9818" y="8668"/>
                  </a:lnTo>
                  <a:lnTo>
                    <a:pt x="10146" y="9456"/>
                  </a:lnTo>
                  <a:lnTo>
                    <a:pt x="10474" y="10212"/>
                  </a:lnTo>
                  <a:lnTo>
                    <a:pt x="10803" y="10934"/>
                  </a:lnTo>
                  <a:lnTo>
                    <a:pt x="11361" y="11820"/>
                  </a:lnTo>
                  <a:lnTo>
                    <a:pt x="12018" y="12773"/>
                  </a:lnTo>
                  <a:lnTo>
                    <a:pt x="12280" y="13232"/>
                  </a:lnTo>
                  <a:lnTo>
                    <a:pt x="12477" y="13593"/>
                  </a:lnTo>
                  <a:lnTo>
                    <a:pt x="12641" y="13856"/>
                  </a:lnTo>
                  <a:lnTo>
                    <a:pt x="12674" y="13922"/>
                  </a:lnTo>
                  <a:lnTo>
                    <a:pt x="12740" y="13955"/>
                  </a:lnTo>
                  <a:lnTo>
                    <a:pt x="12773" y="13922"/>
                  </a:lnTo>
                  <a:lnTo>
                    <a:pt x="12806" y="13823"/>
                  </a:lnTo>
                  <a:lnTo>
                    <a:pt x="12871" y="13462"/>
                  </a:lnTo>
                  <a:lnTo>
                    <a:pt x="12871" y="12970"/>
                  </a:lnTo>
                  <a:lnTo>
                    <a:pt x="12838" y="12674"/>
                  </a:lnTo>
                  <a:lnTo>
                    <a:pt x="12773" y="12379"/>
                  </a:lnTo>
                  <a:lnTo>
                    <a:pt x="12641" y="11722"/>
                  </a:lnTo>
                  <a:lnTo>
                    <a:pt x="12444" y="11131"/>
                  </a:lnTo>
                  <a:lnTo>
                    <a:pt x="12215" y="10606"/>
                  </a:lnTo>
                  <a:lnTo>
                    <a:pt x="12018" y="10244"/>
                  </a:lnTo>
                  <a:lnTo>
                    <a:pt x="11591" y="9588"/>
                  </a:lnTo>
                  <a:lnTo>
                    <a:pt x="11164" y="8931"/>
                  </a:lnTo>
                  <a:lnTo>
                    <a:pt x="10803" y="8274"/>
                  </a:lnTo>
                  <a:lnTo>
                    <a:pt x="10474" y="7552"/>
                  </a:lnTo>
                  <a:lnTo>
                    <a:pt x="10146" y="6797"/>
                  </a:lnTo>
                  <a:lnTo>
                    <a:pt x="9719" y="6075"/>
                  </a:lnTo>
                  <a:lnTo>
                    <a:pt x="9489" y="5713"/>
                  </a:lnTo>
                  <a:lnTo>
                    <a:pt x="9260" y="5385"/>
                  </a:lnTo>
                  <a:lnTo>
                    <a:pt x="8964" y="5057"/>
                  </a:lnTo>
                  <a:lnTo>
                    <a:pt x="8701" y="4761"/>
                  </a:lnTo>
                  <a:lnTo>
                    <a:pt x="8110" y="4170"/>
                  </a:lnTo>
                  <a:lnTo>
                    <a:pt x="7487" y="3645"/>
                  </a:lnTo>
                  <a:lnTo>
                    <a:pt x="7191" y="3382"/>
                  </a:lnTo>
                  <a:lnTo>
                    <a:pt x="6928" y="3120"/>
                  </a:lnTo>
                  <a:lnTo>
                    <a:pt x="6436" y="2529"/>
                  </a:lnTo>
                  <a:lnTo>
                    <a:pt x="5484" y="1248"/>
                  </a:lnTo>
                  <a:lnTo>
                    <a:pt x="5221" y="953"/>
                  </a:lnTo>
                  <a:lnTo>
                    <a:pt x="4925" y="624"/>
                  </a:lnTo>
                  <a:lnTo>
                    <a:pt x="4761" y="460"/>
                  </a:lnTo>
                  <a:lnTo>
                    <a:pt x="4564" y="296"/>
                  </a:lnTo>
                  <a:lnTo>
                    <a:pt x="4334" y="165"/>
                  </a:lnTo>
                  <a:lnTo>
                    <a:pt x="4006" y="33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5832950" y="1297500"/>
              <a:ext cx="275825" cy="155150"/>
            </a:xfrm>
            <a:custGeom>
              <a:avLst/>
              <a:gdLst/>
              <a:ahLst/>
              <a:cxnLst/>
              <a:rect l="l" t="t" r="r" b="b"/>
              <a:pathLst>
                <a:path w="11033" h="6206" extrusionOk="0">
                  <a:moveTo>
                    <a:pt x="2266" y="0"/>
                  </a:moveTo>
                  <a:lnTo>
                    <a:pt x="2069" y="33"/>
                  </a:lnTo>
                  <a:lnTo>
                    <a:pt x="1839" y="99"/>
                  </a:lnTo>
                  <a:lnTo>
                    <a:pt x="1642" y="164"/>
                  </a:lnTo>
                  <a:lnTo>
                    <a:pt x="1445" y="263"/>
                  </a:lnTo>
                  <a:lnTo>
                    <a:pt x="1117" y="526"/>
                  </a:lnTo>
                  <a:lnTo>
                    <a:pt x="821" y="788"/>
                  </a:lnTo>
                  <a:lnTo>
                    <a:pt x="591" y="1084"/>
                  </a:lnTo>
                  <a:lnTo>
                    <a:pt x="361" y="1379"/>
                  </a:lnTo>
                  <a:lnTo>
                    <a:pt x="230" y="1740"/>
                  </a:lnTo>
                  <a:lnTo>
                    <a:pt x="132" y="2134"/>
                  </a:lnTo>
                  <a:lnTo>
                    <a:pt x="33" y="2561"/>
                  </a:lnTo>
                  <a:lnTo>
                    <a:pt x="0" y="2988"/>
                  </a:lnTo>
                  <a:lnTo>
                    <a:pt x="0" y="3349"/>
                  </a:lnTo>
                  <a:lnTo>
                    <a:pt x="0" y="3645"/>
                  </a:lnTo>
                  <a:lnTo>
                    <a:pt x="33" y="3875"/>
                  </a:lnTo>
                  <a:lnTo>
                    <a:pt x="66" y="3940"/>
                  </a:lnTo>
                  <a:lnTo>
                    <a:pt x="66" y="3973"/>
                  </a:lnTo>
                  <a:lnTo>
                    <a:pt x="132" y="3973"/>
                  </a:lnTo>
                  <a:lnTo>
                    <a:pt x="230" y="3940"/>
                  </a:lnTo>
                  <a:lnTo>
                    <a:pt x="394" y="3776"/>
                  </a:lnTo>
                  <a:lnTo>
                    <a:pt x="624" y="3513"/>
                  </a:lnTo>
                  <a:lnTo>
                    <a:pt x="854" y="3185"/>
                  </a:lnTo>
                  <a:lnTo>
                    <a:pt x="1314" y="2496"/>
                  </a:lnTo>
                  <a:lnTo>
                    <a:pt x="1642" y="2036"/>
                  </a:lnTo>
                  <a:lnTo>
                    <a:pt x="1708" y="1773"/>
                  </a:lnTo>
                  <a:lnTo>
                    <a:pt x="1839" y="1543"/>
                  </a:lnTo>
                  <a:lnTo>
                    <a:pt x="1937" y="1346"/>
                  </a:lnTo>
                  <a:lnTo>
                    <a:pt x="2102" y="1215"/>
                  </a:lnTo>
                  <a:lnTo>
                    <a:pt x="2233" y="1084"/>
                  </a:lnTo>
                  <a:lnTo>
                    <a:pt x="2397" y="1018"/>
                  </a:lnTo>
                  <a:lnTo>
                    <a:pt x="2594" y="985"/>
                  </a:lnTo>
                  <a:lnTo>
                    <a:pt x="2791" y="985"/>
                  </a:lnTo>
                  <a:lnTo>
                    <a:pt x="3021" y="1084"/>
                  </a:lnTo>
                  <a:lnTo>
                    <a:pt x="3284" y="1215"/>
                  </a:lnTo>
                  <a:lnTo>
                    <a:pt x="3776" y="1543"/>
                  </a:lnTo>
                  <a:lnTo>
                    <a:pt x="4236" y="1905"/>
                  </a:lnTo>
                  <a:lnTo>
                    <a:pt x="4728" y="2331"/>
                  </a:lnTo>
                  <a:lnTo>
                    <a:pt x="5188" y="2725"/>
                  </a:lnTo>
                  <a:lnTo>
                    <a:pt x="5680" y="3152"/>
                  </a:lnTo>
                  <a:lnTo>
                    <a:pt x="6600" y="4006"/>
                  </a:lnTo>
                  <a:lnTo>
                    <a:pt x="7519" y="4860"/>
                  </a:lnTo>
                  <a:lnTo>
                    <a:pt x="7979" y="5319"/>
                  </a:lnTo>
                  <a:lnTo>
                    <a:pt x="8504" y="5746"/>
                  </a:lnTo>
                  <a:lnTo>
                    <a:pt x="8865" y="5910"/>
                  </a:lnTo>
                  <a:lnTo>
                    <a:pt x="9259" y="6074"/>
                  </a:lnTo>
                  <a:lnTo>
                    <a:pt x="9686" y="6173"/>
                  </a:lnTo>
                  <a:lnTo>
                    <a:pt x="10113" y="6206"/>
                  </a:lnTo>
                  <a:lnTo>
                    <a:pt x="10474" y="6173"/>
                  </a:lnTo>
                  <a:lnTo>
                    <a:pt x="10737" y="6140"/>
                  </a:lnTo>
                  <a:lnTo>
                    <a:pt x="10934" y="6074"/>
                  </a:lnTo>
                  <a:lnTo>
                    <a:pt x="10999" y="6009"/>
                  </a:lnTo>
                  <a:lnTo>
                    <a:pt x="11032" y="5976"/>
                  </a:lnTo>
                  <a:lnTo>
                    <a:pt x="10999" y="5943"/>
                  </a:lnTo>
                  <a:lnTo>
                    <a:pt x="10967" y="5877"/>
                  </a:lnTo>
                  <a:lnTo>
                    <a:pt x="10802" y="5713"/>
                  </a:lnTo>
                  <a:lnTo>
                    <a:pt x="10277" y="5319"/>
                  </a:lnTo>
                  <a:lnTo>
                    <a:pt x="9686" y="4892"/>
                  </a:lnTo>
                  <a:lnTo>
                    <a:pt x="9456" y="4695"/>
                  </a:lnTo>
                  <a:lnTo>
                    <a:pt x="9226" y="4564"/>
                  </a:lnTo>
                  <a:lnTo>
                    <a:pt x="8701" y="4301"/>
                  </a:lnTo>
                  <a:lnTo>
                    <a:pt x="8209" y="3973"/>
                  </a:lnTo>
                  <a:lnTo>
                    <a:pt x="7683" y="3645"/>
                  </a:lnTo>
                  <a:lnTo>
                    <a:pt x="7191" y="3284"/>
                  </a:lnTo>
                  <a:lnTo>
                    <a:pt x="6173" y="2528"/>
                  </a:lnTo>
                  <a:lnTo>
                    <a:pt x="5680" y="2167"/>
                  </a:lnTo>
                  <a:lnTo>
                    <a:pt x="5221" y="1740"/>
                  </a:lnTo>
                  <a:lnTo>
                    <a:pt x="4269" y="920"/>
                  </a:lnTo>
                  <a:lnTo>
                    <a:pt x="3743" y="493"/>
                  </a:lnTo>
                  <a:lnTo>
                    <a:pt x="3448" y="329"/>
                  </a:lnTo>
                  <a:lnTo>
                    <a:pt x="3119" y="132"/>
                  </a:lnTo>
                  <a:lnTo>
                    <a:pt x="2922" y="66"/>
                  </a:lnTo>
                  <a:lnTo>
                    <a:pt x="2693" y="33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5315000" y="1398450"/>
              <a:ext cx="495800" cy="313600"/>
            </a:xfrm>
            <a:custGeom>
              <a:avLst/>
              <a:gdLst/>
              <a:ahLst/>
              <a:cxnLst/>
              <a:rect l="l" t="t" r="r" b="b"/>
              <a:pathLst>
                <a:path w="19832" h="12544" extrusionOk="0">
                  <a:moveTo>
                    <a:pt x="5910" y="1"/>
                  </a:moveTo>
                  <a:lnTo>
                    <a:pt x="5516" y="66"/>
                  </a:lnTo>
                  <a:lnTo>
                    <a:pt x="5155" y="198"/>
                  </a:lnTo>
                  <a:lnTo>
                    <a:pt x="4794" y="362"/>
                  </a:lnTo>
                  <a:lnTo>
                    <a:pt x="4498" y="592"/>
                  </a:lnTo>
                  <a:lnTo>
                    <a:pt x="4203" y="822"/>
                  </a:lnTo>
                  <a:lnTo>
                    <a:pt x="3940" y="1084"/>
                  </a:lnTo>
                  <a:lnTo>
                    <a:pt x="3710" y="1380"/>
                  </a:lnTo>
                  <a:lnTo>
                    <a:pt x="3513" y="1642"/>
                  </a:lnTo>
                  <a:lnTo>
                    <a:pt x="3316" y="1971"/>
                  </a:lnTo>
                  <a:lnTo>
                    <a:pt x="2988" y="2562"/>
                  </a:lnTo>
                  <a:lnTo>
                    <a:pt x="2693" y="3186"/>
                  </a:lnTo>
                  <a:lnTo>
                    <a:pt x="2430" y="3809"/>
                  </a:lnTo>
                  <a:lnTo>
                    <a:pt x="1970" y="5057"/>
                  </a:lnTo>
                  <a:lnTo>
                    <a:pt x="1543" y="6338"/>
                  </a:lnTo>
                  <a:lnTo>
                    <a:pt x="1149" y="7585"/>
                  </a:lnTo>
                  <a:lnTo>
                    <a:pt x="985" y="8275"/>
                  </a:lnTo>
                  <a:lnTo>
                    <a:pt x="821" y="9063"/>
                  </a:lnTo>
                  <a:lnTo>
                    <a:pt x="493" y="10704"/>
                  </a:lnTo>
                  <a:lnTo>
                    <a:pt x="329" y="11427"/>
                  </a:lnTo>
                  <a:lnTo>
                    <a:pt x="164" y="11985"/>
                  </a:lnTo>
                  <a:lnTo>
                    <a:pt x="33" y="12346"/>
                  </a:lnTo>
                  <a:lnTo>
                    <a:pt x="0" y="12477"/>
                  </a:lnTo>
                  <a:lnTo>
                    <a:pt x="0" y="12543"/>
                  </a:lnTo>
                  <a:lnTo>
                    <a:pt x="66" y="12543"/>
                  </a:lnTo>
                  <a:lnTo>
                    <a:pt x="197" y="12477"/>
                  </a:lnTo>
                  <a:lnTo>
                    <a:pt x="361" y="12346"/>
                  </a:lnTo>
                  <a:lnTo>
                    <a:pt x="526" y="12149"/>
                  </a:lnTo>
                  <a:lnTo>
                    <a:pt x="755" y="11886"/>
                  </a:lnTo>
                  <a:lnTo>
                    <a:pt x="952" y="11591"/>
                  </a:lnTo>
                  <a:lnTo>
                    <a:pt x="1149" y="11230"/>
                  </a:lnTo>
                  <a:lnTo>
                    <a:pt x="1379" y="10869"/>
                  </a:lnTo>
                  <a:lnTo>
                    <a:pt x="1740" y="10048"/>
                  </a:lnTo>
                  <a:lnTo>
                    <a:pt x="2069" y="9260"/>
                  </a:lnTo>
                  <a:lnTo>
                    <a:pt x="2331" y="8537"/>
                  </a:lnTo>
                  <a:lnTo>
                    <a:pt x="2496" y="7946"/>
                  </a:lnTo>
                  <a:lnTo>
                    <a:pt x="2758" y="6666"/>
                  </a:lnTo>
                  <a:lnTo>
                    <a:pt x="3054" y="5385"/>
                  </a:lnTo>
                  <a:lnTo>
                    <a:pt x="3218" y="4762"/>
                  </a:lnTo>
                  <a:lnTo>
                    <a:pt x="3382" y="4138"/>
                  </a:lnTo>
                  <a:lnTo>
                    <a:pt x="3612" y="3547"/>
                  </a:lnTo>
                  <a:lnTo>
                    <a:pt x="3842" y="2956"/>
                  </a:lnTo>
                  <a:lnTo>
                    <a:pt x="4104" y="2398"/>
                  </a:lnTo>
                  <a:lnTo>
                    <a:pt x="4400" y="1872"/>
                  </a:lnTo>
                  <a:lnTo>
                    <a:pt x="4597" y="1610"/>
                  </a:lnTo>
                  <a:lnTo>
                    <a:pt x="4794" y="1413"/>
                  </a:lnTo>
                  <a:lnTo>
                    <a:pt x="4991" y="1216"/>
                  </a:lnTo>
                  <a:lnTo>
                    <a:pt x="5221" y="1051"/>
                  </a:lnTo>
                  <a:lnTo>
                    <a:pt x="5451" y="920"/>
                  </a:lnTo>
                  <a:lnTo>
                    <a:pt x="5713" y="822"/>
                  </a:lnTo>
                  <a:lnTo>
                    <a:pt x="5943" y="789"/>
                  </a:lnTo>
                  <a:lnTo>
                    <a:pt x="6239" y="789"/>
                  </a:lnTo>
                  <a:lnTo>
                    <a:pt x="6501" y="854"/>
                  </a:lnTo>
                  <a:lnTo>
                    <a:pt x="6764" y="920"/>
                  </a:lnTo>
                  <a:lnTo>
                    <a:pt x="7059" y="1051"/>
                  </a:lnTo>
                  <a:lnTo>
                    <a:pt x="7322" y="1183"/>
                  </a:lnTo>
                  <a:lnTo>
                    <a:pt x="7585" y="1347"/>
                  </a:lnTo>
                  <a:lnTo>
                    <a:pt x="7815" y="1511"/>
                  </a:lnTo>
                  <a:lnTo>
                    <a:pt x="8044" y="1708"/>
                  </a:lnTo>
                  <a:lnTo>
                    <a:pt x="8274" y="1938"/>
                  </a:lnTo>
                  <a:lnTo>
                    <a:pt x="8701" y="2398"/>
                  </a:lnTo>
                  <a:lnTo>
                    <a:pt x="9095" y="2890"/>
                  </a:lnTo>
                  <a:lnTo>
                    <a:pt x="9916" y="3974"/>
                  </a:lnTo>
                  <a:lnTo>
                    <a:pt x="10146" y="4236"/>
                  </a:lnTo>
                  <a:lnTo>
                    <a:pt x="10376" y="4499"/>
                  </a:lnTo>
                  <a:lnTo>
                    <a:pt x="10901" y="4959"/>
                  </a:lnTo>
                  <a:lnTo>
                    <a:pt x="11459" y="5385"/>
                  </a:lnTo>
                  <a:lnTo>
                    <a:pt x="12017" y="5779"/>
                  </a:lnTo>
                  <a:lnTo>
                    <a:pt x="13134" y="6469"/>
                  </a:lnTo>
                  <a:lnTo>
                    <a:pt x="13659" y="6830"/>
                  </a:lnTo>
                  <a:lnTo>
                    <a:pt x="13922" y="7027"/>
                  </a:lnTo>
                  <a:lnTo>
                    <a:pt x="14151" y="7224"/>
                  </a:lnTo>
                  <a:lnTo>
                    <a:pt x="14611" y="7618"/>
                  </a:lnTo>
                  <a:lnTo>
                    <a:pt x="15071" y="8045"/>
                  </a:lnTo>
                  <a:lnTo>
                    <a:pt x="15662" y="8570"/>
                  </a:lnTo>
                  <a:lnTo>
                    <a:pt x="16023" y="8866"/>
                  </a:lnTo>
                  <a:lnTo>
                    <a:pt x="16417" y="9096"/>
                  </a:lnTo>
                  <a:lnTo>
                    <a:pt x="16614" y="9194"/>
                  </a:lnTo>
                  <a:lnTo>
                    <a:pt x="16844" y="9293"/>
                  </a:lnTo>
                  <a:lnTo>
                    <a:pt x="17271" y="9457"/>
                  </a:lnTo>
                  <a:lnTo>
                    <a:pt x="18092" y="9621"/>
                  </a:lnTo>
                  <a:lnTo>
                    <a:pt x="18748" y="9752"/>
                  </a:lnTo>
                  <a:lnTo>
                    <a:pt x="19044" y="9785"/>
                  </a:lnTo>
                  <a:lnTo>
                    <a:pt x="19339" y="9785"/>
                  </a:lnTo>
                  <a:lnTo>
                    <a:pt x="19700" y="9752"/>
                  </a:lnTo>
                  <a:lnTo>
                    <a:pt x="19799" y="9719"/>
                  </a:lnTo>
                  <a:lnTo>
                    <a:pt x="19832" y="9687"/>
                  </a:lnTo>
                  <a:lnTo>
                    <a:pt x="19799" y="9621"/>
                  </a:lnTo>
                  <a:lnTo>
                    <a:pt x="19700" y="9555"/>
                  </a:lnTo>
                  <a:lnTo>
                    <a:pt x="19339" y="9358"/>
                  </a:lnTo>
                  <a:lnTo>
                    <a:pt x="18092" y="8702"/>
                  </a:lnTo>
                  <a:lnTo>
                    <a:pt x="17763" y="8537"/>
                  </a:lnTo>
                  <a:lnTo>
                    <a:pt x="17435" y="8340"/>
                  </a:lnTo>
                  <a:lnTo>
                    <a:pt x="17172" y="8143"/>
                  </a:lnTo>
                  <a:lnTo>
                    <a:pt x="16909" y="7914"/>
                  </a:lnTo>
                  <a:lnTo>
                    <a:pt x="16417" y="7421"/>
                  </a:lnTo>
                  <a:lnTo>
                    <a:pt x="16023" y="7027"/>
                  </a:lnTo>
                  <a:lnTo>
                    <a:pt x="15465" y="6600"/>
                  </a:lnTo>
                  <a:lnTo>
                    <a:pt x="14907" y="6173"/>
                  </a:lnTo>
                  <a:lnTo>
                    <a:pt x="14578" y="6009"/>
                  </a:lnTo>
                  <a:lnTo>
                    <a:pt x="14283" y="5845"/>
                  </a:lnTo>
                  <a:lnTo>
                    <a:pt x="13692" y="5517"/>
                  </a:lnTo>
                  <a:lnTo>
                    <a:pt x="12543" y="4893"/>
                  </a:lnTo>
                  <a:lnTo>
                    <a:pt x="11984" y="4597"/>
                  </a:lnTo>
                  <a:lnTo>
                    <a:pt x="11459" y="4236"/>
                  </a:lnTo>
                  <a:lnTo>
                    <a:pt x="11229" y="4039"/>
                  </a:lnTo>
                  <a:lnTo>
                    <a:pt x="10999" y="3842"/>
                  </a:lnTo>
                  <a:lnTo>
                    <a:pt x="10540" y="3415"/>
                  </a:lnTo>
                  <a:lnTo>
                    <a:pt x="10146" y="2923"/>
                  </a:lnTo>
                  <a:lnTo>
                    <a:pt x="9719" y="2398"/>
                  </a:lnTo>
                  <a:lnTo>
                    <a:pt x="9292" y="1872"/>
                  </a:lnTo>
                  <a:lnTo>
                    <a:pt x="8832" y="1380"/>
                  </a:lnTo>
                  <a:lnTo>
                    <a:pt x="8570" y="1150"/>
                  </a:lnTo>
                  <a:lnTo>
                    <a:pt x="8307" y="920"/>
                  </a:lnTo>
                  <a:lnTo>
                    <a:pt x="8012" y="723"/>
                  </a:lnTo>
                  <a:lnTo>
                    <a:pt x="7683" y="526"/>
                  </a:lnTo>
                  <a:lnTo>
                    <a:pt x="7388" y="362"/>
                  </a:lnTo>
                  <a:lnTo>
                    <a:pt x="7027" y="198"/>
                  </a:lnTo>
                  <a:lnTo>
                    <a:pt x="6698" y="99"/>
                  </a:lnTo>
                  <a:lnTo>
                    <a:pt x="6304" y="34"/>
                  </a:lnTo>
                  <a:lnTo>
                    <a:pt x="5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5058900" y="1503525"/>
              <a:ext cx="311925" cy="173225"/>
            </a:xfrm>
            <a:custGeom>
              <a:avLst/>
              <a:gdLst/>
              <a:ahLst/>
              <a:cxnLst/>
              <a:rect l="l" t="t" r="r" b="b"/>
              <a:pathLst>
                <a:path w="12477" h="6929" extrusionOk="0">
                  <a:moveTo>
                    <a:pt x="10638" y="0"/>
                  </a:moveTo>
                  <a:lnTo>
                    <a:pt x="10277" y="33"/>
                  </a:lnTo>
                  <a:lnTo>
                    <a:pt x="9883" y="99"/>
                  </a:lnTo>
                  <a:lnTo>
                    <a:pt x="9555" y="230"/>
                  </a:lnTo>
                  <a:lnTo>
                    <a:pt x="9259" y="427"/>
                  </a:lnTo>
                  <a:lnTo>
                    <a:pt x="8997" y="624"/>
                  </a:lnTo>
                  <a:lnTo>
                    <a:pt x="8767" y="821"/>
                  </a:lnTo>
                  <a:lnTo>
                    <a:pt x="8570" y="1051"/>
                  </a:lnTo>
                  <a:lnTo>
                    <a:pt x="7847" y="1872"/>
                  </a:lnTo>
                  <a:lnTo>
                    <a:pt x="7519" y="2233"/>
                  </a:lnTo>
                  <a:lnTo>
                    <a:pt x="7322" y="2397"/>
                  </a:lnTo>
                  <a:lnTo>
                    <a:pt x="7158" y="2561"/>
                  </a:lnTo>
                  <a:lnTo>
                    <a:pt x="7125" y="2561"/>
                  </a:lnTo>
                  <a:lnTo>
                    <a:pt x="6534" y="2988"/>
                  </a:lnTo>
                  <a:lnTo>
                    <a:pt x="5943" y="3349"/>
                  </a:lnTo>
                  <a:lnTo>
                    <a:pt x="5286" y="3678"/>
                  </a:lnTo>
                  <a:lnTo>
                    <a:pt x="4630" y="4006"/>
                  </a:lnTo>
                  <a:lnTo>
                    <a:pt x="3940" y="4367"/>
                  </a:lnTo>
                  <a:lnTo>
                    <a:pt x="3284" y="4696"/>
                  </a:lnTo>
                  <a:lnTo>
                    <a:pt x="2627" y="5024"/>
                  </a:lnTo>
                  <a:lnTo>
                    <a:pt x="1970" y="5287"/>
                  </a:lnTo>
                  <a:lnTo>
                    <a:pt x="1379" y="5648"/>
                  </a:lnTo>
                  <a:lnTo>
                    <a:pt x="723" y="6140"/>
                  </a:lnTo>
                  <a:lnTo>
                    <a:pt x="427" y="6337"/>
                  </a:lnTo>
                  <a:lnTo>
                    <a:pt x="197" y="6534"/>
                  </a:lnTo>
                  <a:lnTo>
                    <a:pt x="33" y="6698"/>
                  </a:lnTo>
                  <a:lnTo>
                    <a:pt x="0" y="6764"/>
                  </a:lnTo>
                  <a:lnTo>
                    <a:pt x="0" y="6797"/>
                  </a:lnTo>
                  <a:lnTo>
                    <a:pt x="33" y="6863"/>
                  </a:lnTo>
                  <a:lnTo>
                    <a:pt x="99" y="6895"/>
                  </a:lnTo>
                  <a:lnTo>
                    <a:pt x="361" y="6928"/>
                  </a:lnTo>
                  <a:lnTo>
                    <a:pt x="1117" y="6928"/>
                  </a:lnTo>
                  <a:lnTo>
                    <a:pt x="1576" y="6830"/>
                  </a:lnTo>
                  <a:lnTo>
                    <a:pt x="1970" y="6764"/>
                  </a:lnTo>
                  <a:lnTo>
                    <a:pt x="2364" y="6633"/>
                  </a:lnTo>
                  <a:lnTo>
                    <a:pt x="2627" y="6534"/>
                  </a:lnTo>
                  <a:lnTo>
                    <a:pt x="3875" y="5615"/>
                  </a:lnTo>
                  <a:lnTo>
                    <a:pt x="4466" y="5188"/>
                  </a:lnTo>
                  <a:lnTo>
                    <a:pt x="5057" y="4794"/>
                  </a:lnTo>
                  <a:lnTo>
                    <a:pt x="6304" y="4006"/>
                  </a:lnTo>
                  <a:lnTo>
                    <a:pt x="6961" y="3612"/>
                  </a:lnTo>
                  <a:lnTo>
                    <a:pt x="7618" y="3185"/>
                  </a:lnTo>
                  <a:lnTo>
                    <a:pt x="7552" y="3218"/>
                  </a:lnTo>
                  <a:lnTo>
                    <a:pt x="7815" y="3021"/>
                  </a:lnTo>
                  <a:lnTo>
                    <a:pt x="8044" y="2857"/>
                  </a:lnTo>
                  <a:lnTo>
                    <a:pt x="8471" y="2463"/>
                  </a:lnTo>
                  <a:lnTo>
                    <a:pt x="8865" y="2069"/>
                  </a:lnTo>
                  <a:lnTo>
                    <a:pt x="9226" y="1741"/>
                  </a:lnTo>
                  <a:lnTo>
                    <a:pt x="9423" y="1576"/>
                  </a:lnTo>
                  <a:lnTo>
                    <a:pt x="9620" y="1478"/>
                  </a:lnTo>
                  <a:lnTo>
                    <a:pt x="9817" y="1379"/>
                  </a:lnTo>
                  <a:lnTo>
                    <a:pt x="9982" y="1314"/>
                  </a:lnTo>
                  <a:lnTo>
                    <a:pt x="10146" y="1281"/>
                  </a:lnTo>
                  <a:lnTo>
                    <a:pt x="10310" y="1314"/>
                  </a:lnTo>
                  <a:lnTo>
                    <a:pt x="10441" y="1347"/>
                  </a:lnTo>
                  <a:lnTo>
                    <a:pt x="10605" y="1412"/>
                  </a:lnTo>
                  <a:lnTo>
                    <a:pt x="10802" y="1478"/>
                  </a:lnTo>
                  <a:lnTo>
                    <a:pt x="10999" y="1576"/>
                  </a:lnTo>
                  <a:lnTo>
                    <a:pt x="11229" y="1741"/>
                  </a:lnTo>
                  <a:lnTo>
                    <a:pt x="11525" y="2003"/>
                  </a:lnTo>
                  <a:lnTo>
                    <a:pt x="11820" y="2266"/>
                  </a:lnTo>
                  <a:lnTo>
                    <a:pt x="11984" y="2364"/>
                  </a:lnTo>
                  <a:lnTo>
                    <a:pt x="12149" y="2397"/>
                  </a:lnTo>
                  <a:lnTo>
                    <a:pt x="12378" y="2397"/>
                  </a:lnTo>
                  <a:lnTo>
                    <a:pt x="12444" y="2332"/>
                  </a:lnTo>
                  <a:lnTo>
                    <a:pt x="12477" y="2299"/>
                  </a:lnTo>
                  <a:lnTo>
                    <a:pt x="12444" y="2266"/>
                  </a:lnTo>
                  <a:lnTo>
                    <a:pt x="12411" y="2200"/>
                  </a:lnTo>
                  <a:lnTo>
                    <a:pt x="12346" y="2036"/>
                  </a:lnTo>
                  <a:lnTo>
                    <a:pt x="12214" y="1445"/>
                  </a:lnTo>
                  <a:lnTo>
                    <a:pt x="12149" y="1248"/>
                  </a:lnTo>
                  <a:lnTo>
                    <a:pt x="12050" y="1051"/>
                  </a:lnTo>
                  <a:lnTo>
                    <a:pt x="11952" y="821"/>
                  </a:lnTo>
                  <a:lnTo>
                    <a:pt x="11787" y="591"/>
                  </a:lnTo>
                  <a:lnTo>
                    <a:pt x="11590" y="394"/>
                  </a:lnTo>
                  <a:lnTo>
                    <a:pt x="11393" y="230"/>
                  </a:lnTo>
                  <a:lnTo>
                    <a:pt x="11196" y="132"/>
                  </a:lnTo>
                  <a:lnTo>
                    <a:pt x="11032" y="66"/>
                  </a:lnTo>
                  <a:lnTo>
                    <a:pt x="10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5070375" y="1447700"/>
              <a:ext cx="95250" cy="13975"/>
            </a:xfrm>
            <a:custGeom>
              <a:avLst/>
              <a:gdLst/>
              <a:ahLst/>
              <a:cxnLst/>
              <a:rect l="l" t="t" r="r" b="b"/>
              <a:pathLst>
                <a:path w="3810" h="559" extrusionOk="0">
                  <a:moveTo>
                    <a:pt x="3186" y="1"/>
                  </a:moveTo>
                  <a:lnTo>
                    <a:pt x="2529" y="99"/>
                  </a:lnTo>
                  <a:lnTo>
                    <a:pt x="1905" y="165"/>
                  </a:lnTo>
                  <a:lnTo>
                    <a:pt x="1249" y="132"/>
                  </a:lnTo>
                  <a:lnTo>
                    <a:pt x="592" y="66"/>
                  </a:lnTo>
                  <a:lnTo>
                    <a:pt x="395" y="99"/>
                  </a:lnTo>
                  <a:lnTo>
                    <a:pt x="198" y="198"/>
                  </a:lnTo>
                  <a:lnTo>
                    <a:pt x="67" y="263"/>
                  </a:lnTo>
                  <a:lnTo>
                    <a:pt x="1" y="329"/>
                  </a:lnTo>
                  <a:lnTo>
                    <a:pt x="34" y="362"/>
                  </a:lnTo>
                  <a:lnTo>
                    <a:pt x="67" y="395"/>
                  </a:lnTo>
                  <a:lnTo>
                    <a:pt x="231" y="460"/>
                  </a:lnTo>
                  <a:lnTo>
                    <a:pt x="428" y="526"/>
                  </a:lnTo>
                  <a:lnTo>
                    <a:pt x="592" y="559"/>
                  </a:lnTo>
                  <a:lnTo>
                    <a:pt x="1249" y="460"/>
                  </a:lnTo>
                  <a:lnTo>
                    <a:pt x="1905" y="395"/>
                  </a:lnTo>
                  <a:lnTo>
                    <a:pt x="2529" y="428"/>
                  </a:lnTo>
                  <a:lnTo>
                    <a:pt x="3186" y="460"/>
                  </a:lnTo>
                  <a:lnTo>
                    <a:pt x="3383" y="460"/>
                  </a:lnTo>
                  <a:lnTo>
                    <a:pt x="3580" y="395"/>
                  </a:lnTo>
                  <a:lnTo>
                    <a:pt x="3744" y="329"/>
                  </a:lnTo>
                  <a:lnTo>
                    <a:pt x="3810" y="263"/>
                  </a:lnTo>
                  <a:lnTo>
                    <a:pt x="3810" y="231"/>
                  </a:lnTo>
                  <a:lnTo>
                    <a:pt x="3744" y="198"/>
                  </a:lnTo>
                  <a:lnTo>
                    <a:pt x="3580" y="99"/>
                  </a:lnTo>
                  <a:lnTo>
                    <a:pt x="3350" y="34"/>
                  </a:lnTo>
                  <a:lnTo>
                    <a:pt x="3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5094200" y="1409125"/>
              <a:ext cx="82100" cy="13150"/>
            </a:xfrm>
            <a:custGeom>
              <a:avLst/>
              <a:gdLst/>
              <a:ahLst/>
              <a:cxnLst/>
              <a:rect l="l" t="t" r="r" b="b"/>
              <a:pathLst>
                <a:path w="3284" h="526" extrusionOk="0">
                  <a:moveTo>
                    <a:pt x="2725" y="1"/>
                  </a:moveTo>
                  <a:lnTo>
                    <a:pt x="2463" y="99"/>
                  </a:lnTo>
                  <a:lnTo>
                    <a:pt x="2200" y="132"/>
                  </a:lnTo>
                  <a:lnTo>
                    <a:pt x="1904" y="165"/>
                  </a:lnTo>
                  <a:lnTo>
                    <a:pt x="1642" y="165"/>
                  </a:lnTo>
                  <a:lnTo>
                    <a:pt x="1084" y="132"/>
                  </a:lnTo>
                  <a:lnTo>
                    <a:pt x="525" y="66"/>
                  </a:lnTo>
                  <a:lnTo>
                    <a:pt x="361" y="66"/>
                  </a:lnTo>
                  <a:lnTo>
                    <a:pt x="197" y="132"/>
                  </a:lnTo>
                  <a:lnTo>
                    <a:pt x="66" y="230"/>
                  </a:lnTo>
                  <a:lnTo>
                    <a:pt x="0" y="296"/>
                  </a:lnTo>
                  <a:lnTo>
                    <a:pt x="66" y="362"/>
                  </a:lnTo>
                  <a:lnTo>
                    <a:pt x="197" y="427"/>
                  </a:lnTo>
                  <a:lnTo>
                    <a:pt x="394" y="493"/>
                  </a:lnTo>
                  <a:lnTo>
                    <a:pt x="525" y="526"/>
                  </a:lnTo>
                  <a:lnTo>
                    <a:pt x="1084" y="460"/>
                  </a:lnTo>
                  <a:lnTo>
                    <a:pt x="1642" y="427"/>
                  </a:lnTo>
                  <a:lnTo>
                    <a:pt x="2200" y="427"/>
                  </a:lnTo>
                  <a:lnTo>
                    <a:pt x="2791" y="460"/>
                  </a:lnTo>
                  <a:lnTo>
                    <a:pt x="2955" y="427"/>
                  </a:lnTo>
                  <a:lnTo>
                    <a:pt x="3119" y="362"/>
                  </a:lnTo>
                  <a:lnTo>
                    <a:pt x="3251" y="263"/>
                  </a:lnTo>
                  <a:lnTo>
                    <a:pt x="3283" y="198"/>
                  </a:lnTo>
                  <a:lnTo>
                    <a:pt x="3218" y="132"/>
                  </a:lnTo>
                  <a:lnTo>
                    <a:pt x="3054" y="66"/>
                  </a:lnTo>
                  <a:lnTo>
                    <a:pt x="2857" y="33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5139325" y="1362350"/>
              <a:ext cx="64050" cy="11500"/>
            </a:xfrm>
            <a:custGeom>
              <a:avLst/>
              <a:gdLst/>
              <a:ahLst/>
              <a:cxnLst/>
              <a:rect l="l" t="t" r="r" b="b"/>
              <a:pathLst>
                <a:path w="2562" h="460" extrusionOk="0">
                  <a:moveTo>
                    <a:pt x="395" y="0"/>
                  </a:moveTo>
                  <a:lnTo>
                    <a:pt x="264" y="33"/>
                  </a:lnTo>
                  <a:lnTo>
                    <a:pt x="132" y="99"/>
                  </a:lnTo>
                  <a:lnTo>
                    <a:pt x="34" y="164"/>
                  </a:lnTo>
                  <a:lnTo>
                    <a:pt x="1" y="263"/>
                  </a:lnTo>
                  <a:lnTo>
                    <a:pt x="34" y="328"/>
                  </a:lnTo>
                  <a:lnTo>
                    <a:pt x="165" y="394"/>
                  </a:lnTo>
                  <a:lnTo>
                    <a:pt x="296" y="460"/>
                  </a:lnTo>
                  <a:lnTo>
                    <a:pt x="395" y="460"/>
                  </a:lnTo>
                  <a:lnTo>
                    <a:pt x="822" y="394"/>
                  </a:lnTo>
                  <a:lnTo>
                    <a:pt x="1281" y="361"/>
                  </a:lnTo>
                  <a:lnTo>
                    <a:pt x="1708" y="394"/>
                  </a:lnTo>
                  <a:lnTo>
                    <a:pt x="2135" y="460"/>
                  </a:lnTo>
                  <a:lnTo>
                    <a:pt x="2266" y="460"/>
                  </a:lnTo>
                  <a:lnTo>
                    <a:pt x="2398" y="394"/>
                  </a:lnTo>
                  <a:lnTo>
                    <a:pt x="2496" y="328"/>
                  </a:lnTo>
                  <a:lnTo>
                    <a:pt x="2562" y="263"/>
                  </a:lnTo>
                  <a:lnTo>
                    <a:pt x="2496" y="197"/>
                  </a:lnTo>
                  <a:lnTo>
                    <a:pt x="2365" y="99"/>
                  </a:lnTo>
                  <a:lnTo>
                    <a:pt x="2234" y="33"/>
                  </a:lnTo>
                  <a:lnTo>
                    <a:pt x="2135" y="0"/>
                  </a:lnTo>
                  <a:lnTo>
                    <a:pt x="1708" y="99"/>
                  </a:lnTo>
                  <a:lnTo>
                    <a:pt x="822" y="9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5173800" y="1319650"/>
              <a:ext cx="64050" cy="13175"/>
            </a:xfrm>
            <a:custGeom>
              <a:avLst/>
              <a:gdLst/>
              <a:ahLst/>
              <a:cxnLst/>
              <a:rect l="l" t="t" r="r" b="b"/>
              <a:pathLst>
                <a:path w="2562" h="527" extrusionOk="0">
                  <a:moveTo>
                    <a:pt x="2135" y="1"/>
                  </a:moveTo>
                  <a:lnTo>
                    <a:pt x="1708" y="99"/>
                  </a:lnTo>
                  <a:lnTo>
                    <a:pt x="1249" y="132"/>
                  </a:lnTo>
                  <a:lnTo>
                    <a:pt x="822" y="99"/>
                  </a:lnTo>
                  <a:lnTo>
                    <a:pt x="395" y="66"/>
                  </a:lnTo>
                  <a:lnTo>
                    <a:pt x="231" y="99"/>
                  </a:lnTo>
                  <a:lnTo>
                    <a:pt x="99" y="165"/>
                  </a:lnTo>
                  <a:lnTo>
                    <a:pt x="1" y="263"/>
                  </a:lnTo>
                  <a:lnTo>
                    <a:pt x="1" y="329"/>
                  </a:lnTo>
                  <a:lnTo>
                    <a:pt x="1" y="362"/>
                  </a:lnTo>
                  <a:lnTo>
                    <a:pt x="67" y="395"/>
                  </a:lnTo>
                  <a:lnTo>
                    <a:pt x="165" y="460"/>
                  </a:lnTo>
                  <a:lnTo>
                    <a:pt x="296" y="493"/>
                  </a:lnTo>
                  <a:lnTo>
                    <a:pt x="395" y="526"/>
                  </a:lnTo>
                  <a:lnTo>
                    <a:pt x="822" y="428"/>
                  </a:lnTo>
                  <a:lnTo>
                    <a:pt x="1249" y="395"/>
                  </a:lnTo>
                  <a:lnTo>
                    <a:pt x="1708" y="395"/>
                  </a:lnTo>
                  <a:lnTo>
                    <a:pt x="2135" y="493"/>
                  </a:lnTo>
                  <a:lnTo>
                    <a:pt x="2266" y="460"/>
                  </a:lnTo>
                  <a:lnTo>
                    <a:pt x="2398" y="395"/>
                  </a:lnTo>
                  <a:lnTo>
                    <a:pt x="2496" y="329"/>
                  </a:lnTo>
                  <a:lnTo>
                    <a:pt x="2562" y="296"/>
                  </a:lnTo>
                  <a:lnTo>
                    <a:pt x="2496" y="198"/>
                  </a:lnTo>
                  <a:lnTo>
                    <a:pt x="2365" y="99"/>
                  </a:lnTo>
                  <a:lnTo>
                    <a:pt x="2234" y="34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5285450" y="1414875"/>
              <a:ext cx="90300" cy="19725"/>
            </a:xfrm>
            <a:custGeom>
              <a:avLst/>
              <a:gdLst/>
              <a:ahLst/>
              <a:cxnLst/>
              <a:rect l="l" t="t" r="r" b="b"/>
              <a:pathLst>
                <a:path w="3612" h="789" extrusionOk="0">
                  <a:moveTo>
                    <a:pt x="3316" y="0"/>
                  </a:moveTo>
                  <a:lnTo>
                    <a:pt x="2955" y="33"/>
                  </a:lnTo>
                  <a:lnTo>
                    <a:pt x="2693" y="132"/>
                  </a:lnTo>
                  <a:lnTo>
                    <a:pt x="2397" y="230"/>
                  </a:lnTo>
                  <a:lnTo>
                    <a:pt x="2102" y="329"/>
                  </a:lnTo>
                  <a:lnTo>
                    <a:pt x="1806" y="362"/>
                  </a:lnTo>
                  <a:lnTo>
                    <a:pt x="1478" y="394"/>
                  </a:lnTo>
                  <a:lnTo>
                    <a:pt x="1182" y="394"/>
                  </a:lnTo>
                  <a:lnTo>
                    <a:pt x="887" y="362"/>
                  </a:lnTo>
                  <a:lnTo>
                    <a:pt x="591" y="329"/>
                  </a:lnTo>
                  <a:lnTo>
                    <a:pt x="394" y="329"/>
                  </a:lnTo>
                  <a:lnTo>
                    <a:pt x="230" y="362"/>
                  </a:lnTo>
                  <a:lnTo>
                    <a:pt x="66" y="427"/>
                  </a:lnTo>
                  <a:lnTo>
                    <a:pt x="0" y="493"/>
                  </a:lnTo>
                  <a:lnTo>
                    <a:pt x="0" y="526"/>
                  </a:lnTo>
                  <a:lnTo>
                    <a:pt x="33" y="559"/>
                  </a:lnTo>
                  <a:lnTo>
                    <a:pt x="197" y="657"/>
                  </a:lnTo>
                  <a:lnTo>
                    <a:pt x="394" y="756"/>
                  </a:lnTo>
                  <a:lnTo>
                    <a:pt x="558" y="788"/>
                  </a:lnTo>
                  <a:lnTo>
                    <a:pt x="1839" y="624"/>
                  </a:lnTo>
                  <a:lnTo>
                    <a:pt x="3087" y="493"/>
                  </a:lnTo>
                  <a:lnTo>
                    <a:pt x="3284" y="394"/>
                  </a:lnTo>
                  <a:lnTo>
                    <a:pt x="3448" y="296"/>
                  </a:lnTo>
                  <a:lnTo>
                    <a:pt x="3579" y="165"/>
                  </a:lnTo>
                  <a:lnTo>
                    <a:pt x="3612" y="99"/>
                  </a:lnTo>
                  <a:lnTo>
                    <a:pt x="3612" y="66"/>
                  </a:lnTo>
                  <a:lnTo>
                    <a:pt x="3513" y="33"/>
                  </a:lnTo>
                  <a:lnTo>
                    <a:pt x="3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5311700" y="1359050"/>
              <a:ext cx="59125" cy="16450"/>
            </a:xfrm>
            <a:custGeom>
              <a:avLst/>
              <a:gdLst/>
              <a:ahLst/>
              <a:cxnLst/>
              <a:rect l="l" t="t" r="r" b="b"/>
              <a:pathLst>
                <a:path w="2365" h="658" extrusionOk="0">
                  <a:moveTo>
                    <a:pt x="1905" y="1"/>
                  </a:moveTo>
                  <a:lnTo>
                    <a:pt x="1544" y="132"/>
                  </a:lnTo>
                  <a:lnTo>
                    <a:pt x="1150" y="231"/>
                  </a:lnTo>
                  <a:lnTo>
                    <a:pt x="756" y="263"/>
                  </a:lnTo>
                  <a:lnTo>
                    <a:pt x="362" y="198"/>
                  </a:lnTo>
                  <a:lnTo>
                    <a:pt x="231" y="231"/>
                  </a:lnTo>
                  <a:lnTo>
                    <a:pt x="132" y="329"/>
                  </a:lnTo>
                  <a:lnTo>
                    <a:pt x="34" y="428"/>
                  </a:lnTo>
                  <a:lnTo>
                    <a:pt x="1" y="493"/>
                  </a:lnTo>
                  <a:lnTo>
                    <a:pt x="67" y="559"/>
                  </a:lnTo>
                  <a:lnTo>
                    <a:pt x="165" y="625"/>
                  </a:lnTo>
                  <a:lnTo>
                    <a:pt x="296" y="657"/>
                  </a:lnTo>
                  <a:lnTo>
                    <a:pt x="395" y="657"/>
                  </a:lnTo>
                  <a:lnTo>
                    <a:pt x="789" y="559"/>
                  </a:lnTo>
                  <a:lnTo>
                    <a:pt x="1183" y="493"/>
                  </a:lnTo>
                  <a:lnTo>
                    <a:pt x="1577" y="460"/>
                  </a:lnTo>
                  <a:lnTo>
                    <a:pt x="2004" y="460"/>
                  </a:lnTo>
                  <a:lnTo>
                    <a:pt x="2135" y="428"/>
                  </a:lnTo>
                  <a:lnTo>
                    <a:pt x="2234" y="329"/>
                  </a:lnTo>
                  <a:lnTo>
                    <a:pt x="2332" y="263"/>
                  </a:lnTo>
                  <a:lnTo>
                    <a:pt x="2365" y="198"/>
                  </a:lnTo>
                  <a:lnTo>
                    <a:pt x="2299" y="132"/>
                  </a:lnTo>
                  <a:lnTo>
                    <a:pt x="2168" y="66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5304325" y="1307350"/>
              <a:ext cx="87850" cy="23825"/>
            </a:xfrm>
            <a:custGeom>
              <a:avLst/>
              <a:gdLst/>
              <a:ahLst/>
              <a:cxnLst/>
              <a:rect l="l" t="t" r="r" b="b"/>
              <a:pathLst>
                <a:path w="3514" h="953" extrusionOk="0">
                  <a:moveTo>
                    <a:pt x="3415" y="0"/>
                  </a:moveTo>
                  <a:lnTo>
                    <a:pt x="3218" y="33"/>
                  </a:lnTo>
                  <a:lnTo>
                    <a:pt x="3021" y="99"/>
                  </a:lnTo>
                  <a:lnTo>
                    <a:pt x="2890" y="132"/>
                  </a:lnTo>
                  <a:lnTo>
                    <a:pt x="2627" y="263"/>
                  </a:lnTo>
                  <a:lnTo>
                    <a:pt x="2364" y="394"/>
                  </a:lnTo>
                  <a:lnTo>
                    <a:pt x="2069" y="460"/>
                  </a:lnTo>
                  <a:lnTo>
                    <a:pt x="1773" y="526"/>
                  </a:lnTo>
                  <a:lnTo>
                    <a:pt x="1182" y="526"/>
                  </a:lnTo>
                  <a:lnTo>
                    <a:pt x="559" y="460"/>
                  </a:lnTo>
                  <a:lnTo>
                    <a:pt x="362" y="493"/>
                  </a:lnTo>
                  <a:lnTo>
                    <a:pt x="165" y="591"/>
                  </a:lnTo>
                  <a:lnTo>
                    <a:pt x="33" y="690"/>
                  </a:lnTo>
                  <a:lnTo>
                    <a:pt x="0" y="723"/>
                  </a:lnTo>
                  <a:lnTo>
                    <a:pt x="0" y="755"/>
                  </a:lnTo>
                  <a:lnTo>
                    <a:pt x="66" y="821"/>
                  </a:lnTo>
                  <a:lnTo>
                    <a:pt x="230" y="887"/>
                  </a:lnTo>
                  <a:lnTo>
                    <a:pt x="427" y="920"/>
                  </a:lnTo>
                  <a:lnTo>
                    <a:pt x="559" y="952"/>
                  </a:lnTo>
                  <a:lnTo>
                    <a:pt x="1182" y="854"/>
                  </a:lnTo>
                  <a:lnTo>
                    <a:pt x="1806" y="755"/>
                  </a:lnTo>
                  <a:lnTo>
                    <a:pt x="2430" y="690"/>
                  </a:lnTo>
                  <a:lnTo>
                    <a:pt x="2758" y="624"/>
                  </a:lnTo>
                  <a:lnTo>
                    <a:pt x="3087" y="558"/>
                  </a:lnTo>
                  <a:lnTo>
                    <a:pt x="3185" y="493"/>
                  </a:lnTo>
                  <a:lnTo>
                    <a:pt x="3251" y="427"/>
                  </a:lnTo>
                  <a:lnTo>
                    <a:pt x="3415" y="263"/>
                  </a:lnTo>
                  <a:lnTo>
                    <a:pt x="3514" y="99"/>
                  </a:lnTo>
                  <a:lnTo>
                    <a:pt x="3514" y="66"/>
                  </a:lnTo>
                  <a:lnTo>
                    <a:pt x="3514" y="33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5333050" y="1248250"/>
              <a:ext cx="79650" cy="21350"/>
            </a:xfrm>
            <a:custGeom>
              <a:avLst/>
              <a:gdLst/>
              <a:ahLst/>
              <a:cxnLst/>
              <a:rect l="l" t="t" r="r" b="b"/>
              <a:pathLst>
                <a:path w="3186" h="854" extrusionOk="0">
                  <a:moveTo>
                    <a:pt x="2627" y="0"/>
                  </a:moveTo>
                  <a:lnTo>
                    <a:pt x="2365" y="99"/>
                  </a:lnTo>
                  <a:lnTo>
                    <a:pt x="2102" y="197"/>
                  </a:lnTo>
                  <a:lnTo>
                    <a:pt x="1544" y="296"/>
                  </a:lnTo>
                  <a:lnTo>
                    <a:pt x="427" y="394"/>
                  </a:lnTo>
                  <a:lnTo>
                    <a:pt x="263" y="460"/>
                  </a:lnTo>
                  <a:lnTo>
                    <a:pt x="132" y="591"/>
                  </a:lnTo>
                  <a:lnTo>
                    <a:pt x="33" y="690"/>
                  </a:lnTo>
                  <a:lnTo>
                    <a:pt x="1" y="755"/>
                  </a:lnTo>
                  <a:lnTo>
                    <a:pt x="1" y="788"/>
                  </a:lnTo>
                  <a:lnTo>
                    <a:pt x="99" y="821"/>
                  </a:lnTo>
                  <a:lnTo>
                    <a:pt x="263" y="854"/>
                  </a:lnTo>
                  <a:lnTo>
                    <a:pt x="559" y="854"/>
                  </a:lnTo>
                  <a:lnTo>
                    <a:pt x="789" y="723"/>
                  </a:lnTo>
                  <a:lnTo>
                    <a:pt x="1051" y="624"/>
                  </a:lnTo>
                  <a:lnTo>
                    <a:pt x="1314" y="591"/>
                  </a:lnTo>
                  <a:lnTo>
                    <a:pt x="1577" y="526"/>
                  </a:lnTo>
                  <a:lnTo>
                    <a:pt x="2135" y="493"/>
                  </a:lnTo>
                  <a:lnTo>
                    <a:pt x="2693" y="460"/>
                  </a:lnTo>
                  <a:lnTo>
                    <a:pt x="2857" y="427"/>
                  </a:lnTo>
                  <a:lnTo>
                    <a:pt x="3021" y="329"/>
                  </a:lnTo>
                  <a:lnTo>
                    <a:pt x="3153" y="230"/>
                  </a:lnTo>
                  <a:lnTo>
                    <a:pt x="3185" y="164"/>
                  </a:lnTo>
                  <a:lnTo>
                    <a:pt x="3120" y="99"/>
                  </a:lnTo>
                  <a:lnTo>
                    <a:pt x="2956" y="33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5360150" y="1202275"/>
              <a:ext cx="71425" cy="15625"/>
            </a:xfrm>
            <a:custGeom>
              <a:avLst/>
              <a:gdLst/>
              <a:ahLst/>
              <a:cxnLst/>
              <a:rect l="l" t="t" r="r" b="b"/>
              <a:pathLst>
                <a:path w="2857" h="625" extrusionOk="0">
                  <a:moveTo>
                    <a:pt x="2331" y="1"/>
                  </a:moveTo>
                  <a:lnTo>
                    <a:pt x="2101" y="66"/>
                  </a:lnTo>
                  <a:lnTo>
                    <a:pt x="1872" y="132"/>
                  </a:lnTo>
                  <a:lnTo>
                    <a:pt x="1412" y="198"/>
                  </a:lnTo>
                  <a:lnTo>
                    <a:pt x="887" y="198"/>
                  </a:lnTo>
                  <a:lnTo>
                    <a:pt x="394" y="165"/>
                  </a:lnTo>
                  <a:lnTo>
                    <a:pt x="230" y="230"/>
                  </a:lnTo>
                  <a:lnTo>
                    <a:pt x="99" y="329"/>
                  </a:lnTo>
                  <a:lnTo>
                    <a:pt x="0" y="427"/>
                  </a:lnTo>
                  <a:lnTo>
                    <a:pt x="0" y="460"/>
                  </a:lnTo>
                  <a:lnTo>
                    <a:pt x="0" y="493"/>
                  </a:lnTo>
                  <a:lnTo>
                    <a:pt x="66" y="559"/>
                  </a:lnTo>
                  <a:lnTo>
                    <a:pt x="197" y="592"/>
                  </a:lnTo>
                  <a:lnTo>
                    <a:pt x="361" y="624"/>
                  </a:lnTo>
                  <a:lnTo>
                    <a:pt x="460" y="624"/>
                  </a:lnTo>
                  <a:lnTo>
                    <a:pt x="690" y="559"/>
                  </a:lnTo>
                  <a:lnTo>
                    <a:pt x="919" y="493"/>
                  </a:lnTo>
                  <a:lnTo>
                    <a:pt x="1412" y="427"/>
                  </a:lnTo>
                  <a:lnTo>
                    <a:pt x="1904" y="427"/>
                  </a:lnTo>
                  <a:lnTo>
                    <a:pt x="2397" y="460"/>
                  </a:lnTo>
                  <a:lnTo>
                    <a:pt x="2561" y="427"/>
                  </a:lnTo>
                  <a:lnTo>
                    <a:pt x="2692" y="362"/>
                  </a:lnTo>
                  <a:lnTo>
                    <a:pt x="2824" y="263"/>
                  </a:lnTo>
                  <a:lnTo>
                    <a:pt x="2857" y="198"/>
                  </a:lnTo>
                  <a:lnTo>
                    <a:pt x="2791" y="132"/>
                  </a:lnTo>
                  <a:lnTo>
                    <a:pt x="2627" y="66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5354400" y="1615150"/>
              <a:ext cx="82100" cy="27950"/>
            </a:xfrm>
            <a:custGeom>
              <a:avLst/>
              <a:gdLst/>
              <a:ahLst/>
              <a:cxnLst/>
              <a:rect l="l" t="t" r="r" b="b"/>
              <a:pathLst>
                <a:path w="3284" h="1118" extrusionOk="0">
                  <a:moveTo>
                    <a:pt x="2824" y="1"/>
                  </a:moveTo>
                  <a:lnTo>
                    <a:pt x="2693" y="34"/>
                  </a:lnTo>
                  <a:lnTo>
                    <a:pt x="2134" y="231"/>
                  </a:lnTo>
                  <a:lnTo>
                    <a:pt x="1576" y="428"/>
                  </a:lnTo>
                  <a:lnTo>
                    <a:pt x="1018" y="559"/>
                  </a:lnTo>
                  <a:lnTo>
                    <a:pt x="427" y="657"/>
                  </a:lnTo>
                  <a:lnTo>
                    <a:pt x="263" y="723"/>
                  </a:lnTo>
                  <a:lnTo>
                    <a:pt x="99" y="854"/>
                  </a:lnTo>
                  <a:lnTo>
                    <a:pt x="0" y="986"/>
                  </a:lnTo>
                  <a:lnTo>
                    <a:pt x="0" y="1019"/>
                  </a:lnTo>
                  <a:lnTo>
                    <a:pt x="0" y="1051"/>
                  </a:lnTo>
                  <a:lnTo>
                    <a:pt x="99" y="1084"/>
                  </a:lnTo>
                  <a:lnTo>
                    <a:pt x="230" y="1117"/>
                  </a:lnTo>
                  <a:lnTo>
                    <a:pt x="427" y="1117"/>
                  </a:lnTo>
                  <a:lnTo>
                    <a:pt x="558" y="1084"/>
                  </a:lnTo>
                  <a:lnTo>
                    <a:pt x="1084" y="854"/>
                  </a:lnTo>
                  <a:lnTo>
                    <a:pt x="1642" y="657"/>
                  </a:lnTo>
                  <a:lnTo>
                    <a:pt x="2233" y="559"/>
                  </a:lnTo>
                  <a:lnTo>
                    <a:pt x="2791" y="460"/>
                  </a:lnTo>
                  <a:lnTo>
                    <a:pt x="2955" y="428"/>
                  </a:lnTo>
                  <a:lnTo>
                    <a:pt x="3119" y="329"/>
                  </a:lnTo>
                  <a:lnTo>
                    <a:pt x="3251" y="231"/>
                  </a:lnTo>
                  <a:lnTo>
                    <a:pt x="3284" y="132"/>
                  </a:lnTo>
                  <a:lnTo>
                    <a:pt x="3284" y="99"/>
                  </a:lnTo>
                  <a:lnTo>
                    <a:pt x="3218" y="66"/>
                  </a:lnTo>
                  <a:lnTo>
                    <a:pt x="3021" y="34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5365075" y="1582325"/>
              <a:ext cx="74700" cy="18075"/>
            </a:xfrm>
            <a:custGeom>
              <a:avLst/>
              <a:gdLst/>
              <a:ahLst/>
              <a:cxnLst/>
              <a:rect l="l" t="t" r="r" b="b"/>
              <a:pathLst>
                <a:path w="2988" h="723" extrusionOk="0">
                  <a:moveTo>
                    <a:pt x="2430" y="0"/>
                  </a:moveTo>
                  <a:lnTo>
                    <a:pt x="1970" y="132"/>
                  </a:lnTo>
                  <a:lnTo>
                    <a:pt x="1445" y="230"/>
                  </a:lnTo>
                  <a:lnTo>
                    <a:pt x="952" y="296"/>
                  </a:lnTo>
                  <a:lnTo>
                    <a:pt x="427" y="263"/>
                  </a:lnTo>
                  <a:lnTo>
                    <a:pt x="263" y="329"/>
                  </a:lnTo>
                  <a:lnTo>
                    <a:pt x="131" y="427"/>
                  </a:lnTo>
                  <a:lnTo>
                    <a:pt x="33" y="493"/>
                  </a:lnTo>
                  <a:lnTo>
                    <a:pt x="0" y="591"/>
                  </a:lnTo>
                  <a:lnTo>
                    <a:pt x="66" y="657"/>
                  </a:lnTo>
                  <a:lnTo>
                    <a:pt x="230" y="690"/>
                  </a:lnTo>
                  <a:lnTo>
                    <a:pt x="394" y="723"/>
                  </a:lnTo>
                  <a:lnTo>
                    <a:pt x="493" y="723"/>
                  </a:lnTo>
                  <a:lnTo>
                    <a:pt x="985" y="591"/>
                  </a:lnTo>
                  <a:lnTo>
                    <a:pt x="1478" y="493"/>
                  </a:lnTo>
                  <a:lnTo>
                    <a:pt x="2003" y="460"/>
                  </a:lnTo>
                  <a:lnTo>
                    <a:pt x="2528" y="460"/>
                  </a:lnTo>
                  <a:lnTo>
                    <a:pt x="2660" y="394"/>
                  </a:lnTo>
                  <a:lnTo>
                    <a:pt x="2824" y="329"/>
                  </a:lnTo>
                  <a:lnTo>
                    <a:pt x="2922" y="263"/>
                  </a:lnTo>
                  <a:lnTo>
                    <a:pt x="2988" y="197"/>
                  </a:lnTo>
                  <a:lnTo>
                    <a:pt x="2889" y="99"/>
                  </a:lnTo>
                  <a:lnTo>
                    <a:pt x="2758" y="33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5367525" y="1544575"/>
              <a:ext cx="77175" cy="18900"/>
            </a:xfrm>
            <a:custGeom>
              <a:avLst/>
              <a:gdLst/>
              <a:ahLst/>
              <a:cxnLst/>
              <a:rect l="l" t="t" r="r" b="b"/>
              <a:pathLst>
                <a:path w="3087" h="756" extrusionOk="0">
                  <a:moveTo>
                    <a:pt x="2562" y="0"/>
                  </a:moveTo>
                  <a:lnTo>
                    <a:pt x="2036" y="164"/>
                  </a:lnTo>
                  <a:lnTo>
                    <a:pt x="1511" y="263"/>
                  </a:lnTo>
                  <a:lnTo>
                    <a:pt x="986" y="296"/>
                  </a:lnTo>
                  <a:lnTo>
                    <a:pt x="460" y="296"/>
                  </a:lnTo>
                  <a:lnTo>
                    <a:pt x="296" y="361"/>
                  </a:lnTo>
                  <a:lnTo>
                    <a:pt x="132" y="427"/>
                  </a:lnTo>
                  <a:lnTo>
                    <a:pt x="33" y="525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230" y="722"/>
                  </a:lnTo>
                  <a:lnTo>
                    <a:pt x="395" y="755"/>
                  </a:lnTo>
                  <a:lnTo>
                    <a:pt x="526" y="755"/>
                  </a:lnTo>
                  <a:lnTo>
                    <a:pt x="1051" y="591"/>
                  </a:lnTo>
                  <a:lnTo>
                    <a:pt x="1544" y="493"/>
                  </a:lnTo>
                  <a:lnTo>
                    <a:pt x="2069" y="460"/>
                  </a:lnTo>
                  <a:lnTo>
                    <a:pt x="2594" y="460"/>
                  </a:lnTo>
                  <a:lnTo>
                    <a:pt x="2759" y="427"/>
                  </a:lnTo>
                  <a:lnTo>
                    <a:pt x="2923" y="361"/>
                  </a:lnTo>
                  <a:lnTo>
                    <a:pt x="3021" y="263"/>
                  </a:lnTo>
                  <a:lnTo>
                    <a:pt x="3087" y="197"/>
                  </a:lnTo>
                  <a:lnTo>
                    <a:pt x="3054" y="164"/>
                  </a:lnTo>
                  <a:lnTo>
                    <a:pt x="3021" y="131"/>
                  </a:lnTo>
                  <a:lnTo>
                    <a:pt x="2857" y="66"/>
                  </a:lnTo>
                  <a:lnTo>
                    <a:pt x="2693" y="33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5388875" y="1502700"/>
              <a:ext cx="68975" cy="12350"/>
            </a:xfrm>
            <a:custGeom>
              <a:avLst/>
              <a:gdLst/>
              <a:ahLst/>
              <a:cxnLst/>
              <a:rect l="l" t="t" r="r" b="b"/>
              <a:pathLst>
                <a:path w="2759" h="494" extrusionOk="0">
                  <a:moveTo>
                    <a:pt x="2266" y="1"/>
                  </a:moveTo>
                  <a:lnTo>
                    <a:pt x="2069" y="66"/>
                  </a:lnTo>
                  <a:lnTo>
                    <a:pt x="1839" y="99"/>
                  </a:lnTo>
                  <a:lnTo>
                    <a:pt x="1609" y="132"/>
                  </a:lnTo>
                  <a:lnTo>
                    <a:pt x="1379" y="165"/>
                  </a:lnTo>
                  <a:lnTo>
                    <a:pt x="920" y="132"/>
                  </a:lnTo>
                  <a:lnTo>
                    <a:pt x="427" y="33"/>
                  </a:lnTo>
                  <a:lnTo>
                    <a:pt x="296" y="66"/>
                  </a:lnTo>
                  <a:lnTo>
                    <a:pt x="164" y="99"/>
                  </a:lnTo>
                  <a:lnTo>
                    <a:pt x="33" y="198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64" y="395"/>
                  </a:lnTo>
                  <a:lnTo>
                    <a:pt x="329" y="460"/>
                  </a:lnTo>
                  <a:lnTo>
                    <a:pt x="427" y="493"/>
                  </a:lnTo>
                  <a:lnTo>
                    <a:pt x="920" y="427"/>
                  </a:lnTo>
                  <a:lnTo>
                    <a:pt x="1379" y="395"/>
                  </a:lnTo>
                  <a:lnTo>
                    <a:pt x="1839" y="427"/>
                  </a:lnTo>
                  <a:lnTo>
                    <a:pt x="2331" y="460"/>
                  </a:lnTo>
                  <a:lnTo>
                    <a:pt x="2463" y="395"/>
                  </a:lnTo>
                  <a:lnTo>
                    <a:pt x="2627" y="329"/>
                  </a:lnTo>
                  <a:lnTo>
                    <a:pt x="2725" y="230"/>
                  </a:lnTo>
                  <a:lnTo>
                    <a:pt x="2758" y="165"/>
                  </a:lnTo>
                  <a:lnTo>
                    <a:pt x="2693" y="99"/>
                  </a:lnTo>
                  <a:lnTo>
                    <a:pt x="2561" y="33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5415125" y="1464950"/>
              <a:ext cx="53400" cy="12325"/>
            </a:xfrm>
            <a:custGeom>
              <a:avLst/>
              <a:gdLst/>
              <a:ahLst/>
              <a:cxnLst/>
              <a:rect l="l" t="t" r="r" b="b"/>
              <a:pathLst>
                <a:path w="2136" h="493" extrusionOk="0">
                  <a:moveTo>
                    <a:pt x="329" y="0"/>
                  </a:moveTo>
                  <a:lnTo>
                    <a:pt x="231" y="66"/>
                  </a:lnTo>
                  <a:lnTo>
                    <a:pt x="99" y="132"/>
                  </a:lnTo>
                  <a:lnTo>
                    <a:pt x="34" y="197"/>
                  </a:lnTo>
                  <a:lnTo>
                    <a:pt x="1" y="296"/>
                  </a:lnTo>
                  <a:lnTo>
                    <a:pt x="67" y="361"/>
                  </a:lnTo>
                  <a:lnTo>
                    <a:pt x="165" y="427"/>
                  </a:lnTo>
                  <a:lnTo>
                    <a:pt x="264" y="460"/>
                  </a:lnTo>
                  <a:lnTo>
                    <a:pt x="362" y="493"/>
                  </a:lnTo>
                  <a:lnTo>
                    <a:pt x="526" y="427"/>
                  </a:lnTo>
                  <a:lnTo>
                    <a:pt x="690" y="394"/>
                  </a:lnTo>
                  <a:lnTo>
                    <a:pt x="1052" y="361"/>
                  </a:lnTo>
                  <a:lnTo>
                    <a:pt x="1413" y="394"/>
                  </a:lnTo>
                  <a:lnTo>
                    <a:pt x="1774" y="493"/>
                  </a:lnTo>
                  <a:lnTo>
                    <a:pt x="1872" y="493"/>
                  </a:lnTo>
                  <a:lnTo>
                    <a:pt x="2004" y="427"/>
                  </a:lnTo>
                  <a:lnTo>
                    <a:pt x="2102" y="361"/>
                  </a:lnTo>
                  <a:lnTo>
                    <a:pt x="2135" y="296"/>
                  </a:lnTo>
                  <a:lnTo>
                    <a:pt x="2102" y="230"/>
                  </a:lnTo>
                  <a:lnTo>
                    <a:pt x="2004" y="132"/>
                  </a:lnTo>
                  <a:lnTo>
                    <a:pt x="1872" y="66"/>
                  </a:lnTo>
                  <a:lnTo>
                    <a:pt x="1807" y="33"/>
                  </a:lnTo>
                  <a:lnTo>
                    <a:pt x="1446" y="99"/>
                  </a:lnTo>
                  <a:lnTo>
                    <a:pt x="1084" y="99"/>
                  </a:lnTo>
                  <a:lnTo>
                    <a:pt x="690" y="6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5860850" y="1491200"/>
              <a:ext cx="93600" cy="25475"/>
            </a:xfrm>
            <a:custGeom>
              <a:avLst/>
              <a:gdLst/>
              <a:ahLst/>
              <a:cxnLst/>
              <a:rect l="l" t="t" r="r" b="b"/>
              <a:pathLst>
                <a:path w="3744" h="1019" extrusionOk="0">
                  <a:moveTo>
                    <a:pt x="3021" y="1"/>
                  </a:moveTo>
                  <a:lnTo>
                    <a:pt x="2397" y="264"/>
                  </a:lnTo>
                  <a:lnTo>
                    <a:pt x="2069" y="362"/>
                  </a:lnTo>
                  <a:lnTo>
                    <a:pt x="1741" y="428"/>
                  </a:lnTo>
                  <a:lnTo>
                    <a:pt x="1084" y="526"/>
                  </a:lnTo>
                  <a:lnTo>
                    <a:pt x="395" y="559"/>
                  </a:lnTo>
                  <a:lnTo>
                    <a:pt x="329" y="526"/>
                  </a:lnTo>
                  <a:lnTo>
                    <a:pt x="198" y="559"/>
                  </a:lnTo>
                  <a:lnTo>
                    <a:pt x="132" y="625"/>
                  </a:lnTo>
                  <a:lnTo>
                    <a:pt x="66" y="690"/>
                  </a:lnTo>
                  <a:lnTo>
                    <a:pt x="33" y="822"/>
                  </a:lnTo>
                  <a:lnTo>
                    <a:pt x="1" y="986"/>
                  </a:lnTo>
                  <a:lnTo>
                    <a:pt x="263" y="1019"/>
                  </a:lnTo>
                  <a:lnTo>
                    <a:pt x="460" y="1019"/>
                  </a:lnTo>
                  <a:lnTo>
                    <a:pt x="1117" y="822"/>
                  </a:lnTo>
                  <a:lnTo>
                    <a:pt x="1806" y="690"/>
                  </a:lnTo>
                  <a:lnTo>
                    <a:pt x="2463" y="559"/>
                  </a:lnTo>
                  <a:lnTo>
                    <a:pt x="2824" y="493"/>
                  </a:lnTo>
                  <a:lnTo>
                    <a:pt x="3153" y="461"/>
                  </a:lnTo>
                  <a:lnTo>
                    <a:pt x="3350" y="395"/>
                  </a:lnTo>
                  <a:lnTo>
                    <a:pt x="3547" y="296"/>
                  </a:lnTo>
                  <a:lnTo>
                    <a:pt x="3711" y="198"/>
                  </a:lnTo>
                  <a:lnTo>
                    <a:pt x="3744" y="132"/>
                  </a:lnTo>
                  <a:lnTo>
                    <a:pt x="3744" y="99"/>
                  </a:lnTo>
                  <a:lnTo>
                    <a:pt x="3711" y="67"/>
                  </a:lnTo>
                  <a:lnTo>
                    <a:pt x="3645" y="67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5866600" y="1449350"/>
              <a:ext cx="69800" cy="22175"/>
            </a:xfrm>
            <a:custGeom>
              <a:avLst/>
              <a:gdLst/>
              <a:ahLst/>
              <a:cxnLst/>
              <a:rect l="l" t="t" r="r" b="b"/>
              <a:pathLst>
                <a:path w="2792" h="887" extrusionOk="0">
                  <a:moveTo>
                    <a:pt x="2364" y="0"/>
                  </a:moveTo>
                  <a:lnTo>
                    <a:pt x="2233" y="33"/>
                  </a:lnTo>
                  <a:lnTo>
                    <a:pt x="2036" y="165"/>
                  </a:lnTo>
                  <a:lnTo>
                    <a:pt x="1839" y="263"/>
                  </a:lnTo>
                  <a:lnTo>
                    <a:pt x="1379" y="394"/>
                  </a:lnTo>
                  <a:lnTo>
                    <a:pt x="920" y="460"/>
                  </a:lnTo>
                  <a:lnTo>
                    <a:pt x="657" y="460"/>
                  </a:lnTo>
                  <a:lnTo>
                    <a:pt x="427" y="427"/>
                  </a:lnTo>
                  <a:lnTo>
                    <a:pt x="296" y="460"/>
                  </a:lnTo>
                  <a:lnTo>
                    <a:pt x="165" y="526"/>
                  </a:lnTo>
                  <a:lnTo>
                    <a:pt x="33" y="624"/>
                  </a:lnTo>
                  <a:lnTo>
                    <a:pt x="0" y="690"/>
                  </a:lnTo>
                  <a:lnTo>
                    <a:pt x="66" y="756"/>
                  </a:lnTo>
                  <a:lnTo>
                    <a:pt x="197" y="821"/>
                  </a:lnTo>
                  <a:lnTo>
                    <a:pt x="362" y="887"/>
                  </a:lnTo>
                  <a:lnTo>
                    <a:pt x="460" y="887"/>
                  </a:lnTo>
                  <a:lnTo>
                    <a:pt x="953" y="756"/>
                  </a:lnTo>
                  <a:lnTo>
                    <a:pt x="1445" y="657"/>
                  </a:lnTo>
                  <a:lnTo>
                    <a:pt x="2430" y="460"/>
                  </a:lnTo>
                  <a:lnTo>
                    <a:pt x="2561" y="362"/>
                  </a:lnTo>
                  <a:lnTo>
                    <a:pt x="2660" y="263"/>
                  </a:lnTo>
                  <a:lnTo>
                    <a:pt x="2758" y="165"/>
                  </a:lnTo>
                  <a:lnTo>
                    <a:pt x="2791" y="99"/>
                  </a:lnTo>
                  <a:lnTo>
                    <a:pt x="2693" y="33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842800" y="1418975"/>
              <a:ext cx="85375" cy="21375"/>
            </a:xfrm>
            <a:custGeom>
              <a:avLst/>
              <a:gdLst/>
              <a:ahLst/>
              <a:cxnLst/>
              <a:rect l="l" t="t" r="r" b="b"/>
              <a:pathLst>
                <a:path w="3415" h="855" extrusionOk="0">
                  <a:moveTo>
                    <a:pt x="3119" y="1"/>
                  </a:moveTo>
                  <a:lnTo>
                    <a:pt x="2791" y="66"/>
                  </a:lnTo>
                  <a:lnTo>
                    <a:pt x="2561" y="198"/>
                  </a:lnTo>
                  <a:lnTo>
                    <a:pt x="2299" y="329"/>
                  </a:lnTo>
                  <a:lnTo>
                    <a:pt x="2003" y="395"/>
                  </a:lnTo>
                  <a:lnTo>
                    <a:pt x="1740" y="460"/>
                  </a:lnTo>
                  <a:lnTo>
                    <a:pt x="854" y="460"/>
                  </a:lnTo>
                  <a:lnTo>
                    <a:pt x="558" y="395"/>
                  </a:lnTo>
                  <a:lnTo>
                    <a:pt x="361" y="427"/>
                  </a:lnTo>
                  <a:lnTo>
                    <a:pt x="197" y="493"/>
                  </a:lnTo>
                  <a:lnTo>
                    <a:pt x="66" y="559"/>
                  </a:lnTo>
                  <a:lnTo>
                    <a:pt x="0" y="657"/>
                  </a:lnTo>
                  <a:lnTo>
                    <a:pt x="66" y="723"/>
                  </a:lnTo>
                  <a:lnTo>
                    <a:pt x="230" y="789"/>
                  </a:lnTo>
                  <a:lnTo>
                    <a:pt x="394" y="854"/>
                  </a:lnTo>
                  <a:lnTo>
                    <a:pt x="558" y="854"/>
                  </a:lnTo>
                  <a:lnTo>
                    <a:pt x="1149" y="789"/>
                  </a:lnTo>
                  <a:lnTo>
                    <a:pt x="1773" y="690"/>
                  </a:lnTo>
                  <a:lnTo>
                    <a:pt x="2364" y="624"/>
                  </a:lnTo>
                  <a:lnTo>
                    <a:pt x="2988" y="493"/>
                  </a:lnTo>
                  <a:lnTo>
                    <a:pt x="3152" y="395"/>
                  </a:lnTo>
                  <a:lnTo>
                    <a:pt x="3284" y="230"/>
                  </a:lnTo>
                  <a:lnTo>
                    <a:pt x="3415" y="99"/>
                  </a:lnTo>
                  <a:lnTo>
                    <a:pt x="3415" y="33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5840325" y="1385325"/>
              <a:ext cx="77200" cy="20550"/>
            </a:xfrm>
            <a:custGeom>
              <a:avLst/>
              <a:gdLst/>
              <a:ahLst/>
              <a:cxnLst/>
              <a:rect l="l" t="t" r="r" b="b"/>
              <a:pathLst>
                <a:path w="3088" h="822" extrusionOk="0">
                  <a:moveTo>
                    <a:pt x="2496" y="0"/>
                  </a:moveTo>
                  <a:lnTo>
                    <a:pt x="2266" y="132"/>
                  </a:lnTo>
                  <a:lnTo>
                    <a:pt x="2036" y="230"/>
                  </a:lnTo>
                  <a:lnTo>
                    <a:pt x="1544" y="362"/>
                  </a:lnTo>
                  <a:lnTo>
                    <a:pt x="1019" y="394"/>
                  </a:lnTo>
                  <a:lnTo>
                    <a:pt x="756" y="394"/>
                  </a:lnTo>
                  <a:lnTo>
                    <a:pt x="493" y="362"/>
                  </a:lnTo>
                  <a:lnTo>
                    <a:pt x="329" y="362"/>
                  </a:lnTo>
                  <a:lnTo>
                    <a:pt x="165" y="460"/>
                  </a:lnTo>
                  <a:lnTo>
                    <a:pt x="34" y="526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198" y="756"/>
                  </a:lnTo>
                  <a:lnTo>
                    <a:pt x="362" y="788"/>
                  </a:lnTo>
                  <a:lnTo>
                    <a:pt x="493" y="821"/>
                  </a:lnTo>
                  <a:lnTo>
                    <a:pt x="1019" y="690"/>
                  </a:lnTo>
                  <a:lnTo>
                    <a:pt x="1577" y="624"/>
                  </a:lnTo>
                  <a:lnTo>
                    <a:pt x="1839" y="559"/>
                  </a:lnTo>
                  <a:lnTo>
                    <a:pt x="2102" y="526"/>
                  </a:lnTo>
                  <a:lnTo>
                    <a:pt x="2660" y="460"/>
                  </a:lnTo>
                  <a:lnTo>
                    <a:pt x="2792" y="394"/>
                  </a:lnTo>
                  <a:lnTo>
                    <a:pt x="2956" y="263"/>
                  </a:lnTo>
                  <a:lnTo>
                    <a:pt x="3054" y="165"/>
                  </a:lnTo>
                  <a:lnTo>
                    <a:pt x="3087" y="99"/>
                  </a:lnTo>
                  <a:lnTo>
                    <a:pt x="2989" y="33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5"/>
          <p:cNvGrpSpPr/>
          <p:nvPr/>
        </p:nvGrpSpPr>
        <p:grpSpPr>
          <a:xfrm>
            <a:off x="2189675" y="3811963"/>
            <a:ext cx="321775" cy="708400"/>
            <a:chOff x="7060100" y="1163700"/>
            <a:chExt cx="321775" cy="708400"/>
          </a:xfrm>
        </p:grpSpPr>
        <p:sp>
          <p:nvSpPr>
            <p:cNvPr id="1371" name="Google Shape;1371;p15"/>
            <p:cNvSpPr/>
            <p:nvPr/>
          </p:nvSpPr>
          <p:spPr>
            <a:xfrm>
              <a:off x="7060100" y="1163700"/>
              <a:ext cx="321775" cy="503200"/>
            </a:xfrm>
            <a:custGeom>
              <a:avLst/>
              <a:gdLst/>
              <a:ahLst/>
              <a:cxnLst/>
              <a:rect l="l" t="t" r="r" b="b"/>
              <a:pathLst>
                <a:path w="12871" h="20128" extrusionOk="0">
                  <a:moveTo>
                    <a:pt x="8012" y="723"/>
                  </a:moveTo>
                  <a:lnTo>
                    <a:pt x="8241" y="756"/>
                  </a:lnTo>
                  <a:lnTo>
                    <a:pt x="8471" y="788"/>
                  </a:lnTo>
                  <a:lnTo>
                    <a:pt x="8701" y="821"/>
                  </a:lnTo>
                  <a:lnTo>
                    <a:pt x="8898" y="920"/>
                  </a:lnTo>
                  <a:lnTo>
                    <a:pt x="9128" y="1018"/>
                  </a:lnTo>
                  <a:lnTo>
                    <a:pt x="9292" y="1150"/>
                  </a:lnTo>
                  <a:lnTo>
                    <a:pt x="9489" y="1314"/>
                  </a:lnTo>
                  <a:lnTo>
                    <a:pt x="9785" y="1675"/>
                  </a:lnTo>
                  <a:lnTo>
                    <a:pt x="10047" y="2102"/>
                  </a:lnTo>
                  <a:lnTo>
                    <a:pt x="10277" y="2561"/>
                  </a:lnTo>
                  <a:lnTo>
                    <a:pt x="10441" y="3021"/>
                  </a:lnTo>
                  <a:lnTo>
                    <a:pt x="10606" y="3514"/>
                  </a:lnTo>
                  <a:lnTo>
                    <a:pt x="10737" y="4039"/>
                  </a:lnTo>
                  <a:lnTo>
                    <a:pt x="10934" y="5090"/>
                  </a:lnTo>
                  <a:lnTo>
                    <a:pt x="11262" y="7224"/>
                  </a:lnTo>
                  <a:lnTo>
                    <a:pt x="11394" y="8274"/>
                  </a:lnTo>
                  <a:lnTo>
                    <a:pt x="11525" y="9358"/>
                  </a:lnTo>
                  <a:lnTo>
                    <a:pt x="11591" y="10409"/>
                  </a:lnTo>
                  <a:lnTo>
                    <a:pt x="11656" y="11459"/>
                  </a:lnTo>
                  <a:lnTo>
                    <a:pt x="11623" y="12510"/>
                  </a:lnTo>
                  <a:lnTo>
                    <a:pt x="11525" y="13528"/>
                  </a:lnTo>
                  <a:lnTo>
                    <a:pt x="11492" y="14053"/>
                  </a:lnTo>
                  <a:lnTo>
                    <a:pt x="11394" y="14611"/>
                  </a:lnTo>
                  <a:lnTo>
                    <a:pt x="11262" y="15202"/>
                  </a:lnTo>
                  <a:lnTo>
                    <a:pt x="11098" y="15793"/>
                  </a:lnTo>
                  <a:lnTo>
                    <a:pt x="11000" y="16089"/>
                  </a:lnTo>
                  <a:lnTo>
                    <a:pt x="10868" y="16384"/>
                  </a:lnTo>
                  <a:lnTo>
                    <a:pt x="10573" y="16942"/>
                  </a:lnTo>
                  <a:lnTo>
                    <a:pt x="10212" y="17468"/>
                  </a:lnTo>
                  <a:lnTo>
                    <a:pt x="9785" y="17960"/>
                  </a:lnTo>
                  <a:lnTo>
                    <a:pt x="9358" y="18354"/>
                  </a:lnTo>
                  <a:lnTo>
                    <a:pt x="8898" y="18683"/>
                  </a:lnTo>
                  <a:lnTo>
                    <a:pt x="8471" y="18978"/>
                  </a:lnTo>
                  <a:lnTo>
                    <a:pt x="8044" y="19175"/>
                  </a:lnTo>
                  <a:lnTo>
                    <a:pt x="7572" y="19438"/>
                  </a:lnTo>
                  <a:lnTo>
                    <a:pt x="6403" y="19438"/>
                  </a:lnTo>
                  <a:lnTo>
                    <a:pt x="5845" y="19405"/>
                  </a:lnTo>
                  <a:lnTo>
                    <a:pt x="5286" y="19339"/>
                  </a:lnTo>
                  <a:lnTo>
                    <a:pt x="5024" y="19306"/>
                  </a:lnTo>
                  <a:lnTo>
                    <a:pt x="4728" y="19208"/>
                  </a:lnTo>
                  <a:lnTo>
                    <a:pt x="4433" y="19109"/>
                  </a:lnTo>
                  <a:lnTo>
                    <a:pt x="4170" y="19011"/>
                  </a:lnTo>
                  <a:lnTo>
                    <a:pt x="3940" y="18847"/>
                  </a:lnTo>
                  <a:lnTo>
                    <a:pt x="3710" y="18683"/>
                  </a:lnTo>
                  <a:lnTo>
                    <a:pt x="3481" y="18486"/>
                  </a:lnTo>
                  <a:lnTo>
                    <a:pt x="3284" y="18289"/>
                  </a:lnTo>
                  <a:lnTo>
                    <a:pt x="2922" y="17829"/>
                  </a:lnTo>
                  <a:lnTo>
                    <a:pt x="2594" y="17369"/>
                  </a:lnTo>
                  <a:lnTo>
                    <a:pt x="2331" y="16910"/>
                  </a:lnTo>
                  <a:lnTo>
                    <a:pt x="2134" y="16450"/>
                  </a:lnTo>
                  <a:lnTo>
                    <a:pt x="2003" y="16089"/>
                  </a:lnTo>
                  <a:lnTo>
                    <a:pt x="1806" y="15629"/>
                  </a:lnTo>
                  <a:lnTo>
                    <a:pt x="1642" y="15137"/>
                  </a:lnTo>
                  <a:lnTo>
                    <a:pt x="1511" y="14644"/>
                  </a:lnTo>
                  <a:lnTo>
                    <a:pt x="1379" y="14152"/>
                  </a:lnTo>
                  <a:lnTo>
                    <a:pt x="1281" y="13659"/>
                  </a:lnTo>
                  <a:lnTo>
                    <a:pt x="1182" y="13134"/>
                  </a:lnTo>
                  <a:lnTo>
                    <a:pt x="1051" y="12083"/>
                  </a:lnTo>
                  <a:lnTo>
                    <a:pt x="1018" y="11032"/>
                  </a:lnTo>
                  <a:lnTo>
                    <a:pt x="1018" y="9982"/>
                  </a:lnTo>
                  <a:lnTo>
                    <a:pt x="1117" y="8931"/>
                  </a:lnTo>
                  <a:lnTo>
                    <a:pt x="1215" y="7880"/>
                  </a:lnTo>
                  <a:lnTo>
                    <a:pt x="1314" y="7355"/>
                  </a:lnTo>
                  <a:lnTo>
                    <a:pt x="1445" y="6863"/>
                  </a:lnTo>
                  <a:lnTo>
                    <a:pt x="1609" y="6370"/>
                  </a:lnTo>
                  <a:lnTo>
                    <a:pt x="1773" y="5878"/>
                  </a:lnTo>
                  <a:lnTo>
                    <a:pt x="2003" y="5385"/>
                  </a:lnTo>
                  <a:lnTo>
                    <a:pt x="2233" y="4925"/>
                  </a:lnTo>
                  <a:lnTo>
                    <a:pt x="2496" y="4466"/>
                  </a:lnTo>
                  <a:lnTo>
                    <a:pt x="2758" y="4039"/>
                  </a:lnTo>
                  <a:lnTo>
                    <a:pt x="3054" y="3612"/>
                  </a:lnTo>
                  <a:lnTo>
                    <a:pt x="3382" y="3218"/>
                  </a:lnTo>
                  <a:lnTo>
                    <a:pt x="3743" y="2824"/>
                  </a:lnTo>
                  <a:lnTo>
                    <a:pt x="4104" y="2463"/>
                  </a:lnTo>
                  <a:lnTo>
                    <a:pt x="4498" y="2135"/>
                  </a:lnTo>
                  <a:lnTo>
                    <a:pt x="4925" y="1839"/>
                  </a:lnTo>
                  <a:lnTo>
                    <a:pt x="5385" y="1544"/>
                  </a:lnTo>
                  <a:lnTo>
                    <a:pt x="5845" y="1314"/>
                  </a:lnTo>
                  <a:lnTo>
                    <a:pt x="6304" y="1117"/>
                  </a:lnTo>
                  <a:lnTo>
                    <a:pt x="6797" y="920"/>
                  </a:lnTo>
                  <a:lnTo>
                    <a:pt x="7289" y="821"/>
                  </a:lnTo>
                  <a:lnTo>
                    <a:pt x="7782" y="756"/>
                  </a:lnTo>
                  <a:lnTo>
                    <a:pt x="8012" y="723"/>
                  </a:lnTo>
                  <a:close/>
                  <a:moveTo>
                    <a:pt x="7716" y="0"/>
                  </a:moveTo>
                  <a:lnTo>
                    <a:pt x="7421" y="33"/>
                  </a:lnTo>
                  <a:lnTo>
                    <a:pt x="7125" y="99"/>
                  </a:lnTo>
                  <a:lnTo>
                    <a:pt x="6567" y="263"/>
                  </a:lnTo>
                  <a:lnTo>
                    <a:pt x="6042" y="460"/>
                  </a:lnTo>
                  <a:lnTo>
                    <a:pt x="5516" y="657"/>
                  </a:lnTo>
                  <a:lnTo>
                    <a:pt x="5024" y="920"/>
                  </a:lnTo>
                  <a:lnTo>
                    <a:pt x="4531" y="1248"/>
                  </a:lnTo>
                  <a:lnTo>
                    <a:pt x="4072" y="1576"/>
                  </a:lnTo>
                  <a:lnTo>
                    <a:pt x="3645" y="1938"/>
                  </a:lnTo>
                  <a:lnTo>
                    <a:pt x="3218" y="2299"/>
                  </a:lnTo>
                  <a:lnTo>
                    <a:pt x="2824" y="2726"/>
                  </a:lnTo>
                  <a:lnTo>
                    <a:pt x="2463" y="3152"/>
                  </a:lnTo>
                  <a:lnTo>
                    <a:pt x="2134" y="3612"/>
                  </a:lnTo>
                  <a:lnTo>
                    <a:pt x="1839" y="4072"/>
                  </a:lnTo>
                  <a:lnTo>
                    <a:pt x="1543" y="4564"/>
                  </a:lnTo>
                  <a:lnTo>
                    <a:pt x="1281" y="5057"/>
                  </a:lnTo>
                  <a:lnTo>
                    <a:pt x="1051" y="5582"/>
                  </a:lnTo>
                  <a:lnTo>
                    <a:pt x="854" y="6107"/>
                  </a:lnTo>
                  <a:lnTo>
                    <a:pt x="657" y="6633"/>
                  </a:lnTo>
                  <a:lnTo>
                    <a:pt x="493" y="7158"/>
                  </a:lnTo>
                  <a:lnTo>
                    <a:pt x="361" y="7716"/>
                  </a:lnTo>
                  <a:lnTo>
                    <a:pt x="197" y="8800"/>
                  </a:lnTo>
                  <a:lnTo>
                    <a:pt x="66" y="9916"/>
                  </a:lnTo>
                  <a:lnTo>
                    <a:pt x="0" y="11032"/>
                  </a:lnTo>
                  <a:lnTo>
                    <a:pt x="0" y="12149"/>
                  </a:lnTo>
                  <a:lnTo>
                    <a:pt x="33" y="12707"/>
                  </a:lnTo>
                  <a:lnTo>
                    <a:pt x="66" y="13265"/>
                  </a:lnTo>
                  <a:lnTo>
                    <a:pt x="132" y="13823"/>
                  </a:lnTo>
                  <a:lnTo>
                    <a:pt x="197" y="14381"/>
                  </a:lnTo>
                  <a:lnTo>
                    <a:pt x="329" y="14940"/>
                  </a:lnTo>
                  <a:lnTo>
                    <a:pt x="460" y="15498"/>
                  </a:lnTo>
                  <a:lnTo>
                    <a:pt x="591" y="16056"/>
                  </a:lnTo>
                  <a:lnTo>
                    <a:pt x="788" y="16581"/>
                  </a:lnTo>
                  <a:lnTo>
                    <a:pt x="1051" y="17205"/>
                  </a:lnTo>
                  <a:lnTo>
                    <a:pt x="1412" y="17829"/>
                  </a:lnTo>
                  <a:lnTo>
                    <a:pt x="1609" y="18124"/>
                  </a:lnTo>
                  <a:lnTo>
                    <a:pt x="1839" y="18420"/>
                  </a:lnTo>
                  <a:lnTo>
                    <a:pt x="2102" y="18715"/>
                  </a:lnTo>
                  <a:lnTo>
                    <a:pt x="2364" y="18978"/>
                  </a:lnTo>
                  <a:lnTo>
                    <a:pt x="2660" y="19241"/>
                  </a:lnTo>
                  <a:lnTo>
                    <a:pt x="2955" y="19471"/>
                  </a:lnTo>
                  <a:lnTo>
                    <a:pt x="3284" y="19668"/>
                  </a:lnTo>
                  <a:lnTo>
                    <a:pt x="3645" y="19832"/>
                  </a:lnTo>
                  <a:lnTo>
                    <a:pt x="3973" y="19930"/>
                  </a:lnTo>
                  <a:lnTo>
                    <a:pt x="4334" y="20029"/>
                  </a:lnTo>
                  <a:lnTo>
                    <a:pt x="4695" y="20094"/>
                  </a:lnTo>
                  <a:lnTo>
                    <a:pt x="5024" y="20127"/>
                  </a:lnTo>
                  <a:lnTo>
                    <a:pt x="5352" y="20127"/>
                  </a:lnTo>
                  <a:lnTo>
                    <a:pt x="5648" y="20094"/>
                  </a:lnTo>
                  <a:lnTo>
                    <a:pt x="6206" y="20029"/>
                  </a:lnTo>
                  <a:lnTo>
                    <a:pt x="6698" y="19897"/>
                  </a:lnTo>
                  <a:lnTo>
                    <a:pt x="7092" y="19799"/>
                  </a:lnTo>
                  <a:lnTo>
                    <a:pt x="7464" y="19668"/>
                  </a:lnTo>
                  <a:lnTo>
                    <a:pt x="7519" y="19668"/>
                  </a:lnTo>
                  <a:lnTo>
                    <a:pt x="8274" y="19536"/>
                  </a:lnTo>
                  <a:lnTo>
                    <a:pt x="8504" y="19471"/>
                  </a:lnTo>
                  <a:lnTo>
                    <a:pt x="8767" y="19372"/>
                  </a:lnTo>
                  <a:lnTo>
                    <a:pt x="9325" y="19142"/>
                  </a:lnTo>
                  <a:lnTo>
                    <a:pt x="9620" y="19011"/>
                  </a:lnTo>
                  <a:lnTo>
                    <a:pt x="9916" y="18814"/>
                  </a:lnTo>
                  <a:lnTo>
                    <a:pt x="10507" y="18420"/>
                  </a:lnTo>
                  <a:lnTo>
                    <a:pt x="10803" y="18190"/>
                  </a:lnTo>
                  <a:lnTo>
                    <a:pt x="11065" y="17895"/>
                  </a:lnTo>
                  <a:lnTo>
                    <a:pt x="11328" y="17599"/>
                  </a:lnTo>
                  <a:lnTo>
                    <a:pt x="11558" y="17304"/>
                  </a:lnTo>
                  <a:lnTo>
                    <a:pt x="11755" y="16975"/>
                  </a:lnTo>
                  <a:lnTo>
                    <a:pt x="11952" y="16647"/>
                  </a:lnTo>
                  <a:lnTo>
                    <a:pt x="12280" y="15990"/>
                  </a:lnTo>
                  <a:lnTo>
                    <a:pt x="12510" y="15334"/>
                  </a:lnTo>
                  <a:lnTo>
                    <a:pt x="12674" y="14710"/>
                  </a:lnTo>
                  <a:lnTo>
                    <a:pt x="12805" y="14152"/>
                  </a:lnTo>
                  <a:lnTo>
                    <a:pt x="12838" y="13659"/>
                  </a:lnTo>
                  <a:lnTo>
                    <a:pt x="12871" y="12543"/>
                  </a:lnTo>
                  <a:lnTo>
                    <a:pt x="12805" y="11426"/>
                  </a:lnTo>
                  <a:lnTo>
                    <a:pt x="12707" y="10310"/>
                  </a:lnTo>
                  <a:lnTo>
                    <a:pt x="12576" y="9227"/>
                  </a:lnTo>
                  <a:lnTo>
                    <a:pt x="12379" y="8143"/>
                  </a:lnTo>
                  <a:lnTo>
                    <a:pt x="12182" y="7060"/>
                  </a:lnTo>
                  <a:lnTo>
                    <a:pt x="11788" y="4925"/>
                  </a:lnTo>
                  <a:lnTo>
                    <a:pt x="11558" y="3842"/>
                  </a:lnTo>
                  <a:lnTo>
                    <a:pt x="11394" y="3284"/>
                  </a:lnTo>
                  <a:lnTo>
                    <a:pt x="11197" y="2758"/>
                  </a:lnTo>
                  <a:lnTo>
                    <a:pt x="11000" y="2233"/>
                  </a:lnTo>
                  <a:lnTo>
                    <a:pt x="10737" y="1708"/>
                  </a:lnTo>
                  <a:lnTo>
                    <a:pt x="10573" y="1478"/>
                  </a:lnTo>
                  <a:lnTo>
                    <a:pt x="10409" y="1215"/>
                  </a:lnTo>
                  <a:lnTo>
                    <a:pt x="10212" y="985"/>
                  </a:lnTo>
                  <a:lnTo>
                    <a:pt x="9982" y="788"/>
                  </a:lnTo>
                  <a:lnTo>
                    <a:pt x="9752" y="559"/>
                  </a:lnTo>
                  <a:lnTo>
                    <a:pt x="9489" y="394"/>
                  </a:lnTo>
                  <a:lnTo>
                    <a:pt x="9226" y="263"/>
                  </a:lnTo>
                  <a:lnTo>
                    <a:pt x="8931" y="132"/>
                  </a:lnTo>
                  <a:lnTo>
                    <a:pt x="8635" y="66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7216050" y="1653725"/>
              <a:ext cx="42700" cy="218375"/>
            </a:xfrm>
            <a:custGeom>
              <a:avLst/>
              <a:gdLst/>
              <a:ahLst/>
              <a:cxnLst/>
              <a:rect l="l" t="t" r="r" b="b"/>
              <a:pathLst>
                <a:path w="1708" h="8735" extrusionOk="0">
                  <a:moveTo>
                    <a:pt x="821" y="1"/>
                  </a:moveTo>
                  <a:lnTo>
                    <a:pt x="789" y="34"/>
                  </a:lnTo>
                  <a:lnTo>
                    <a:pt x="657" y="99"/>
                  </a:lnTo>
                  <a:lnTo>
                    <a:pt x="526" y="264"/>
                  </a:lnTo>
                  <a:lnTo>
                    <a:pt x="362" y="493"/>
                  </a:lnTo>
                  <a:lnTo>
                    <a:pt x="230" y="690"/>
                  </a:lnTo>
                  <a:lnTo>
                    <a:pt x="99" y="920"/>
                  </a:lnTo>
                  <a:lnTo>
                    <a:pt x="33" y="1150"/>
                  </a:lnTo>
                  <a:lnTo>
                    <a:pt x="1" y="1314"/>
                  </a:lnTo>
                  <a:lnTo>
                    <a:pt x="198" y="2857"/>
                  </a:lnTo>
                  <a:lnTo>
                    <a:pt x="329" y="4368"/>
                  </a:lnTo>
                  <a:lnTo>
                    <a:pt x="395" y="5123"/>
                  </a:lnTo>
                  <a:lnTo>
                    <a:pt x="427" y="5878"/>
                  </a:lnTo>
                  <a:lnTo>
                    <a:pt x="427" y="6633"/>
                  </a:lnTo>
                  <a:lnTo>
                    <a:pt x="395" y="7388"/>
                  </a:lnTo>
                  <a:lnTo>
                    <a:pt x="427" y="7585"/>
                  </a:lnTo>
                  <a:lnTo>
                    <a:pt x="493" y="7815"/>
                  </a:lnTo>
                  <a:lnTo>
                    <a:pt x="723" y="8242"/>
                  </a:lnTo>
                  <a:lnTo>
                    <a:pt x="986" y="8603"/>
                  </a:lnTo>
                  <a:lnTo>
                    <a:pt x="1084" y="8702"/>
                  </a:lnTo>
                  <a:lnTo>
                    <a:pt x="1150" y="8735"/>
                  </a:lnTo>
                  <a:lnTo>
                    <a:pt x="1248" y="8669"/>
                  </a:lnTo>
                  <a:lnTo>
                    <a:pt x="1347" y="8538"/>
                  </a:lnTo>
                  <a:lnTo>
                    <a:pt x="1445" y="8341"/>
                  </a:lnTo>
                  <a:lnTo>
                    <a:pt x="1544" y="8078"/>
                  </a:lnTo>
                  <a:lnTo>
                    <a:pt x="1675" y="7585"/>
                  </a:lnTo>
                  <a:lnTo>
                    <a:pt x="1708" y="7356"/>
                  </a:lnTo>
                  <a:lnTo>
                    <a:pt x="1708" y="7191"/>
                  </a:lnTo>
                  <a:lnTo>
                    <a:pt x="1478" y="6502"/>
                  </a:lnTo>
                  <a:lnTo>
                    <a:pt x="1281" y="5780"/>
                  </a:lnTo>
                  <a:lnTo>
                    <a:pt x="1150" y="5057"/>
                  </a:lnTo>
                  <a:lnTo>
                    <a:pt x="1051" y="4302"/>
                  </a:lnTo>
                  <a:lnTo>
                    <a:pt x="1018" y="3580"/>
                  </a:lnTo>
                  <a:lnTo>
                    <a:pt x="1051" y="2857"/>
                  </a:lnTo>
                  <a:lnTo>
                    <a:pt x="1150" y="2135"/>
                  </a:lnTo>
                  <a:lnTo>
                    <a:pt x="1314" y="1446"/>
                  </a:lnTo>
                  <a:lnTo>
                    <a:pt x="1314" y="1249"/>
                  </a:lnTo>
                  <a:lnTo>
                    <a:pt x="1281" y="1019"/>
                  </a:lnTo>
                  <a:lnTo>
                    <a:pt x="1183" y="592"/>
                  </a:lnTo>
                  <a:lnTo>
                    <a:pt x="1051" y="231"/>
                  </a:lnTo>
                  <a:lnTo>
                    <a:pt x="953" y="9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7143000" y="1582325"/>
              <a:ext cx="81275" cy="51725"/>
            </a:xfrm>
            <a:custGeom>
              <a:avLst/>
              <a:gdLst/>
              <a:ahLst/>
              <a:cxnLst/>
              <a:rect l="l" t="t" r="r" b="b"/>
              <a:pathLst>
                <a:path w="3251" h="2069" extrusionOk="0">
                  <a:moveTo>
                    <a:pt x="2726" y="0"/>
                  </a:moveTo>
                  <a:lnTo>
                    <a:pt x="2529" y="33"/>
                  </a:lnTo>
                  <a:lnTo>
                    <a:pt x="1970" y="362"/>
                  </a:lnTo>
                  <a:lnTo>
                    <a:pt x="1379" y="624"/>
                  </a:lnTo>
                  <a:lnTo>
                    <a:pt x="756" y="920"/>
                  </a:lnTo>
                  <a:lnTo>
                    <a:pt x="427" y="1084"/>
                  </a:lnTo>
                  <a:lnTo>
                    <a:pt x="132" y="1314"/>
                  </a:lnTo>
                  <a:lnTo>
                    <a:pt x="66" y="1412"/>
                  </a:lnTo>
                  <a:lnTo>
                    <a:pt x="0" y="1544"/>
                  </a:lnTo>
                  <a:lnTo>
                    <a:pt x="0" y="1675"/>
                  </a:lnTo>
                  <a:lnTo>
                    <a:pt x="0" y="1806"/>
                  </a:lnTo>
                  <a:lnTo>
                    <a:pt x="33" y="1905"/>
                  </a:lnTo>
                  <a:lnTo>
                    <a:pt x="99" y="2003"/>
                  </a:lnTo>
                  <a:lnTo>
                    <a:pt x="132" y="2036"/>
                  </a:lnTo>
                  <a:lnTo>
                    <a:pt x="197" y="2069"/>
                  </a:lnTo>
                  <a:lnTo>
                    <a:pt x="230" y="2036"/>
                  </a:lnTo>
                  <a:lnTo>
                    <a:pt x="296" y="2003"/>
                  </a:lnTo>
                  <a:lnTo>
                    <a:pt x="394" y="1905"/>
                  </a:lnTo>
                  <a:lnTo>
                    <a:pt x="559" y="1806"/>
                  </a:lnTo>
                  <a:lnTo>
                    <a:pt x="624" y="1708"/>
                  </a:lnTo>
                  <a:lnTo>
                    <a:pt x="788" y="1478"/>
                  </a:lnTo>
                  <a:lnTo>
                    <a:pt x="985" y="1281"/>
                  </a:lnTo>
                  <a:lnTo>
                    <a:pt x="1248" y="1117"/>
                  </a:lnTo>
                  <a:lnTo>
                    <a:pt x="1511" y="953"/>
                  </a:lnTo>
                  <a:lnTo>
                    <a:pt x="1806" y="854"/>
                  </a:lnTo>
                  <a:lnTo>
                    <a:pt x="2135" y="756"/>
                  </a:lnTo>
                  <a:lnTo>
                    <a:pt x="2430" y="690"/>
                  </a:lnTo>
                  <a:lnTo>
                    <a:pt x="2758" y="657"/>
                  </a:lnTo>
                  <a:lnTo>
                    <a:pt x="2923" y="559"/>
                  </a:lnTo>
                  <a:lnTo>
                    <a:pt x="3087" y="427"/>
                  </a:lnTo>
                  <a:lnTo>
                    <a:pt x="3218" y="263"/>
                  </a:lnTo>
                  <a:lnTo>
                    <a:pt x="3251" y="230"/>
                  </a:lnTo>
                  <a:lnTo>
                    <a:pt x="3251" y="165"/>
                  </a:lnTo>
                  <a:lnTo>
                    <a:pt x="3218" y="132"/>
                  </a:lnTo>
                  <a:lnTo>
                    <a:pt x="3152" y="99"/>
                  </a:lnTo>
                  <a:lnTo>
                    <a:pt x="2955" y="33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7106050" y="1553600"/>
              <a:ext cx="80475" cy="42700"/>
            </a:xfrm>
            <a:custGeom>
              <a:avLst/>
              <a:gdLst/>
              <a:ahLst/>
              <a:cxnLst/>
              <a:rect l="l" t="t" r="r" b="b"/>
              <a:pathLst>
                <a:path w="3219" h="1708" extrusionOk="0">
                  <a:moveTo>
                    <a:pt x="2562" y="0"/>
                  </a:moveTo>
                  <a:lnTo>
                    <a:pt x="2004" y="296"/>
                  </a:lnTo>
                  <a:lnTo>
                    <a:pt x="1413" y="558"/>
                  </a:lnTo>
                  <a:lnTo>
                    <a:pt x="231" y="1051"/>
                  </a:lnTo>
                  <a:lnTo>
                    <a:pt x="165" y="1117"/>
                  </a:lnTo>
                  <a:lnTo>
                    <a:pt x="99" y="1215"/>
                  </a:lnTo>
                  <a:lnTo>
                    <a:pt x="1" y="1445"/>
                  </a:lnTo>
                  <a:lnTo>
                    <a:pt x="1" y="1642"/>
                  </a:lnTo>
                  <a:lnTo>
                    <a:pt x="34" y="1708"/>
                  </a:lnTo>
                  <a:lnTo>
                    <a:pt x="198" y="1708"/>
                  </a:lnTo>
                  <a:lnTo>
                    <a:pt x="362" y="1675"/>
                  </a:lnTo>
                  <a:lnTo>
                    <a:pt x="625" y="1576"/>
                  </a:lnTo>
                  <a:lnTo>
                    <a:pt x="822" y="1346"/>
                  </a:lnTo>
                  <a:lnTo>
                    <a:pt x="1052" y="1182"/>
                  </a:lnTo>
                  <a:lnTo>
                    <a:pt x="1314" y="1018"/>
                  </a:lnTo>
                  <a:lnTo>
                    <a:pt x="1577" y="887"/>
                  </a:lnTo>
                  <a:lnTo>
                    <a:pt x="1840" y="788"/>
                  </a:lnTo>
                  <a:lnTo>
                    <a:pt x="2135" y="723"/>
                  </a:lnTo>
                  <a:lnTo>
                    <a:pt x="2431" y="657"/>
                  </a:lnTo>
                  <a:lnTo>
                    <a:pt x="2726" y="657"/>
                  </a:lnTo>
                  <a:lnTo>
                    <a:pt x="2890" y="591"/>
                  </a:lnTo>
                  <a:lnTo>
                    <a:pt x="3054" y="460"/>
                  </a:lnTo>
                  <a:lnTo>
                    <a:pt x="3186" y="361"/>
                  </a:lnTo>
                  <a:lnTo>
                    <a:pt x="3219" y="263"/>
                  </a:lnTo>
                  <a:lnTo>
                    <a:pt x="3219" y="230"/>
                  </a:lnTo>
                  <a:lnTo>
                    <a:pt x="3153" y="164"/>
                  </a:lnTo>
                  <a:lnTo>
                    <a:pt x="2956" y="66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7082250" y="1507625"/>
              <a:ext cx="69800" cy="39425"/>
            </a:xfrm>
            <a:custGeom>
              <a:avLst/>
              <a:gdLst/>
              <a:ahLst/>
              <a:cxnLst/>
              <a:rect l="l" t="t" r="r" b="b"/>
              <a:pathLst>
                <a:path w="2792" h="1577" extrusionOk="0">
                  <a:moveTo>
                    <a:pt x="2299" y="1"/>
                  </a:moveTo>
                  <a:lnTo>
                    <a:pt x="2168" y="33"/>
                  </a:lnTo>
                  <a:lnTo>
                    <a:pt x="1971" y="198"/>
                  </a:lnTo>
                  <a:lnTo>
                    <a:pt x="1741" y="329"/>
                  </a:lnTo>
                  <a:lnTo>
                    <a:pt x="1281" y="559"/>
                  </a:lnTo>
                  <a:lnTo>
                    <a:pt x="756" y="756"/>
                  </a:lnTo>
                  <a:lnTo>
                    <a:pt x="231" y="953"/>
                  </a:lnTo>
                  <a:lnTo>
                    <a:pt x="165" y="986"/>
                  </a:lnTo>
                  <a:lnTo>
                    <a:pt x="99" y="1084"/>
                  </a:lnTo>
                  <a:lnTo>
                    <a:pt x="34" y="1248"/>
                  </a:lnTo>
                  <a:lnTo>
                    <a:pt x="1" y="1445"/>
                  </a:lnTo>
                  <a:lnTo>
                    <a:pt x="34" y="1511"/>
                  </a:lnTo>
                  <a:lnTo>
                    <a:pt x="66" y="1544"/>
                  </a:lnTo>
                  <a:lnTo>
                    <a:pt x="165" y="1577"/>
                  </a:lnTo>
                  <a:lnTo>
                    <a:pt x="329" y="1544"/>
                  </a:lnTo>
                  <a:lnTo>
                    <a:pt x="592" y="1478"/>
                  </a:lnTo>
                  <a:lnTo>
                    <a:pt x="756" y="1314"/>
                  </a:lnTo>
                  <a:lnTo>
                    <a:pt x="953" y="1150"/>
                  </a:lnTo>
                  <a:lnTo>
                    <a:pt x="1183" y="1018"/>
                  </a:lnTo>
                  <a:lnTo>
                    <a:pt x="1413" y="887"/>
                  </a:lnTo>
                  <a:lnTo>
                    <a:pt x="1642" y="789"/>
                  </a:lnTo>
                  <a:lnTo>
                    <a:pt x="1905" y="723"/>
                  </a:lnTo>
                  <a:lnTo>
                    <a:pt x="2430" y="624"/>
                  </a:lnTo>
                  <a:lnTo>
                    <a:pt x="2562" y="559"/>
                  </a:lnTo>
                  <a:lnTo>
                    <a:pt x="2693" y="395"/>
                  </a:lnTo>
                  <a:lnTo>
                    <a:pt x="2792" y="263"/>
                  </a:lnTo>
                  <a:lnTo>
                    <a:pt x="2792" y="198"/>
                  </a:lnTo>
                  <a:lnTo>
                    <a:pt x="2792" y="165"/>
                  </a:lnTo>
                  <a:lnTo>
                    <a:pt x="2759" y="132"/>
                  </a:lnTo>
                  <a:lnTo>
                    <a:pt x="2693" y="99"/>
                  </a:lnTo>
                  <a:lnTo>
                    <a:pt x="2496" y="3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7079800" y="1453450"/>
              <a:ext cx="60750" cy="32850"/>
            </a:xfrm>
            <a:custGeom>
              <a:avLst/>
              <a:gdLst/>
              <a:ahLst/>
              <a:cxnLst/>
              <a:rect l="l" t="t" r="r" b="b"/>
              <a:pathLst>
                <a:path w="2430" h="1314" extrusionOk="0">
                  <a:moveTo>
                    <a:pt x="1905" y="1"/>
                  </a:moveTo>
                  <a:lnTo>
                    <a:pt x="1511" y="263"/>
                  </a:lnTo>
                  <a:lnTo>
                    <a:pt x="1117" y="460"/>
                  </a:lnTo>
                  <a:lnTo>
                    <a:pt x="690" y="592"/>
                  </a:lnTo>
                  <a:lnTo>
                    <a:pt x="230" y="690"/>
                  </a:lnTo>
                  <a:lnTo>
                    <a:pt x="99" y="789"/>
                  </a:lnTo>
                  <a:lnTo>
                    <a:pt x="33" y="953"/>
                  </a:lnTo>
                  <a:lnTo>
                    <a:pt x="0" y="1051"/>
                  </a:lnTo>
                  <a:lnTo>
                    <a:pt x="0" y="1150"/>
                  </a:lnTo>
                  <a:lnTo>
                    <a:pt x="33" y="1215"/>
                  </a:lnTo>
                  <a:lnTo>
                    <a:pt x="66" y="1215"/>
                  </a:lnTo>
                  <a:lnTo>
                    <a:pt x="296" y="1281"/>
                  </a:lnTo>
                  <a:lnTo>
                    <a:pt x="427" y="1314"/>
                  </a:lnTo>
                  <a:lnTo>
                    <a:pt x="526" y="1281"/>
                  </a:lnTo>
                  <a:lnTo>
                    <a:pt x="690" y="1117"/>
                  </a:lnTo>
                  <a:lnTo>
                    <a:pt x="854" y="986"/>
                  </a:lnTo>
                  <a:lnTo>
                    <a:pt x="1051" y="887"/>
                  </a:lnTo>
                  <a:lnTo>
                    <a:pt x="1248" y="789"/>
                  </a:lnTo>
                  <a:lnTo>
                    <a:pt x="1445" y="723"/>
                  </a:lnTo>
                  <a:lnTo>
                    <a:pt x="1675" y="657"/>
                  </a:lnTo>
                  <a:lnTo>
                    <a:pt x="1905" y="624"/>
                  </a:lnTo>
                  <a:lnTo>
                    <a:pt x="2134" y="624"/>
                  </a:lnTo>
                  <a:lnTo>
                    <a:pt x="2233" y="559"/>
                  </a:lnTo>
                  <a:lnTo>
                    <a:pt x="2331" y="427"/>
                  </a:lnTo>
                  <a:lnTo>
                    <a:pt x="2430" y="296"/>
                  </a:lnTo>
                  <a:lnTo>
                    <a:pt x="2430" y="230"/>
                  </a:lnTo>
                  <a:lnTo>
                    <a:pt x="2397" y="165"/>
                  </a:lnTo>
                  <a:lnTo>
                    <a:pt x="2364" y="132"/>
                  </a:lnTo>
                  <a:lnTo>
                    <a:pt x="2200" y="33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7065025" y="1394350"/>
              <a:ext cx="64875" cy="29575"/>
            </a:xfrm>
            <a:custGeom>
              <a:avLst/>
              <a:gdLst/>
              <a:ahLst/>
              <a:cxnLst/>
              <a:rect l="l" t="t" r="r" b="b"/>
              <a:pathLst>
                <a:path w="2595" h="1183" extrusionOk="0">
                  <a:moveTo>
                    <a:pt x="2036" y="1"/>
                  </a:moveTo>
                  <a:lnTo>
                    <a:pt x="1872" y="132"/>
                  </a:lnTo>
                  <a:lnTo>
                    <a:pt x="1642" y="230"/>
                  </a:lnTo>
                  <a:lnTo>
                    <a:pt x="1445" y="329"/>
                  </a:lnTo>
                  <a:lnTo>
                    <a:pt x="1215" y="395"/>
                  </a:lnTo>
                  <a:lnTo>
                    <a:pt x="755" y="493"/>
                  </a:lnTo>
                  <a:lnTo>
                    <a:pt x="263" y="559"/>
                  </a:lnTo>
                  <a:lnTo>
                    <a:pt x="164" y="657"/>
                  </a:lnTo>
                  <a:lnTo>
                    <a:pt x="66" y="789"/>
                  </a:lnTo>
                  <a:lnTo>
                    <a:pt x="0" y="953"/>
                  </a:lnTo>
                  <a:lnTo>
                    <a:pt x="33" y="1051"/>
                  </a:lnTo>
                  <a:lnTo>
                    <a:pt x="132" y="1117"/>
                  </a:lnTo>
                  <a:lnTo>
                    <a:pt x="296" y="1150"/>
                  </a:lnTo>
                  <a:lnTo>
                    <a:pt x="427" y="1183"/>
                  </a:lnTo>
                  <a:lnTo>
                    <a:pt x="558" y="1150"/>
                  </a:lnTo>
                  <a:lnTo>
                    <a:pt x="723" y="1018"/>
                  </a:lnTo>
                  <a:lnTo>
                    <a:pt x="887" y="887"/>
                  </a:lnTo>
                  <a:lnTo>
                    <a:pt x="1117" y="789"/>
                  </a:lnTo>
                  <a:lnTo>
                    <a:pt x="1314" y="723"/>
                  </a:lnTo>
                  <a:lnTo>
                    <a:pt x="1773" y="657"/>
                  </a:lnTo>
                  <a:lnTo>
                    <a:pt x="2266" y="624"/>
                  </a:lnTo>
                  <a:lnTo>
                    <a:pt x="2397" y="526"/>
                  </a:lnTo>
                  <a:lnTo>
                    <a:pt x="2496" y="427"/>
                  </a:lnTo>
                  <a:lnTo>
                    <a:pt x="2594" y="296"/>
                  </a:lnTo>
                  <a:lnTo>
                    <a:pt x="2594" y="230"/>
                  </a:lnTo>
                  <a:lnTo>
                    <a:pt x="2594" y="198"/>
                  </a:lnTo>
                  <a:lnTo>
                    <a:pt x="2496" y="99"/>
                  </a:lnTo>
                  <a:lnTo>
                    <a:pt x="2331" y="33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7074050" y="1352500"/>
              <a:ext cx="58300" cy="23825"/>
            </a:xfrm>
            <a:custGeom>
              <a:avLst/>
              <a:gdLst/>
              <a:ahLst/>
              <a:cxnLst/>
              <a:rect l="l" t="t" r="r" b="b"/>
              <a:pathLst>
                <a:path w="2332" h="953" extrusionOk="0">
                  <a:moveTo>
                    <a:pt x="1839" y="0"/>
                  </a:moveTo>
                  <a:lnTo>
                    <a:pt x="1511" y="230"/>
                  </a:lnTo>
                  <a:lnTo>
                    <a:pt x="1117" y="328"/>
                  </a:lnTo>
                  <a:lnTo>
                    <a:pt x="920" y="361"/>
                  </a:lnTo>
                  <a:lnTo>
                    <a:pt x="723" y="361"/>
                  </a:lnTo>
                  <a:lnTo>
                    <a:pt x="329" y="296"/>
                  </a:lnTo>
                  <a:lnTo>
                    <a:pt x="230" y="361"/>
                  </a:lnTo>
                  <a:lnTo>
                    <a:pt x="99" y="460"/>
                  </a:lnTo>
                  <a:lnTo>
                    <a:pt x="33" y="591"/>
                  </a:lnTo>
                  <a:lnTo>
                    <a:pt x="0" y="690"/>
                  </a:lnTo>
                  <a:lnTo>
                    <a:pt x="66" y="788"/>
                  </a:lnTo>
                  <a:lnTo>
                    <a:pt x="197" y="887"/>
                  </a:lnTo>
                  <a:lnTo>
                    <a:pt x="329" y="952"/>
                  </a:lnTo>
                  <a:lnTo>
                    <a:pt x="427" y="952"/>
                  </a:lnTo>
                  <a:lnTo>
                    <a:pt x="788" y="788"/>
                  </a:lnTo>
                  <a:lnTo>
                    <a:pt x="1182" y="690"/>
                  </a:lnTo>
                  <a:lnTo>
                    <a:pt x="1609" y="624"/>
                  </a:lnTo>
                  <a:lnTo>
                    <a:pt x="2003" y="657"/>
                  </a:lnTo>
                  <a:lnTo>
                    <a:pt x="2135" y="591"/>
                  </a:lnTo>
                  <a:lnTo>
                    <a:pt x="2233" y="493"/>
                  </a:lnTo>
                  <a:lnTo>
                    <a:pt x="2299" y="394"/>
                  </a:lnTo>
                  <a:lnTo>
                    <a:pt x="2332" y="296"/>
                  </a:lnTo>
                  <a:lnTo>
                    <a:pt x="2233" y="197"/>
                  </a:lnTo>
                  <a:lnTo>
                    <a:pt x="2102" y="99"/>
                  </a:lnTo>
                  <a:lnTo>
                    <a:pt x="1938" y="33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7096200" y="1306525"/>
              <a:ext cx="40250" cy="16450"/>
            </a:xfrm>
            <a:custGeom>
              <a:avLst/>
              <a:gdLst/>
              <a:ahLst/>
              <a:cxnLst/>
              <a:rect l="l" t="t" r="r" b="b"/>
              <a:pathLst>
                <a:path w="1610" h="658" extrusionOk="0">
                  <a:moveTo>
                    <a:pt x="264" y="0"/>
                  </a:moveTo>
                  <a:lnTo>
                    <a:pt x="165" y="33"/>
                  </a:lnTo>
                  <a:lnTo>
                    <a:pt x="99" y="132"/>
                  </a:lnTo>
                  <a:lnTo>
                    <a:pt x="34" y="230"/>
                  </a:lnTo>
                  <a:lnTo>
                    <a:pt x="1" y="329"/>
                  </a:lnTo>
                  <a:lnTo>
                    <a:pt x="34" y="427"/>
                  </a:lnTo>
                  <a:lnTo>
                    <a:pt x="99" y="526"/>
                  </a:lnTo>
                  <a:lnTo>
                    <a:pt x="198" y="624"/>
                  </a:lnTo>
                  <a:lnTo>
                    <a:pt x="264" y="657"/>
                  </a:lnTo>
                  <a:lnTo>
                    <a:pt x="526" y="526"/>
                  </a:lnTo>
                  <a:lnTo>
                    <a:pt x="789" y="493"/>
                  </a:lnTo>
                  <a:lnTo>
                    <a:pt x="1052" y="526"/>
                  </a:lnTo>
                  <a:lnTo>
                    <a:pt x="1347" y="657"/>
                  </a:lnTo>
                  <a:lnTo>
                    <a:pt x="1413" y="624"/>
                  </a:lnTo>
                  <a:lnTo>
                    <a:pt x="1478" y="559"/>
                  </a:lnTo>
                  <a:lnTo>
                    <a:pt x="1577" y="460"/>
                  </a:lnTo>
                  <a:lnTo>
                    <a:pt x="1610" y="362"/>
                  </a:lnTo>
                  <a:lnTo>
                    <a:pt x="1577" y="263"/>
                  </a:lnTo>
                  <a:lnTo>
                    <a:pt x="1478" y="132"/>
                  </a:lnTo>
                  <a:lnTo>
                    <a:pt x="1413" y="33"/>
                  </a:lnTo>
                  <a:lnTo>
                    <a:pt x="1347" y="0"/>
                  </a:lnTo>
                  <a:lnTo>
                    <a:pt x="1052" y="99"/>
                  </a:lnTo>
                  <a:lnTo>
                    <a:pt x="789" y="132"/>
                  </a:lnTo>
                  <a:lnTo>
                    <a:pt x="526" y="9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7109350" y="1264650"/>
              <a:ext cx="62400" cy="18925"/>
            </a:xfrm>
            <a:custGeom>
              <a:avLst/>
              <a:gdLst/>
              <a:ahLst/>
              <a:cxnLst/>
              <a:rect l="l" t="t" r="r" b="b"/>
              <a:pathLst>
                <a:path w="2496" h="757" extrusionOk="0">
                  <a:moveTo>
                    <a:pt x="2003" y="1"/>
                  </a:moveTo>
                  <a:lnTo>
                    <a:pt x="1839" y="99"/>
                  </a:lnTo>
                  <a:lnTo>
                    <a:pt x="1642" y="165"/>
                  </a:lnTo>
                  <a:lnTo>
                    <a:pt x="1445" y="198"/>
                  </a:lnTo>
                  <a:lnTo>
                    <a:pt x="1248" y="231"/>
                  </a:lnTo>
                  <a:lnTo>
                    <a:pt x="1018" y="231"/>
                  </a:lnTo>
                  <a:lnTo>
                    <a:pt x="821" y="198"/>
                  </a:lnTo>
                  <a:lnTo>
                    <a:pt x="624" y="165"/>
                  </a:lnTo>
                  <a:lnTo>
                    <a:pt x="394" y="99"/>
                  </a:lnTo>
                  <a:lnTo>
                    <a:pt x="263" y="132"/>
                  </a:lnTo>
                  <a:lnTo>
                    <a:pt x="164" y="198"/>
                  </a:lnTo>
                  <a:lnTo>
                    <a:pt x="66" y="329"/>
                  </a:lnTo>
                  <a:lnTo>
                    <a:pt x="0" y="428"/>
                  </a:lnTo>
                  <a:lnTo>
                    <a:pt x="66" y="526"/>
                  </a:lnTo>
                  <a:lnTo>
                    <a:pt x="164" y="625"/>
                  </a:lnTo>
                  <a:lnTo>
                    <a:pt x="296" y="723"/>
                  </a:lnTo>
                  <a:lnTo>
                    <a:pt x="394" y="756"/>
                  </a:lnTo>
                  <a:lnTo>
                    <a:pt x="821" y="625"/>
                  </a:lnTo>
                  <a:lnTo>
                    <a:pt x="1248" y="592"/>
                  </a:lnTo>
                  <a:lnTo>
                    <a:pt x="1675" y="592"/>
                  </a:lnTo>
                  <a:lnTo>
                    <a:pt x="2134" y="658"/>
                  </a:lnTo>
                  <a:lnTo>
                    <a:pt x="2266" y="592"/>
                  </a:lnTo>
                  <a:lnTo>
                    <a:pt x="2397" y="493"/>
                  </a:lnTo>
                  <a:lnTo>
                    <a:pt x="2496" y="362"/>
                  </a:lnTo>
                  <a:lnTo>
                    <a:pt x="2496" y="329"/>
                  </a:lnTo>
                  <a:lnTo>
                    <a:pt x="2496" y="296"/>
                  </a:lnTo>
                  <a:lnTo>
                    <a:pt x="2397" y="198"/>
                  </a:lnTo>
                  <a:lnTo>
                    <a:pt x="2266" y="99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7149575" y="1231000"/>
              <a:ext cx="50075" cy="18900"/>
            </a:xfrm>
            <a:custGeom>
              <a:avLst/>
              <a:gdLst/>
              <a:ahLst/>
              <a:cxnLst/>
              <a:rect l="l" t="t" r="r" b="b"/>
              <a:pathLst>
                <a:path w="2003" h="756" extrusionOk="0">
                  <a:moveTo>
                    <a:pt x="296" y="1"/>
                  </a:moveTo>
                  <a:lnTo>
                    <a:pt x="197" y="34"/>
                  </a:lnTo>
                  <a:lnTo>
                    <a:pt x="99" y="132"/>
                  </a:lnTo>
                  <a:lnTo>
                    <a:pt x="33" y="263"/>
                  </a:lnTo>
                  <a:lnTo>
                    <a:pt x="0" y="362"/>
                  </a:lnTo>
                  <a:lnTo>
                    <a:pt x="33" y="460"/>
                  </a:lnTo>
                  <a:lnTo>
                    <a:pt x="131" y="559"/>
                  </a:lnTo>
                  <a:lnTo>
                    <a:pt x="230" y="625"/>
                  </a:lnTo>
                  <a:lnTo>
                    <a:pt x="328" y="657"/>
                  </a:lnTo>
                  <a:lnTo>
                    <a:pt x="493" y="592"/>
                  </a:lnTo>
                  <a:lnTo>
                    <a:pt x="657" y="559"/>
                  </a:lnTo>
                  <a:lnTo>
                    <a:pt x="821" y="526"/>
                  </a:lnTo>
                  <a:lnTo>
                    <a:pt x="1149" y="526"/>
                  </a:lnTo>
                  <a:lnTo>
                    <a:pt x="1313" y="592"/>
                  </a:lnTo>
                  <a:lnTo>
                    <a:pt x="1478" y="657"/>
                  </a:lnTo>
                  <a:lnTo>
                    <a:pt x="1609" y="756"/>
                  </a:lnTo>
                  <a:lnTo>
                    <a:pt x="1707" y="756"/>
                  </a:lnTo>
                  <a:lnTo>
                    <a:pt x="1806" y="690"/>
                  </a:lnTo>
                  <a:lnTo>
                    <a:pt x="1937" y="625"/>
                  </a:lnTo>
                  <a:lnTo>
                    <a:pt x="2003" y="559"/>
                  </a:lnTo>
                  <a:lnTo>
                    <a:pt x="2003" y="526"/>
                  </a:lnTo>
                  <a:lnTo>
                    <a:pt x="2003" y="460"/>
                  </a:lnTo>
                  <a:lnTo>
                    <a:pt x="1937" y="296"/>
                  </a:lnTo>
                  <a:lnTo>
                    <a:pt x="1872" y="165"/>
                  </a:lnTo>
                  <a:lnTo>
                    <a:pt x="1773" y="99"/>
                  </a:lnTo>
                  <a:lnTo>
                    <a:pt x="1379" y="165"/>
                  </a:lnTo>
                  <a:lnTo>
                    <a:pt x="1018" y="165"/>
                  </a:lnTo>
                  <a:lnTo>
                    <a:pt x="657" y="9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15"/>
          <p:cNvGrpSpPr/>
          <p:nvPr/>
        </p:nvGrpSpPr>
        <p:grpSpPr>
          <a:xfrm rot="-5400000" flipH="1">
            <a:off x="-176903" y="1345178"/>
            <a:ext cx="1490299" cy="1136473"/>
            <a:chOff x="4404600" y="4814025"/>
            <a:chExt cx="641375" cy="489100"/>
          </a:xfrm>
        </p:grpSpPr>
        <p:sp>
          <p:nvSpPr>
            <p:cNvPr id="1383" name="Google Shape;1383;p15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9" name="Google Shape;1399;p15"/>
          <p:cNvSpPr/>
          <p:nvPr/>
        </p:nvSpPr>
        <p:spPr>
          <a:xfrm>
            <a:off x="3897975" y="89525"/>
            <a:ext cx="530803" cy="13223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5"/>
          <p:cNvSpPr/>
          <p:nvPr/>
        </p:nvSpPr>
        <p:spPr>
          <a:xfrm>
            <a:off x="7264175" y="89525"/>
            <a:ext cx="530803" cy="13223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2_1_1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" name="Google Shape;1402;p16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403" name="Google Shape;1403;p16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4" name="Google Shape;1404;p16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405" name="Google Shape;1405;p16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6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6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6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9" name="Google Shape;1409;p16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410" name="Google Shape;1410;p16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6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6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6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4" name="Google Shape;1414;p16"/>
          <p:cNvSpPr txBox="1">
            <a:spLocks noGrp="1"/>
          </p:cNvSpPr>
          <p:nvPr>
            <p:ph type="subTitle" idx="1"/>
          </p:nvPr>
        </p:nvSpPr>
        <p:spPr>
          <a:xfrm>
            <a:off x="7132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15" name="Google Shape;1415;p16"/>
          <p:cNvSpPr txBox="1">
            <a:spLocks noGrp="1"/>
          </p:cNvSpPr>
          <p:nvPr>
            <p:ph type="subTitle" idx="2"/>
          </p:nvPr>
        </p:nvSpPr>
        <p:spPr>
          <a:xfrm>
            <a:off x="45720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16" name="Google Shape;1416;p16"/>
          <p:cNvSpPr txBox="1">
            <a:spLocks noGrp="1"/>
          </p:cNvSpPr>
          <p:nvPr>
            <p:ph type="title"/>
          </p:nvPr>
        </p:nvSpPr>
        <p:spPr>
          <a:xfrm>
            <a:off x="713225" y="621792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17" name="Google Shape;1417;p16"/>
          <p:cNvGrpSpPr/>
          <p:nvPr/>
        </p:nvGrpSpPr>
        <p:grpSpPr>
          <a:xfrm rot="5400000">
            <a:off x="7830622" y="3286028"/>
            <a:ext cx="1490299" cy="1136473"/>
            <a:chOff x="4404600" y="4814025"/>
            <a:chExt cx="641375" cy="489100"/>
          </a:xfrm>
        </p:grpSpPr>
        <p:sp>
          <p:nvSpPr>
            <p:cNvPr id="1418" name="Google Shape;1418;p16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" name="Google Shape;1434;p16"/>
          <p:cNvSpPr/>
          <p:nvPr/>
        </p:nvSpPr>
        <p:spPr>
          <a:xfrm>
            <a:off x="1235175" y="111001"/>
            <a:ext cx="628719" cy="1566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6"/>
          <p:cNvSpPr/>
          <p:nvPr/>
        </p:nvSpPr>
        <p:spPr>
          <a:xfrm>
            <a:off x="7244100" y="70801"/>
            <a:ext cx="628719" cy="1566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17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438" name="Google Shape;1438;p17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9" name="Google Shape;1439;p17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440" name="Google Shape;1440;p1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4" name="Google Shape;1444;p17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445" name="Google Shape;1445;p1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9" name="Google Shape;1449;p17"/>
          <p:cNvSpPr txBox="1">
            <a:spLocks noGrp="1"/>
          </p:cNvSpPr>
          <p:nvPr>
            <p:ph type="subTitle" idx="1"/>
          </p:nvPr>
        </p:nvSpPr>
        <p:spPr>
          <a:xfrm>
            <a:off x="906575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50" name="Google Shape;1450;p17"/>
          <p:cNvSpPr txBox="1">
            <a:spLocks noGrp="1"/>
          </p:cNvSpPr>
          <p:nvPr>
            <p:ph type="subTitle" idx="2"/>
          </p:nvPr>
        </p:nvSpPr>
        <p:spPr>
          <a:xfrm>
            <a:off x="906575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1" name="Google Shape;1451;p17"/>
          <p:cNvSpPr txBox="1">
            <a:spLocks noGrp="1"/>
          </p:cNvSpPr>
          <p:nvPr>
            <p:ph type="subTitle" idx="3"/>
          </p:nvPr>
        </p:nvSpPr>
        <p:spPr>
          <a:xfrm>
            <a:off x="2835950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52" name="Google Shape;1452;p17"/>
          <p:cNvSpPr txBox="1">
            <a:spLocks noGrp="1"/>
          </p:cNvSpPr>
          <p:nvPr>
            <p:ph type="subTitle" idx="4"/>
          </p:nvPr>
        </p:nvSpPr>
        <p:spPr>
          <a:xfrm>
            <a:off x="2835950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subTitle" idx="5"/>
          </p:nvPr>
        </p:nvSpPr>
        <p:spPr>
          <a:xfrm>
            <a:off x="4765325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54" name="Google Shape;1454;p17"/>
          <p:cNvSpPr txBox="1">
            <a:spLocks noGrp="1"/>
          </p:cNvSpPr>
          <p:nvPr>
            <p:ph type="subTitle" idx="6"/>
          </p:nvPr>
        </p:nvSpPr>
        <p:spPr>
          <a:xfrm>
            <a:off x="4765325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5" name="Google Shape;1455;p17"/>
          <p:cNvSpPr txBox="1">
            <a:spLocks noGrp="1"/>
          </p:cNvSpPr>
          <p:nvPr>
            <p:ph type="title"/>
          </p:nvPr>
        </p:nvSpPr>
        <p:spPr>
          <a:xfrm>
            <a:off x="713225" y="621792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56" name="Google Shape;1456;p17"/>
          <p:cNvGrpSpPr/>
          <p:nvPr/>
        </p:nvGrpSpPr>
        <p:grpSpPr>
          <a:xfrm>
            <a:off x="920134" y="629520"/>
            <a:ext cx="426682" cy="284829"/>
            <a:chOff x="1869125" y="1208850"/>
            <a:chExt cx="313575" cy="209325"/>
          </a:xfrm>
        </p:grpSpPr>
        <p:sp>
          <p:nvSpPr>
            <p:cNvPr id="1457" name="Google Shape;1457;p17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7"/>
          <p:cNvGrpSpPr/>
          <p:nvPr/>
        </p:nvGrpSpPr>
        <p:grpSpPr>
          <a:xfrm>
            <a:off x="1482109" y="629520"/>
            <a:ext cx="426682" cy="284829"/>
            <a:chOff x="1869125" y="1208850"/>
            <a:chExt cx="313575" cy="209325"/>
          </a:xfrm>
        </p:grpSpPr>
        <p:sp>
          <p:nvSpPr>
            <p:cNvPr id="1461" name="Google Shape;1461;p17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17"/>
          <p:cNvGrpSpPr/>
          <p:nvPr/>
        </p:nvGrpSpPr>
        <p:grpSpPr>
          <a:xfrm>
            <a:off x="7545975" y="3894525"/>
            <a:ext cx="808550" cy="807725"/>
            <a:chOff x="238125" y="884625"/>
            <a:chExt cx="808550" cy="807725"/>
          </a:xfrm>
        </p:grpSpPr>
        <p:sp>
          <p:nvSpPr>
            <p:cNvPr id="1465" name="Google Shape;1465;p17"/>
            <p:cNvSpPr/>
            <p:nvPr/>
          </p:nvSpPr>
          <p:spPr>
            <a:xfrm>
              <a:off x="524575" y="884625"/>
              <a:ext cx="119050" cy="146950"/>
            </a:xfrm>
            <a:custGeom>
              <a:avLst/>
              <a:gdLst/>
              <a:ahLst/>
              <a:cxnLst/>
              <a:rect l="l" t="t" r="r" b="b"/>
              <a:pathLst>
                <a:path w="4762" h="5878" extrusionOk="0">
                  <a:moveTo>
                    <a:pt x="4401" y="0"/>
                  </a:moveTo>
                  <a:lnTo>
                    <a:pt x="4171" y="99"/>
                  </a:lnTo>
                  <a:lnTo>
                    <a:pt x="3875" y="230"/>
                  </a:lnTo>
                  <a:lnTo>
                    <a:pt x="3580" y="394"/>
                  </a:lnTo>
                  <a:lnTo>
                    <a:pt x="3350" y="558"/>
                  </a:lnTo>
                  <a:lnTo>
                    <a:pt x="3120" y="755"/>
                  </a:lnTo>
                  <a:lnTo>
                    <a:pt x="2989" y="887"/>
                  </a:lnTo>
                  <a:lnTo>
                    <a:pt x="2562" y="1740"/>
                  </a:lnTo>
                  <a:lnTo>
                    <a:pt x="2102" y="2561"/>
                  </a:lnTo>
                  <a:lnTo>
                    <a:pt x="1643" y="3349"/>
                  </a:lnTo>
                  <a:lnTo>
                    <a:pt x="1019" y="4301"/>
                  </a:lnTo>
                  <a:lnTo>
                    <a:pt x="296" y="5352"/>
                  </a:lnTo>
                  <a:lnTo>
                    <a:pt x="99" y="5615"/>
                  </a:lnTo>
                  <a:lnTo>
                    <a:pt x="1" y="5746"/>
                  </a:lnTo>
                  <a:lnTo>
                    <a:pt x="1" y="5779"/>
                  </a:lnTo>
                  <a:lnTo>
                    <a:pt x="132" y="5779"/>
                  </a:lnTo>
                  <a:lnTo>
                    <a:pt x="789" y="5844"/>
                  </a:lnTo>
                  <a:lnTo>
                    <a:pt x="1446" y="5877"/>
                  </a:lnTo>
                  <a:lnTo>
                    <a:pt x="2201" y="5844"/>
                  </a:lnTo>
                  <a:lnTo>
                    <a:pt x="2759" y="5779"/>
                  </a:lnTo>
                  <a:lnTo>
                    <a:pt x="3284" y="5713"/>
                  </a:lnTo>
                  <a:lnTo>
                    <a:pt x="3514" y="5615"/>
                  </a:lnTo>
                  <a:lnTo>
                    <a:pt x="3777" y="5450"/>
                  </a:lnTo>
                  <a:lnTo>
                    <a:pt x="4039" y="5286"/>
                  </a:lnTo>
                  <a:lnTo>
                    <a:pt x="4302" y="5089"/>
                  </a:lnTo>
                  <a:lnTo>
                    <a:pt x="4499" y="4859"/>
                  </a:lnTo>
                  <a:lnTo>
                    <a:pt x="4663" y="4695"/>
                  </a:lnTo>
                  <a:lnTo>
                    <a:pt x="4762" y="4531"/>
                  </a:lnTo>
                  <a:lnTo>
                    <a:pt x="4762" y="4465"/>
                  </a:lnTo>
                  <a:lnTo>
                    <a:pt x="4762" y="4433"/>
                  </a:lnTo>
                  <a:lnTo>
                    <a:pt x="4729" y="4400"/>
                  </a:lnTo>
                  <a:lnTo>
                    <a:pt x="4663" y="4367"/>
                  </a:lnTo>
                  <a:lnTo>
                    <a:pt x="4466" y="4334"/>
                  </a:lnTo>
                  <a:lnTo>
                    <a:pt x="3908" y="4301"/>
                  </a:lnTo>
                  <a:lnTo>
                    <a:pt x="3284" y="4301"/>
                  </a:lnTo>
                  <a:lnTo>
                    <a:pt x="3022" y="4334"/>
                  </a:lnTo>
                  <a:lnTo>
                    <a:pt x="2857" y="4367"/>
                  </a:lnTo>
                  <a:lnTo>
                    <a:pt x="2463" y="4564"/>
                  </a:lnTo>
                  <a:lnTo>
                    <a:pt x="2266" y="4630"/>
                  </a:lnTo>
                  <a:lnTo>
                    <a:pt x="2135" y="4695"/>
                  </a:lnTo>
                  <a:lnTo>
                    <a:pt x="2037" y="4794"/>
                  </a:lnTo>
                  <a:lnTo>
                    <a:pt x="1840" y="4859"/>
                  </a:lnTo>
                  <a:lnTo>
                    <a:pt x="1610" y="4892"/>
                  </a:lnTo>
                  <a:lnTo>
                    <a:pt x="1577" y="4892"/>
                  </a:lnTo>
                  <a:lnTo>
                    <a:pt x="1577" y="4827"/>
                  </a:lnTo>
                  <a:lnTo>
                    <a:pt x="1643" y="4761"/>
                  </a:lnTo>
                  <a:lnTo>
                    <a:pt x="1905" y="4334"/>
                  </a:lnTo>
                  <a:lnTo>
                    <a:pt x="2299" y="3809"/>
                  </a:lnTo>
                  <a:lnTo>
                    <a:pt x="2890" y="3086"/>
                  </a:lnTo>
                  <a:lnTo>
                    <a:pt x="3481" y="2364"/>
                  </a:lnTo>
                  <a:lnTo>
                    <a:pt x="3777" y="2036"/>
                  </a:lnTo>
                  <a:lnTo>
                    <a:pt x="4105" y="1740"/>
                  </a:lnTo>
                  <a:lnTo>
                    <a:pt x="4236" y="1510"/>
                  </a:lnTo>
                  <a:lnTo>
                    <a:pt x="4368" y="1281"/>
                  </a:lnTo>
                  <a:lnTo>
                    <a:pt x="4466" y="1018"/>
                  </a:lnTo>
                  <a:lnTo>
                    <a:pt x="4565" y="755"/>
                  </a:lnTo>
                  <a:lnTo>
                    <a:pt x="4696" y="328"/>
                  </a:lnTo>
                  <a:lnTo>
                    <a:pt x="4696" y="164"/>
                  </a:lnTo>
                  <a:lnTo>
                    <a:pt x="4696" y="33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641150" y="885425"/>
              <a:ext cx="119050" cy="146150"/>
            </a:xfrm>
            <a:custGeom>
              <a:avLst/>
              <a:gdLst/>
              <a:ahLst/>
              <a:cxnLst/>
              <a:rect l="l" t="t" r="r" b="b"/>
              <a:pathLst>
                <a:path w="4762" h="5846" extrusionOk="0">
                  <a:moveTo>
                    <a:pt x="99" y="1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198"/>
                  </a:lnTo>
                  <a:lnTo>
                    <a:pt x="66" y="362"/>
                  </a:lnTo>
                  <a:lnTo>
                    <a:pt x="230" y="822"/>
                  </a:lnTo>
                  <a:lnTo>
                    <a:pt x="427" y="1314"/>
                  </a:lnTo>
                  <a:lnTo>
                    <a:pt x="657" y="1708"/>
                  </a:lnTo>
                  <a:lnTo>
                    <a:pt x="952" y="2004"/>
                  </a:lnTo>
                  <a:lnTo>
                    <a:pt x="1281" y="2332"/>
                  </a:lnTo>
                  <a:lnTo>
                    <a:pt x="1872" y="3054"/>
                  </a:lnTo>
                  <a:lnTo>
                    <a:pt x="2463" y="3777"/>
                  </a:lnTo>
                  <a:lnTo>
                    <a:pt x="2857" y="4302"/>
                  </a:lnTo>
                  <a:lnTo>
                    <a:pt x="3119" y="4729"/>
                  </a:lnTo>
                  <a:lnTo>
                    <a:pt x="3185" y="4827"/>
                  </a:lnTo>
                  <a:lnTo>
                    <a:pt x="3185" y="4860"/>
                  </a:lnTo>
                  <a:lnTo>
                    <a:pt x="3152" y="4860"/>
                  </a:lnTo>
                  <a:lnTo>
                    <a:pt x="2922" y="4827"/>
                  </a:lnTo>
                  <a:lnTo>
                    <a:pt x="2725" y="4762"/>
                  </a:lnTo>
                  <a:lnTo>
                    <a:pt x="2594" y="4663"/>
                  </a:lnTo>
                  <a:lnTo>
                    <a:pt x="2496" y="4598"/>
                  </a:lnTo>
                  <a:lnTo>
                    <a:pt x="2299" y="4532"/>
                  </a:lnTo>
                  <a:lnTo>
                    <a:pt x="1905" y="4335"/>
                  </a:lnTo>
                  <a:lnTo>
                    <a:pt x="1412" y="4236"/>
                  </a:lnTo>
                  <a:lnTo>
                    <a:pt x="854" y="4171"/>
                  </a:lnTo>
                  <a:lnTo>
                    <a:pt x="361" y="4138"/>
                  </a:lnTo>
                  <a:lnTo>
                    <a:pt x="197" y="4171"/>
                  </a:lnTo>
                  <a:lnTo>
                    <a:pt x="99" y="4204"/>
                  </a:lnTo>
                  <a:lnTo>
                    <a:pt x="99" y="4269"/>
                  </a:lnTo>
                  <a:lnTo>
                    <a:pt x="99" y="4335"/>
                  </a:lnTo>
                  <a:lnTo>
                    <a:pt x="164" y="4532"/>
                  </a:lnTo>
                  <a:lnTo>
                    <a:pt x="329" y="4762"/>
                  </a:lnTo>
                  <a:lnTo>
                    <a:pt x="526" y="4992"/>
                  </a:lnTo>
                  <a:lnTo>
                    <a:pt x="788" y="5221"/>
                  </a:lnTo>
                  <a:lnTo>
                    <a:pt x="1018" y="5418"/>
                  </a:lnTo>
                  <a:lnTo>
                    <a:pt x="1281" y="5583"/>
                  </a:lnTo>
                  <a:lnTo>
                    <a:pt x="1478" y="5681"/>
                  </a:lnTo>
                  <a:lnTo>
                    <a:pt x="1970" y="5747"/>
                  </a:lnTo>
                  <a:lnTo>
                    <a:pt x="2561" y="5812"/>
                  </a:lnTo>
                  <a:lnTo>
                    <a:pt x="3316" y="5845"/>
                  </a:lnTo>
                  <a:lnTo>
                    <a:pt x="3973" y="5812"/>
                  </a:lnTo>
                  <a:lnTo>
                    <a:pt x="4630" y="5747"/>
                  </a:lnTo>
                  <a:lnTo>
                    <a:pt x="4728" y="5747"/>
                  </a:lnTo>
                  <a:lnTo>
                    <a:pt x="4761" y="5714"/>
                  </a:lnTo>
                  <a:lnTo>
                    <a:pt x="4663" y="5583"/>
                  </a:lnTo>
                  <a:lnTo>
                    <a:pt x="4466" y="5320"/>
                  </a:lnTo>
                  <a:lnTo>
                    <a:pt x="3710" y="4269"/>
                  </a:lnTo>
                  <a:lnTo>
                    <a:pt x="3119" y="3317"/>
                  </a:lnTo>
                  <a:lnTo>
                    <a:pt x="2627" y="2529"/>
                  </a:lnTo>
                  <a:lnTo>
                    <a:pt x="2200" y="1708"/>
                  </a:lnTo>
                  <a:lnTo>
                    <a:pt x="1773" y="855"/>
                  </a:lnTo>
                  <a:lnTo>
                    <a:pt x="1576" y="658"/>
                  </a:lnTo>
                  <a:lnTo>
                    <a:pt x="1346" y="461"/>
                  </a:lnTo>
                  <a:lnTo>
                    <a:pt x="1051" y="264"/>
                  </a:lnTo>
                  <a:lnTo>
                    <a:pt x="788" y="132"/>
                  </a:lnTo>
                  <a:lnTo>
                    <a:pt x="526" y="3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641150" y="1545375"/>
              <a:ext cx="119050" cy="146975"/>
            </a:xfrm>
            <a:custGeom>
              <a:avLst/>
              <a:gdLst/>
              <a:ahLst/>
              <a:cxnLst/>
              <a:rect l="l" t="t" r="r" b="b"/>
              <a:pathLst>
                <a:path w="4762" h="5879" extrusionOk="0">
                  <a:moveTo>
                    <a:pt x="3316" y="1"/>
                  </a:moveTo>
                  <a:lnTo>
                    <a:pt x="2561" y="67"/>
                  </a:lnTo>
                  <a:lnTo>
                    <a:pt x="1970" y="99"/>
                  </a:lnTo>
                  <a:lnTo>
                    <a:pt x="1478" y="165"/>
                  </a:lnTo>
                  <a:lnTo>
                    <a:pt x="1248" y="264"/>
                  </a:lnTo>
                  <a:lnTo>
                    <a:pt x="985" y="428"/>
                  </a:lnTo>
                  <a:lnTo>
                    <a:pt x="690" y="592"/>
                  </a:lnTo>
                  <a:lnTo>
                    <a:pt x="460" y="822"/>
                  </a:lnTo>
                  <a:lnTo>
                    <a:pt x="230" y="1019"/>
                  </a:lnTo>
                  <a:lnTo>
                    <a:pt x="99" y="1183"/>
                  </a:lnTo>
                  <a:lnTo>
                    <a:pt x="0" y="1347"/>
                  </a:lnTo>
                  <a:lnTo>
                    <a:pt x="0" y="1413"/>
                  </a:lnTo>
                  <a:lnTo>
                    <a:pt x="0" y="1446"/>
                  </a:lnTo>
                  <a:lnTo>
                    <a:pt x="33" y="1478"/>
                  </a:lnTo>
                  <a:lnTo>
                    <a:pt x="99" y="1511"/>
                  </a:lnTo>
                  <a:lnTo>
                    <a:pt x="296" y="1544"/>
                  </a:lnTo>
                  <a:lnTo>
                    <a:pt x="854" y="1577"/>
                  </a:lnTo>
                  <a:lnTo>
                    <a:pt x="1445" y="1577"/>
                  </a:lnTo>
                  <a:lnTo>
                    <a:pt x="1708" y="1544"/>
                  </a:lnTo>
                  <a:lnTo>
                    <a:pt x="1905" y="1511"/>
                  </a:lnTo>
                  <a:lnTo>
                    <a:pt x="2299" y="1314"/>
                  </a:lnTo>
                  <a:lnTo>
                    <a:pt x="2496" y="1249"/>
                  </a:lnTo>
                  <a:lnTo>
                    <a:pt x="2594" y="1183"/>
                  </a:lnTo>
                  <a:lnTo>
                    <a:pt x="2725" y="1084"/>
                  </a:lnTo>
                  <a:lnTo>
                    <a:pt x="2922" y="1052"/>
                  </a:lnTo>
                  <a:lnTo>
                    <a:pt x="3152" y="986"/>
                  </a:lnTo>
                  <a:lnTo>
                    <a:pt x="3185" y="986"/>
                  </a:lnTo>
                  <a:lnTo>
                    <a:pt x="3152" y="1052"/>
                  </a:lnTo>
                  <a:lnTo>
                    <a:pt x="3119" y="1117"/>
                  </a:lnTo>
                  <a:lnTo>
                    <a:pt x="2857" y="1544"/>
                  </a:lnTo>
                  <a:lnTo>
                    <a:pt x="2463" y="2069"/>
                  </a:lnTo>
                  <a:lnTo>
                    <a:pt x="1872" y="2792"/>
                  </a:lnTo>
                  <a:lnTo>
                    <a:pt x="1281" y="3514"/>
                  </a:lnTo>
                  <a:lnTo>
                    <a:pt x="952" y="3842"/>
                  </a:lnTo>
                  <a:lnTo>
                    <a:pt x="657" y="4138"/>
                  </a:lnTo>
                  <a:lnTo>
                    <a:pt x="493" y="4368"/>
                  </a:lnTo>
                  <a:lnTo>
                    <a:pt x="394" y="4598"/>
                  </a:lnTo>
                  <a:lnTo>
                    <a:pt x="263" y="4860"/>
                  </a:lnTo>
                  <a:lnTo>
                    <a:pt x="197" y="5123"/>
                  </a:lnTo>
                  <a:lnTo>
                    <a:pt x="66" y="5550"/>
                  </a:lnTo>
                  <a:lnTo>
                    <a:pt x="33" y="5747"/>
                  </a:lnTo>
                  <a:lnTo>
                    <a:pt x="66" y="5845"/>
                  </a:lnTo>
                  <a:lnTo>
                    <a:pt x="99" y="5878"/>
                  </a:lnTo>
                  <a:lnTo>
                    <a:pt x="329" y="5878"/>
                  </a:lnTo>
                  <a:lnTo>
                    <a:pt x="591" y="5780"/>
                  </a:lnTo>
                  <a:lnTo>
                    <a:pt x="887" y="5648"/>
                  </a:lnTo>
                  <a:lnTo>
                    <a:pt x="1149" y="5484"/>
                  </a:lnTo>
                  <a:lnTo>
                    <a:pt x="1412" y="5320"/>
                  </a:lnTo>
                  <a:lnTo>
                    <a:pt x="1609" y="5156"/>
                  </a:lnTo>
                  <a:lnTo>
                    <a:pt x="1773" y="4992"/>
                  </a:lnTo>
                  <a:lnTo>
                    <a:pt x="2200" y="4138"/>
                  </a:lnTo>
                  <a:lnTo>
                    <a:pt x="2627" y="3317"/>
                  </a:lnTo>
                  <a:lnTo>
                    <a:pt x="3119" y="2529"/>
                  </a:lnTo>
                  <a:lnTo>
                    <a:pt x="3710" y="1577"/>
                  </a:lnTo>
                  <a:lnTo>
                    <a:pt x="4466" y="526"/>
                  </a:lnTo>
                  <a:lnTo>
                    <a:pt x="4630" y="264"/>
                  </a:lnTo>
                  <a:lnTo>
                    <a:pt x="4728" y="132"/>
                  </a:lnTo>
                  <a:lnTo>
                    <a:pt x="4761" y="99"/>
                  </a:lnTo>
                  <a:lnTo>
                    <a:pt x="4630" y="99"/>
                  </a:lnTo>
                  <a:lnTo>
                    <a:pt x="3973" y="34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524575" y="1545375"/>
              <a:ext cx="118225" cy="146150"/>
            </a:xfrm>
            <a:custGeom>
              <a:avLst/>
              <a:gdLst/>
              <a:ahLst/>
              <a:cxnLst/>
              <a:rect l="l" t="t" r="r" b="b"/>
              <a:pathLst>
                <a:path w="4729" h="5846" extrusionOk="0">
                  <a:moveTo>
                    <a:pt x="1446" y="1"/>
                  </a:moveTo>
                  <a:lnTo>
                    <a:pt x="789" y="34"/>
                  </a:lnTo>
                  <a:lnTo>
                    <a:pt x="132" y="99"/>
                  </a:lnTo>
                  <a:lnTo>
                    <a:pt x="1" y="99"/>
                  </a:lnTo>
                  <a:lnTo>
                    <a:pt x="1" y="132"/>
                  </a:lnTo>
                  <a:lnTo>
                    <a:pt x="99" y="264"/>
                  </a:lnTo>
                  <a:lnTo>
                    <a:pt x="296" y="526"/>
                  </a:lnTo>
                  <a:lnTo>
                    <a:pt x="1019" y="1577"/>
                  </a:lnTo>
                  <a:lnTo>
                    <a:pt x="1643" y="2529"/>
                  </a:lnTo>
                  <a:lnTo>
                    <a:pt x="2102" y="3317"/>
                  </a:lnTo>
                  <a:lnTo>
                    <a:pt x="2562" y="4138"/>
                  </a:lnTo>
                  <a:lnTo>
                    <a:pt x="2989" y="4992"/>
                  </a:lnTo>
                  <a:lnTo>
                    <a:pt x="3186" y="5189"/>
                  </a:lnTo>
                  <a:lnTo>
                    <a:pt x="3416" y="5386"/>
                  </a:lnTo>
                  <a:lnTo>
                    <a:pt x="3678" y="5583"/>
                  </a:lnTo>
                  <a:lnTo>
                    <a:pt x="3941" y="5714"/>
                  </a:lnTo>
                  <a:lnTo>
                    <a:pt x="4236" y="5812"/>
                  </a:lnTo>
                  <a:lnTo>
                    <a:pt x="4466" y="5845"/>
                  </a:lnTo>
                  <a:lnTo>
                    <a:pt x="4630" y="5845"/>
                  </a:lnTo>
                  <a:lnTo>
                    <a:pt x="4696" y="5812"/>
                  </a:lnTo>
                  <a:lnTo>
                    <a:pt x="4729" y="5780"/>
                  </a:lnTo>
                  <a:lnTo>
                    <a:pt x="4729" y="5648"/>
                  </a:lnTo>
                  <a:lnTo>
                    <a:pt x="4696" y="5484"/>
                  </a:lnTo>
                  <a:lnTo>
                    <a:pt x="4532" y="5024"/>
                  </a:lnTo>
                  <a:lnTo>
                    <a:pt x="4302" y="4532"/>
                  </a:lnTo>
                  <a:lnTo>
                    <a:pt x="4105" y="4138"/>
                  </a:lnTo>
                  <a:lnTo>
                    <a:pt x="3777" y="3842"/>
                  </a:lnTo>
                  <a:lnTo>
                    <a:pt x="3481" y="3514"/>
                  </a:lnTo>
                  <a:lnTo>
                    <a:pt x="2890" y="2792"/>
                  </a:lnTo>
                  <a:lnTo>
                    <a:pt x="2299" y="2069"/>
                  </a:lnTo>
                  <a:lnTo>
                    <a:pt x="1905" y="1544"/>
                  </a:lnTo>
                  <a:lnTo>
                    <a:pt x="1643" y="1117"/>
                  </a:lnTo>
                  <a:lnTo>
                    <a:pt x="1577" y="1052"/>
                  </a:lnTo>
                  <a:lnTo>
                    <a:pt x="1544" y="986"/>
                  </a:lnTo>
                  <a:lnTo>
                    <a:pt x="1610" y="986"/>
                  </a:lnTo>
                  <a:lnTo>
                    <a:pt x="1840" y="1019"/>
                  </a:lnTo>
                  <a:lnTo>
                    <a:pt x="2037" y="1084"/>
                  </a:lnTo>
                  <a:lnTo>
                    <a:pt x="2135" y="1183"/>
                  </a:lnTo>
                  <a:lnTo>
                    <a:pt x="2266" y="1249"/>
                  </a:lnTo>
                  <a:lnTo>
                    <a:pt x="2463" y="1314"/>
                  </a:lnTo>
                  <a:lnTo>
                    <a:pt x="2857" y="1511"/>
                  </a:lnTo>
                  <a:lnTo>
                    <a:pt x="3317" y="1610"/>
                  </a:lnTo>
                  <a:lnTo>
                    <a:pt x="3908" y="1675"/>
                  </a:lnTo>
                  <a:lnTo>
                    <a:pt x="4401" y="1708"/>
                  </a:lnTo>
                  <a:lnTo>
                    <a:pt x="4565" y="1675"/>
                  </a:lnTo>
                  <a:lnTo>
                    <a:pt x="4663" y="1643"/>
                  </a:lnTo>
                  <a:lnTo>
                    <a:pt x="4663" y="1577"/>
                  </a:lnTo>
                  <a:lnTo>
                    <a:pt x="4663" y="1511"/>
                  </a:lnTo>
                  <a:lnTo>
                    <a:pt x="4565" y="1314"/>
                  </a:lnTo>
                  <a:lnTo>
                    <a:pt x="4433" y="1117"/>
                  </a:lnTo>
                  <a:lnTo>
                    <a:pt x="4204" y="855"/>
                  </a:lnTo>
                  <a:lnTo>
                    <a:pt x="3974" y="625"/>
                  </a:lnTo>
                  <a:lnTo>
                    <a:pt x="3711" y="428"/>
                  </a:lnTo>
                  <a:lnTo>
                    <a:pt x="3481" y="264"/>
                  </a:lnTo>
                  <a:lnTo>
                    <a:pt x="3284" y="165"/>
                  </a:lnTo>
                  <a:lnTo>
                    <a:pt x="2759" y="99"/>
                  </a:lnTo>
                  <a:lnTo>
                    <a:pt x="2201" y="3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624725" y="895275"/>
              <a:ext cx="35325" cy="784750"/>
            </a:xfrm>
            <a:custGeom>
              <a:avLst/>
              <a:gdLst/>
              <a:ahLst/>
              <a:cxnLst/>
              <a:rect l="l" t="t" r="r" b="b"/>
              <a:pathLst>
                <a:path w="1413" h="31390" extrusionOk="0">
                  <a:moveTo>
                    <a:pt x="657" y="1"/>
                  </a:moveTo>
                  <a:lnTo>
                    <a:pt x="624" y="34"/>
                  </a:lnTo>
                  <a:lnTo>
                    <a:pt x="559" y="165"/>
                  </a:lnTo>
                  <a:lnTo>
                    <a:pt x="460" y="592"/>
                  </a:lnTo>
                  <a:lnTo>
                    <a:pt x="362" y="1216"/>
                  </a:lnTo>
                  <a:lnTo>
                    <a:pt x="230" y="1971"/>
                  </a:lnTo>
                  <a:lnTo>
                    <a:pt x="66" y="3613"/>
                  </a:lnTo>
                  <a:lnTo>
                    <a:pt x="33" y="4368"/>
                  </a:lnTo>
                  <a:lnTo>
                    <a:pt x="1" y="4926"/>
                  </a:lnTo>
                  <a:lnTo>
                    <a:pt x="132" y="7585"/>
                  </a:lnTo>
                  <a:lnTo>
                    <a:pt x="230" y="10245"/>
                  </a:lnTo>
                  <a:lnTo>
                    <a:pt x="296" y="12904"/>
                  </a:lnTo>
                  <a:lnTo>
                    <a:pt x="329" y="15564"/>
                  </a:lnTo>
                  <a:lnTo>
                    <a:pt x="296" y="18223"/>
                  </a:lnTo>
                  <a:lnTo>
                    <a:pt x="230" y="20883"/>
                  </a:lnTo>
                  <a:lnTo>
                    <a:pt x="132" y="23542"/>
                  </a:lnTo>
                  <a:lnTo>
                    <a:pt x="1" y="26202"/>
                  </a:lnTo>
                  <a:lnTo>
                    <a:pt x="1" y="26924"/>
                  </a:lnTo>
                  <a:lnTo>
                    <a:pt x="66" y="27712"/>
                  </a:lnTo>
                  <a:lnTo>
                    <a:pt x="230" y="29420"/>
                  </a:lnTo>
                  <a:lnTo>
                    <a:pt x="329" y="30208"/>
                  </a:lnTo>
                  <a:lnTo>
                    <a:pt x="427" y="30831"/>
                  </a:lnTo>
                  <a:lnTo>
                    <a:pt x="493" y="31258"/>
                  </a:lnTo>
                  <a:lnTo>
                    <a:pt x="559" y="31357"/>
                  </a:lnTo>
                  <a:lnTo>
                    <a:pt x="592" y="31390"/>
                  </a:lnTo>
                  <a:lnTo>
                    <a:pt x="657" y="31357"/>
                  </a:lnTo>
                  <a:lnTo>
                    <a:pt x="690" y="31225"/>
                  </a:lnTo>
                  <a:lnTo>
                    <a:pt x="821" y="30766"/>
                  </a:lnTo>
                  <a:lnTo>
                    <a:pt x="953" y="30109"/>
                  </a:lnTo>
                  <a:lnTo>
                    <a:pt x="1084" y="29321"/>
                  </a:lnTo>
                  <a:lnTo>
                    <a:pt x="1215" y="28435"/>
                  </a:lnTo>
                  <a:lnTo>
                    <a:pt x="1314" y="27581"/>
                  </a:lnTo>
                  <a:lnTo>
                    <a:pt x="1380" y="26826"/>
                  </a:lnTo>
                  <a:lnTo>
                    <a:pt x="1412" y="26202"/>
                  </a:lnTo>
                  <a:lnTo>
                    <a:pt x="1248" y="23542"/>
                  </a:lnTo>
                  <a:lnTo>
                    <a:pt x="1150" y="20883"/>
                  </a:lnTo>
                  <a:lnTo>
                    <a:pt x="1117" y="18223"/>
                  </a:lnTo>
                  <a:lnTo>
                    <a:pt x="1084" y="15564"/>
                  </a:lnTo>
                  <a:lnTo>
                    <a:pt x="1117" y="12904"/>
                  </a:lnTo>
                  <a:lnTo>
                    <a:pt x="1150" y="10245"/>
                  </a:lnTo>
                  <a:lnTo>
                    <a:pt x="1248" y="7585"/>
                  </a:lnTo>
                  <a:lnTo>
                    <a:pt x="1412" y="4926"/>
                  </a:lnTo>
                  <a:lnTo>
                    <a:pt x="1380" y="4138"/>
                  </a:lnTo>
                  <a:lnTo>
                    <a:pt x="1314" y="3317"/>
                  </a:lnTo>
                  <a:lnTo>
                    <a:pt x="1248" y="2496"/>
                  </a:lnTo>
                  <a:lnTo>
                    <a:pt x="1117" y="1708"/>
                  </a:lnTo>
                  <a:lnTo>
                    <a:pt x="1018" y="1019"/>
                  </a:lnTo>
                  <a:lnTo>
                    <a:pt x="887" y="493"/>
                  </a:lnTo>
                  <a:lnTo>
                    <a:pt x="756" y="132"/>
                  </a:lnTo>
                  <a:lnTo>
                    <a:pt x="723" y="3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898875" y="1171075"/>
              <a:ext cx="147800" cy="119050"/>
            </a:xfrm>
            <a:custGeom>
              <a:avLst/>
              <a:gdLst/>
              <a:ahLst/>
              <a:cxnLst/>
              <a:rect l="l" t="t" r="r" b="b"/>
              <a:pathLst>
                <a:path w="5912" h="4762" extrusionOk="0">
                  <a:moveTo>
                    <a:pt x="99" y="1"/>
                  </a:moveTo>
                  <a:lnTo>
                    <a:pt x="99" y="34"/>
                  </a:lnTo>
                  <a:lnTo>
                    <a:pt x="99" y="132"/>
                  </a:lnTo>
                  <a:lnTo>
                    <a:pt x="67" y="756"/>
                  </a:lnTo>
                  <a:lnTo>
                    <a:pt x="1" y="1413"/>
                  </a:lnTo>
                  <a:lnTo>
                    <a:pt x="67" y="2201"/>
                  </a:lnTo>
                  <a:lnTo>
                    <a:pt x="132" y="2759"/>
                  </a:lnTo>
                  <a:lnTo>
                    <a:pt x="198" y="3251"/>
                  </a:lnTo>
                  <a:lnTo>
                    <a:pt x="296" y="3514"/>
                  </a:lnTo>
                  <a:lnTo>
                    <a:pt x="428" y="3777"/>
                  </a:lnTo>
                  <a:lnTo>
                    <a:pt x="625" y="4039"/>
                  </a:lnTo>
                  <a:lnTo>
                    <a:pt x="822" y="4269"/>
                  </a:lnTo>
                  <a:lnTo>
                    <a:pt x="1019" y="4499"/>
                  </a:lnTo>
                  <a:lnTo>
                    <a:pt x="1216" y="4663"/>
                  </a:lnTo>
                  <a:lnTo>
                    <a:pt x="1347" y="4729"/>
                  </a:lnTo>
                  <a:lnTo>
                    <a:pt x="1413" y="4762"/>
                  </a:lnTo>
                  <a:lnTo>
                    <a:pt x="1446" y="4762"/>
                  </a:lnTo>
                  <a:lnTo>
                    <a:pt x="1511" y="4696"/>
                  </a:lnTo>
                  <a:lnTo>
                    <a:pt x="1544" y="4630"/>
                  </a:lnTo>
                  <a:lnTo>
                    <a:pt x="1577" y="4433"/>
                  </a:lnTo>
                  <a:lnTo>
                    <a:pt x="1610" y="3875"/>
                  </a:lnTo>
                  <a:lnTo>
                    <a:pt x="1577" y="3284"/>
                  </a:lnTo>
                  <a:lnTo>
                    <a:pt x="1544" y="3022"/>
                  </a:lnTo>
                  <a:lnTo>
                    <a:pt x="1511" y="2825"/>
                  </a:lnTo>
                  <a:lnTo>
                    <a:pt x="1314" y="2463"/>
                  </a:lnTo>
                  <a:lnTo>
                    <a:pt x="1249" y="2234"/>
                  </a:lnTo>
                  <a:lnTo>
                    <a:pt x="1183" y="2135"/>
                  </a:lnTo>
                  <a:lnTo>
                    <a:pt x="1117" y="2004"/>
                  </a:lnTo>
                  <a:lnTo>
                    <a:pt x="1052" y="1840"/>
                  </a:lnTo>
                  <a:lnTo>
                    <a:pt x="1019" y="1610"/>
                  </a:lnTo>
                  <a:lnTo>
                    <a:pt x="1019" y="1544"/>
                  </a:lnTo>
                  <a:lnTo>
                    <a:pt x="1052" y="1577"/>
                  </a:lnTo>
                  <a:lnTo>
                    <a:pt x="1150" y="1610"/>
                  </a:lnTo>
                  <a:lnTo>
                    <a:pt x="1544" y="1905"/>
                  </a:lnTo>
                  <a:lnTo>
                    <a:pt x="2069" y="2299"/>
                  </a:lnTo>
                  <a:lnTo>
                    <a:pt x="2825" y="2857"/>
                  </a:lnTo>
                  <a:lnTo>
                    <a:pt x="3514" y="3481"/>
                  </a:lnTo>
                  <a:lnTo>
                    <a:pt x="3842" y="3777"/>
                  </a:lnTo>
                  <a:lnTo>
                    <a:pt x="4138" y="4105"/>
                  </a:lnTo>
                  <a:lnTo>
                    <a:pt x="4368" y="4236"/>
                  </a:lnTo>
                  <a:lnTo>
                    <a:pt x="4598" y="4368"/>
                  </a:lnTo>
                  <a:lnTo>
                    <a:pt x="4860" y="4466"/>
                  </a:lnTo>
                  <a:lnTo>
                    <a:pt x="5123" y="4565"/>
                  </a:lnTo>
                  <a:lnTo>
                    <a:pt x="5550" y="4663"/>
                  </a:lnTo>
                  <a:lnTo>
                    <a:pt x="5747" y="4696"/>
                  </a:lnTo>
                  <a:lnTo>
                    <a:pt x="5845" y="4663"/>
                  </a:lnTo>
                  <a:lnTo>
                    <a:pt x="5878" y="4630"/>
                  </a:lnTo>
                  <a:lnTo>
                    <a:pt x="5911" y="4598"/>
                  </a:lnTo>
                  <a:lnTo>
                    <a:pt x="5878" y="4401"/>
                  </a:lnTo>
                  <a:lnTo>
                    <a:pt x="5813" y="4138"/>
                  </a:lnTo>
                  <a:lnTo>
                    <a:pt x="5681" y="3842"/>
                  </a:lnTo>
                  <a:lnTo>
                    <a:pt x="5517" y="3580"/>
                  </a:lnTo>
                  <a:lnTo>
                    <a:pt x="5320" y="3317"/>
                  </a:lnTo>
                  <a:lnTo>
                    <a:pt x="5156" y="3120"/>
                  </a:lnTo>
                  <a:lnTo>
                    <a:pt x="4992" y="2989"/>
                  </a:lnTo>
                  <a:lnTo>
                    <a:pt x="4138" y="2529"/>
                  </a:lnTo>
                  <a:lnTo>
                    <a:pt x="3317" y="2102"/>
                  </a:lnTo>
                  <a:lnTo>
                    <a:pt x="2529" y="1643"/>
                  </a:lnTo>
                  <a:lnTo>
                    <a:pt x="1577" y="1019"/>
                  </a:lnTo>
                  <a:lnTo>
                    <a:pt x="526" y="296"/>
                  </a:lnTo>
                  <a:lnTo>
                    <a:pt x="264" y="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898875" y="1287650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681" y="0"/>
                  </a:moveTo>
                  <a:lnTo>
                    <a:pt x="5484" y="33"/>
                  </a:lnTo>
                  <a:lnTo>
                    <a:pt x="5057" y="197"/>
                  </a:lnTo>
                  <a:lnTo>
                    <a:pt x="4532" y="427"/>
                  </a:lnTo>
                  <a:lnTo>
                    <a:pt x="4138" y="624"/>
                  </a:lnTo>
                  <a:lnTo>
                    <a:pt x="3842" y="952"/>
                  </a:lnTo>
                  <a:lnTo>
                    <a:pt x="3514" y="1248"/>
                  </a:lnTo>
                  <a:lnTo>
                    <a:pt x="2825" y="1872"/>
                  </a:lnTo>
                  <a:lnTo>
                    <a:pt x="2069" y="2463"/>
                  </a:lnTo>
                  <a:lnTo>
                    <a:pt x="1544" y="2857"/>
                  </a:lnTo>
                  <a:lnTo>
                    <a:pt x="1150" y="3119"/>
                  </a:lnTo>
                  <a:lnTo>
                    <a:pt x="1052" y="3152"/>
                  </a:lnTo>
                  <a:lnTo>
                    <a:pt x="1019" y="3185"/>
                  </a:lnTo>
                  <a:lnTo>
                    <a:pt x="1019" y="3119"/>
                  </a:lnTo>
                  <a:lnTo>
                    <a:pt x="1052" y="2922"/>
                  </a:lnTo>
                  <a:lnTo>
                    <a:pt x="1117" y="2725"/>
                  </a:lnTo>
                  <a:lnTo>
                    <a:pt x="1183" y="2594"/>
                  </a:lnTo>
                  <a:lnTo>
                    <a:pt x="1249" y="2496"/>
                  </a:lnTo>
                  <a:lnTo>
                    <a:pt x="1314" y="2299"/>
                  </a:lnTo>
                  <a:lnTo>
                    <a:pt x="1511" y="1905"/>
                  </a:lnTo>
                  <a:lnTo>
                    <a:pt x="1610" y="1412"/>
                  </a:lnTo>
                  <a:lnTo>
                    <a:pt x="1708" y="854"/>
                  </a:lnTo>
                  <a:lnTo>
                    <a:pt x="1708" y="329"/>
                  </a:lnTo>
                  <a:lnTo>
                    <a:pt x="1708" y="164"/>
                  </a:lnTo>
                  <a:lnTo>
                    <a:pt x="1643" y="99"/>
                  </a:lnTo>
                  <a:lnTo>
                    <a:pt x="1610" y="66"/>
                  </a:lnTo>
                  <a:lnTo>
                    <a:pt x="1511" y="99"/>
                  </a:lnTo>
                  <a:lnTo>
                    <a:pt x="1347" y="164"/>
                  </a:lnTo>
                  <a:lnTo>
                    <a:pt x="1117" y="329"/>
                  </a:lnTo>
                  <a:lnTo>
                    <a:pt x="887" y="526"/>
                  </a:lnTo>
                  <a:lnTo>
                    <a:pt x="625" y="755"/>
                  </a:lnTo>
                  <a:lnTo>
                    <a:pt x="428" y="1018"/>
                  </a:lnTo>
                  <a:lnTo>
                    <a:pt x="264" y="1248"/>
                  </a:lnTo>
                  <a:lnTo>
                    <a:pt x="198" y="1478"/>
                  </a:lnTo>
                  <a:lnTo>
                    <a:pt x="132" y="1970"/>
                  </a:lnTo>
                  <a:lnTo>
                    <a:pt x="67" y="2561"/>
                  </a:lnTo>
                  <a:lnTo>
                    <a:pt x="1" y="3316"/>
                  </a:lnTo>
                  <a:lnTo>
                    <a:pt x="67" y="3973"/>
                  </a:lnTo>
                  <a:lnTo>
                    <a:pt x="99" y="4630"/>
                  </a:lnTo>
                  <a:lnTo>
                    <a:pt x="99" y="4695"/>
                  </a:lnTo>
                  <a:lnTo>
                    <a:pt x="99" y="4728"/>
                  </a:lnTo>
                  <a:lnTo>
                    <a:pt x="132" y="4728"/>
                  </a:lnTo>
                  <a:lnTo>
                    <a:pt x="264" y="4630"/>
                  </a:lnTo>
                  <a:lnTo>
                    <a:pt x="526" y="4433"/>
                  </a:lnTo>
                  <a:lnTo>
                    <a:pt x="1577" y="3710"/>
                  </a:lnTo>
                  <a:lnTo>
                    <a:pt x="2529" y="3087"/>
                  </a:lnTo>
                  <a:lnTo>
                    <a:pt x="3317" y="2627"/>
                  </a:lnTo>
                  <a:lnTo>
                    <a:pt x="4138" y="2200"/>
                  </a:lnTo>
                  <a:lnTo>
                    <a:pt x="4992" y="1740"/>
                  </a:lnTo>
                  <a:lnTo>
                    <a:pt x="5222" y="1576"/>
                  </a:lnTo>
                  <a:lnTo>
                    <a:pt x="5419" y="1314"/>
                  </a:lnTo>
                  <a:lnTo>
                    <a:pt x="5583" y="1051"/>
                  </a:lnTo>
                  <a:lnTo>
                    <a:pt x="5714" y="788"/>
                  </a:lnTo>
                  <a:lnTo>
                    <a:pt x="5813" y="493"/>
                  </a:lnTo>
                  <a:lnTo>
                    <a:pt x="5845" y="263"/>
                  </a:lnTo>
                  <a:lnTo>
                    <a:pt x="5845" y="99"/>
                  </a:lnTo>
                  <a:lnTo>
                    <a:pt x="5813" y="3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38125" y="1286825"/>
              <a:ext cx="146950" cy="119050"/>
            </a:xfrm>
            <a:custGeom>
              <a:avLst/>
              <a:gdLst/>
              <a:ahLst/>
              <a:cxnLst/>
              <a:rect l="l" t="t" r="r" b="b"/>
              <a:pathLst>
                <a:path w="5878" h="4762" extrusionOk="0">
                  <a:moveTo>
                    <a:pt x="4433" y="0"/>
                  </a:moveTo>
                  <a:lnTo>
                    <a:pt x="4400" y="66"/>
                  </a:lnTo>
                  <a:lnTo>
                    <a:pt x="4367" y="132"/>
                  </a:lnTo>
                  <a:lnTo>
                    <a:pt x="4334" y="329"/>
                  </a:lnTo>
                  <a:lnTo>
                    <a:pt x="4301" y="887"/>
                  </a:lnTo>
                  <a:lnTo>
                    <a:pt x="4334" y="1478"/>
                  </a:lnTo>
                  <a:lnTo>
                    <a:pt x="4334" y="1741"/>
                  </a:lnTo>
                  <a:lnTo>
                    <a:pt x="4367" y="1938"/>
                  </a:lnTo>
                  <a:lnTo>
                    <a:pt x="4564" y="2332"/>
                  </a:lnTo>
                  <a:lnTo>
                    <a:pt x="4662" y="2529"/>
                  </a:lnTo>
                  <a:lnTo>
                    <a:pt x="4728" y="2627"/>
                  </a:lnTo>
                  <a:lnTo>
                    <a:pt x="4794" y="2758"/>
                  </a:lnTo>
                  <a:lnTo>
                    <a:pt x="4859" y="2923"/>
                  </a:lnTo>
                  <a:lnTo>
                    <a:pt x="4892" y="3152"/>
                  </a:lnTo>
                  <a:lnTo>
                    <a:pt x="4892" y="3218"/>
                  </a:lnTo>
                  <a:lnTo>
                    <a:pt x="4859" y="3185"/>
                  </a:lnTo>
                  <a:lnTo>
                    <a:pt x="4761" y="3152"/>
                  </a:lnTo>
                  <a:lnTo>
                    <a:pt x="4367" y="2890"/>
                  </a:lnTo>
                  <a:lnTo>
                    <a:pt x="3809" y="2496"/>
                  </a:lnTo>
                  <a:lnTo>
                    <a:pt x="3086" y="1905"/>
                  </a:lnTo>
                  <a:lnTo>
                    <a:pt x="2397" y="1281"/>
                  </a:lnTo>
                  <a:lnTo>
                    <a:pt x="2069" y="985"/>
                  </a:lnTo>
                  <a:lnTo>
                    <a:pt x="1740" y="657"/>
                  </a:lnTo>
                  <a:lnTo>
                    <a:pt x="1543" y="526"/>
                  </a:lnTo>
                  <a:lnTo>
                    <a:pt x="1281" y="394"/>
                  </a:lnTo>
                  <a:lnTo>
                    <a:pt x="1018" y="296"/>
                  </a:lnTo>
                  <a:lnTo>
                    <a:pt x="755" y="197"/>
                  </a:lnTo>
                  <a:lnTo>
                    <a:pt x="328" y="99"/>
                  </a:lnTo>
                  <a:lnTo>
                    <a:pt x="164" y="66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0" y="197"/>
                  </a:lnTo>
                  <a:lnTo>
                    <a:pt x="33" y="362"/>
                  </a:lnTo>
                  <a:lnTo>
                    <a:pt x="99" y="624"/>
                  </a:lnTo>
                  <a:lnTo>
                    <a:pt x="230" y="920"/>
                  </a:lnTo>
                  <a:lnTo>
                    <a:pt x="394" y="1182"/>
                  </a:lnTo>
                  <a:lnTo>
                    <a:pt x="558" y="1445"/>
                  </a:lnTo>
                  <a:lnTo>
                    <a:pt x="755" y="1642"/>
                  </a:lnTo>
                  <a:lnTo>
                    <a:pt x="919" y="1773"/>
                  </a:lnTo>
                  <a:lnTo>
                    <a:pt x="1773" y="2233"/>
                  </a:lnTo>
                  <a:lnTo>
                    <a:pt x="2561" y="2660"/>
                  </a:lnTo>
                  <a:lnTo>
                    <a:pt x="3349" y="3120"/>
                  </a:lnTo>
                  <a:lnTo>
                    <a:pt x="4301" y="3743"/>
                  </a:lnTo>
                  <a:lnTo>
                    <a:pt x="5352" y="4466"/>
                  </a:lnTo>
                  <a:lnTo>
                    <a:pt x="5647" y="4663"/>
                  </a:lnTo>
                  <a:lnTo>
                    <a:pt x="5779" y="4761"/>
                  </a:lnTo>
                  <a:lnTo>
                    <a:pt x="5779" y="4728"/>
                  </a:lnTo>
                  <a:lnTo>
                    <a:pt x="5812" y="4630"/>
                  </a:lnTo>
                  <a:lnTo>
                    <a:pt x="5844" y="4006"/>
                  </a:lnTo>
                  <a:lnTo>
                    <a:pt x="5877" y="3349"/>
                  </a:lnTo>
                  <a:lnTo>
                    <a:pt x="5844" y="2594"/>
                  </a:lnTo>
                  <a:lnTo>
                    <a:pt x="5779" y="2003"/>
                  </a:lnTo>
                  <a:lnTo>
                    <a:pt x="5713" y="1511"/>
                  </a:lnTo>
                  <a:lnTo>
                    <a:pt x="5615" y="1248"/>
                  </a:lnTo>
                  <a:lnTo>
                    <a:pt x="5483" y="985"/>
                  </a:lnTo>
                  <a:lnTo>
                    <a:pt x="5286" y="723"/>
                  </a:lnTo>
                  <a:lnTo>
                    <a:pt x="5089" y="493"/>
                  </a:lnTo>
                  <a:lnTo>
                    <a:pt x="4892" y="263"/>
                  </a:lnTo>
                  <a:lnTo>
                    <a:pt x="4695" y="99"/>
                  </a:lnTo>
                  <a:lnTo>
                    <a:pt x="4531" y="3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38925" y="1171075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747" y="1"/>
                  </a:moveTo>
                  <a:lnTo>
                    <a:pt x="5615" y="99"/>
                  </a:lnTo>
                  <a:lnTo>
                    <a:pt x="5320" y="296"/>
                  </a:lnTo>
                  <a:lnTo>
                    <a:pt x="4269" y="1019"/>
                  </a:lnTo>
                  <a:lnTo>
                    <a:pt x="3317" y="1643"/>
                  </a:lnTo>
                  <a:lnTo>
                    <a:pt x="2529" y="2102"/>
                  </a:lnTo>
                  <a:lnTo>
                    <a:pt x="1741" y="2529"/>
                  </a:lnTo>
                  <a:lnTo>
                    <a:pt x="887" y="2989"/>
                  </a:lnTo>
                  <a:lnTo>
                    <a:pt x="658" y="3153"/>
                  </a:lnTo>
                  <a:lnTo>
                    <a:pt x="461" y="3416"/>
                  </a:lnTo>
                  <a:lnTo>
                    <a:pt x="296" y="3678"/>
                  </a:lnTo>
                  <a:lnTo>
                    <a:pt x="132" y="3941"/>
                  </a:lnTo>
                  <a:lnTo>
                    <a:pt x="67" y="4236"/>
                  </a:lnTo>
                  <a:lnTo>
                    <a:pt x="1" y="4466"/>
                  </a:lnTo>
                  <a:lnTo>
                    <a:pt x="34" y="4630"/>
                  </a:lnTo>
                  <a:lnTo>
                    <a:pt x="34" y="4696"/>
                  </a:lnTo>
                  <a:lnTo>
                    <a:pt x="67" y="4729"/>
                  </a:lnTo>
                  <a:lnTo>
                    <a:pt x="198" y="4729"/>
                  </a:lnTo>
                  <a:lnTo>
                    <a:pt x="362" y="4696"/>
                  </a:lnTo>
                  <a:lnTo>
                    <a:pt x="822" y="4532"/>
                  </a:lnTo>
                  <a:lnTo>
                    <a:pt x="1347" y="4302"/>
                  </a:lnTo>
                  <a:lnTo>
                    <a:pt x="1708" y="4105"/>
                  </a:lnTo>
                  <a:lnTo>
                    <a:pt x="2037" y="3777"/>
                  </a:lnTo>
                  <a:lnTo>
                    <a:pt x="2365" y="3481"/>
                  </a:lnTo>
                  <a:lnTo>
                    <a:pt x="3054" y="2857"/>
                  </a:lnTo>
                  <a:lnTo>
                    <a:pt x="3777" y="2299"/>
                  </a:lnTo>
                  <a:lnTo>
                    <a:pt x="4335" y="1872"/>
                  </a:lnTo>
                  <a:lnTo>
                    <a:pt x="4729" y="1610"/>
                  </a:lnTo>
                  <a:lnTo>
                    <a:pt x="4827" y="1577"/>
                  </a:lnTo>
                  <a:lnTo>
                    <a:pt x="4860" y="1544"/>
                  </a:lnTo>
                  <a:lnTo>
                    <a:pt x="4860" y="1610"/>
                  </a:lnTo>
                  <a:lnTo>
                    <a:pt x="4827" y="1840"/>
                  </a:lnTo>
                  <a:lnTo>
                    <a:pt x="4762" y="2004"/>
                  </a:lnTo>
                  <a:lnTo>
                    <a:pt x="4696" y="2135"/>
                  </a:lnTo>
                  <a:lnTo>
                    <a:pt x="4630" y="2234"/>
                  </a:lnTo>
                  <a:lnTo>
                    <a:pt x="4532" y="2463"/>
                  </a:lnTo>
                  <a:lnTo>
                    <a:pt x="4335" y="2825"/>
                  </a:lnTo>
                  <a:lnTo>
                    <a:pt x="4236" y="3317"/>
                  </a:lnTo>
                  <a:lnTo>
                    <a:pt x="4171" y="3875"/>
                  </a:lnTo>
                  <a:lnTo>
                    <a:pt x="4171" y="4401"/>
                  </a:lnTo>
                  <a:lnTo>
                    <a:pt x="4171" y="4565"/>
                  </a:lnTo>
                  <a:lnTo>
                    <a:pt x="4204" y="4630"/>
                  </a:lnTo>
                  <a:lnTo>
                    <a:pt x="4269" y="4663"/>
                  </a:lnTo>
                  <a:lnTo>
                    <a:pt x="4335" y="4630"/>
                  </a:lnTo>
                  <a:lnTo>
                    <a:pt x="4532" y="4565"/>
                  </a:lnTo>
                  <a:lnTo>
                    <a:pt x="4762" y="4401"/>
                  </a:lnTo>
                  <a:lnTo>
                    <a:pt x="4992" y="4204"/>
                  </a:lnTo>
                  <a:lnTo>
                    <a:pt x="5221" y="3974"/>
                  </a:lnTo>
                  <a:lnTo>
                    <a:pt x="5451" y="3711"/>
                  </a:lnTo>
                  <a:lnTo>
                    <a:pt x="5583" y="3481"/>
                  </a:lnTo>
                  <a:lnTo>
                    <a:pt x="5681" y="3251"/>
                  </a:lnTo>
                  <a:lnTo>
                    <a:pt x="5747" y="2759"/>
                  </a:lnTo>
                  <a:lnTo>
                    <a:pt x="5812" y="2201"/>
                  </a:lnTo>
                  <a:lnTo>
                    <a:pt x="5845" y="1413"/>
                  </a:lnTo>
                  <a:lnTo>
                    <a:pt x="5812" y="756"/>
                  </a:lnTo>
                  <a:lnTo>
                    <a:pt x="5780" y="132"/>
                  </a:lnTo>
                  <a:lnTo>
                    <a:pt x="5780" y="34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50425" y="1271225"/>
              <a:ext cx="785575" cy="34500"/>
            </a:xfrm>
            <a:custGeom>
              <a:avLst/>
              <a:gdLst/>
              <a:ahLst/>
              <a:cxnLst/>
              <a:rect l="l" t="t" r="r" b="b"/>
              <a:pathLst>
                <a:path w="31423" h="1380" extrusionOk="0">
                  <a:moveTo>
                    <a:pt x="4499" y="1"/>
                  </a:moveTo>
                  <a:lnTo>
                    <a:pt x="3678" y="66"/>
                  </a:lnTo>
                  <a:lnTo>
                    <a:pt x="1971" y="198"/>
                  </a:lnTo>
                  <a:lnTo>
                    <a:pt x="1215" y="296"/>
                  </a:lnTo>
                  <a:lnTo>
                    <a:pt x="592" y="395"/>
                  </a:lnTo>
                  <a:lnTo>
                    <a:pt x="165" y="493"/>
                  </a:lnTo>
                  <a:lnTo>
                    <a:pt x="33" y="526"/>
                  </a:lnTo>
                  <a:lnTo>
                    <a:pt x="1" y="592"/>
                  </a:lnTo>
                  <a:lnTo>
                    <a:pt x="33" y="624"/>
                  </a:lnTo>
                  <a:lnTo>
                    <a:pt x="165" y="690"/>
                  </a:lnTo>
                  <a:lnTo>
                    <a:pt x="624" y="821"/>
                  </a:lnTo>
                  <a:lnTo>
                    <a:pt x="1281" y="953"/>
                  </a:lnTo>
                  <a:lnTo>
                    <a:pt x="2102" y="1084"/>
                  </a:lnTo>
                  <a:lnTo>
                    <a:pt x="2956" y="1215"/>
                  </a:lnTo>
                  <a:lnTo>
                    <a:pt x="3809" y="1314"/>
                  </a:lnTo>
                  <a:lnTo>
                    <a:pt x="4597" y="1380"/>
                  </a:lnTo>
                  <a:lnTo>
                    <a:pt x="5188" y="1380"/>
                  </a:lnTo>
                  <a:lnTo>
                    <a:pt x="7848" y="1248"/>
                  </a:lnTo>
                  <a:lnTo>
                    <a:pt x="10507" y="1150"/>
                  </a:lnTo>
                  <a:lnTo>
                    <a:pt x="13167" y="1084"/>
                  </a:lnTo>
                  <a:lnTo>
                    <a:pt x="18486" y="1084"/>
                  </a:lnTo>
                  <a:lnTo>
                    <a:pt x="21145" y="1150"/>
                  </a:lnTo>
                  <a:lnTo>
                    <a:pt x="23805" y="1248"/>
                  </a:lnTo>
                  <a:lnTo>
                    <a:pt x="26464" y="1380"/>
                  </a:lnTo>
                  <a:lnTo>
                    <a:pt x="27252" y="1380"/>
                  </a:lnTo>
                  <a:lnTo>
                    <a:pt x="28073" y="1314"/>
                  </a:lnTo>
                  <a:lnTo>
                    <a:pt x="28927" y="1215"/>
                  </a:lnTo>
                  <a:lnTo>
                    <a:pt x="29682" y="1117"/>
                  </a:lnTo>
                  <a:lnTo>
                    <a:pt x="30371" y="986"/>
                  </a:lnTo>
                  <a:lnTo>
                    <a:pt x="30930" y="854"/>
                  </a:lnTo>
                  <a:lnTo>
                    <a:pt x="31291" y="756"/>
                  </a:lnTo>
                  <a:lnTo>
                    <a:pt x="31389" y="690"/>
                  </a:lnTo>
                  <a:lnTo>
                    <a:pt x="31422" y="657"/>
                  </a:lnTo>
                  <a:lnTo>
                    <a:pt x="31357" y="592"/>
                  </a:lnTo>
                  <a:lnTo>
                    <a:pt x="31258" y="559"/>
                  </a:lnTo>
                  <a:lnTo>
                    <a:pt x="30831" y="460"/>
                  </a:lnTo>
                  <a:lnTo>
                    <a:pt x="30174" y="329"/>
                  </a:lnTo>
                  <a:lnTo>
                    <a:pt x="29419" y="230"/>
                  </a:lnTo>
                  <a:lnTo>
                    <a:pt x="27778" y="66"/>
                  </a:lnTo>
                  <a:lnTo>
                    <a:pt x="27055" y="1"/>
                  </a:lnTo>
                  <a:lnTo>
                    <a:pt x="26464" y="1"/>
                  </a:lnTo>
                  <a:lnTo>
                    <a:pt x="23805" y="132"/>
                  </a:lnTo>
                  <a:lnTo>
                    <a:pt x="21145" y="230"/>
                  </a:lnTo>
                  <a:lnTo>
                    <a:pt x="18486" y="296"/>
                  </a:lnTo>
                  <a:lnTo>
                    <a:pt x="15826" y="329"/>
                  </a:lnTo>
                  <a:lnTo>
                    <a:pt x="13167" y="296"/>
                  </a:lnTo>
                  <a:lnTo>
                    <a:pt x="10507" y="230"/>
                  </a:lnTo>
                  <a:lnTo>
                    <a:pt x="7848" y="13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7"/>
          <p:cNvGrpSpPr/>
          <p:nvPr/>
        </p:nvGrpSpPr>
        <p:grpSpPr>
          <a:xfrm rot="-5400000" flipH="1">
            <a:off x="-405503" y="2947528"/>
            <a:ext cx="1490299" cy="1136473"/>
            <a:chOff x="4404600" y="4814025"/>
            <a:chExt cx="641375" cy="489100"/>
          </a:xfrm>
        </p:grpSpPr>
        <p:sp>
          <p:nvSpPr>
            <p:cNvPr id="1476" name="Google Shape;1476;p17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7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7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7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7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7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17"/>
          <p:cNvGrpSpPr/>
          <p:nvPr/>
        </p:nvGrpSpPr>
        <p:grpSpPr>
          <a:xfrm>
            <a:off x="8507318" y="1056125"/>
            <a:ext cx="560476" cy="908424"/>
            <a:chOff x="2703325" y="4789500"/>
            <a:chExt cx="378700" cy="613800"/>
          </a:xfrm>
        </p:grpSpPr>
        <p:sp>
          <p:nvSpPr>
            <p:cNvPr id="1493" name="Google Shape;1493;p17"/>
            <p:cNvSpPr/>
            <p:nvPr/>
          </p:nvSpPr>
          <p:spPr>
            <a:xfrm>
              <a:off x="2703325" y="4789500"/>
              <a:ext cx="378700" cy="613800"/>
            </a:xfrm>
            <a:custGeom>
              <a:avLst/>
              <a:gdLst/>
              <a:ahLst/>
              <a:cxnLst/>
              <a:rect l="l" t="t" r="r" b="b"/>
              <a:pathLst>
                <a:path w="15148" h="24552" extrusionOk="0">
                  <a:moveTo>
                    <a:pt x="9444" y="1"/>
                  </a:moveTo>
                  <a:lnTo>
                    <a:pt x="9301" y="42"/>
                  </a:lnTo>
                  <a:lnTo>
                    <a:pt x="9158" y="82"/>
                  </a:lnTo>
                  <a:lnTo>
                    <a:pt x="9015" y="123"/>
                  </a:lnTo>
                  <a:lnTo>
                    <a:pt x="8892" y="185"/>
                  </a:lnTo>
                  <a:lnTo>
                    <a:pt x="8770" y="266"/>
                  </a:lnTo>
                  <a:lnTo>
                    <a:pt x="8565" y="450"/>
                  </a:lnTo>
                  <a:lnTo>
                    <a:pt x="8381" y="655"/>
                  </a:lnTo>
                  <a:lnTo>
                    <a:pt x="8238" y="880"/>
                  </a:lnTo>
                  <a:lnTo>
                    <a:pt x="8116" y="1145"/>
                  </a:lnTo>
                  <a:lnTo>
                    <a:pt x="7993" y="1411"/>
                  </a:lnTo>
                  <a:lnTo>
                    <a:pt x="7911" y="1677"/>
                  </a:lnTo>
                  <a:lnTo>
                    <a:pt x="7829" y="1943"/>
                  </a:lnTo>
                  <a:lnTo>
                    <a:pt x="7666" y="2535"/>
                  </a:lnTo>
                  <a:lnTo>
                    <a:pt x="7523" y="3108"/>
                  </a:lnTo>
                  <a:lnTo>
                    <a:pt x="7421" y="3701"/>
                  </a:lnTo>
                  <a:lnTo>
                    <a:pt x="7318" y="4293"/>
                  </a:lnTo>
                  <a:lnTo>
                    <a:pt x="7237" y="4886"/>
                  </a:lnTo>
                  <a:lnTo>
                    <a:pt x="7155" y="5479"/>
                  </a:lnTo>
                  <a:lnTo>
                    <a:pt x="7114" y="6072"/>
                  </a:lnTo>
                  <a:lnTo>
                    <a:pt x="7094" y="6685"/>
                  </a:lnTo>
                  <a:lnTo>
                    <a:pt x="7073" y="7278"/>
                  </a:lnTo>
                  <a:lnTo>
                    <a:pt x="7073" y="7891"/>
                  </a:lnTo>
                  <a:lnTo>
                    <a:pt x="7114" y="8484"/>
                  </a:lnTo>
                  <a:lnTo>
                    <a:pt x="7155" y="9077"/>
                  </a:lnTo>
                  <a:lnTo>
                    <a:pt x="7216" y="9670"/>
                  </a:lnTo>
                  <a:lnTo>
                    <a:pt x="7298" y="10283"/>
                  </a:lnTo>
                  <a:lnTo>
                    <a:pt x="7380" y="10855"/>
                  </a:lnTo>
                  <a:lnTo>
                    <a:pt x="7502" y="11448"/>
                  </a:lnTo>
                  <a:lnTo>
                    <a:pt x="7543" y="11673"/>
                  </a:lnTo>
                  <a:lnTo>
                    <a:pt x="7584" y="11877"/>
                  </a:lnTo>
                  <a:lnTo>
                    <a:pt x="7584" y="12102"/>
                  </a:lnTo>
                  <a:lnTo>
                    <a:pt x="7564" y="12204"/>
                  </a:lnTo>
                  <a:lnTo>
                    <a:pt x="7523" y="12307"/>
                  </a:lnTo>
                  <a:lnTo>
                    <a:pt x="7482" y="12409"/>
                  </a:lnTo>
                  <a:lnTo>
                    <a:pt x="7421" y="12491"/>
                  </a:lnTo>
                  <a:lnTo>
                    <a:pt x="7339" y="12572"/>
                  </a:lnTo>
                  <a:lnTo>
                    <a:pt x="7257" y="12634"/>
                  </a:lnTo>
                  <a:lnTo>
                    <a:pt x="7155" y="12675"/>
                  </a:lnTo>
                  <a:lnTo>
                    <a:pt x="7053" y="12695"/>
                  </a:lnTo>
                  <a:lnTo>
                    <a:pt x="6950" y="12675"/>
                  </a:lnTo>
                  <a:lnTo>
                    <a:pt x="6848" y="12654"/>
                  </a:lnTo>
                  <a:lnTo>
                    <a:pt x="6787" y="12593"/>
                  </a:lnTo>
                  <a:lnTo>
                    <a:pt x="6726" y="12511"/>
                  </a:lnTo>
                  <a:lnTo>
                    <a:pt x="6664" y="12429"/>
                  </a:lnTo>
                  <a:lnTo>
                    <a:pt x="6644" y="12348"/>
                  </a:lnTo>
                  <a:lnTo>
                    <a:pt x="6603" y="12143"/>
                  </a:lnTo>
                  <a:lnTo>
                    <a:pt x="6603" y="11939"/>
                  </a:lnTo>
                  <a:lnTo>
                    <a:pt x="6583" y="11346"/>
                  </a:lnTo>
                  <a:lnTo>
                    <a:pt x="6542" y="10753"/>
                  </a:lnTo>
                  <a:lnTo>
                    <a:pt x="6480" y="10140"/>
                  </a:lnTo>
                  <a:lnTo>
                    <a:pt x="6399" y="9547"/>
                  </a:lnTo>
                  <a:lnTo>
                    <a:pt x="6317" y="8954"/>
                  </a:lnTo>
                  <a:lnTo>
                    <a:pt x="6194" y="8361"/>
                  </a:lnTo>
                  <a:lnTo>
                    <a:pt x="6071" y="7789"/>
                  </a:lnTo>
                  <a:lnTo>
                    <a:pt x="5928" y="7196"/>
                  </a:lnTo>
                  <a:lnTo>
                    <a:pt x="5826" y="6828"/>
                  </a:lnTo>
                  <a:lnTo>
                    <a:pt x="5683" y="6440"/>
                  </a:lnTo>
                  <a:lnTo>
                    <a:pt x="5601" y="6276"/>
                  </a:lnTo>
                  <a:lnTo>
                    <a:pt x="5520" y="6092"/>
                  </a:lnTo>
                  <a:lnTo>
                    <a:pt x="5417" y="5929"/>
                  </a:lnTo>
                  <a:lnTo>
                    <a:pt x="5295" y="5765"/>
                  </a:lnTo>
                  <a:lnTo>
                    <a:pt x="5172" y="5622"/>
                  </a:lnTo>
                  <a:lnTo>
                    <a:pt x="5008" y="5479"/>
                  </a:lnTo>
                  <a:lnTo>
                    <a:pt x="4865" y="5356"/>
                  </a:lnTo>
                  <a:lnTo>
                    <a:pt x="4681" y="5275"/>
                  </a:lnTo>
                  <a:lnTo>
                    <a:pt x="4497" y="5193"/>
                  </a:lnTo>
                  <a:lnTo>
                    <a:pt x="4313" y="5152"/>
                  </a:lnTo>
                  <a:lnTo>
                    <a:pt x="4109" y="5132"/>
                  </a:lnTo>
                  <a:lnTo>
                    <a:pt x="3925" y="5152"/>
                  </a:lnTo>
                  <a:lnTo>
                    <a:pt x="3802" y="5172"/>
                  </a:lnTo>
                  <a:lnTo>
                    <a:pt x="3680" y="5213"/>
                  </a:lnTo>
                  <a:lnTo>
                    <a:pt x="3578" y="5275"/>
                  </a:lnTo>
                  <a:lnTo>
                    <a:pt x="3475" y="5336"/>
                  </a:lnTo>
                  <a:lnTo>
                    <a:pt x="3373" y="5418"/>
                  </a:lnTo>
                  <a:lnTo>
                    <a:pt x="3189" y="5602"/>
                  </a:lnTo>
                  <a:lnTo>
                    <a:pt x="3046" y="5827"/>
                  </a:lnTo>
                  <a:lnTo>
                    <a:pt x="2923" y="6072"/>
                  </a:lnTo>
                  <a:lnTo>
                    <a:pt x="2821" y="6338"/>
                  </a:lnTo>
                  <a:lnTo>
                    <a:pt x="2760" y="6624"/>
                  </a:lnTo>
                  <a:lnTo>
                    <a:pt x="2739" y="6910"/>
                  </a:lnTo>
                  <a:lnTo>
                    <a:pt x="2739" y="7176"/>
                  </a:lnTo>
                  <a:lnTo>
                    <a:pt x="2760" y="7462"/>
                  </a:lnTo>
                  <a:lnTo>
                    <a:pt x="2801" y="7748"/>
                  </a:lnTo>
                  <a:lnTo>
                    <a:pt x="2862" y="8014"/>
                  </a:lnTo>
                  <a:lnTo>
                    <a:pt x="2923" y="8300"/>
                  </a:lnTo>
                  <a:lnTo>
                    <a:pt x="3005" y="8566"/>
                  </a:lnTo>
                  <a:lnTo>
                    <a:pt x="3107" y="8832"/>
                  </a:lnTo>
                  <a:lnTo>
                    <a:pt x="3332" y="9363"/>
                  </a:lnTo>
                  <a:lnTo>
                    <a:pt x="3598" y="9874"/>
                  </a:lnTo>
                  <a:lnTo>
                    <a:pt x="3905" y="10385"/>
                  </a:lnTo>
                  <a:lnTo>
                    <a:pt x="4518" y="11407"/>
                  </a:lnTo>
                  <a:lnTo>
                    <a:pt x="4845" y="11898"/>
                  </a:lnTo>
                  <a:lnTo>
                    <a:pt x="5131" y="12409"/>
                  </a:lnTo>
                  <a:lnTo>
                    <a:pt x="5417" y="12920"/>
                  </a:lnTo>
                  <a:lnTo>
                    <a:pt x="5663" y="13431"/>
                  </a:lnTo>
                  <a:lnTo>
                    <a:pt x="5867" y="13962"/>
                  </a:lnTo>
                  <a:lnTo>
                    <a:pt x="5949" y="14228"/>
                  </a:lnTo>
                  <a:lnTo>
                    <a:pt x="6031" y="14494"/>
                  </a:lnTo>
                  <a:lnTo>
                    <a:pt x="6071" y="14780"/>
                  </a:lnTo>
                  <a:lnTo>
                    <a:pt x="6112" y="15046"/>
                  </a:lnTo>
                  <a:lnTo>
                    <a:pt x="6133" y="15332"/>
                  </a:lnTo>
                  <a:lnTo>
                    <a:pt x="6133" y="15618"/>
                  </a:lnTo>
                  <a:lnTo>
                    <a:pt x="6133" y="15761"/>
                  </a:lnTo>
                  <a:lnTo>
                    <a:pt x="6092" y="15904"/>
                  </a:lnTo>
                  <a:lnTo>
                    <a:pt x="6051" y="16048"/>
                  </a:lnTo>
                  <a:lnTo>
                    <a:pt x="6010" y="16170"/>
                  </a:lnTo>
                  <a:lnTo>
                    <a:pt x="5928" y="16293"/>
                  </a:lnTo>
                  <a:lnTo>
                    <a:pt x="5847" y="16375"/>
                  </a:lnTo>
                  <a:lnTo>
                    <a:pt x="5724" y="16436"/>
                  </a:lnTo>
                  <a:lnTo>
                    <a:pt x="5601" y="16477"/>
                  </a:lnTo>
                  <a:lnTo>
                    <a:pt x="5479" y="16456"/>
                  </a:lnTo>
                  <a:lnTo>
                    <a:pt x="5356" y="16415"/>
                  </a:lnTo>
                  <a:lnTo>
                    <a:pt x="5254" y="16354"/>
                  </a:lnTo>
                  <a:lnTo>
                    <a:pt x="5172" y="16252"/>
                  </a:lnTo>
                  <a:lnTo>
                    <a:pt x="5090" y="16150"/>
                  </a:lnTo>
                  <a:lnTo>
                    <a:pt x="5029" y="16027"/>
                  </a:lnTo>
                  <a:lnTo>
                    <a:pt x="4927" y="15761"/>
                  </a:lnTo>
                  <a:lnTo>
                    <a:pt x="4763" y="15148"/>
                  </a:lnTo>
                  <a:lnTo>
                    <a:pt x="4620" y="14514"/>
                  </a:lnTo>
                  <a:lnTo>
                    <a:pt x="4477" y="13881"/>
                  </a:lnTo>
                  <a:lnTo>
                    <a:pt x="4293" y="13267"/>
                  </a:lnTo>
                  <a:lnTo>
                    <a:pt x="4191" y="12961"/>
                  </a:lnTo>
                  <a:lnTo>
                    <a:pt x="4068" y="12654"/>
                  </a:lnTo>
                  <a:lnTo>
                    <a:pt x="3925" y="12348"/>
                  </a:lnTo>
                  <a:lnTo>
                    <a:pt x="3762" y="12082"/>
                  </a:lnTo>
                  <a:lnTo>
                    <a:pt x="3578" y="11816"/>
                  </a:lnTo>
                  <a:lnTo>
                    <a:pt x="3373" y="11571"/>
                  </a:lnTo>
                  <a:lnTo>
                    <a:pt x="3128" y="11346"/>
                  </a:lnTo>
                  <a:lnTo>
                    <a:pt x="2883" y="11162"/>
                  </a:lnTo>
                  <a:lnTo>
                    <a:pt x="2678" y="11039"/>
                  </a:lnTo>
                  <a:lnTo>
                    <a:pt x="2494" y="10958"/>
                  </a:lnTo>
                  <a:lnTo>
                    <a:pt x="2269" y="10896"/>
                  </a:lnTo>
                  <a:lnTo>
                    <a:pt x="2065" y="10835"/>
                  </a:lnTo>
                  <a:lnTo>
                    <a:pt x="1840" y="10814"/>
                  </a:lnTo>
                  <a:lnTo>
                    <a:pt x="1615" y="10814"/>
                  </a:lnTo>
                  <a:lnTo>
                    <a:pt x="1390" y="10835"/>
                  </a:lnTo>
                  <a:lnTo>
                    <a:pt x="1186" y="10876"/>
                  </a:lnTo>
                  <a:lnTo>
                    <a:pt x="1084" y="10917"/>
                  </a:lnTo>
                  <a:lnTo>
                    <a:pt x="920" y="10978"/>
                  </a:lnTo>
                  <a:lnTo>
                    <a:pt x="757" y="11060"/>
                  </a:lnTo>
                  <a:lnTo>
                    <a:pt x="634" y="11162"/>
                  </a:lnTo>
                  <a:lnTo>
                    <a:pt x="491" y="11285"/>
                  </a:lnTo>
                  <a:lnTo>
                    <a:pt x="327" y="11469"/>
                  </a:lnTo>
                  <a:lnTo>
                    <a:pt x="205" y="11693"/>
                  </a:lnTo>
                  <a:lnTo>
                    <a:pt x="123" y="11918"/>
                  </a:lnTo>
                  <a:lnTo>
                    <a:pt x="41" y="12164"/>
                  </a:lnTo>
                  <a:lnTo>
                    <a:pt x="21" y="12429"/>
                  </a:lnTo>
                  <a:lnTo>
                    <a:pt x="0" y="12675"/>
                  </a:lnTo>
                  <a:lnTo>
                    <a:pt x="21" y="12940"/>
                  </a:lnTo>
                  <a:lnTo>
                    <a:pt x="62" y="13186"/>
                  </a:lnTo>
                  <a:lnTo>
                    <a:pt x="143" y="13472"/>
                  </a:lnTo>
                  <a:lnTo>
                    <a:pt x="225" y="13738"/>
                  </a:lnTo>
                  <a:lnTo>
                    <a:pt x="348" y="13983"/>
                  </a:lnTo>
                  <a:lnTo>
                    <a:pt x="470" y="14228"/>
                  </a:lnTo>
                  <a:lnTo>
                    <a:pt x="614" y="14474"/>
                  </a:lnTo>
                  <a:lnTo>
                    <a:pt x="777" y="14698"/>
                  </a:lnTo>
                  <a:lnTo>
                    <a:pt x="941" y="14923"/>
                  </a:lnTo>
                  <a:lnTo>
                    <a:pt x="1125" y="15128"/>
                  </a:lnTo>
                  <a:lnTo>
                    <a:pt x="1533" y="15557"/>
                  </a:lnTo>
                  <a:lnTo>
                    <a:pt x="1963" y="15945"/>
                  </a:lnTo>
                  <a:lnTo>
                    <a:pt x="2392" y="16313"/>
                  </a:lnTo>
                  <a:lnTo>
                    <a:pt x="2842" y="16681"/>
                  </a:lnTo>
                  <a:lnTo>
                    <a:pt x="3291" y="17029"/>
                  </a:lnTo>
                  <a:lnTo>
                    <a:pt x="3741" y="17417"/>
                  </a:lnTo>
                  <a:lnTo>
                    <a:pt x="4150" y="17806"/>
                  </a:lnTo>
                  <a:lnTo>
                    <a:pt x="4559" y="18214"/>
                  </a:lnTo>
                  <a:lnTo>
                    <a:pt x="4743" y="18439"/>
                  </a:lnTo>
                  <a:lnTo>
                    <a:pt x="4906" y="18664"/>
                  </a:lnTo>
                  <a:lnTo>
                    <a:pt x="5049" y="18889"/>
                  </a:lnTo>
                  <a:lnTo>
                    <a:pt x="5192" y="19134"/>
                  </a:lnTo>
                  <a:lnTo>
                    <a:pt x="5315" y="19380"/>
                  </a:lnTo>
                  <a:lnTo>
                    <a:pt x="5438" y="19645"/>
                  </a:lnTo>
                  <a:lnTo>
                    <a:pt x="5520" y="19911"/>
                  </a:lnTo>
                  <a:lnTo>
                    <a:pt x="5581" y="20177"/>
                  </a:lnTo>
                  <a:lnTo>
                    <a:pt x="5622" y="20463"/>
                  </a:lnTo>
                  <a:lnTo>
                    <a:pt x="5642" y="20749"/>
                  </a:lnTo>
                  <a:lnTo>
                    <a:pt x="5642" y="21035"/>
                  </a:lnTo>
                  <a:lnTo>
                    <a:pt x="5622" y="21322"/>
                  </a:lnTo>
                  <a:lnTo>
                    <a:pt x="5560" y="21894"/>
                  </a:lnTo>
                  <a:lnTo>
                    <a:pt x="5479" y="22466"/>
                  </a:lnTo>
                  <a:lnTo>
                    <a:pt x="5376" y="22916"/>
                  </a:lnTo>
                  <a:lnTo>
                    <a:pt x="5336" y="23161"/>
                  </a:lnTo>
                  <a:lnTo>
                    <a:pt x="5295" y="23427"/>
                  </a:lnTo>
                  <a:lnTo>
                    <a:pt x="5274" y="23672"/>
                  </a:lnTo>
                  <a:lnTo>
                    <a:pt x="5295" y="23918"/>
                  </a:lnTo>
                  <a:lnTo>
                    <a:pt x="5315" y="24020"/>
                  </a:lnTo>
                  <a:lnTo>
                    <a:pt x="5336" y="24143"/>
                  </a:lnTo>
                  <a:lnTo>
                    <a:pt x="5397" y="24224"/>
                  </a:lnTo>
                  <a:lnTo>
                    <a:pt x="5458" y="24306"/>
                  </a:lnTo>
                  <a:lnTo>
                    <a:pt x="5581" y="24408"/>
                  </a:lnTo>
                  <a:lnTo>
                    <a:pt x="5724" y="24490"/>
                  </a:lnTo>
                  <a:lnTo>
                    <a:pt x="5887" y="24531"/>
                  </a:lnTo>
                  <a:lnTo>
                    <a:pt x="6051" y="24551"/>
                  </a:lnTo>
                  <a:lnTo>
                    <a:pt x="6174" y="24551"/>
                  </a:lnTo>
                  <a:lnTo>
                    <a:pt x="6276" y="24531"/>
                  </a:lnTo>
                  <a:lnTo>
                    <a:pt x="6399" y="24490"/>
                  </a:lnTo>
                  <a:lnTo>
                    <a:pt x="6480" y="24449"/>
                  </a:lnTo>
                  <a:lnTo>
                    <a:pt x="6562" y="24367"/>
                  </a:lnTo>
                  <a:lnTo>
                    <a:pt x="6623" y="24286"/>
                  </a:lnTo>
                  <a:lnTo>
                    <a:pt x="6685" y="24183"/>
                  </a:lnTo>
                  <a:lnTo>
                    <a:pt x="6726" y="24081"/>
                  </a:lnTo>
                  <a:lnTo>
                    <a:pt x="6746" y="23959"/>
                  </a:lnTo>
                  <a:lnTo>
                    <a:pt x="6787" y="23693"/>
                  </a:lnTo>
                  <a:lnTo>
                    <a:pt x="6807" y="23427"/>
                  </a:lnTo>
                  <a:lnTo>
                    <a:pt x="6807" y="22855"/>
                  </a:lnTo>
                  <a:lnTo>
                    <a:pt x="6828" y="22609"/>
                  </a:lnTo>
                  <a:lnTo>
                    <a:pt x="6848" y="22385"/>
                  </a:lnTo>
                  <a:lnTo>
                    <a:pt x="6910" y="22180"/>
                  </a:lnTo>
                  <a:lnTo>
                    <a:pt x="6971" y="21976"/>
                  </a:lnTo>
                  <a:lnTo>
                    <a:pt x="7053" y="21771"/>
                  </a:lnTo>
                  <a:lnTo>
                    <a:pt x="7155" y="21587"/>
                  </a:lnTo>
                  <a:lnTo>
                    <a:pt x="7257" y="21383"/>
                  </a:lnTo>
                  <a:lnTo>
                    <a:pt x="7380" y="21199"/>
                  </a:lnTo>
                  <a:lnTo>
                    <a:pt x="7645" y="20851"/>
                  </a:lnTo>
                  <a:lnTo>
                    <a:pt x="7932" y="20545"/>
                  </a:lnTo>
                  <a:lnTo>
                    <a:pt x="8259" y="20238"/>
                  </a:lnTo>
                  <a:lnTo>
                    <a:pt x="8606" y="19972"/>
                  </a:lnTo>
                  <a:lnTo>
                    <a:pt x="8974" y="19727"/>
                  </a:lnTo>
                  <a:lnTo>
                    <a:pt x="9363" y="19502"/>
                  </a:lnTo>
                  <a:lnTo>
                    <a:pt x="9751" y="19298"/>
                  </a:lnTo>
                  <a:lnTo>
                    <a:pt x="10528" y="18930"/>
                  </a:lnTo>
                  <a:lnTo>
                    <a:pt x="11325" y="18582"/>
                  </a:lnTo>
                  <a:lnTo>
                    <a:pt x="12122" y="18214"/>
                  </a:lnTo>
                  <a:lnTo>
                    <a:pt x="12531" y="18010"/>
                  </a:lnTo>
                  <a:lnTo>
                    <a:pt x="12899" y="17785"/>
                  </a:lnTo>
                  <a:lnTo>
                    <a:pt x="13287" y="17560"/>
                  </a:lnTo>
                  <a:lnTo>
                    <a:pt x="13635" y="17294"/>
                  </a:lnTo>
                  <a:lnTo>
                    <a:pt x="13962" y="17008"/>
                  </a:lnTo>
                  <a:lnTo>
                    <a:pt x="14269" y="16702"/>
                  </a:lnTo>
                  <a:lnTo>
                    <a:pt x="14534" y="16375"/>
                  </a:lnTo>
                  <a:lnTo>
                    <a:pt x="14657" y="16191"/>
                  </a:lnTo>
                  <a:lnTo>
                    <a:pt x="14780" y="16007"/>
                  </a:lnTo>
                  <a:lnTo>
                    <a:pt x="14943" y="15680"/>
                  </a:lnTo>
                  <a:lnTo>
                    <a:pt x="15005" y="15516"/>
                  </a:lnTo>
                  <a:lnTo>
                    <a:pt x="15066" y="15332"/>
                  </a:lnTo>
                  <a:lnTo>
                    <a:pt x="15107" y="15169"/>
                  </a:lnTo>
                  <a:lnTo>
                    <a:pt x="15127" y="14985"/>
                  </a:lnTo>
                  <a:lnTo>
                    <a:pt x="15148" y="14801"/>
                  </a:lnTo>
                  <a:lnTo>
                    <a:pt x="15127" y="14617"/>
                  </a:lnTo>
                  <a:lnTo>
                    <a:pt x="15107" y="14474"/>
                  </a:lnTo>
                  <a:lnTo>
                    <a:pt x="15066" y="14310"/>
                  </a:lnTo>
                  <a:lnTo>
                    <a:pt x="15025" y="14167"/>
                  </a:lnTo>
                  <a:lnTo>
                    <a:pt x="14964" y="14024"/>
                  </a:lnTo>
                  <a:lnTo>
                    <a:pt x="14882" y="13881"/>
                  </a:lnTo>
                  <a:lnTo>
                    <a:pt x="14780" y="13758"/>
                  </a:lnTo>
                  <a:lnTo>
                    <a:pt x="14677" y="13656"/>
                  </a:lnTo>
                  <a:lnTo>
                    <a:pt x="14555" y="13554"/>
                  </a:lnTo>
                  <a:lnTo>
                    <a:pt x="14453" y="13492"/>
                  </a:lnTo>
                  <a:lnTo>
                    <a:pt x="14391" y="13472"/>
                  </a:lnTo>
                  <a:lnTo>
                    <a:pt x="14228" y="13411"/>
                  </a:lnTo>
                  <a:lnTo>
                    <a:pt x="14044" y="13370"/>
                  </a:lnTo>
                  <a:lnTo>
                    <a:pt x="13880" y="13349"/>
                  </a:lnTo>
                  <a:lnTo>
                    <a:pt x="13696" y="13349"/>
                  </a:lnTo>
                  <a:lnTo>
                    <a:pt x="13512" y="13390"/>
                  </a:lnTo>
                  <a:lnTo>
                    <a:pt x="13349" y="13431"/>
                  </a:lnTo>
                  <a:lnTo>
                    <a:pt x="13185" y="13492"/>
                  </a:lnTo>
                  <a:lnTo>
                    <a:pt x="13022" y="13574"/>
                  </a:lnTo>
                  <a:lnTo>
                    <a:pt x="12858" y="13656"/>
                  </a:lnTo>
                  <a:lnTo>
                    <a:pt x="12715" y="13758"/>
                  </a:lnTo>
                  <a:lnTo>
                    <a:pt x="12449" y="14003"/>
                  </a:lnTo>
                  <a:lnTo>
                    <a:pt x="12204" y="14249"/>
                  </a:lnTo>
                  <a:lnTo>
                    <a:pt x="11959" y="14514"/>
                  </a:lnTo>
                  <a:lnTo>
                    <a:pt x="11509" y="15066"/>
                  </a:lnTo>
                  <a:lnTo>
                    <a:pt x="11080" y="15618"/>
                  </a:lnTo>
                  <a:lnTo>
                    <a:pt x="10650" y="16211"/>
                  </a:lnTo>
                  <a:lnTo>
                    <a:pt x="10262" y="16783"/>
                  </a:lnTo>
                  <a:lnTo>
                    <a:pt x="10160" y="16906"/>
                  </a:lnTo>
                  <a:lnTo>
                    <a:pt x="10058" y="17029"/>
                  </a:lnTo>
                  <a:lnTo>
                    <a:pt x="9935" y="17151"/>
                  </a:lnTo>
                  <a:lnTo>
                    <a:pt x="9812" y="17233"/>
                  </a:lnTo>
                  <a:lnTo>
                    <a:pt x="9690" y="17294"/>
                  </a:lnTo>
                  <a:lnTo>
                    <a:pt x="9547" y="17315"/>
                  </a:lnTo>
                  <a:lnTo>
                    <a:pt x="9485" y="17315"/>
                  </a:lnTo>
                  <a:lnTo>
                    <a:pt x="9424" y="17294"/>
                  </a:lnTo>
                  <a:lnTo>
                    <a:pt x="9383" y="17274"/>
                  </a:lnTo>
                  <a:lnTo>
                    <a:pt x="9322" y="17213"/>
                  </a:lnTo>
                  <a:lnTo>
                    <a:pt x="9260" y="17131"/>
                  </a:lnTo>
                  <a:lnTo>
                    <a:pt x="9220" y="17049"/>
                  </a:lnTo>
                  <a:lnTo>
                    <a:pt x="9220" y="16947"/>
                  </a:lnTo>
                  <a:lnTo>
                    <a:pt x="9220" y="16845"/>
                  </a:lnTo>
                  <a:lnTo>
                    <a:pt x="9260" y="16743"/>
                  </a:lnTo>
                  <a:lnTo>
                    <a:pt x="9281" y="16640"/>
                  </a:lnTo>
                  <a:lnTo>
                    <a:pt x="9383" y="16436"/>
                  </a:lnTo>
                  <a:lnTo>
                    <a:pt x="9690" y="15966"/>
                  </a:lnTo>
                  <a:lnTo>
                    <a:pt x="10037" y="15516"/>
                  </a:lnTo>
                  <a:lnTo>
                    <a:pt x="10385" y="15066"/>
                  </a:lnTo>
                  <a:lnTo>
                    <a:pt x="10773" y="14637"/>
                  </a:lnTo>
                  <a:lnTo>
                    <a:pt x="11550" y="13778"/>
                  </a:lnTo>
                  <a:lnTo>
                    <a:pt x="12327" y="12961"/>
                  </a:lnTo>
                  <a:lnTo>
                    <a:pt x="12715" y="12532"/>
                  </a:lnTo>
                  <a:lnTo>
                    <a:pt x="13083" y="12102"/>
                  </a:lnTo>
                  <a:lnTo>
                    <a:pt x="13431" y="11673"/>
                  </a:lnTo>
                  <a:lnTo>
                    <a:pt x="13778" y="11223"/>
                  </a:lnTo>
                  <a:lnTo>
                    <a:pt x="14064" y="10753"/>
                  </a:lnTo>
                  <a:lnTo>
                    <a:pt x="14350" y="10262"/>
                  </a:lnTo>
                  <a:lnTo>
                    <a:pt x="14575" y="9772"/>
                  </a:lnTo>
                  <a:lnTo>
                    <a:pt x="14677" y="9506"/>
                  </a:lnTo>
                  <a:lnTo>
                    <a:pt x="14780" y="9240"/>
                  </a:lnTo>
                  <a:lnTo>
                    <a:pt x="14861" y="8893"/>
                  </a:lnTo>
                  <a:lnTo>
                    <a:pt x="14902" y="8545"/>
                  </a:lnTo>
                  <a:lnTo>
                    <a:pt x="14923" y="8177"/>
                  </a:lnTo>
                  <a:lnTo>
                    <a:pt x="14902" y="7993"/>
                  </a:lnTo>
                  <a:lnTo>
                    <a:pt x="14882" y="7830"/>
                  </a:lnTo>
                  <a:lnTo>
                    <a:pt x="14841" y="7646"/>
                  </a:lnTo>
                  <a:lnTo>
                    <a:pt x="14800" y="7503"/>
                  </a:lnTo>
                  <a:lnTo>
                    <a:pt x="14739" y="7339"/>
                  </a:lnTo>
                  <a:lnTo>
                    <a:pt x="14657" y="7196"/>
                  </a:lnTo>
                  <a:lnTo>
                    <a:pt x="14555" y="7074"/>
                  </a:lnTo>
                  <a:lnTo>
                    <a:pt x="14432" y="6951"/>
                  </a:lnTo>
                  <a:lnTo>
                    <a:pt x="14310" y="6849"/>
                  </a:lnTo>
                  <a:lnTo>
                    <a:pt x="14166" y="6767"/>
                  </a:lnTo>
                  <a:lnTo>
                    <a:pt x="14085" y="6726"/>
                  </a:lnTo>
                  <a:lnTo>
                    <a:pt x="13982" y="6685"/>
                  </a:lnTo>
                  <a:lnTo>
                    <a:pt x="13819" y="6644"/>
                  </a:lnTo>
                  <a:lnTo>
                    <a:pt x="13635" y="6624"/>
                  </a:lnTo>
                  <a:lnTo>
                    <a:pt x="13471" y="6644"/>
                  </a:lnTo>
                  <a:lnTo>
                    <a:pt x="13308" y="6665"/>
                  </a:lnTo>
                  <a:lnTo>
                    <a:pt x="13124" y="6706"/>
                  </a:lnTo>
                  <a:lnTo>
                    <a:pt x="12960" y="6746"/>
                  </a:lnTo>
                  <a:lnTo>
                    <a:pt x="12817" y="6828"/>
                  </a:lnTo>
                  <a:lnTo>
                    <a:pt x="12654" y="6910"/>
                  </a:lnTo>
                  <a:lnTo>
                    <a:pt x="12490" y="7033"/>
                  </a:lnTo>
                  <a:lnTo>
                    <a:pt x="12347" y="7155"/>
                  </a:lnTo>
                  <a:lnTo>
                    <a:pt x="12204" y="7298"/>
                  </a:lnTo>
                  <a:lnTo>
                    <a:pt x="12081" y="7441"/>
                  </a:lnTo>
                  <a:lnTo>
                    <a:pt x="11836" y="7748"/>
                  </a:lnTo>
                  <a:lnTo>
                    <a:pt x="11611" y="8075"/>
                  </a:lnTo>
                  <a:lnTo>
                    <a:pt x="11366" y="8484"/>
                  </a:lnTo>
                  <a:lnTo>
                    <a:pt x="11141" y="8913"/>
                  </a:lnTo>
                  <a:lnTo>
                    <a:pt x="10937" y="9343"/>
                  </a:lnTo>
                  <a:lnTo>
                    <a:pt x="10732" y="9772"/>
                  </a:lnTo>
                  <a:lnTo>
                    <a:pt x="10569" y="10222"/>
                  </a:lnTo>
                  <a:lnTo>
                    <a:pt x="10405" y="10671"/>
                  </a:lnTo>
                  <a:lnTo>
                    <a:pt x="10282" y="11121"/>
                  </a:lnTo>
                  <a:lnTo>
                    <a:pt x="10160" y="11591"/>
                  </a:lnTo>
                  <a:lnTo>
                    <a:pt x="10119" y="11816"/>
                  </a:lnTo>
                  <a:lnTo>
                    <a:pt x="10058" y="12020"/>
                  </a:lnTo>
                  <a:lnTo>
                    <a:pt x="9976" y="12245"/>
                  </a:lnTo>
                  <a:lnTo>
                    <a:pt x="9915" y="12327"/>
                  </a:lnTo>
                  <a:lnTo>
                    <a:pt x="9853" y="12429"/>
                  </a:lnTo>
                  <a:lnTo>
                    <a:pt x="9771" y="12511"/>
                  </a:lnTo>
                  <a:lnTo>
                    <a:pt x="9690" y="12572"/>
                  </a:lnTo>
                  <a:lnTo>
                    <a:pt x="9587" y="12634"/>
                  </a:lnTo>
                  <a:lnTo>
                    <a:pt x="9485" y="12675"/>
                  </a:lnTo>
                  <a:lnTo>
                    <a:pt x="9363" y="12695"/>
                  </a:lnTo>
                  <a:lnTo>
                    <a:pt x="9260" y="12695"/>
                  </a:lnTo>
                  <a:lnTo>
                    <a:pt x="9158" y="12675"/>
                  </a:lnTo>
                  <a:lnTo>
                    <a:pt x="9056" y="12613"/>
                  </a:lnTo>
                  <a:lnTo>
                    <a:pt x="8954" y="12532"/>
                  </a:lnTo>
                  <a:lnTo>
                    <a:pt x="8892" y="12409"/>
                  </a:lnTo>
                  <a:lnTo>
                    <a:pt x="8852" y="12286"/>
                  </a:lnTo>
                  <a:lnTo>
                    <a:pt x="8852" y="12143"/>
                  </a:lnTo>
                  <a:lnTo>
                    <a:pt x="8852" y="12000"/>
                  </a:lnTo>
                  <a:lnTo>
                    <a:pt x="8892" y="11857"/>
                  </a:lnTo>
                  <a:lnTo>
                    <a:pt x="8974" y="11571"/>
                  </a:lnTo>
                  <a:lnTo>
                    <a:pt x="9669" y="9690"/>
                  </a:lnTo>
                  <a:lnTo>
                    <a:pt x="10017" y="8770"/>
                  </a:lnTo>
                  <a:lnTo>
                    <a:pt x="10364" y="7830"/>
                  </a:lnTo>
                  <a:lnTo>
                    <a:pt x="10691" y="6890"/>
                  </a:lnTo>
                  <a:lnTo>
                    <a:pt x="10998" y="5929"/>
                  </a:lnTo>
                  <a:lnTo>
                    <a:pt x="11264" y="4968"/>
                  </a:lnTo>
                  <a:lnTo>
                    <a:pt x="11366" y="4498"/>
                  </a:lnTo>
                  <a:lnTo>
                    <a:pt x="11468" y="4007"/>
                  </a:lnTo>
                  <a:lnTo>
                    <a:pt x="11550" y="3660"/>
                  </a:lnTo>
                  <a:lnTo>
                    <a:pt x="11591" y="3292"/>
                  </a:lnTo>
                  <a:lnTo>
                    <a:pt x="11632" y="2924"/>
                  </a:lnTo>
                  <a:lnTo>
                    <a:pt x="11632" y="2576"/>
                  </a:lnTo>
                  <a:lnTo>
                    <a:pt x="11611" y="2208"/>
                  </a:lnTo>
                  <a:lnTo>
                    <a:pt x="11570" y="1861"/>
                  </a:lnTo>
                  <a:lnTo>
                    <a:pt x="11489" y="1534"/>
                  </a:lnTo>
                  <a:lnTo>
                    <a:pt x="11345" y="1207"/>
                  </a:lnTo>
                  <a:lnTo>
                    <a:pt x="11264" y="1023"/>
                  </a:lnTo>
                  <a:lnTo>
                    <a:pt x="11161" y="880"/>
                  </a:lnTo>
                  <a:lnTo>
                    <a:pt x="11039" y="716"/>
                  </a:lnTo>
                  <a:lnTo>
                    <a:pt x="10916" y="593"/>
                  </a:lnTo>
                  <a:lnTo>
                    <a:pt x="10773" y="450"/>
                  </a:lnTo>
                  <a:lnTo>
                    <a:pt x="10630" y="348"/>
                  </a:lnTo>
                  <a:lnTo>
                    <a:pt x="10466" y="246"/>
                  </a:lnTo>
                  <a:lnTo>
                    <a:pt x="10303" y="164"/>
                  </a:lnTo>
                  <a:lnTo>
                    <a:pt x="10180" y="123"/>
                  </a:lnTo>
                  <a:lnTo>
                    <a:pt x="10037" y="62"/>
                  </a:lnTo>
                  <a:lnTo>
                    <a:pt x="9894" y="42"/>
                  </a:lnTo>
                  <a:lnTo>
                    <a:pt x="975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2730400" y="4792575"/>
              <a:ext cx="336800" cy="610725"/>
            </a:xfrm>
            <a:custGeom>
              <a:avLst/>
              <a:gdLst/>
              <a:ahLst/>
              <a:cxnLst/>
              <a:rect l="l" t="t" r="r" b="b"/>
              <a:pathLst>
                <a:path w="13472" h="24429" extrusionOk="0">
                  <a:moveTo>
                    <a:pt x="9097" y="0"/>
                  </a:moveTo>
                  <a:lnTo>
                    <a:pt x="8688" y="1820"/>
                  </a:lnTo>
                  <a:lnTo>
                    <a:pt x="8300" y="3639"/>
                  </a:lnTo>
                  <a:lnTo>
                    <a:pt x="7932" y="5479"/>
                  </a:lnTo>
                  <a:lnTo>
                    <a:pt x="7585" y="7318"/>
                  </a:lnTo>
                  <a:lnTo>
                    <a:pt x="7237" y="9158"/>
                  </a:lnTo>
                  <a:lnTo>
                    <a:pt x="6910" y="10998"/>
                  </a:lnTo>
                  <a:lnTo>
                    <a:pt x="6583" y="12858"/>
                  </a:lnTo>
                  <a:lnTo>
                    <a:pt x="6297" y="14698"/>
                  </a:lnTo>
                  <a:lnTo>
                    <a:pt x="5929" y="14167"/>
                  </a:lnTo>
                  <a:lnTo>
                    <a:pt x="5581" y="13615"/>
                  </a:lnTo>
                  <a:lnTo>
                    <a:pt x="5254" y="13042"/>
                  </a:lnTo>
                  <a:lnTo>
                    <a:pt x="4948" y="12470"/>
                  </a:lnTo>
                  <a:lnTo>
                    <a:pt x="4661" y="11897"/>
                  </a:lnTo>
                  <a:lnTo>
                    <a:pt x="4375" y="11305"/>
                  </a:lnTo>
                  <a:lnTo>
                    <a:pt x="4130" y="10712"/>
                  </a:lnTo>
                  <a:lnTo>
                    <a:pt x="3885" y="10119"/>
                  </a:lnTo>
                  <a:lnTo>
                    <a:pt x="3660" y="9506"/>
                  </a:lnTo>
                  <a:lnTo>
                    <a:pt x="3455" y="8893"/>
                  </a:lnTo>
                  <a:lnTo>
                    <a:pt x="3271" y="8279"/>
                  </a:lnTo>
                  <a:lnTo>
                    <a:pt x="3087" y="7646"/>
                  </a:lnTo>
                  <a:lnTo>
                    <a:pt x="2944" y="7012"/>
                  </a:lnTo>
                  <a:lnTo>
                    <a:pt x="2822" y="6378"/>
                  </a:lnTo>
                  <a:lnTo>
                    <a:pt x="2699" y="5744"/>
                  </a:lnTo>
                  <a:lnTo>
                    <a:pt x="2597" y="5090"/>
                  </a:lnTo>
                  <a:lnTo>
                    <a:pt x="2495" y="5152"/>
                  </a:lnTo>
                  <a:lnTo>
                    <a:pt x="2597" y="5806"/>
                  </a:lnTo>
                  <a:lnTo>
                    <a:pt x="2699" y="6439"/>
                  </a:lnTo>
                  <a:lnTo>
                    <a:pt x="2842" y="7073"/>
                  </a:lnTo>
                  <a:lnTo>
                    <a:pt x="2985" y="7707"/>
                  </a:lnTo>
                  <a:lnTo>
                    <a:pt x="3169" y="8341"/>
                  </a:lnTo>
                  <a:lnTo>
                    <a:pt x="3353" y="8974"/>
                  </a:lnTo>
                  <a:lnTo>
                    <a:pt x="3558" y="9588"/>
                  </a:lnTo>
                  <a:lnTo>
                    <a:pt x="3782" y="10201"/>
                  </a:lnTo>
                  <a:lnTo>
                    <a:pt x="4028" y="10814"/>
                  </a:lnTo>
                  <a:lnTo>
                    <a:pt x="4293" y="11407"/>
                  </a:lnTo>
                  <a:lnTo>
                    <a:pt x="4580" y="12000"/>
                  </a:lnTo>
                  <a:lnTo>
                    <a:pt x="4866" y="12593"/>
                  </a:lnTo>
                  <a:lnTo>
                    <a:pt x="5193" y="13165"/>
                  </a:lnTo>
                  <a:lnTo>
                    <a:pt x="5520" y="13717"/>
                  </a:lnTo>
                  <a:lnTo>
                    <a:pt x="5867" y="14269"/>
                  </a:lnTo>
                  <a:lnTo>
                    <a:pt x="6235" y="14821"/>
                  </a:lnTo>
                  <a:lnTo>
                    <a:pt x="6256" y="14841"/>
                  </a:lnTo>
                  <a:lnTo>
                    <a:pt x="5949" y="16906"/>
                  </a:lnTo>
                  <a:lnTo>
                    <a:pt x="5663" y="18991"/>
                  </a:lnTo>
                  <a:lnTo>
                    <a:pt x="5193" y="18562"/>
                  </a:lnTo>
                  <a:lnTo>
                    <a:pt x="4743" y="18112"/>
                  </a:lnTo>
                  <a:lnTo>
                    <a:pt x="4314" y="17662"/>
                  </a:lnTo>
                  <a:lnTo>
                    <a:pt x="3905" y="17192"/>
                  </a:lnTo>
                  <a:lnTo>
                    <a:pt x="3496" y="16701"/>
                  </a:lnTo>
                  <a:lnTo>
                    <a:pt x="3108" y="16211"/>
                  </a:lnTo>
                  <a:lnTo>
                    <a:pt x="2740" y="15720"/>
                  </a:lnTo>
                  <a:lnTo>
                    <a:pt x="2392" y="15209"/>
                  </a:lnTo>
                  <a:lnTo>
                    <a:pt x="2045" y="14678"/>
                  </a:lnTo>
                  <a:lnTo>
                    <a:pt x="1718" y="14146"/>
                  </a:lnTo>
                  <a:lnTo>
                    <a:pt x="1411" y="13594"/>
                  </a:lnTo>
                  <a:lnTo>
                    <a:pt x="1105" y="13042"/>
                  </a:lnTo>
                  <a:lnTo>
                    <a:pt x="839" y="12490"/>
                  </a:lnTo>
                  <a:lnTo>
                    <a:pt x="573" y="11918"/>
                  </a:lnTo>
                  <a:lnTo>
                    <a:pt x="328" y="11346"/>
                  </a:lnTo>
                  <a:lnTo>
                    <a:pt x="103" y="10753"/>
                  </a:lnTo>
                  <a:lnTo>
                    <a:pt x="1" y="10794"/>
                  </a:lnTo>
                  <a:lnTo>
                    <a:pt x="226" y="11386"/>
                  </a:lnTo>
                  <a:lnTo>
                    <a:pt x="471" y="11979"/>
                  </a:lnTo>
                  <a:lnTo>
                    <a:pt x="737" y="12552"/>
                  </a:lnTo>
                  <a:lnTo>
                    <a:pt x="1023" y="13124"/>
                  </a:lnTo>
                  <a:lnTo>
                    <a:pt x="1309" y="13676"/>
                  </a:lnTo>
                  <a:lnTo>
                    <a:pt x="1636" y="14228"/>
                  </a:lnTo>
                  <a:lnTo>
                    <a:pt x="1963" y="14780"/>
                  </a:lnTo>
                  <a:lnTo>
                    <a:pt x="2311" y="15311"/>
                  </a:lnTo>
                  <a:lnTo>
                    <a:pt x="2679" y="15822"/>
                  </a:lnTo>
                  <a:lnTo>
                    <a:pt x="3046" y="16333"/>
                  </a:lnTo>
                  <a:lnTo>
                    <a:pt x="3435" y="16824"/>
                  </a:lnTo>
                  <a:lnTo>
                    <a:pt x="3844" y="17315"/>
                  </a:lnTo>
                  <a:lnTo>
                    <a:pt x="4273" y="17785"/>
                  </a:lnTo>
                  <a:lnTo>
                    <a:pt x="4723" y="18255"/>
                  </a:lnTo>
                  <a:lnTo>
                    <a:pt x="5172" y="18705"/>
                  </a:lnTo>
                  <a:lnTo>
                    <a:pt x="5643" y="19134"/>
                  </a:lnTo>
                  <a:lnTo>
                    <a:pt x="5295" y="21771"/>
                  </a:lnTo>
                  <a:lnTo>
                    <a:pt x="4968" y="24428"/>
                  </a:lnTo>
                  <a:lnTo>
                    <a:pt x="5091" y="24428"/>
                  </a:lnTo>
                  <a:lnTo>
                    <a:pt x="5356" y="22221"/>
                  </a:lnTo>
                  <a:lnTo>
                    <a:pt x="5643" y="19992"/>
                  </a:lnTo>
                  <a:lnTo>
                    <a:pt x="5683" y="19992"/>
                  </a:lnTo>
                  <a:lnTo>
                    <a:pt x="6276" y="19747"/>
                  </a:lnTo>
                  <a:lnTo>
                    <a:pt x="6849" y="19461"/>
                  </a:lnTo>
                  <a:lnTo>
                    <a:pt x="7421" y="19154"/>
                  </a:lnTo>
                  <a:lnTo>
                    <a:pt x="7973" y="18848"/>
                  </a:lnTo>
                  <a:lnTo>
                    <a:pt x="8525" y="18500"/>
                  </a:lnTo>
                  <a:lnTo>
                    <a:pt x="9056" y="18132"/>
                  </a:lnTo>
                  <a:lnTo>
                    <a:pt x="9588" y="17744"/>
                  </a:lnTo>
                  <a:lnTo>
                    <a:pt x="10078" y="17335"/>
                  </a:lnTo>
                  <a:lnTo>
                    <a:pt x="10569" y="16906"/>
                  </a:lnTo>
                  <a:lnTo>
                    <a:pt x="11039" y="16456"/>
                  </a:lnTo>
                  <a:lnTo>
                    <a:pt x="11489" y="16006"/>
                  </a:lnTo>
                  <a:lnTo>
                    <a:pt x="11939" y="15516"/>
                  </a:lnTo>
                  <a:lnTo>
                    <a:pt x="12348" y="15025"/>
                  </a:lnTo>
                  <a:lnTo>
                    <a:pt x="12736" y="14514"/>
                  </a:lnTo>
                  <a:lnTo>
                    <a:pt x="13104" y="13983"/>
                  </a:lnTo>
                  <a:lnTo>
                    <a:pt x="13472" y="13431"/>
                  </a:lnTo>
                  <a:lnTo>
                    <a:pt x="13370" y="13369"/>
                  </a:lnTo>
                  <a:lnTo>
                    <a:pt x="13022" y="13921"/>
                  </a:lnTo>
                  <a:lnTo>
                    <a:pt x="12654" y="14432"/>
                  </a:lnTo>
                  <a:lnTo>
                    <a:pt x="12266" y="14943"/>
                  </a:lnTo>
                  <a:lnTo>
                    <a:pt x="11857" y="15434"/>
                  </a:lnTo>
                  <a:lnTo>
                    <a:pt x="11407" y="15904"/>
                  </a:lnTo>
                  <a:lnTo>
                    <a:pt x="10978" y="16374"/>
                  </a:lnTo>
                  <a:lnTo>
                    <a:pt x="10508" y="16804"/>
                  </a:lnTo>
                  <a:lnTo>
                    <a:pt x="10017" y="17233"/>
                  </a:lnTo>
                  <a:lnTo>
                    <a:pt x="9527" y="17642"/>
                  </a:lnTo>
                  <a:lnTo>
                    <a:pt x="9016" y="18030"/>
                  </a:lnTo>
                  <a:lnTo>
                    <a:pt x="8484" y="18378"/>
                  </a:lnTo>
                  <a:lnTo>
                    <a:pt x="7932" y="18725"/>
                  </a:lnTo>
                  <a:lnTo>
                    <a:pt x="7380" y="19052"/>
                  </a:lnTo>
                  <a:lnTo>
                    <a:pt x="6828" y="19359"/>
                  </a:lnTo>
                  <a:lnTo>
                    <a:pt x="6235" y="19625"/>
                  </a:lnTo>
                  <a:lnTo>
                    <a:pt x="5663" y="19870"/>
                  </a:lnTo>
                  <a:lnTo>
                    <a:pt x="5867" y="18255"/>
                  </a:lnTo>
                  <a:lnTo>
                    <a:pt x="6113" y="16620"/>
                  </a:lnTo>
                  <a:lnTo>
                    <a:pt x="6154" y="16599"/>
                  </a:lnTo>
                  <a:lnTo>
                    <a:pt x="6726" y="16088"/>
                  </a:lnTo>
                  <a:lnTo>
                    <a:pt x="7278" y="15557"/>
                  </a:lnTo>
                  <a:lnTo>
                    <a:pt x="7809" y="15005"/>
                  </a:lnTo>
                  <a:lnTo>
                    <a:pt x="8320" y="14453"/>
                  </a:lnTo>
                  <a:lnTo>
                    <a:pt x="8832" y="13860"/>
                  </a:lnTo>
                  <a:lnTo>
                    <a:pt x="9302" y="13267"/>
                  </a:lnTo>
                  <a:lnTo>
                    <a:pt x="9772" y="12654"/>
                  </a:lnTo>
                  <a:lnTo>
                    <a:pt x="10222" y="12041"/>
                  </a:lnTo>
                  <a:lnTo>
                    <a:pt x="10630" y="11407"/>
                  </a:lnTo>
                  <a:lnTo>
                    <a:pt x="11039" y="10753"/>
                  </a:lnTo>
                  <a:lnTo>
                    <a:pt x="11407" y="10078"/>
                  </a:lnTo>
                  <a:lnTo>
                    <a:pt x="11775" y="9404"/>
                  </a:lnTo>
                  <a:lnTo>
                    <a:pt x="12123" y="8729"/>
                  </a:lnTo>
                  <a:lnTo>
                    <a:pt x="12429" y="8034"/>
                  </a:lnTo>
                  <a:lnTo>
                    <a:pt x="12736" y="7318"/>
                  </a:lnTo>
                  <a:lnTo>
                    <a:pt x="13002" y="6603"/>
                  </a:lnTo>
                  <a:lnTo>
                    <a:pt x="12899" y="6562"/>
                  </a:lnTo>
                  <a:lnTo>
                    <a:pt x="12613" y="7278"/>
                  </a:lnTo>
                  <a:lnTo>
                    <a:pt x="12327" y="7973"/>
                  </a:lnTo>
                  <a:lnTo>
                    <a:pt x="12020" y="8668"/>
                  </a:lnTo>
                  <a:lnTo>
                    <a:pt x="11693" y="9342"/>
                  </a:lnTo>
                  <a:lnTo>
                    <a:pt x="11325" y="9996"/>
                  </a:lnTo>
                  <a:lnTo>
                    <a:pt x="10957" y="10651"/>
                  </a:lnTo>
                  <a:lnTo>
                    <a:pt x="10549" y="11305"/>
                  </a:lnTo>
                  <a:lnTo>
                    <a:pt x="10140" y="11938"/>
                  </a:lnTo>
                  <a:lnTo>
                    <a:pt x="9711" y="12552"/>
                  </a:lnTo>
                  <a:lnTo>
                    <a:pt x="9240" y="13144"/>
                  </a:lnTo>
                  <a:lnTo>
                    <a:pt x="8770" y="13737"/>
                  </a:lnTo>
                  <a:lnTo>
                    <a:pt x="8280" y="14310"/>
                  </a:lnTo>
                  <a:lnTo>
                    <a:pt x="7769" y="14882"/>
                  </a:lnTo>
                  <a:lnTo>
                    <a:pt x="7237" y="15413"/>
                  </a:lnTo>
                  <a:lnTo>
                    <a:pt x="6706" y="15945"/>
                  </a:lnTo>
                  <a:lnTo>
                    <a:pt x="6133" y="16456"/>
                  </a:lnTo>
                  <a:lnTo>
                    <a:pt x="6460" y="14391"/>
                  </a:lnTo>
                  <a:lnTo>
                    <a:pt x="6787" y="12327"/>
                  </a:lnTo>
                  <a:lnTo>
                    <a:pt x="7155" y="10262"/>
                  </a:lnTo>
                  <a:lnTo>
                    <a:pt x="7523" y="8218"/>
                  </a:lnTo>
                  <a:lnTo>
                    <a:pt x="7912" y="6153"/>
                  </a:lnTo>
                  <a:lnTo>
                    <a:pt x="8341" y="4109"/>
                  </a:lnTo>
                  <a:lnTo>
                    <a:pt x="8770" y="2065"/>
                  </a:lnTo>
                  <a:lnTo>
                    <a:pt x="9220" y="41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17"/>
          <p:cNvSpPr txBox="1">
            <a:spLocks noGrp="1"/>
          </p:cNvSpPr>
          <p:nvPr>
            <p:ph type="subTitle" idx="7"/>
          </p:nvPr>
        </p:nvSpPr>
        <p:spPr>
          <a:xfrm>
            <a:off x="6694700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96" name="Google Shape;1496;p17"/>
          <p:cNvSpPr txBox="1">
            <a:spLocks noGrp="1"/>
          </p:cNvSpPr>
          <p:nvPr>
            <p:ph type="subTitle" idx="8"/>
          </p:nvPr>
        </p:nvSpPr>
        <p:spPr>
          <a:xfrm>
            <a:off x="6694700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97" name="Google Shape;1497;p17"/>
          <p:cNvSpPr/>
          <p:nvPr/>
        </p:nvSpPr>
        <p:spPr>
          <a:xfrm>
            <a:off x="8630775" y="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>
            <a:off x="-382600" y="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20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628" name="Google Shape;1628;p20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9" name="Google Shape;1629;p20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630" name="Google Shape;1630;p20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0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0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0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20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635" name="Google Shape;1635;p20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0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0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0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9" name="Google Shape;1639;p20"/>
          <p:cNvSpPr txBox="1">
            <a:spLocks noGrp="1"/>
          </p:cNvSpPr>
          <p:nvPr>
            <p:ph type="title"/>
          </p:nvPr>
        </p:nvSpPr>
        <p:spPr>
          <a:xfrm>
            <a:off x="713225" y="621792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640" name="Google Shape;1640;p20"/>
          <p:cNvGrpSpPr/>
          <p:nvPr/>
        </p:nvGrpSpPr>
        <p:grpSpPr>
          <a:xfrm>
            <a:off x="7534275" y="609700"/>
            <a:ext cx="808550" cy="807725"/>
            <a:chOff x="238125" y="884625"/>
            <a:chExt cx="808550" cy="807725"/>
          </a:xfrm>
        </p:grpSpPr>
        <p:sp>
          <p:nvSpPr>
            <p:cNvPr id="1641" name="Google Shape;1641;p20"/>
            <p:cNvSpPr/>
            <p:nvPr/>
          </p:nvSpPr>
          <p:spPr>
            <a:xfrm>
              <a:off x="524575" y="884625"/>
              <a:ext cx="119050" cy="146950"/>
            </a:xfrm>
            <a:custGeom>
              <a:avLst/>
              <a:gdLst/>
              <a:ahLst/>
              <a:cxnLst/>
              <a:rect l="l" t="t" r="r" b="b"/>
              <a:pathLst>
                <a:path w="4762" h="5878" extrusionOk="0">
                  <a:moveTo>
                    <a:pt x="4401" y="0"/>
                  </a:moveTo>
                  <a:lnTo>
                    <a:pt x="4171" y="99"/>
                  </a:lnTo>
                  <a:lnTo>
                    <a:pt x="3875" y="230"/>
                  </a:lnTo>
                  <a:lnTo>
                    <a:pt x="3580" y="394"/>
                  </a:lnTo>
                  <a:lnTo>
                    <a:pt x="3350" y="558"/>
                  </a:lnTo>
                  <a:lnTo>
                    <a:pt x="3120" y="755"/>
                  </a:lnTo>
                  <a:lnTo>
                    <a:pt x="2989" y="887"/>
                  </a:lnTo>
                  <a:lnTo>
                    <a:pt x="2562" y="1740"/>
                  </a:lnTo>
                  <a:lnTo>
                    <a:pt x="2102" y="2561"/>
                  </a:lnTo>
                  <a:lnTo>
                    <a:pt x="1643" y="3349"/>
                  </a:lnTo>
                  <a:lnTo>
                    <a:pt x="1019" y="4301"/>
                  </a:lnTo>
                  <a:lnTo>
                    <a:pt x="296" y="5352"/>
                  </a:lnTo>
                  <a:lnTo>
                    <a:pt x="99" y="5615"/>
                  </a:lnTo>
                  <a:lnTo>
                    <a:pt x="1" y="5746"/>
                  </a:lnTo>
                  <a:lnTo>
                    <a:pt x="1" y="5779"/>
                  </a:lnTo>
                  <a:lnTo>
                    <a:pt x="132" y="5779"/>
                  </a:lnTo>
                  <a:lnTo>
                    <a:pt x="789" y="5844"/>
                  </a:lnTo>
                  <a:lnTo>
                    <a:pt x="1446" y="5877"/>
                  </a:lnTo>
                  <a:lnTo>
                    <a:pt x="2201" y="5844"/>
                  </a:lnTo>
                  <a:lnTo>
                    <a:pt x="2759" y="5779"/>
                  </a:lnTo>
                  <a:lnTo>
                    <a:pt x="3284" y="5713"/>
                  </a:lnTo>
                  <a:lnTo>
                    <a:pt x="3514" y="5615"/>
                  </a:lnTo>
                  <a:lnTo>
                    <a:pt x="3777" y="5450"/>
                  </a:lnTo>
                  <a:lnTo>
                    <a:pt x="4039" y="5286"/>
                  </a:lnTo>
                  <a:lnTo>
                    <a:pt x="4302" y="5089"/>
                  </a:lnTo>
                  <a:lnTo>
                    <a:pt x="4499" y="4859"/>
                  </a:lnTo>
                  <a:lnTo>
                    <a:pt x="4663" y="4695"/>
                  </a:lnTo>
                  <a:lnTo>
                    <a:pt x="4762" y="4531"/>
                  </a:lnTo>
                  <a:lnTo>
                    <a:pt x="4762" y="4465"/>
                  </a:lnTo>
                  <a:lnTo>
                    <a:pt x="4762" y="4433"/>
                  </a:lnTo>
                  <a:lnTo>
                    <a:pt x="4729" y="4400"/>
                  </a:lnTo>
                  <a:lnTo>
                    <a:pt x="4663" y="4367"/>
                  </a:lnTo>
                  <a:lnTo>
                    <a:pt x="4466" y="4334"/>
                  </a:lnTo>
                  <a:lnTo>
                    <a:pt x="3908" y="4301"/>
                  </a:lnTo>
                  <a:lnTo>
                    <a:pt x="3284" y="4301"/>
                  </a:lnTo>
                  <a:lnTo>
                    <a:pt x="3022" y="4334"/>
                  </a:lnTo>
                  <a:lnTo>
                    <a:pt x="2857" y="4367"/>
                  </a:lnTo>
                  <a:lnTo>
                    <a:pt x="2463" y="4564"/>
                  </a:lnTo>
                  <a:lnTo>
                    <a:pt x="2266" y="4630"/>
                  </a:lnTo>
                  <a:lnTo>
                    <a:pt x="2135" y="4695"/>
                  </a:lnTo>
                  <a:lnTo>
                    <a:pt x="2037" y="4794"/>
                  </a:lnTo>
                  <a:lnTo>
                    <a:pt x="1840" y="4859"/>
                  </a:lnTo>
                  <a:lnTo>
                    <a:pt x="1610" y="4892"/>
                  </a:lnTo>
                  <a:lnTo>
                    <a:pt x="1577" y="4892"/>
                  </a:lnTo>
                  <a:lnTo>
                    <a:pt x="1577" y="4827"/>
                  </a:lnTo>
                  <a:lnTo>
                    <a:pt x="1643" y="4761"/>
                  </a:lnTo>
                  <a:lnTo>
                    <a:pt x="1905" y="4334"/>
                  </a:lnTo>
                  <a:lnTo>
                    <a:pt x="2299" y="3809"/>
                  </a:lnTo>
                  <a:lnTo>
                    <a:pt x="2890" y="3086"/>
                  </a:lnTo>
                  <a:lnTo>
                    <a:pt x="3481" y="2364"/>
                  </a:lnTo>
                  <a:lnTo>
                    <a:pt x="3777" y="2036"/>
                  </a:lnTo>
                  <a:lnTo>
                    <a:pt x="4105" y="1740"/>
                  </a:lnTo>
                  <a:lnTo>
                    <a:pt x="4236" y="1510"/>
                  </a:lnTo>
                  <a:lnTo>
                    <a:pt x="4368" y="1281"/>
                  </a:lnTo>
                  <a:lnTo>
                    <a:pt x="4466" y="1018"/>
                  </a:lnTo>
                  <a:lnTo>
                    <a:pt x="4565" y="755"/>
                  </a:lnTo>
                  <a:lnTo>
                    <a:pt x="4696" y="328"/>
                  </a:lnTo>
                  <a:lnTo>
                    <a:pt x="4696" y="164"/>
                  </a:lnTo>
                  <a:lnTo>
                    <a:pt x="4696" y="33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0"/>
            <p:cNvSpPr/>
            <p:nvPr/>
          </p:nvSpPr>
          <p:spPr>
            <a:xfrm>
              <a:off x="641150" y="885425"/>
              <a:ext cx="119050" cy="146150"/>
            </a:xfrm>
            <a:custGeom>
              <a:avLst/>
              <a:gdLst/>
              <a:ahLst/>
              <a:cxnLst/>
              <a:rect l="l" t="t" r="r" b="b"/>
              <a:pathLst>
                <a:path w="4762" h="5846" extrusionOk="0">
                  <a:moveTo>
                    <a:pt x="99" y="1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198"/>
                  </a:lnTo>
                  <a:lnTo>
                    <a:pt x="66" y="362"/>
                  </a:lnTo>
                  <a:lnTo>
                    <a:pt x="230" y="822"/>
                  </a:lnTo>
                  <a:lnTo>
                    <a:pt x="427" y="1314"/>
                  </a:lnTo>
                  <a:lnTo>
                    <a:pt x="657" y="1708"/>
                  </a:lnTo>
                  <a:lnTo>
                    <a:pt x="952" y="2004"/>
                  </a:lnTo>
                  <a:lnTo>
                    <a:pt x="1281" y="2332"/>
                  </a:lnTo>
                  <a:lnTo>
                    <a:pt x="1872" y="3054"/>
                  </a:lnTo>
                  <a:lnTo>
                    <a:pt x="2463" y="3777"/>
                  </a:lnTo>
                  <a:lnTo>
                    <a:pt x="2857" y="4302"/>
                  </a:lnTo>
                  <a:lnTo>
                    <a:pt x="3119" y="4729"/>
                  </a:lnTo>
                  <a:lnTo>
                    <a:pt x="3185" y="4827"/>
                  </a:lnTo>
                  <a:lnTo>
                    <a:pt x="3185" y="4860"/>
                  </a:lnTo>
                  <a:lnTo>
                    <a:pt x="3152" y="4860"/>
                  </a:lnTo>
                  <a:lnTo>
                    <a:pt x="2922" y="4827"/>
                  </a:lnTo>
                  <a:lnTo>
                    <a:pt x="2725" y="4762"/>
                  </a:lnTo>
                  <a:lnTo>
                    <a:pt x="2594" y="4663"/>
                  </a:lnTo>
                  <a:lnTo>
                    <a:pt x="2496" y="4598"/>
                  </a:lnTo>
                  <a:lnTo>
                    <a:pt x="2299" y="4532"/>
                  </a:lnTo>
                  <a:lnTo>
                    <a:pt x="1905" y="4335"/>
                  </a:lnTo>
                  <a:lnTo>
                    <a:pt x="1412" y="4236"/>
                  </a:lnTo>
                  <a:lnTo>
                    <a:pt x="854" y="4171"/>
                  </a:lnTo>
                  <a:lnTo>
                    <a:pt x="361" y="4138"/>
                  </a:lnTo>
                  <a:lnTo>
                    <a:pt x="197" y="4171"/>
                  </a:lnTo>
                  <a:lnTo>
                    <a:pt x="99" y="4204"/>
                  </a:lnTo>
                  <a:lnTo>
                    <a:pt x="99" y="4269"/>
                  </a:lnTo>
                  <a:lnTo>
                    <a:pt x="99" y="4335"/>
                  </a:lnTo>
                  <a:lnTo>
                    <a:pt x="164" y="4532"/>
                  </a:lnTo>
                  <a:lnTo>
                    <a:pt x="329" y="4762"/>
                  </a:lnTo>
                  <a:lnTo>
                    <a:pt x="526" y="4992"/>
                  </a:lnTo>
                  <a:lnTo>
                    <a:pt x="788" y="5221"/>
                  </a:lnTo>
                  <a:lnTo>
                    <a:pt x="1018" y="5418"/>
                  </a:lnTo>
                  <a:lnTo>
                    <a:pt x="1281" y="5583"/>
                  </a:lnTo>
                  <a:lnTo>
                    <a:pt x="1478" y="5681"/>
                  </a:lnTo>
                  <a:lnTo>
                    <a:pt x="1970" y="5747"/>
                  </a:lnTo>
                  <a:lnTo>
                    <a:pt x="2561" y="5812"/>
                  </a:lnTo>
                  <a:lnTo>
                    <a:pt x="3316" y="5845"/>
                  </a:lnTo>
                  <a:lnTo>
                    <a:pt x="3973" y="5812"/>
                  </a:lnTo>
                  <a:lnTo>
                    <a:pt x="4630" y="5747"/>
                  </a:lnTo>
                  <a:lnTo>
                    <a:pt x="4728" y="5747"/>
                  </a:lnTo>
                  <a:lnTo>
                    <a:pt x="4761" y="5714"/>
                  </a:lnTo>
                  <a:lnTo>
                    <a:pt x="4663" y="5583"/>
                  </a:lnTo>
                  <a:lnTo>
                    <a:pt x="4466" y="5320"/>
                  </a:lnTo>
                  <a:lnTo>
                    <a:pt x="3710" y="4269"/>
                  </a:lnTo>
                  <a:lnTo>
                    <a:pt x="3119" y="3317"/>
                  </a:lnTo>
                  <a:lnTo>
                    <a:pt x="2627" y="2529"/>
                  </a:lnTo>
                  <a:lnTo>
                    <a:pt x="2200" y="1708"/>
                  </a:lnTo>
                  <a:lnTo>
                    <a:pt x="1773" y="855"/>
                  </a:lnTo>
                  <a:lnTo>
                    <a:pt x="1576" y="658"/>
                  </a:lnTo>
                  <a:lnTo>
                    <a:pt x="1346" y="461"/>
                  </a:lnTo>
                  <a:lnTo>
                    <a:pt x="1051" y="264"/>
                  </a:lnTo>
                  <a:lnTo>
                    <a:pt x="788" y="132"/>
                  </a:lnTo>
                  <a:lnTo>
                    <a:pt x="526" y="3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0"/>
            <p:cNvSpPr/>
            <p:nvPr/>
          </p:nvSpPr>
          <p:spPr>
            <a:xfrm>
              <a:off x="641150" y="1545375"/>
              <a:ext cx="119050" cy="146975"/>
            </a:xfrm>
            <a:custGeom>
              <a:avLst/>
              <a:gdLst/>
              <a:ahLst/>
              <a:cxnLst/>
              <a:rect l="l" t="t" r="r" b="b"/>
              <a:pathLst>
                <a:path w="4762" h="5879" extrusionOk="0">
                  <a:moveTo>
                    <a:pt x="3316" y="1"/>
                  </a:moveTo>
                  <a:lnTo>
                    <a:pt x="2561" y="67"/>
                  </a:lnTo>
                  <a:lnTo>
                    <a:pt x="1970" y="99"/>
                  </a:lnTo>
                  <a:lnTo>
                    <a:pt x="1478" y="165"/>
                  </a:lnTo>
                  <a:lnTo>
                    <a:pt x="1248" y="264"/>
                  </a:lnTo>
                  <a:lnTo>
                    <a:pt x="985" y="428"/>
                  </a:lnTo>
                  <a:lnTo>
                    <a:pt x="690" y="592"/>
                  </a:lnTo>
                  <a:lnTo>
                    <a:pt x="460" y="822"/>
                  </a:lnTo>
                  <a:lnTo>
                    <a:pt x="230" y="1019"/>
                  </a:lnTo>
                  <a:lnTo>
                    <a:pt x="99" y="1183"/>
                  </a:lnTo>
                  <a:lnTo>
                    <a:pt x="0" y="1347"/>
                  </a:lnTo>
                  <a:lnTo>
                    <a:pt x="0" y="1413"/>
                  </a:lnTo>
                  <a:lnTo>
                    <a:pt x="0" y="1446"/>
                  </a:lnTo>
                  <a:lnTo>
                    <a:pt x="33" y="1478"/>
                  </a:lnTo>
                  <a:lnTo>
                    <a:pt x="99" y="1511"/>
                  </a:lnTo>
                  <a:lnTo>
                    <a:pt x="296" y="1544"/>
                  </a:lnTo>
                  <a:lnTo>
                    <a:pt x="854" y="1577"/>
                  </a:lnTo>
                  <a:lnTo>
                    <a:pt x="1445" y="1577"/>
                  </a:lnTo>
                  <a:lnTo>
                    <a:pt x="1708" y="1544"/>
                  </a:lnTo>
                  <a:lnTo>
                    <a:pt x="1905" y="1511"/>
                  </a:lnTo>
                  <a:lnTo>
                    <a:pt x="2299" y="1314"/>
                  </a:lnTo>
                  <a:lnTo>
                    <a:pt x="2496" y="1249"/>
                  </a:lnTo>
                  <a:lnTo>
                    <a:pt x="2594" y="1183"/>
                  </a:lnTo>
                  <a:lnTo>
                    <a:pt x="2725" y="1084"/>
                  </a:lnTo>
                  <a:lnTo>
                    <a:pt x="2922" y="1052"/>
                  </a:lnTo>
                  <a:lnTo>
                    <a:pt x="3152" y="986"/>
                  </a:lnTo>
                  <a:lnTo>
                    <a:pt x="3185" y="986"/>
                  </a:lnTo>
                  <a:lnTo>
                    <a:pt x="3152" y="1052"/>
                  </a:lnTo>
                  <a:lnTo>
                    <a:pt x="3119" y="1117"/>
                  </a:lnTo>
                  <a:lnTo>
                    <a:pt x="2857" y="1544"/>
                  </a:lnTo>
                  <a:lnTo>
                    <a:pt x="2463" y="2069"/>
                  </a:lnTo>
                  <a:lnTo>
                    <a:pt x="1872" y="2792"/>
                  </a:lnTo>
                  <a:lnTo>
                    <a:pt x="1281" y="3514"/>
                  </a:lnTo>
                  <a:lnTo>
                    <a:pt x="952" y="3842"/>
                  </a:lnTo>
                  <a:lnTo>
                    <a:pt x="657" y="4138"/>
                  </a:lnTo>
                  <a:lnTo>
                    <a:pt x="493" y="4368"/>
                  </a:lnTo>
                  <a:lnTo>
                    <a:pt x="394" y="4598"/>
                  </a:lnTo>
                  <a:lnTo>
                    <a:pt x="263" y="4860"/>
                  </a:lnTo>
                  <a:lnTo>
                    <a:pt x="197" y="5123"/>
                  </a:lnTo>
                  <a:lnTo>
                    <a:pt x="66" y="5550"/>
                  </a:lnTo>
                  <a:lnTo>
                    <a:pt x="33" y="5747"/>
                  </a:lnTo>
                  <a:lnTo>
                    <a:pt x="66" y="5845"/>
                  </a:lnTo>
                  <a:lnTo>
                    <a:pt x="99" y="5878"/>
                  </a:lnTo>
                  <a:lnTo>
                    <a:pt x="329" y="5878"/>
                  </a:lnTo>
                  <a:lnTo>
                    <a:pt x="591" y="5780"/>
                  </a:lnTo>
                  <a:lnTo>
                    <a:pt x="887" y="5648"/>
                  </a:lnTo>
                  <a:lnTo>
                    <a:pt x="1149" y="5484"/>
                  </a:lnTo>
                  <a:lnTo>
                    <a:pt x="1412" y="5320"/>
                  </a:lnTo>
                  <a:lnTo>
                    <a:pt x="1609" y="5156"/>
                  </a:lnTo>
                  <a:lnTo>
                    <a:pt x="1773" y="4992"/>
                  </a:lnTo>
                  <a:lnTo>
                    <a:pt x="2200" y="4138"/>
                  </a:lnTo>
                  <a:lnTo>
                    <a:pt x="2627" y="3317"/>
                  </a:lnTo>
                  <a:lnTo>
                    <a:pt x="3119" y="2529"/>
                  </a:lnTo>
                  <a:lnTo>
                    <a:pt x="3710" y="1577"/>
                  </a:lnTo>
                  <a:lnTo>
                    <a:pt x="4466" y="526"/>
                  </a:lnTo>
                  <a:lnTo>
                    <a:pt x="4630" y="264"/>
                  </a:lnTo>
                  <a:lnTo>
                    <a:pt x="4728" y="132"/>
                  </a:lnTo>
                  <a:lnTo>
                    <a:pt x="4761" y="99"/>
                  </a:lnTo>
                  <a:lnTo>
                    <a:pt x="4630" y="99"/>
                  </a:lnTo>
                  <a:lnTo>
                    <a:pt x="3973" y="34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0"/>
            <p:cNvSpPr/>
            <p:nvPr/>
          </p:nvSpPr>
          <p:spPr>
            <a:xfrm>
              <a:off x="524575" y="1545375"/>
              <a:ext cx="118225" cy="146150"/>
            </a:xfrm>
            <a:custGeom>
              <a:avLst/>
              <a:gdLst/>
              <a:ahLst/>
              <a:cxnLst/>
              <a:rect l="l" t="t" r="r" b="b"/>
              <a:pathLst>
                <a:path w="4729" h="5846" extrusionOk="0">
                  <a:moveTo>
                    <a:pt x="1446" y="1"/>
                  </a:moveTo>
                  <a:lnTo>
                    <a:pt x="789" y="34"/>
                  </a:lnTo>
                  <a:lnTo>
                    <a:pt x="132" y="99"/>
                  </a:lnTo>
                  <a:lnTo>
                    <a:pt x="1" y="99"/>
                  </a:lnTo>
                  <a:lnTo>
                    <a:pt x="1" y="132"/>
                  </a:lnTo>
                  <a:lnTo>
                    <a:pt x="99" y="264"/>
                  </a:lnTo>
                  <a:lnTo>
                    <a:pt x="296" y="526"/>
                  </a:lnTo>
                  <a:lnTo>
                    <a:pt x="1019" y="1577"/>
                  </a:lnTo>
                  <a:lnTo>
                    <a:pt x="1643" y="2529"/>
                  </a:lnTo>
                  <a:lnTo>
                    <a:pt x="2102" y="3317"/>
                  </a:lnTo>
                  <a:lnTo>
                    <a:pt x="2562" y="4138"/>
                  </a:lnTo>
                  <a:lnTo>
                    <a:pt x="2989" y="4992"/>
                  </a:lnTo>
                  <a:lnTo>
                    <a:pt x="3186" y="5189"/>
                  </a:lnTo>
                  <a:lnTo>
                    <a:pt x="3416" y="5386"/>
                  </a:lnTo>
                  <a:lnTo>
                    <a:pt x="3678" y="5583"/>
                  </a:lnTo>
                  <a:lnTo>
                    <a:pt x="3941" y="5714"/>
                  </a:lnTo>
                  <a:lnTo>
                    <a:pt x="4236" y="5812"/>
                  </a:lnTo>
                  <a:lnTo>
                    <a:pt x="4466" y="5845"/>
                  </a:lnTo>
                  <a:lnTo>
                    <a:pt x="4630" y="5845"/>
                  </a:lnTo>
                  <a:lnTo>
                    <a:pt x="4696" y="5812"/>
                  </a:lnTo>
                  <a:lnTo>
                    <a:pt x="4729" y="5780"/>
                  </a:lnTo>
                  <a:lnTo>
                    <a:pt x="4729" y="5648"/>
                  </a:lnTo>
                  <a:lnTo>
                    <a:pt x="4696" y="5484"/>
                  </a:lnTo>
                  <a:lnTo>
                    <a:pt x="4532" y="5024"/>
                  </a:lnTo>
                  <a:lnTo>
                    <a:pt x="4302" y="4532"/>
                  </a:lnTo>
                  <a:lnTo>
                    <a:pt x="4105" y="4138"/>
                  </a:lnTo>
                  <a:lnTo>
                    <a:pt x="3777" y="3842"/>
                  </a:lnTo>
                  <a:lnTo>
                    <a:pt x="3481" y="3514"/>
                  </a:lnTo>
                  <a:lnTo>
                    <a:pt x="2890" y="2792"/>
                  </a:lnTo>
                  <a:lnTo>
                    <a:pt x="2299" y="2069"/>
                  </a:lnTo>
                  <a:lnTo>
                    <a:pt x="1905" y="1544"/>
                  </a:lnTo>
                  <a:lnTo>
                    <a:pt x="1643" y="1117"/>
                  </a:lnTo>
                  <a:lnTo>
                    <a:pt x="1577" y="1052"/>
                  </a:lnTo>
                  <a:lnTo>
                    <a:pt x="1544" y="986"/>
                  </a:lnTo>
                  <a:lnTo>
                    <a:pt x="1610" y="986"/>
                  </a:lnTo>
                  <a:lnTo>
                    <a:pt x="1840" y="1019"/>
                  </a:lnTo>
                  <a:lnTo>
                    <a:pt x="2037" y="1084"/>
                  </a:lnTo>
                  <a:lnTo>
                    <a:pt x="2135" y="1183"/>
                  </a:lnTo>
                  <a:lnTo>
                    <a:pt x="2266" y="1249"/>
                  </a:lnTo>
                  <a:lnTo>
                    <a:pt x="2463" y="1314"/>
                  </a:lnTo>
                  <a:lnTo>
                    <a:pt x="2857" y="1511"/>
                  </a:lnTo>
                  <a:lnTo>
                    <a:pt x="3317" y="1610"/>
                  </a:lnTo>
                  <a:lnTo>
                    <a:pt x="3908" y="1675"/>
                  </a:lnTo>
                  <a:lnTo>
                    <a:pt x="4401" y="1708"/>
                  </a:lnTo>
                  <a:lnTo>
                    <a:pt x="4565" y="1675"/>
                  </a:lnTo>
                  <a:lnTo>
                    <a:pt x="4663" y="1643"/>
                  </a:lnTo>
                  <a:lnTo>
                    <a:pt x="4663" y="1577"/>
                  </a:lnTo>
                  <a:lnTo>
                    <a:pt x="4663" y="1511"/>
                  </a:lnTo>
                  <a:lnTo>
                    <a:pt x="4565" y="1314"/>
                  </a:lnTo>
                  <a:lnTo>
                    <a:pt x="4433" y="1117"/>
                  </a:lnTo>
                  <a:lnTo>
                    <a:pt x="4204" y="855"/>
                  </a:lnTo>
                  <a:lnTo>
                    <a:pt x="3974" y="625"/>
                  </a:lnTo>
                  <a:lnTo>
                    <a:pt x="3711" y="428"/>
                  </a:lnTo>
                  <a:lnTo>
                    <a:pt x="3481" y="264"/>
                  </a:lnTo>
                  <a:lnTo>
                    <a:pt x="3284" y="165"/>
                  </a:lnTo>
                  <a:lnTo>
                    <a:pt x="2759" y="99"/>
                  </a:lnTo>
                  <a:lnTo>
                    <a:pt x="2201" y="3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>
              <a:off x="624725" y="895275"/>
              <a:ext cx="35325" cy="784750"/>
            </a:xfrm>
            <a:custGeom>
              <a:avLst/>
              <a:gdLst/>
              <a:ahLst/>
              <a:cxnLst/>
              <a:rect l="l" t="t" r="r" b="b"/>
              <a:pathLst>
                <a:path w="1413" h="31390" extrusionOk="0">
                  <a:moveTo>
                    <a:pt x="657" y="1"/>
                  </a:moveTo>
                  <a:lnTo>
                    <a:pt x="624" y="34"/>
                  </a:lnTo>
                  <a:lnTo>
                    <a:pt x="559" y="165"/>
                  </a:lnTo>
                  <a:lnTo>
                    <a:pt x="460" y="592"/>
                  </a:lnTo>
                  <a:lnTo>
                    <a:pt x="362" y="1216"/>
                  </a:lnTo>
                  <a:lnTo>
                    <a:pt x="230" y="1971"/>
                  </a:lnTo>
                  <a:lnTo>
                    <a:pt x="66" y="3613"/>
                  </a:lnTo>
                  <a:lnTo>
                    <a:pt x="33" y="4368"/>
                  </a:lnTo>
                  <a:lnTo>
                    <a:pt x="1" y="4926"/>
                  </a:lnTo>
                  <a:lnTo>
                    <a:pt x="132" y="7585"/>
                  </a:lnTo>
                  <a:lnTo>
                    <a:pt x="230" y="10245"/>
                  </a:lnTo>
                  <a:lnTo>
                    <a:pt x="296" y="12904"/>
                  </a:lnTo>
                  <a:lnTo>
                    <a:pt x="329" y="15564"/>
                  </a:lnTo>
                  <a:lnTo>
                    <a:pt x="296" y="18223"/>
                  </a:lnTo>
                  <a:lnTo>
                    <a:pt x="230" y="20883"/>
                  </a:lnTo>
                  <a:lnTo>
                    <a:pt x="132" y="23542"/>
                  </a:lnTo>
                  <a:lnTo>
                    <a:pt x="1" y="26202"/>
                  </a:lnTo>
                  <a:lnTo>
                    <a:pt x="1" y="26924"/>
                  </a:lnTo>
                  <a:lnTo>
                    <a:pt x="66" y="27712"/>
                  </a:lnTo>
                  <a:lnTo>
                    <a:pt x="230" y="29420"/>
                  </a:lnTo>
                  <a:lnTo>
                    <a:pt x="329" y="30208"/>
                  </a:lnTo>
                  <a:lnTo>
                    <a:pt x="427" y="30831"/>
                  </a:lnTo>
                  <a:lnTo>
                    <a:pt x="493" y="31258"/>
                  </a:lnTo>
                  <a:lnTo>
                    <a:pt x="559" y="31357"/>
                  </a:lnTo>
                  <a:lnTo>
                    <a:pt x="592" y="31390"/>
                  </a:lnTo>
                  <a:lnTo>
                    <a:pt x="657" y="31357"/>
                  </a:lnTo>
                  <a:lnTo>
                    <a:pt x="690" y="31225"/>
                  </a:lnTo>
                  <a:lnTo>
                    <a:pt x="821" y="30766"/>
                  </a:lnTo>
                  <a:lnTo>
                    <a:pt x="953" y="30109"/>
                  </a:lnTo>
                  <a:lnTo>
                    <a:pt x="1084" y="29321"/>
                  </a:lnTo>
                  <a:lnTo>
                    <a:pt x="1215" y="28435"/>
                  </a:lnTo>
                  <a:lnTo>
                    <a:pt x="1314" y="27581"/>
                  </a:lnTo>
                  <a:lnTo>
                    <a:pt x="1380" y="26826"/>
                  </a:lnTo>
                  <a:lnTo>
                    <a:pt x="1412" y="26202"/>
                  </a:lnTo>
                  <a:lnTo>
                    <a:pt x="1248" y="23542"/>
                  </a:lnTo>
                  <a:lnTo>
                    <a:pt x="1150" y="20883"/>
                  </a:lnTo>
                  <a:lnTo>
                    <a:pt x="1117" y="18223"/>
                  </a:lnTo>
                  <a:lnTo>
                    <a:pt x="1084" y="15564"/>
                  </a:lnTo>
                  <a:lnTo>
                    <a:pt x="1117" y="12904"/>
                  </a:lnTo>
                  <a:lnTo>
                    <a:pt x="1150" y="10245"/>
                  </a:lnTo>
                  <a:lnTo>
                    <a:pt x="1248" y="7585"/>
                  </a:lnTo>
                  <a:lnTo>
                    <a:pt x="1412" y="4926"/>
                  </a:lnTo>
                  <a:lnTo>
                    <a:pt x="1380" y="4138"/>
                  </a:lnTo>
                  <a:lnTo>
                    <a:pt x="1314" y="3317"/>
                  </a:lnTo>
                  <a:lnTo>
                    <a:pt x="1248" y="2496"/>
                  </a:lnTo>
                  <a:lnTo>
                    <a:pt x="1117" y="1708"/>
                  </a:lnTo>
                  <a:lnTo>
                    <a:pt x="1018" y="1019"/>
                  </a:lnTo>
                  <a:lnTo>
                    <a:pt x="887" y="493"/>
                  </a:lnTo>
                  <a:lnTo>
                    <a:pt x="756" y="132"/>
                  </a:lnTo>
                  <a:lnTo>
                    <a:pt x="723" y="3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>
              <a:off x="898875" y="1171075"/>
              <a:ext cx="147800" cy="119050"/>
            </a:xfrm>
            <a:custGeom>
              <a:avLst/>
              <a:gdLst/>
              <a:ahLst/>
              <a:cxnLst/>
              <a:rect l="l" t="t" r="r" b="b"/>
              <a:pathLst>
                <a:path w="5912" h="4762" extrusionOk="0">
                  <a:moveTo>
                    <a:pt x="99" y="1"/>
                  </a:moveTo>
                  <a:lnTo>
                    <a:pt x="99" y="34"/>
                  </a:lnTo>
                  <a:lnTo>
                    <a:pt x="99" y="132"/>
                  </a:lnTo>
                  <a:lnTo>
                    <a:pt x="67" y="756"/>
                  </a:lnTo>
                  <a:lnTo>
                    <a:pt x="1" y="1413"/>
                  </a:lnTo>
                  <a:lnTo>
                    <a:pt x="67" y="2201"/>
                  </a:lnTo>
                  <a:lnTo>
                    <a:pt x="132" y="2759"/>
                  </a:lnTo>
                  <a:lnTo>
                    <a:pt x="198" y="3251"/>
                  </a:lnTo>
                  <a:lnTo>
                    <a:pt x="296" y="3514"/>
                  </a:lnTo>
                  <a:lnTo>
                    <a:pt x="428" y="3777"/>
                  </a:lnTo>
                  <a:lnTo>
                    <a:pt x="625" y="4039"/>
                  </a:lnTo>
                  <a:lnTo>
                    <a:pt x="822" y="4269"/>
                  </a:lnTo>
                  <a:lnTo>
                    <a:pt x="1019" y="4499"/>
                  </a:lnTo>
                  <a:lnTo>
                    <a:pt x="1216" y="4663"/>
                  </a:lnTo>
                  <a:lnTo>
                    <a:pt x="1347" y="4729"/>
                  </a:lnTo>
                  <a:lnTo>
                    <a:pt x="1413" y="4762"/>
                  </a:lnTo>
                  <a:lnTo>
                    <a:pt x="1446" y="4762"/>
                  </a:lnTo>
                  <a:lnTo>
                    <a:pt x="1511" y="4696"/>
                  </a:lnTo>
                  <a:lnTo>
                    <a:pt x="1544" y="4630"/>
                  </a:lnTo>
                  <a:lnTo>
                    <a:pt x="1577" y="4433"/>
                  </a:lnTo>
                  <a:lnTo>
                    <a:pt x="1610" y="3875"/>
                  </a:lnTo>
                  <a:lnTo>
                    <a:pt x="1577" y="3284"/>
                  </a:lnTo>
                  <a:lnTo>
                    <a:pt x="1544" y="3022"/>
                  </a:lnTo>
                  <a:lnTo>
                    <a:pt x="1511" y="2825"/>
                  </a:lnTo>
                  <a:lnTo>
                    <a:pt x="1314" y="2463"/>
                  </a:lnTo>
                  <a:lnTo>
                    <a:pt x="1249" y="2234"/>
                  </a:lnTo>
                  <a:lnTo>
                    <a:pt x="1183" y="2135"/>
                  </a:lnTo>
                  <a:lnTo>
                    <a:pt x="1117" y="2004"/>
                  </a:lnTo>
                  <a:lnTo>
                    <a:pt x="1052" y="1840"/>
                  </a:lnTo>
                  <a:lnTo>
                    <a:pt x="1019" y="1610"/>
                  </a:lnTo>
                  <a:lnTo>
                    <a:pt x="1019" y="1544"/>
                  </a:lnTo>
                  <a:lnTo>
                    <a:pt x="1052" y="1577"/>
                  </a:lnTo>
                  <a:lnTo>
                    <a:pt x="1150" y="1610"/>
                  </a:lnTo>
                  <a:lnTo>
                    <a:pt x="1544" y="1905"/>
                  </a:lnTo>
                  <a:lnTo>
                    <a:pt x="2069" y="2299"/>
                  </a:lnTo>
                  <a:lnTo>
                    <a:pt x="2825" y="2857"/>
                  </a:lnTo>
                  <a:lnTo>
                    <a:pt x="3514" y="3481"/>
                  </a:lnTo>
                  <a:lnTo>
                    <a:pt x="3842" y="3777"/>
                  </a:lnTo>
                  <a:lnTo>
                    <a:pt x="4138" y="4105"/>
                  </a:lnTo>
                  <a:lnTo>
                    <a:pt x="4368" y="4236"/>
                  </a:lnTo>
                  <a:lnTo>
                    <a:pt x="4598" y="4368"/>
                  </a:lnTo>
                  <a:lnTo>
                    <a:pt x="4860" y="4466"/>
                  </a:lnTo>
                  <a:lnTo>
                    <a:pt x="5123" y="4565"/>
                  </a:lnTo>
                  <a:lnTo>
                    <a:pt x="5550" y="4663"/>
                  </a:lnTo>
                  <a:lnTo>
                    <a:pt x="5747" y="4696"/>
                  </a:lnTo>
                  <a:lnTo>
                    <a:pt x="5845" y="4663"/>
                  </a:lnTo>
                  <a:lnTo>
                    <a:pt x="5878" y="4630"/>
                  </a:lnTo>
                  <a:lnTo>
                    <a:pt x="5911" y="4598"/>
                  </a:lnTo>
                  <a:lnTo>
                    <a:pt x="5878" y="4401"/>
                  </a:lnTo>
                  <a:lnTo>
                    <a:pt x="5813" y="4138"/>
                  </a:lnTo>
                  <a:lnTo>
                    <a:pt x="5681" y="3842"/>
                  </a:lnTo>
                  <a:lnTo>
                    <a:pt x="5517" y="3580"/>
                  </a:lnTo>
                  <a:lnTo>
                    <a:pt x="5320" y="3317"/>
                  </a:lnTo>
                  <a:lnTo>
                    <a:pt x="5156" y="3120"/>
                  </a:lnTo>
                  <a:lnTo>
                    <a:pt x="4992" y="2989"/>
                  </a:lnTo>
                  <a:lnTo>
                    <a:pt x="4138" y="2529"/>
                  </a:lnTo>
                  <a:lnTo>
                    <a:pt x="3317" y="2102"/>
                  </a:lnTo>
                  <a:lnTo>
                    <a:pt x="2529" y="1643"/>
                  </a:lnTo>
                  <a:lnTo>
                    <a:pt x="1577" y="1019"/>
                  </a:lnTo>
                  <a:lnTo>
                    <a:pt x="526" y="296"/>
                  </a:lnTo>
                  <a:lnTo>
                    <a:pt x="264" y="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>
              <a:off x="898875" y="1287650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681" y="0"/>
                  </a:moveTo>
                  <a:lnTo>
                    <a:pt x="5484" y="33"/>
                  </a:lnTo>
                  <a:lnTo>
                    <a:pt x="5057" y="197"/>
                  </a:lnTo>
                  <a:lnTo>
                    <a:pt x="4532" y="427"/>
                  </a:lnTo>
                  <a:lnTo>
                    <a:pt x="4138" y="624"/>
                  </a:lnTo>
                  <a:lnTo>
                    <a:pt x="3842" y="952"/>
                  </a:lnTo>
                  <a:lnTo>
                    <a:pt x="3514" y="1248"/>
                  </a:lnTo>
                  <a:lnTo>
                    <a:pt x="2825" y="1872"/>
                  </a:lnTo>
                  <a:lnTo>
                    <a:pt x="2069" y="2463"/>
                  </a:lnTo>
                  <a:lnTo>
                    <a:pt x="1544" y="2857"/>
                  </a:lnTo>
                  <a:lnTo>
                    <a:pt x="1150" y="3119"/>
                  </a:lnTo>
                  <a:lnTo>
                    <a:pt x="1052" y="3152"/>
                  </a:lnTo>
                  <a:lnTo>
                    <a:pt x="1019" y="3185"/>
                  </a:lnTo>
                  <a:lnTo>
                    <a:pt x="1019" y="3119"/>
                  </a:lnTo>
                  <a:lnTo>
                    <a:pt x="1052" y="2922"/>
                  </a:lnTo>
                  <a:lnTo>
                    <a:pt x="1117" y="2725"/>
                  </a:lnTo>
                  <a:lnTo>
                    <a:pt x="1183" y="2594"/>
                  </a:lnTo>
                  <a:lnTo>
                    <a:pt x="1249" y="2496"/>
                  </a:lnTo>
                  <a:lnTo>
                    <a:pt x="1314" y="2299"/>
                  </a:lnTo>
                  <a:lnTo>
                    <a:pt x="1511" y="1905"/>
                  </a:lnTo>
                  <a:lnTo>
                    <a:pt x="1610" y="1412"/>
                  </a:lnTo>
                  <a:lnTo>
                    <a:pt x="1708" y="854"/>
                  </a:lnTo>
                  <a:lnTo>
                    <a:pt x="1708" y="329"/>
                  </a:lnTo>
                  <a:lnTo>
                    <a:pt x="1708" y="164"/>
                  </a:lnTo>
                  <a:lnTo>
                    <a:pt x="1643" y="99"/>
                  </a:lnTo>
                  <a:lnTo>
                    <a:pt x="1610" y="66"/>
                  </a:lnTo>
                  <a:lnTo>
                    <a:pt x="1511" y="99"/>
                  </a:lnTo>
                  <a:lnTo>
                    <a:pt x="1347" y="164"/>
                  </a:lnTo>
                  <a:lnTo>
                    <a:pt x="1117" y="329"/>
                  </a:lnTo>
                  <a:lnTo>
                    <a:pt x="887" y="526"/>
                  </a:lnTo>
                  <a:lnTo>
                    <a:pt x="625" y="755"/>
                  </a:lnTo>
                  <a:lnTo>
                    <a:pt x="428" y="1018"/>
                  </a:lnTo>
                  <a:lnTo>
                    <a:pt x="264" y="1248"/>
                  </a:lnTo>
                  <a:lnTo>
                    <a:pt x="198" y="1478"/>
                  </a:lnTo>
                  <a:lnTo>
                    <a:pt x="132" y="1970"/>
                  </a:lnTo>
                  <a:lnTo>
                    <a:pt x="67" y="2561"/>
                  </a:lnTo>
                  <a:lnTo>
                    <a:pt x="1" y="3316"/>
                  </a:lnTo>
                  <a:lnTo>
                    <a:pt x="67" y="3973"/>
                  </a:lnTo>
                  <a:lnTo>
                    <a:pt x="99" y="4630"/>
                  </a:lnTo>
                  <a:lnTo>
                    <a:pt x="99" y="4695"/>
                  </a:lnTo>
                  <a:lnTo>
                    <a:pt x="99" y="4728"/>
                  </a:lnTo>
                  <a:lnTo>
                    <a:pt x="132" y="4728"/>
                  </a:lnTo>
                  <a:lnTo>
                    <a:pt x="264" y="4630"/>
                  </a:lnTo>
                  <a:lnTo>
                    <a:pt x="526" y="4433"/>
                  </a:lnTo>
                  <a:lnTo>
                    <a:pt x="1577" y="3710"/>
                  </a:lnTo>
                  <a:lnTo>
                    <a:pt x="2529" y="3087"/>
                  </a:lnTo>
                  <a:lnTo>
                    <a:pt x="3317" y="2627"/>
                  </a:lnTo>
                  <a:lnTo>
                    <a:pt x="4138" y="2200"/>
                  </a:lnTo>
                  <a:lnTo>
                    <a:pt x="4992" y="1740"/>
                  </a:lnTo>
                  <a:lnTo>
                    <a:pt x="5222" y="1576"/>
                  </a:lnTo>
                  <a:lnTo>
                    <a:pt x="5419" y="1314"/>
                  </a:lnTo>
                  <a:lnTo>
                    <a:pt x="5583" y="1051"/>
                  </a:lnTo>
                  <a:lnTo>
                    <a:pt x="5714" y="788"/>
                  </a:lnTo>
                  <a:lnTo>
                    <a:pt x="5813" y="493"/>
                  </a:lnTo>
                  <a:lnTo>
                    <a:pt x="5845" y="263"/>
                  </a:lnTo>
                  <a:lnTo>
                    <a:pt x="5845" y="99"/>
                  </a:lnTo>
                  <a:lnTo>
                    <a:pt x="5813" y="3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0"/>
            <p:cNvSpPr/>
            <p:nvPr/>
          </p:nvSpPr>
          <p:spPr>
            <a:xfrm>
              <a:off x="238125" y="1286825"/>
              <a:ext cx="146950" cy="119050"/>
            </a:xfrm>
            <a:custGeom>
              <a:avLst/>
              <a:gdLst/>
              <a:ahLst/>
              <a:cxnLst/>
              <a:rect l="l" t="t" r="r" b="b"/>
              <a:pathLst>
                <a:path w="5878" h="4762" extrusionOk="0">
                  <a:moveTo>
                    <a:pt x="4433" y="0"/>
                  </a:moveTo>
                  <a:lnTo>
                    <a:pt x="4400" y="66"/>
                  </a:lnTo>
                  <a:lnTo>
                    <a:pt x="4367" y="132"/>
                  </a:lnTo>
                  <a:lnTo>
                    <a:pt x="4334" y="329"/>
                  </a:lnTo>
                  <a:lnTo>
                    <a:pt x="4301" y="887"/>
                  </a:lnTo>
                  <a:lnTo>
                    <a:pt x="4334" y="1478"/>
                  </a:lnTo>
                  <a:lnTo>
                    <a:pt x="4334" y="1741"/>
                  </a:lnTo>
                  <a:lnTo>
                    <a:pt x="4367" y="1938"/>
                  </a:lnTo>
                  <a:lnTo>
                    <a:pt x="4564" y="2332"/>
                  </a:lnTo>
                  <a:lnTo>
                    <a:pt x="4662" y="2529"/>
                  </a:lnTo>
                  <a:lnTo>
                    <a:pt x="4728" y="2627"/>
                  </a:lnTo>
                  <a:lnTo>
                    <a:pt x="4794" y="2758"/>
                  </a:lnTo>
                  <a:lnTo>
                    <a:pt x="4859" y="2923"/>
                  </a:lnTo>
                  <a:lnTo>
                    <a:pt x="4892" y="3152"/>
                  </a:lnTo>
                  <a:lnTo>
                    <a:pt x="4892" y="3218"/>
                  </a:lnTo>
                  <a:lnTo>
                    <a:pt x="4859" y="3185"/>
                  </a:lnTo>
                  <a:lnTo>
                    <a:pt x="4761" y="3152"/>
                  </a:lnTo>
                  <a:lnTo>
                    <a:pt x="4367" y="2890"/>
                  </a:lnTo>
                  <a:lnTo>
                    <a:pt x="3809" y="2496"/>
                  </a:lnTo>
                  <a:lnTo>
                    <a:pt x="3086" y="1905"/>
                  </a:lnTo>
                  <a:lnTo>
                    <a:pt x="2397" y="1281"/>
                  </a:lnTo>
                  <a:lnTo>
                    <a:pt x="2069" y="985"/>
                  </a:lnTo>
                  <a:lnTo>
                    <a:pt x="1740" y="657"/>
                  </a:lnTo>
                  <a:lnTo>
                    <a:pt x="1543" y="526"/>
                  </a:lnTo>
                  <a:lnTo>
                    <a:pt x="1281" y="394"/>
                  </a:lnTo>
                  <a:lnTo>
                    <a:pt x="1018" y="296"/>
                  </a:lnTo>
                  <a:lnTo>
                    <a:pt x="755" y="197"/>
                  </a:lnTo>
                  <a:lnTo>
                    <a:pt x="328" y="99"/>
                  </a:lnTo>
                  <a:lnTo>
                    <a:pt x="164" y="66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0" y="197"/>
                  </a:lnTo>
                  <a:lnTo>
                    <a:pt x="33" y="362"/>
                  </a:lnTo>
                  <a:lnTo>
                    <a:pt x="99" y="624"/>
                  </a:lnTo>
                  <a:lnTo>
                    <a:pt x="230" y="920"/>
                  </a:lnTo>
                  <a:lnTo>
                    <a:pt x="394" y="1182"/>
                  </a:lnTo>
                  <a:lnTo>
                    <a:pt x="558" y="1445"/>
                  </a:lnTo>
                  <a:lnTo>
                    <a:pt x="755" y="1642"/>
                  </a:lnTo>
                  <a:lnTo>
                    <a:pt x="919" y="1773"/>
                  </a:lnTo>
                  <a:lnTo>
                    <a:pt x="1773" y="2233"/>
                  </a:lnTo>
                  <a:lnTo>
                    <a:pt x="2561" y="2660"/>
                  </a:lnTo>
                  <a:lnTo>
                    <a:pt x="3349" y="3120"/>
                  </a:lnTo>
                  <a:lnTo>
                    <a:pt x="4301" y="3743"/>
                  </a:lnTo>
                  <a:lnTo>
                    <a:pt x="5352" y="4466"/>
                  </a:lnTo>
                  <a:lnTo>
                    <a:pt x="5647" y="4663"/>
                  </a:lnTo>
                  <a:lnTo>
                    <a:pt x="5779" y="4761"/>
                  </a:lnTo>
                  <a:lnTo>
                    <a:pt x="5779" y="4728"/>
                  </a:lnTo>
                  <a:lnTo>
                    <a:pt x="5812" y="4630"/>
                  </a:lnTo>
                  <a:lnTo>
                    <a:pt x="5844" y="4006"/>
                  </a:lnTo>
                  <a:lnTo>
                    <a:pt x="5877" y="3349"/>
                  </a:lnTo>
                  <a:lnTo>
                    <a:pt x="5844" y="2594"/>
                  </a:lnTo>
                  <a:lnTo>
                    <a:pt x="5779" y="2003"/>
                  </a:lnTo>
                  <a:lnTo>
                    <a:pt x="5713" y="1511"/>
                  </a:lnTo>
                  <a:lnTo>
                    <a:pt x="5615" y="1248"/>
                  </a:lnTo>
                  <a:lnTo>
                    <a:pt x="5483" y="985"/>
                  </a:lnTo>
                  <a:lnTo>
                    <a:pt x="5286" y="723"/>
                  </a:lnTo>
                  <a:lnTo>
                    <a:pt x="5089" y="493"/>
                  </a:lnTo>
                  <a:lnTo>
                    <a:pt x="4892" y="263"/>
                  </a:lnTo>
                  <a:lnTo>
                    <a:pt x="4695" y="99"/>
                  </a:lnTo>
                  <a:lnTo>
                    <a:pt x="4531" y="3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0"/>
            <p:cNvSpPr/>
            <p:nvPr/>
          </p:nvSpPr>
          <p:spPr>
            <a:xfrm>
              <a:off x="238925" y="1171075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747" y="1"/>
                  </a:moveTo>
                  <a:lnTo>
                    <a:pt x="5615" y="99"/>
                  </a:lnTo>
                  <a:lnTo>
                    <a:pt x="5320" y="296"/>
                  </a:lnTo>
                  <a:lnTo>
                    <a:pt x="4269" y="1019"/>
                  </a:lnTo>
                  <a:lnTo>
                    <a:pt x="3317" y="1643"/>
                  </a:lnTo>
                  <a:lnTo>
                    <a:pt x="2529" y="2102"/>
                  </a:lnTo>
                  <a:lnTo>
                    <a:pt x="1741" y="2529"/>
                  </a:lnTo>
                  <a:lnTo>
                    <a:pt x="887" y="2989"/>
                  </a:lnTo>
                  <a:lnTo>
                    <a:pt x="658" y="3153"/>
                  </a:lnTo>
                  <a:lnTo>
                    <a:pt x="461" y="3416"/>
                  </a:lnTo>
                  <a:lnTo>
                    <a:pt x="296" y="3678"/>
                  </a:lnTo>
                  <a:lnTo>
                    <a:pt x="132" y="3941"/>
                  </a:lnTo>
                  <a:lnTo>
                    <a:pt x="67" y="4236"/>
                  </a:lnTo>
                  <a:lnTo>
                    <a:pt x="1" y="4466"/>
                  </a:lnTo>
                  <a:lnTo>
                    <a:pt x="34" y="4630"/>
                  </a:lnTo>
                  <a:lnTo>
                    <a:pt x="34" y="4696"/>
                  </a:lnTo>
                  <a:lnTo>
                    <a:pt x="67" y="4729"/>
                  </a:lnTo>
                  <a:lnTo>
                    <a:pt x="198" y="4729"/>
                  </a:lnTo>
                  <a:lnTo>
                    <a:pt x="362" y="4696"/>
                  </a:lnTo>
                  <a:lnTo>
                    <a:pt x="822" y="4532"/>
                  </a:lnTo>
                  <a:lnTo>
                    <a:pt x="1347" y="4302"/>
                  </a:lnTo>
                  <a:lnTo>
                    <a:pt x="1708" y="4105"/>
                  </a:lnTo>
                  <a:lnTo>
                    <a:pt x="2037" y="3777"/>
                  </a:lnTo>
                  <a:lnTo>
                    <a:pt x="2365" y="3481"/>
                  </a:lnTo>
                  <a:lnTo>
                    <a:pt x="3054" y="2857"/>
                  </a:lnTo>
                  <a:lnTo>
                    <a:pt x="3777" y="2299"/>
                  </a:lnTo>
                  <a:lnTo>
                    <a:pt x="4335" y="1872"/>
                  </a:lnTo>
                  <a:lnTo>
                    <a:pt x="4729" y="1610"/>
                  </a:lnTo>
                  <a:lnTo>
                    <a:pt x="4827" y="1577"/>
                  </a:lnTo>
                  <a:lnTo>
                    <a:pt x="4860" y="1544"/>
                  </a:lnTo>
                  <a:lnTo>
                    <a:pt x="4860" y="1610"/>
                  </a:lnTo>
                  <a:lnTo>
                    <a:pt x="4827" y="1840"/>
                  </a:lnTo>
                  <a:lnTo>
                    <a:pt x="4762" y="2004"/>
                  </a:lnTo>
                  <a:lnTo>
                    <a:pt x="4696" y="2135"/>
                  </a:lnTo>
                  <a:lnTo>
                    <a:pt x="4630" y="2234"/>
                  </a:lnTo>
                  <a:lnTo>
                    <a:pt x="4532" y="2463"/>
                  </a:lnTo>
                  <a:lnTo>
                    <a:pt x="4335" y="2825"/>
                  </a:lnTo>
                  <a:lnTo>
                    <a:pt x="4236" y="3317"/>
                  </a:lnTo>
                  <a:lnTo>
                    <a:pt x="4171" y="3875"/>
                  </a:lnTo>
                  <a:lnTo>
                    <a:pt x="4171" y="4401"/>
                  </a:lnTo>
                  <a:lnTo>
                    <a:pt x="4171" y="4565"/>
                  </a:lnTo>
                  <a:lnTo>
                    <a:pt x="4204" y="4630"/>
                  </a:lnTo>
                  <a:lnTo>
                    <a:pt x="4269" y="4663"/>
                  </a:lnTo>
                  <a:lnTo>
                    <a:pt x="4335" y="4630"/>
                  </a:lnTo>
                  <a:lnTo>
                    <a:pt x="4532" y="4565"/>
                  </a:lnTo>
                  <a:lnTo>
                    <a:pt x="4762" y="4401"/>
                  </a:lnTo>
                  <a:lnTo>
                    <a:pt x="4992" y="4204"/>
                  </a:lnTo>
                  <a:lnTo>
                    <a:pt x="5221" y="3974"/>
                  </a:lnTo>
                  <a:lnTo>
                    <a:pt x="5451" y="3711"/>
                  </a:lnTo>
                  <a:lnTo>
                    <a:pt x="5583" y="3481"/>
                  </a:lnTo>
                  <a:lnTo>
                    <a:pt x="5681" y="3251"/>
                  </a:lnTo>
                  <a:lnTo>
                    <a:pt x="5747" y="2759"/>
                  </a:lnTo>
                  <a:lnTo>
                    <a:pt x="5812" y="2201"/>
                  </a:lnTo>
                  <a:lnTo>
                    <a:pt x="5845" y="1413"/>
                  </a:lnTo>
                  <a:lnTo>
                    <a:pt x="5812" y="756"/>
                  </a:lnTo>
                  <a:lnTo>
                    <a:pt x="5780" y="132"/>
                  </a:lnTo>
                  <a:lnTo>
                    <a:pt x="5780" y="34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0"/>
            <p:cNvSpPr/>
            <p:nvPr/>
          </p:nvSpPr>
          <p:spPr>
            <a:xfrm>
              <a:off x="250425" y="1271225"/>
              <a:ext cx="785575" cy="34500"/>
            </a:xfrm>
            <a:custGeom>
              <a:avLst/>
              <a:gdLst/>
              <a:ahLst/>
              <a:cxnLst/>
              <a:rect l="l" t="t" r="r" b="b"/>
              <a:pathLst>
                <a:path w="31423" h="1380" extrusionOk="0">
                  <a:moveTo>
                    <a:pt x="4499" y="1"/>
                  </a:moveTo>
                  <a:lnTo>
                    <a:pt x="3678" y="66"/>
                  </a:lnTo>
                  <a:lnTo>
                    <a:pt x="1971" y="198"/>
                  </a:lnTo>
                  <a:lnTo>
                    <a:pt x="1215" y="296"/>
                  </a:lnTo>
                  <a:lnTo>
                    <a:pt x="592" y="395"/>
                  </a:lnTo>
                  <a:lnTo>
                    <a:pt x="165" y="493"/>
                  </a:lnTo>
                  <a:lnTo>
                    <a:pt x="33" y="526"/>
                  </a:lnTo>
                  <a:lnTo>
                    <a:pt x="1" y="592"/>
                  </a:lnTo>
                  <a:lnTo>
                    <a:pt x="33" y="624"/>
                  </a:lnTo>
                  <a:lnTo>
                    <a:pt x="165" y="690"/>
                  </a:lnTo>
                  <a:lnTo>
                    <a:pt x="624" y="821"/>
                  </a:lnTo>
                  <a:lnTo>
                    <a:pt x="1281" y="953"/>
                  </a:lnTo>
                  <a:lnTo>
                    <a:pt x="2102" y="1084"/>
                  </a:lnTo>
                  <a:lnTo>
                    <a:pt x="2956" y="1215"/>
                  </a:lnTo>
                  <a:lnTo>
                    <a:pt x="3809" y="1314"/>
                  </a:lnTo>
                  <a:lnTo>
                    <a:pt x="4597" y="1380"/>
                  </a:lnTo>
                  <a:lnTo>
                    <a:pt x="5188" y="1380"/>
                  </a:lnTo>
                  <a:lnTo>
                    <a:pt x="7848" y="1248"/>
                  </a:lnTo>
                  <a:lnTo>
                    <a:pt x="10507" y="1150"/>
                  </a:lnTo>
                  <a:lnTo>
                    <a:pt x="13167" y="1084"/>
                  </a:lnTo>
                  <a:lnTo>
                    <a:pt x="18486" y="1084"/>
                  </a:lnTo>
                  <a:lnTo>
                    <a:pt x="21145" y="1150"/>
                  </a:lnTo>
                  <a:lnTo>
                    <a:pt x="23805" y="1248"/>
                  </a:lnTo>
                  <a:lnTo>
                    <a:pt x="26464" y="1380"/>
                  </a:lnTo>
                  <a:lnTo>
                    <a:pt x="27252" y="1380"/>
                  </a:lnTo>
                  <a:lnTo>
                    <a:pt x="28073" y="1314"/>
                  </a:lnTo>
                  <a:lnTo>
                    <a:pt x="28927" y="1215"/>
                  </a:lnTo>
                  <a:lnTo>
                    <a:pt x="29682" y="1117"/>
                  </a:lnTo>
                  <a:lnTo>
                    <a:pt x="30371" y="986"/>
                  </a:lnTo>
                  <a:lnTo>
                    <a:pt x="30930" y="854"/>
                  </a:lnTo>
                  <a:lnTo>
                    <a:pt x="31291" y="756"/>
                  </a:lnTo>
                  <a:lnTo>
                    <a:pt x="31389" y="690"/>
                  </a:lnTo>
                  <a:lnTo>
                    <a:pt x="31422" y="657"/>
                  </a:lnTo>
                  <a:lnTo>
                    <a:pt x="31357" y="592"/>
                  </a:lnTo>
                  <a:lnTo>
                    <a:pt x="31258" y="559"/>
                  </a:lnTo>
                  <a:lnTo>
                    <a:pt x="30831" y="460"/>
                  </a:lnTo>
                  <a:lnTo>
                    <a:pt x="30174" y="329"/>
                  </a:lnTo>
                  <a:lnTo>
                    <a:pt x="29419" y="230"/>
                  </a:lnTo>
                  <a:lnTo>
                    <a:pt x="27778" y="66"/>
                  </a:lnTo>
                  <a:lnTo>
                    <a:pt x="27055" y="1"/>
                  </a:lnTo>
                  <a:lnTo>
                    <a:pt x="26464" y="1"/>
                  </a:lnTo>
                  <a:lnTo>
                    <a:pt x="23805" y="132"/>
                  </a:lnTo>
                  <a:lnTo>
                    <a:pt x="21145" y="230"/>
                  </a:lnTo>
                  <a:lnTo>
                    <a:pt x="18486" y="296"/>
                  </a:lnTo>
                  <a:lnTo>
                    <a:pt x="15826" y="329"/>
                  </a:lnTo>
                  <a:lnTo>
                    <a:pt x="13167" y="296"/>
                  </a:lnTo>
                  <a:lnTo>
                    <a:pt x="10507" y="230"/>
                  </a:lnTo>
                  <a:lnTo>
                    <a:pt x="7848" y="13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20"/>
          <p:cNvGrpSpPr/>
          <p:nvPr/>
        </p:nvGrpSpPr>
        <p:grpSpPr>
          <a:xfrm>
            <a:off x="865622" y="712395"/>
            <a:ext cx="426682" cy="284829"/>
            <a:chOff x="1869125" y="1208850"/>
            <a:chExt cx="313575" cy="209325"/>
          </a:xfrm>
        </p:grpSpPr>
        <p:sp>
          <p:nvSpPr>
            <p:cNvPr id="1652" name="Google Shape;1652;p20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5" name="Google Shape;1655;p20"/>
          <p:cNvGrpSpPr/>
          <p:nvPr/>
        </p:nvGrpSpPr>
        <p:grpSpPr>
          <a:xfrm rot="-5400000" flipH="1">
            <a:off x="-257731" y="615199"/>
            <a:ext cx="1148959" cy="876174"/>
            <a:chOff x="4404600" y="4814025"/>
            <a:chExt cx="641375" cy="489100"/>
          </a:xfrm>
        </p:grpSpPr>
        <p:sp>
          <p:nvSpPr>
            <p:cNvPr id="1656" name="Google Shape;1656;p20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 flipH="1">
            <a:off x="7605868" y="4305075"/>
            <a:ext cx="560476" cy="908424"/>
            <a:chOff x="2703325" y="4789500"/>
            <a:chExt cx="378700" cy="613800"/>
          </a:xfrm>
        </p:grpSpPr>
        <p:sp>
          <p:nvSpPr>
            <p:cNvPr id="1673" name="Google Shape;1673;p20"/>
            <p:cNvSpPr/>
            <p:nvPr/>
          </p:nvSpPr>
          <p:spPr>
            <a:xfrm>
              <a:off x="2703325" y="4789500"/>
              <a:ext cx="378700" cy="613800"/>
            </a:xfrm>
            <a:custGeom>
              <a:avLst/>
              <a:gdLst/>
              <a:ahLst/>
              <a:cxnLst/>
              <a:rect l="l" t="t" r="r" b="b"/>
              <a:pathLst>
                <a:path w="15148" h="24552" extrusionOk="0">
                  <a:moveTo>
                    <a:pt x="9444" y="1"/>
                  </a:moveTo>
                  <a:lnTo>
                    <a:pt x="9301" y="42"/>
                  </a:lnTo>
                  <a:lnTo>
                    <a:pt x="9158" y="82"/>
                  </a:lnTo>
                  <a:lnTo>
                    <a:pt x="9015" y="123"/>
                  </a:lnTo>
                  <a:lnTo>
                    <a:pt x="8892" y="185"/>
                  </a:lnTo>
                  <a:lnTo>
                    <a:pt x="8770" y="266"/>
                  </a:lnTo>
                  <a:lnTo>
                    <a:pt x="8565" y="450"/>
                  </a:lnTo>
                  <a:lnTo>
                    <a:pt x="8381" y="655"/>
                  </a:lnTo>
                  <a:lnTo>
                    <a:pt x="8238" y="880"/>
                  </a:lnTo>
                  <a:lnTo>
                    <a:pt x="8116" y="1145"/>
                  </a:lnTo>
                  <a:lnTo>
                    <a:pt x="7993" y="1411"/>
                  </a:lnTo>
                  <a:lnTo>
                    <a:pt x="7911" y="1677"/>
                  </a:lnTo>
                  <a:lnTo>
                    <a:pt x="7829" y="1943"/>
                  </a:lnTo>
                  <a:lnTo>
                    <a:pt x="7666" y="2535"/>
                  </a:lnTo>
                  <a:lnTo>
                    <a:pt x="7523" y="3108"/>
                  </a:lnTo>
                  <a:lnTo>
                    <a:pt x="7421" y="3701"/>
                  </a:lnTo>
                  <a:lnTo>
                    <a:pt x="7318" y="4293"/>
                  </a:lnTo>
                  <a:lnTo>
                    <a:pt x="7237" y="4886"/>
                  </a:lnTo>
                  <a:lnTo>
                    <a:pt x="7155" y="5479"/>
                  </a:lnTo>
                  <a:lnTo>
                    <a:pt x="7114" y="6072"/>
                  </a:lnTo>
                  <a:lnTo>
                    <a:pt x="7094" y="6685"/>
                  </a:lnTo>
                  <a:lnTo>
                    <a:pt x="7073" y="7278"/>
                  </a:lnTo>
                  <a:lnTo>
                    <a:pt x="7073" y="7891"/>
                  </a:lnTo>
                  <a:lnTo>
                    <a:pt x="7114" y="8484"/>
                  </a:lnTo>
                  <a:lnTo>
                    <a:pt x="7155" y="9077"/>
                  </a:lnTo>
                  <a:lnTo>
                    <a:pt x="7216" y="9670"/>
                  </a:lnTo>
                  <a:lnTo>
                    <a:pt x="7298" y="10283"/>
                  </a:lnTo>
                  <a:lnTo>
                    <a:pt x="7380" y="10855"/>
                  </a:lnTo>
                  <a:lnTo>
                    <a:pt x="7502" y="11448"/>
                  </a:lnTo>
                  <a:lnTo>
                    <a:pt x="7543" y="11673"/>
                  </a:lnTo>
                  <a:lnTo>
                    <a:pt x="7584" y="11877"/>
                  </a:lnTo>
                  <a:lnTo>
                    <a:pt x="7584" y="12102"/>
                  </a:lnTo>
                  <a:lnTo>
                    <a:pt x="7564" y="12204"/>
                  </a:lnTo>
                  <a:lnTo>
                    <a:pt x="7523" y="12307"/>
                  </a:lnTo>
                  <a:lnTo>
                    <a:pt x="7482" y="12409"/>
                  </a:lnTo>
                  <a:lnTo>
                    <a:pt x="7421" y="12491"/>
                  </a:lnTo>
                  <a:lnTo>
                    <a:pt x="7339" y="12572"/>
                  </a:lnTo>
                  <a:lnTo>
                    <a:pt x="7257" y="12634"/>
                  </a:lnTo>
                  <a:lnTo>
                    <a:pt x="7155" y="12675"/>
                  </a:lnTo>
                  <a:lnTo>
                    <a:pt x="7053" y="12695"/>
                  </a:lnTo>
                  <a:lnTo>
                    <a:pt x="6950" y="12675"/>
                  </a:lnTo>
                  <a:lnTo>
                    <a:pt x="6848" y="12654"/>
                  </a:lnTo>
                  <a:lnTo>
                    <a:pt x="6787" y="12593"/>
                  </a:lnTo>
                  <a:lnTo>
                    <a:pt x="6726" y="12511"/>
                  </a:lnTo>
                  <a:lnTo>
                    <a:pt x="6664" y="12429"/>
                  </a:lnTo>
                  <a:lnTo>
                    <a:pt x="6644" y="12348"/>
                  </a:lnTo>
                  <a:lnTo>
                    <a:pt x="6603" y="12143"/>
                  </a:lnTo>
                  <a:lnTo>
                    <a:pt x="6603" y="11939"/>
                  </a:lnTo>
                  <a:lnTo>
                    <a:pt x="6583" y="11346"/>
                  </a:lnTo>
                  <a:lnTo>
                    <a:pt x="6542" y="10753"/>
                  </a:lnTo>
                  <a:lnTo>
                    <a:pt x="6480" y="10140"/>
                  </a:lnTo>
                  <a:lnTo>
                    <a:pt x="6399" y="9547"/>
                  </a:lnTo>
                  <a:lnTo>
                    <a:pt x="6317" y="8954"/>
                  </a:lnTo>
                  <a:lnTo>
                    <a:pt x="6194" y="8361"/>
                  </a:lnTo>
                  <a:lnTo>
                    <a:pt x="6071" y="7789"/>
                  </a:lnTo>
                  <a:lnTo>
                    <a:pt x="5928" y="7196"/>
                  </a:lnTo>
                  <a:lnTo>
                    <a:pt x="5826" y="6828"/>
                  </a:lnTo>
                  <a:lnTo>
                    <a:pt x="5683" y="6440"/>
                  </a:lnTo>
                  <a:lnTo>
                    <a:pt x="5601" y="6276"/>
                  </a:lnTo>
                  <a:lnTo>
                    <a:pt x="5520" y="6092"/>
                  </a:lnTo>
                  <a:lnTo>
                    <a:pt x="5417" y="5929"/>
                  </a:lnTo>
                  <a:lnTo>
                    <a:pt x="5295" y="5765"/>
                  </a:lnTo>
                  <a:lnTo>
                    <a:pt x="5172" y="5622"/>
                  </a:lnTo>
                  <a:lnTo>
                    <a:pt x="5008" y="5479"/>
                  </a:lnTo>
                  <a:lnTo>
                    <a:pt x="4865" y="5356"/>
                  </a:lnTo>
                  <a:lnTo>
                    <a:pt x="4681" y="5275"/>
                  </a:lnTo>
                  <a:lnTo>
                    <a:pt x="4497" y="5193"/>
                  </a:lnTo>
                  <a:lnTo>
                    <a:pt x="4313" y="5152"/>
                  </a:lnTo>
                  <a:lnTo>
                    <a:pt x="4109" y="5132"/>
                  </a:lnTo>
                  <a:lnTo>
                    <a:pt x="3925" y="5152"/>
                  </a:lnTo>
                  <a:lnTo>
                    <a:pt x="3802" y="5172"/>
                  </a:lnTo>
                  <a:lnTo>
                    <a:pt x="3680" y="5213"/>
                  </a:lnTo>
                  <a:lnTo>
                    <a:pt x="3578" y="5275"/>
                  </a:lnTo>
                  <a:lnTo>
                    <a:pt x="3475" y="5336"/>
                  </a:lnTo>
                  <a:lnTo>
                    <a:pt x="3373" y="5418"/>
                  </a:lnTo>
                  <a:lnTo>
                    <a:pt x="3189" y="5602"/>
                  </a:lnTo>
                  <a:lnTo>
                    <a:pt x="3046" y="5827"/>
                  </a:lnTo>
                  <a:lnTo>
                    <a:pt x="2923" y="6072"/>
                  </a:lnTo>
                  <a:lnTo>
                    <a:pt x="2821" y="6338"/>
                  </a:lnTo>
                  <a:lnTo>
                    <a:pt x="2760" y="6624"/>
                  </a:lnTo>
                  <a:lnTo>
                    <a:pt x="2739" y="6910"/>
                  </a:lnTo>
                  <a:lnTo>
                    <a:pt x="2739" y="7176"/>
                  </a:lnTo>
                  <a:lnTo>
                    <a:pt x="2760" y="7462"/>
                  </a:lnTo>
                  <a:lnTo>
                    <a:pt x="2801" y="7748"/>
                  </a:lnTo>
                  <a:lnTo>
                    <a:pt x="2862" y="8014"/>
                  </a:lnTo>
                  <a:lnTo>
                    <a:pt x="2923" y="8300"/>
                  </a:lnTo>
                  <a:lnTo>
                    <a:pt x="3005" y="8566"/>
                  </a:lnTo>
                  <a:lnTo>
                    <a:pt x="3107" y="8832"/>
                  </a:lnTo>
                  <a:lnTo>
                    <a:pt x="3332" y="9363"/>
                  </a:lnTo>
                  <a:lnTo>
                    <a:pt x="3598" y="9874"/>
                  </a:lnTo>
                  <a:lnTo>
                    <a:pt x="3905" y="10385"/>
                  </a:lnTo>
                  <a:lnTo>
                    <a:pt x="4518" y="11407"/>
                  </a:lnTo>
                  <a:lnTo>
                    <a:pt x="4845" y="11898"/>
                  </a:lnTo>
                  <a:lnTo>
                    <a:pt x="5131" y="12409"/>
                  </a:lnTo>
                  <a:lnTo>
                    <a:pt x="5417" y="12920"/>
                  </a:lnTo>
                  <a:lnTo>
                    <a:pt x="5663" y="13431"/>
                  </a:lnTo>
                  <a:lnTo>
                    <a:pt x="5867" y="13962"/>
                  </a:lnTo>
                  <a:lnTo>
                    <a:pt x="5949" y="14228"/>
                  </a:lnTo>
                  <a:lnTo>
                    <a:pt x="6031" y="14494"/>
                  </a:lnTo>
                  <a:lnTo>
                    <a:pt x="6071" y="14780"/>
                  </a:lnTo>
                  <a:lnTo>
                    <a:pt x="6112" y="15046"/>
                  </a:lnTo>
                  <a:lnTo>
                    <a:pt x="6133" y="15332"/>
                  </a:lnTo>
                  <a:lnTo>
                    <a:pt x="6133" y="15618"/>
                  </a:lnTo>
                  <a:lnTo>
                    <a:pt x="6133" y="15761"/>
                  </a:lnTo>
                  <a:lnTo>
                    <a:pt x="6092" y="15904"/>
                  </a:lnTo>
                  <a:lnTo>
                    <a:pt x="6051" y="16048"/>
                  </a:lnTo>
                  <a:lnTo>
                    <a:pt x="6010" y="16170"/>
                  </a:lnTo>
                  <a:lnTo>
                    <a:pt x="5928" y="16293"/>
                  </a:lnTo>
                  <a:lnTo>
                    <a:pt x="5847" y="16375"/>
                  </a:lnTo>
                  <a:lnTo>
                    <a:pt x="5724" y="16436"/>
                  </a:lnTo>
                  <a:lnTo>
                    <a:pt x="5601" y="16477"/>
                  </a:lnTo>
                  <a:lnTo>
                    <a:pt x="5479" y="16456"/>
                  </a:lnTo>
                  <a:lnTo>
                    <a:pt x="5356" y="16415"/>
                  </a:lnTo>
                  <a:lnTo>
                    <a:pt x="5254" y="16354"/>
                  </a:lnTo>
                  <a:lnTo>
                    <a:pt x="5172" y="16252"/>
                  </a:lnTo>
                  <a:lnTo>
                    <a:pt x="5090" y="16150"/>
                  </a:lnTo>
                  <a:lnTo>
                    <a:pt x="5029" y="16027"/>
                  </a:lnTo>
                  <a:lnTo>
                    <a:pt x="4927" y="15761"/>
                  </a:lnTo>
                  <a:lnTo>
                    <a:pt x="4763" y="15148"/>
                  </a:lnTo>
                  <a:lnTo>
                    <a:pt x="4620" y="14514"/>
                  </a:lnTo>
                  <a:lnTo>
                    <a:pt x="4477" y="13881"/>
                  </a:lnTo>
                  <a:lnTo>
                    <a:pt x="4293" y="13267"/>
                  </a:lnTo>
                  <a:lnTo>
                    <a:pt x="4191" y="12961"/>
                  </a:lnTo>
                  <a:lnTo>
                    <a:pt x="4068" y="12654"/>
                  </a:lnTo>
                  <a:lnTo>
                    <a:pt x="3925" y="12348"/>
                  </a:lnTo>
                  <a:lnTo>
                    <a:pt x="3762" y="12082"/>
                  </a:lnTo>
                  <a:lnTo>
                    <a:pt x="3578" y="11816"/>
                  </a:lnTo>
                  <a:lnTo>
                    <a:pt x="3373" y="11571"/>
                  </a:lnTo>
                  <a:lnTo>
                    <a:pt x="3128" y="11346"/>
                  </a:lnTo>
                  <a:lnTo>
                    <a:pt x="2883" y="11162"/>
                  </a:lnTo>
                  <a:lnTo>
                    <a:pt x="2678" y="11039"/>
                  </a:lnTo>
                  <a:lnTo>
                    <a:pt x="2494" y="10958"/>
                  </a:lnTo>
                  <a:lnTo>
                    <a:pt x="2269" y="10896"/>
                  </a:lnTo>
                  <a:lnTo>
                    <a:pt x="2065" y="10835"/>
                  </a:lnTo>
                  <a:lnTo>
                    <a:pt x="1840" y="10814"/>
                  </a:lnTo>
                  <a:lnTo>
                    <a:pt x="1615" y="10814"/>
                  </a:lnTo>
                  <a:lnTo>
                    <a:pt x="1390" y="10835"/>
                  </a:lnTo>
                  <a:lnTo>
                    <a:pt x="1186" y="10876"/>
                  </a:lnTo>
                  <a:lnTo>
                    <a:pt x="1084" y="10917"/>
                  </a:lnTo>
                  <a:lnTo>
                    <a:pt x="920" y="10978"/>
                  </a:lnTo>
                  <a:lnTo>
                    <a:pt x="757" y="11060"/>
                  </a:lnTo>
                  <a:lnTo>
                    <a:pt x="634" y="11162"/>
                  </a:lnTo>
                  <a:lnTo>
                    <a:pt x="491" y="11285"/>
                  </a:lnTo>
                  <a:lnTo>
                    <a:pt x="327" y="11469"/>
                  </a:lnTo>
                  <a:lnTo>
                    <a:pt x="205" y="11693"/>
                  </a:lnTo>
                  <a:lnTo>
                    <a:pt x="123" y="11918"/>
                  </a:lnTo>
                  <a:lnTo>
                    <a:pt x="41" y="12164"/>
                  </a:lnTo>
                  <a:lnTo>
                    <a:pt x="21" y="12429"/>
                  </a:lnTo>
                  <a:lnTo>
                    <a:pt x="0" y="12675"/>
                  </a:lnTo>
                  <a:lnTo>
                    <a:pt x="21" y="12940"/>
                  </a:lnTo>
                  <a:lnTo>
                    <a:pt x="62" y="13186"/>
                  </a:lnTo>
                  <a:lnTo>
                    <a:pt x="143" y="13472"/>
                  </a:lnTo>
                  <a:lnTo>
                    <a:pt x="225" y="13738"/>
                  </a:lnTo>
                  <a:lnTo>
                    <a:pt x="348" y="13983"/>
                  </a:lnTo>
                  <a:lnTo>
                    <a:pt x="470" y="14228"/>
                  </a:lnTo>
                  <a:lnTo>
                    <a:pt x="614" y="14474"/>
                  </a:lnTo>
                  <a:lnTo>
                    <a:pt x="777" y="14698"/>
                  </a:lnTo>
                  <a:lnTo>
                    <a:pt x="941" y="14923"/>
                  </a:lnTo>
                  <a:lnTo>
                    <a:pt x="1125" y="15128"/>
                  </a:lnTo>
                  <a:lnTo>
                    <a:pt x="1533" y="15557"/>
                  </a:lnTo>
                  <a:lnTo>
                    <a:pt x="1963" y="15945"/>
                  </a:lnTo>
                  <a:lnTo>
                    <a:pt x="2392" y="16313"/>
                  </a:lnTo>
                  <a:lnTo>
                    <a:pt x="2842" y="16681"/>
                  </a:lnTo>
                  <a:lnTo>
                    <a:pt x="3291" y="17029"/>
                  </a:lnTo>
                  <a:lnTo>
                    <a:pt x="3741" y="17417"/>
                  </a:lnTo>
                  <a:lnTo>
                    <a:pt x="4150" y="17806"/>
                  </a:lnTo>
                  <a:lnTo>
                    <a:pt x="4559" y="18214"/>
                  </a:lnTo>
                  <a:lnTo>
                    <a:pt x="4743" y="18439"/>
                  </a:lnTo>
                  <a:lnTo>
                    <a:pt x="4906" y="18664"/>
                  </a:lnTo>
                  <a:lnTo>
                    <a:pt x="5049" y="18889"/>
                  </a:lnTo>
                  <a:lnTo>
                    <a:pt x="5192" y="19134"/>
                  </a:lnTo>
                  <a:lnTo>
                    <a:pt x="5315" y="19380"/>
                  </a:lnTo>
                  <a:lnTo>
                    <a:pt x="5438" y="19645"/>
                  </a:lnTo>
                  <a:lnTo>
                    <a:pt x="5520" y="19911"/>
                  </a:lnTo>
                  <a:lnTo>
                    <a:pt x="5581" y="20177"/>
                  </a:lnTo>
                  <a:lnTo>
                    <a:pt x="5622" y="20463"/>
                  </a:lnTo>
                  <a:lnTo>
                    <a:pt x="5642" y="20749"/>
                  </a:lnTo>
                  <a:lnTo>
                    <a:pt x="5642" y="21035"/>
                  </a:lnTo>
                  <a:lnTo>
                    <a:pt x="5622" y="21322"/>
                  </a:lnTo>
                  <a:lnTo>
                    <a:pt x="5560" y="21894"/>
                  </a:lnTo>
                  <a:lnTo>
                    <a:pt x="5479" y="22466"/>
                  </a:lnTo>
                  <a:lnTo>
                    <a:pt x="5376" y="22916"/>
                  </a:lnTo>
                  <a:lnTo>
                    <a:pt x="5336" y="23161"/>
                  </a:lnTo>
                  <a:lnTo>
                    <a:pt x="5295" y="23427"/>
                  </a:lnTo>
                  <a:lnTo>
                    <a:pt x="5274" y="23672"/>
                  </a:lnTo>
                  <a:lnTo>
                    <a:pt x="5295" y="23918"/>
                  </a:lnTo>
                  <a:lnTo>
                    <a:pt x="5315" y="24020"/>
                  </a:lnTo>
                  <a:lnTo>
                    <a:pt x="5336" y="24143"/>
                  </a:lnTo>
                  <a:lnTo>
                    <a:pt x="5397" y="24224"/>
                  </a:lnTo>
                  <a:lnTo>
                    <a:pt x="5458" y="24306"/>
                  </a:lnTo>
                  <a:lnTo>
                    <a:pt x="5581" y="24408"/>
                  </a:lnTo>
                  <a:lnTo>
                    <a:pt x="5724" y="24490"/>
                  </a:lnTo>
                  <a:lnTo>
                    <a:pt x="5887" y="24531"/>
                  </a:lnTo>
                  <a:lnTo>
                    <a:pt x="6051" y="24551"/>
                  </a:lnTo>
                  <a:lnTo>
                    <a:pt x="6174" y="24551"/>
                  </a:lnTo>
                  <a:lnTo>
                    <a:pt x="6276" y="24531"/>
                  </a:lnTo>
                  <a:lnTo>
                    <a:pt x="6399" y="24490"/>
                  </a:lnTo>
                  <a:lnTo>
                    <a:pt x="6480" y="24449"/>
                  </a:lnTo>
                  <a:lnTo>
                    <a:pt x="6562" y="24367"/>
                  </a:lnTo>
                  <a:lnTo>
                    <a:pt x="6623" y="24286"/>
                  </a:lnTo>
                  <a:lnTo>
                    <a:pt x="6685" y="24183"/>
                  </a:lnTo>
                  <a:lnTo>
                    <a:pt x="6726" y="24081"/>
                  </a:lnTo>
                  <a:lnTo>
                    <a:pt x="6746" y="23959"/>
                  </a:lnTo>
                  <a:lnTo>
                    <a:pt x="6787" y="23693"/>
                  </a:lnTo>
                  <a:lnTo>
                    <a:pt x="6807" y="23427"/>
                  </a:lnTo>
                  <a:lnTo>
                    <a:pt x="6807" y="22855"/>
                  </a:lnTo>
                  <a:lnTo>
                    <a:pt x="6828" y="22609"/>
                  </a:lnTo>
                  <a:lnTo>
                    <a:pt x="6848" y="22385"/>
                  </a:lnTo>
                  <a:lnTo>
                    <a:pt x="6910" y="22180"/>
                  </a:lnTo>
                  <a:lnTo>
                    <a:pt x="6971" y="21976"/>
                  </a:lnTo>
                  <a:lnTo>
                    <a:pt x="7053" y="21771"/>
                  </a:lnTo>
                  <a:lnTo>
                    <a:pt x="7155" y="21587"/>
                  </a:lnTo>
                  <a:lnTo>
                    <a:pt x="7257" y="21383"/>
                  </a:lnTo>
                  <a:lnTo>
                    <a:pt x="7380" y="21199"/>
                  </a:lnTo>
                  <a:lnTo>
                    <a:pt x="7645" y="20851"/>
                  </a:lnTo>
                  <a:lnTo>
                    <a:pt x="7932" y="20545"/>
                  </a:lnTo>
                  <a:lnTo>
                    <a:pt x="8259" y="20238"/>
                  </a:lnTo>
                  <a:lnTo>
                    <a:pt x="8606" y="19972"/>
                  </a:lnTo>
                  <a:lnTo>
                    <a:pt x="8974" y="19727"/>
                  </a:lnTo>
                  <a:lnTo>
                    <a:pt x="9363" y="19502"/>
                  </a:lnTo>
                  <a:lnTo>
                    <a:pt x="9751" y="19298"/>
                  </a:lnTo>
                  <a:lnTo>
                    <a:pt x="10528" y="18930"/>
                  </a:lnTo>
                  <a:lnTo>
                    <a:pt x="11325" y="18582"/>
                  </a:lnTo>
                  <a:lnTo>
                    <a:pt x="12122" y="18214"/>
                  </a:lnTo>
                  <a:lnTo>
                    <a:pt x="12531" y="18010"/>
                  </a:lnTo>
                  <a:lnTo>
                    <a:pt x="12899" y="17785"/>
                  </a:lnTo>
                  <a:lnTo>
                    <a:pt x="13287" y="17560"/>
                  </a:lnTo>
                  <a:lnTo>
                    <a:pt x="13635" y="17294"/>
                  </a:lnTo>
                  <a:lnTo>
                    <a:pt x="13962" y="17008"/>
                  </a:lnTo>
                  <a:lnTo>
                    <a:pt x="14269" y="16702"/>
                  </a:lnTo>
                  <a:lnTo>
                    <a:pt x="14534" y="16375"/>
                  </a:lnTo>
                  <a:lnTo>
                    <a:pt x="14657" y="16191"/>
                  </a:lnTo>
                  <a:lnTo>
                    <a:pt x="14780" y="16007"/>
                  </a:lnTo>
                  <a:lnTo>
                    <a:pt x="14943" y="15680"/>
                  </a:lnTo>
                  <a:lnTo>
                    <a:pt x="15005" y="15516"/>
                  </a:lnTo>
                  <a:lnTo>
                    <a:pt x="15066" y="15332"/>
                  </a:lnTo>
                  <a:lnTo>
                    <a:pt x="15107" y="15169"/>
                  </a:lnTo>
                  <a:lnTo>
                    <a:pt x="15127" y="14985"/>
                  </a:lnTo>
                  <a:lnTo>
                    <a:pt x="15148" y="14801"/>
                  </a:lnTo>
                  <a:lnTo>
                    <a:pt x="15127" y="14617"/>
                  </a:lnTo>
                  <a:lnTo>
                    <a:pt x="15107" y="14474"/>
                  </a:lnTo>
                  <a:lnTo>
                    <a:pt x="15066" y="14310"/>
                  </a:lnTo>
                  <a:lnTo>
                    <a:pt x="15025" y="14167"/>
                  </a:lnTo>
                  <a:lnTo>
                    <a:pt x="14964" y="14024"/>
                  </a:lnTo>
                  <a:lnTo>
                    <a:pt x="14882" y="13881"/>
                  </a:lnTo>
                  <a:lnTo>
                    <a:pt x="14780" y="13758"/>
                  </a:lnTo>
                  <a:lnTo>
                    <a:pt x="14677" y="13656"/>
                  </a:lnTo>
                  <a:lnTo>
                    <a:pt x="14555" y="13554"/>
                  </a:lnTo>
                  <a:lnTo>
                    <a:pt x="14453" y="13492"/>
                  </a:lnTo>
                  <a:lnTo>
                    <a:pt x="14391" y="13472"/>
                  </a:lnTo>
                  <a:lnTo>
                    <a:pt x="14228" y="13411"/>
                  </a:lnTo>
                  <a:lnTo>
                    <a:pt x="14044" y="13370"/>
                  </a:lnTo>
                  <a:lnTo>
                    <a:pt x="13880" y="13349"/>
                  </a:lnTo>
                  <a:lnTo>
                    <a:pt x="13696" y="13349"/>
                  </a:lnTo>
                  <a:lnTo>
                    <a:pt x="13512" y="13390"/>
                  </a:lnTo>
                  <a:lnTo>
                    <a:pt x="13349" y="13431"/>
                  </a:lnTo>
                  <a:lnTo>
                    <a:pt x="13185" y="13492"/>
                  </a:lnTo>
                  <a:lnTo>
                    <a:pt x="13022" y="13574"/>
                  </a:lnTo>
                  <a:lnTo>
                    <a:pt x="12858" y="13656"/>
                  </a:lnTo>
                  <a:lnTo>
                    <a:pt x="12715" y="13758"/>
                  </a:lnTo>
                  <a:lnTo>
                    <a:pt x="12449" y="14003"/>
                  </a:lnTo>
                  <a:lnTo>
                    <a:pt x="12204" y="14249"/>
                  </a:lnTo>
                  <a:lnTo>
                    <a:pt x="11959" y="14514"/>
                  </a:lnTo>
                  <a:lnTo>
                    <a:pt x="11509" y="15066"/>
                  </a:lnTo>
                  <a:lnTo>
                    <a:pt x="11080" y="15618"/>
                  </a:lnTo>
                  <a:lnTo>
                    <a:pt x="10650" y="16211"/>
                  </a:lnTo>
                  <a:lnTo>
                    <a:pt x="10262" y="16783"/>
                  </a:lnTo>
                  <a:lnTo>
                    <a:pt x="10160" y="16906"/>
                  </a:lnTo>
                  <a:lnTo>
                    <a:pt x="10058" y="17029"/>
                  </a:lnTo>
                  <a:lnTo>
                    <a:pt x="9935" y="17151"/>
                  </a:lnTo>
                  <a:lnTo>
                    <a:pt x="9812" y="17233"/>
                  </a:lnTo>
                  <a:lnTo>
                    <a:pt x="9690" y="17294"/>
                  </a:lnTo>
                  <a:lnTo>
                    <a:pt x="9547" y="17315"/>
                  </a:lnTo>
                  <a:lnTo>
                    <a:pt x="9485" y="17315"/>
                  </a:lnTo>
                  <a:lnTo>
                    <a:pt x="9424" y="17294"/>
                  </a:lnTo>
                  <a:lnTo>
                    <a:pt x="9383" y="17274"/>
                  </a:lnTo>
                  <a:lnTo>
                    <a:pt x="9322" y="17213"/>
                  </a:lnTo>
                  <a:lnTo>
                    <a:pt x="9260" y="17131"/>
                  </a:lnTo>
                  <a:lnTo>
                    <a:pt x="9220" y="17049"/>
                  </a:lnTo>
                  <a:lnTo>
                    <a:pt x="9220" y="16947"/>
                  </a:lnTo>
                  <a:lnTo>
                    <a:pt x="9220" y="16845"/>
                  </a:lnTo>
                  <a:lnTo>
                    <a:pt x="9260" y="16743"/>
                  </a:lnTo>
                  <a:lnTo>
                    <a:pt x="9281" y="16640"/>
                  </a:lnTo>
                  <a:lnTo>
                    <a:pt x="9383" y="16436"/>
                  </a:lnTo>
                  <a:lnTo>
                    <a:pt x="9690" y="15966"/>
                  </a:lnTo>
                  <a:lnTo>
                    <a:pt x="10037" y="15516"/>
                  </a:lnTo>
                  <a:lnTo>
                    <a:pt x="10385" y="15066"/>
                  </a:lnTo>
                  <a:lnTo>
                    <a:pt x="10773" y="14637"/>
                  </a:lnTo>
                  <a:lnTo>
                    <a:pt x="11550" y="13778"/>
                  </a:lnTo>
                  <a:lnTo>
                    <a:pt x="12327" y="12961"/>
                  </a:lnTo>
                  <a:lnTo>
                    <a:pt x="12715" y="12532"/>
                  </a:lnTo>
                  <a:lnTo>
                    <a:pt x="13083" y="12102"/>
                  </a:lnTo>
                  <a:lnTo>
                    <a:pt x="13431" y="11673"/>
                  </a:lnTo>
                  <a:lnTo>
                    <a:pt x="13778" y="11223"/>
                  </a:lnTo>
                  <a:lnTo>
                    <a:pt x="14064" y="10753"/>
                  </a:lnTo>
                  <a:lnTo>
                    <a:pt x="14350" y="10262"/>
                  </a:lnTo>
                  <a:lnTo>
                    <a:pt x="14575" y="9772"/>
                  </a:lnTo>
                  <a:lnTo>
                    <a:pt x="14677" y="9506"/>
                  </a:lnTo>
                  <a:lnTo>
                    <a:pt x="14780" y="9240"/>
                  </a:lnTo>
                  <a:lnTo>
                    <a:pt x="14861" y="8893"/>
                  </a:lnTo>
                  <a:lnTo>
                    <a:pt x="14902" y="8545"/>
                  </a:lnTo>
                  <a:lnTo>
                    <a:pt x="14923" y="8177"/>
                  </a:lnTo>
                  <a:lnTo>
                    <a:pt x="14902" y="7993"/>
                  </a:lnTo>
                  <a:lnTo>
                    <a:pt x="14882" y="7830"/>
                  </a:lnTo>
                  <a:lnTo>
                    <a:pt x="14841" y="7646"/>
                  </a:lnTo>
                  <a:lnTo>
                    <a:pt x="14800" y="7503"/>
                  </a:lnTo>
                  <a:lnTo>
                    <a:pt x="14739" y="7339"/>
                  </a:lnTo>
                  <a:lnTo>
                    <a:pt x="14657" y="7196"/>
                  </a:lnTo>
                  <a:lnTo>
                    <a:pt x="14555" y="7074"/>
                  </a:lnTo>
                  <a:lnTo>
                    <a:pt x="14432" y="6951"/>
                  </a:lnTo>
                  <a:lnTo>
                    <a:pt x="14310" y="6849"/>
                  </a:lnTo>
                  <a:lnTo>
                    <a:pt x="14166" y="6767"/>
                  </a:lnTo>
                  <a:lnTo>
                    <a:pt x="14085" y="6726"/>
                  </a:lnTo>
                  <a:lnTo>
                    <a:pt x="13982" y="6685"/>
                  </a:lnTo>
                  <a:lnTo>
                    <a:pt x="13819" y="6644"/>
                  </a:lnTo>
                  <a:lnTo>
                    <a:pt x="13635" y="6624"/>
                  </a:lnTo>
                  <a:lnTo>
                    <a:pt x="13471" y="6644"/>
                  </a:lnTo>
                  <a:lnTo>
                    <a:pt x="13308" y="6665"/>
                  </a:lnTo>
                  <a:lnTo>
                    <a:pt x="13124" y="6706"/>
                  </a:lnTo>
                  <a:lnTo>
                    <a:pt x="12960" y="6746"/>
                  </a:lnTo>
                  <a:lnTo>
                    <a:pt x="12817" y="6828"/>
                  </a:lnTo>
                  <a:lnTo>
                    <a:pt x="12654" y="6910"/>
                  </a:lnTo>
                  <a:lnTo>
                    <a:pt x="12490" y="7033"/>
                  </a:lnTo>
                  <a:lnTo>
                    <a:pt x="12347" y="7155"/>
                  </a:lnTo>
                  <a:lnTo>
                    <a:pt x="12204" y="7298"/>
                  </a:lnTo>
                  <a:lnTo>
                    <a:pt x="12081" y="7441"/>
                  </a:lnTo>
                  <a:lnTo>
                    <a:pt x="11836" y="7748"/>
                  </a:lnTo>
                  <a:lnTo>
                    <a:pt x="11611" y="8075"/>
                  </a:lnTo>
                  <a:lnTo>
                    <a:pt x="11366" y="8484"/>
                  </a:lnTo>
                  <a:lnTo>
                    <a:pt x="11141" y="8913"/>
                  </a:lnTo>
                  <a:lnTo>
                    <a:pt x="10937" y="9343"/>
                  </a:lnTo>
                  <a:lnTo>
                    <a:pt x="10732" y="9772"/>
                  </a:lnTo>
                  <a:lnTo>
                    <a:pt x="10569" y="10222"/>
                  </a:lnTo>
                  <a:lnTo>
                    <a:pt x="10405" y="10671"/>
                  </a:lnTo>
                  <a:lnTo>
                    <a:pt x="10282" y="11121"/>
                  </a:lnTo>
                  <a:lnTo>
                    <a:pt x="10160" y="11591"/>
                  </a:lnTo>
                  <a:lnTo>
                    <a:pt x="10119" y="11816"/>
                  </a:lnTo>
                  <a:lnTo>
                    <a:pt x="10058" y="12020"/>
                  </a:lnTo>
                  <a:lnTo>
                    <a:pt x="9976" y="12245"/>
                  </a:lnTo>
                  <a:lnTo>
                    <a:pt x="9915" y="12327"/>
                  </a:lnTo>
                  <a:lnTo>
                    <a:pt x="9853" y="12429"/>
                  </a:lnTo>
                  <a:lnTo>
                    <a:pt x="9771" y="12511"/>
                  </a:lnTo>
                  <a:lnTo>
                    <a:pt x="9690" y="12572"/>
                  </a:lnTo>
                  <a:lnTo>
                    <a:pt x="9587" y="12634"/>
                  </a:lnTo>
                  <a:lnTo>
                    <a:pt x="9485" y="12675"/>
                  </a:lnTo>
                  <a:lnTo>
                    <a:pt x="9363" y="12695"/>
                  </a:lnTo>
                  <a:lnTo>
                    <a:pt x="9260" y="12695"/>
                  </a:lnTo>
                  <a:lnTo>
                    <a:pt x="9158" y="12675"/>
                  </a:lnTo>
                  <a:lnTo>
                    <a:pt x="9056" y="12613"/>
                  </a:lnTo>
                  <a:lnTo>
                    <a:pt x="8954" y="12532"/>
                  </a:lnTo>
                  <a:lnTo>
                    <a:pt x="8892" y="12409"/>
                  </a:lnTo>
                  <a:lnTo>
                    <a:pt x="8852" y="12286"/>
                  </a:lnTo>
                  <a:lnTo>
                    <a:pt x="8852" y="12143"/>
                  </a:lnTo>
                  <a:lnTo>
                    <a:pt x="8852" y="12000"/>
                  </a:lnTo>
                  <a:lnTo>
                    <a:pt x="8892" y="11857"/>
                  </a:lnTo>
                  <a:lnTo>
                    <a:pt x="8974" y="11571"/>
                  </a:lnTo>
                  <a:lnTo>
                    <a:pt x="9669" y="9690"/>
                  </a:lnTo>
                  <a:lnTo>
                    <a:pt x="10017" y="8770"/>
                  </a:lnTo>
                  <a:lnTo>
                    <a:pt x="10364" y="7830"/>
                  </a:lnTo>
                  <a:lnTo>
                    <a:pt x="10691" y="6890"/>
                  </a:lnTo>
                  <a:lnTo>
                    <a:pt x="10998" y="5929"/>
                  </a:lnTo>
                  <a:lnTo>
                    <a:pt x="11264" y="4968"/>
                  </a:lnTo>
                  <a:lnTo>
                    <a:pt x="11366" y="4498"/>
                  </a:lnTo>
                  <a:lnTo>
                    <a:pt x="11468" y="4007"/>
                  </a:lnTo>
                  <a:lnTo>
                    <a:pt x="11550" y="3660"/>
                  </a:lnTo>
                  <a:lnTo>
                    <a:pt x="11591" y="3292"/>
                  </a:lnTo>
                  <a:lnTo>
                    <a:pt x="11632" y="2924"/>
                  </a:lnTo>
                  <a:lnTo>
                    <a:pt x="11632" y="2576"/>
                  </a:lnTo>
                  <a:lnTo>
                    <a:pt x="11611" y="2208"/>
                  </a:lnTo>
                  <a:lnTo>
                    <a:pt x="11570" y="1861"/>
                  </a:lnTo>
                  <a:lnTo>
                    <a:pt x="11489" y="1534"/>
                  </a:lnTo>
                  <a:lnTo>
                    <a:pt x="11345" y="1207"/>
                  </a:lnTo>
                  <a:lnTo>
                    <a:pt x="11264" y="1023"/>
                  </a:lnTo>
                  <a:lnTo>
                    <a:pt x="11161" y="880"/>
                  </a:lnTo>
                  <a:lnTo>
                    <a:pt x="11039" y="716"/>
                  </a:lnTo>
                  <a:lnTo>
                    <a:pt x="10916" y="593"/>
                  </a:lnTo>
                  <a:lnTo>
                    <a:pt x="10773" y="450"/>
                  </a:lnTo>
                  <a:lnTo>
                    <a:pt x="10630" y="348"/>
                  </a:lnTo>
                  <a:lnTo>
                    <a:pt x="10466" y="246"/>
                  </a:lnTo>
                  <a:lnTo>
                    <a:pt x="10303" y="164"/>
                  </a:lnTo>
                  <a:lnTo>
                    <a:pt x="10180" y="123"/>
                  </a:lnTo>
                  <a:lnTo>
                    <a:pt x="10037" y="62"/>
                  </a:lnTo>
                  <a:lnTo>
                    <a:pt x="9894" y="42"/>
                  </a:lnTo>
                  <a:lnTo>
                    <a:pt x="975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2730400" y="4792575"/>
              <a:ext cx="336800" cy="610725"/>
            </a:xfrm>
            <a:custGeom>
              <a:avLst/>
              <a:gdLst/>
              <a:ahLst/>
              <a:cxnLst/>
              <a:rect l="l" t="t" r="r" b="b"/>
              <a:pathLst>
                <a:path w="13472" h="24429" extrusionOk="0">
                  <a:moveTo>
                    <a:pt x="9097" y="0"/>
                  </a:moveTo>
                  <a:lnTo>
                    <a:pt x="8688" y="1820"/>
                  </a:lnTo>
                  <a:lnTo>
                    <a:pt x="8300" y="3639"/>
                  </a:lnTo>
                  <a:lnTo>
                    <a:pt x="7932" y="5479"/>
                  </a:lnTo>
                  <a:lnTo>
                    <a:pt x="7585" y="7318"/>
                  </a:lnTo>
                  <a:lnTo>
                    <a:pt x="7237" y="9158"/>
                  </a:lnTo>
                  <a:lnTo>
                    <a:pt x="6910" y="10998"/>
                  </a:lnTo>
                  <a:lnTo>
                    <a:pt x="6583" y="12858"/>
                  </a:lnTo>
                  <a:lnTo>
                    <a:pt x="6297" y="14698"/>
                  </a:lnTo>
                  <a:lnTo>
                    <a:pt x="5929" y="14167"/>
                  </a:lnTo>
                  <a:lnTo>
                    <a:pt x="5581" y="13615"/>
                  </a:lnTo>
                  <a:lnTo>
                    <a:pt x="5254" y="13042"/>
                  </a:lnTo>
                  <a:lnTo>
                    <a:pt x="4948" y="12470"/>
                  </a:lnTo>
                  <a:lnTo>
                    <a:pt x="4661" y="11897"/>
                  </a:lnTo>
                  <a:lnTo>
                    <a:pt x="4375" y="11305"/>
                  </a:lnTo>
                  <a:lnTo>
                    <a:pt x="4130" y="10712"/>
                  </a:lnTo>
                  <a:lnTo>
                    <a:pt x="3885" y="10119"/>
                  </a:lnTo>
                  <a:lnTo>
                    <a:pt x="3660" y="9506"/>
                  </a:lnTo>
                  <a:lnTo>
                    <a:pt x="3455" y="8893"/>
                  </a:lnTo>
                  <a:lnTo>
                    <a:pt x="3271" y="8279"/>
                  </a:lnTo>
                  <a:lnTo>
                    <a:pt x="3087" y="7646"/>
                  </a:lnTo>
                  <a:lnTo>
                    <a:pt x="2944" y="7012"/>
                  </a:lnTo>
                  <a:lnTo>
                    <a:pt x="2822" y="6378"/>
                  </a:lnTo>
                  <a:lnTo>
                    <a:pt x="2699" y="5744"/>
                  </a:lnTo>
                  <a:lnTo>
                    <a:pt x="2597" y="5090"/>
                  </a:lnTo>
                  <a:lnTo>
                    <a:pt x="2495" y="5152"/>
                  </a:lnTo>
                  <a:lnTo>
                    <a:pt x="2597" y="5806"/>
                  </a:lnTo>
                  <a:lnTo>
                    <a:pt x="2699" y="6439"/>
                  </a:lnTo>
                  <a:lnTo>
                    <a:pt x="2842" y="7073"/>
                  </a:lnTo>
                  <a:lnTo>
                    <a:pt x="2985" y="7707"/>
                  </a:lnTo>
                  <a:lnTo>
                    <a:pt x="3169" y="8341"/>
                  </a:lnTo>
                  <a:lnTo>
                    <a:pt x="3353" y="8974"/>
                  </a:lnTo>
                  <a:lnTo>
                    <a:pt x="3558" y="9588"/>
                  </a:lnTo>
                  <a:lnTo>
                    <a:pt x="3782" y="10201"/>
                  </a:lnTo>
                  <a:lnTo>
                    <a:pt x="4028" y="10814"/>
                  </a:lnTo>
                  <a:lnTo>
                    <a:pt x="4293" y="11407"/>
                  </a:lnTo>
                  <a:lnTo>
                    <a:pt x="4580" y="12000"/>
                  </a:lnTo>
                  <a:lnTo>
                    <a:pt x="4866" y="12593"/>
                  </a:lnTo>
                  <a:lnTo>
                    <a:pt x="5193" y="13165"/>
                  </a:lnTo>
                  <a:lnTo>
                    <a:pt x="5520" y="13717"/>
                  </a:lnTo>
                  <a:lnTo>
                    <a:pt x="5867" y="14269"/>
                  </a:lnTo>
                  <a:lnTo>
                    <a:pt x="6235" y="14821"/>
                  </a:lnTo>
                  <a:lnTo>
                    <a:pt x="6256" y="14841"/>
                  </a:lnTo>
                  <a:lnTo>
                    <a:pt x="5949" y="16906"/>
                  </a:lnTo>
                  <a:lnTo>
                    <a:pt x="5663" y="18991"/>
                  </a:lnTo>
                  <a:lnTo>
                    <a:pt x="5193" y="18562"/>
                  </a:lnTo>
                  <a:lnTo>
                    <a:pt x="4743" y="18112"/>
                  </a:lnTo>
                  <a:lnTo>
                    <a:pt x="4314" y="17662"/>
                  </a:lnTo>
                  <a:lnTo>
                    <a:pt x="3905" y="17192"/>
                  </a:lnTo>
                  <a:lnTo>
                    <a:pt x="3496" y="16701"/>
                  </a:lnTo>
                  <a:lnTo>
                    <a:pt x="3108" y="16211"/>
                  </a:lnTo>
                  <a:lnTo>
                    <a:pt x="2740" y="15720"/>
                  </a:lnTo>
                  <a:lnTo>
                    <a:pt x="2392" y="15209"/>
                  </a:lnTo>
                  <a:lnTo>
                    <a:pt x="2045" y="14678"/>
                  </a:lnTo>
                  <a:lnTo>
                    <a:pt x="1718" y="14146"/>
                  </a:lnTo>
                  <a:lnTo>
                    <a:pt x="1411" y="13594"/>
                  </a:lnTo>
                  <a:lnTo>
                    <a:pt x="1105" y="13042"/>
                  </a:lnTo>
                  <a:lnTo>
                    <a:pt x="839" y="12490"/>
                  </a:lnTo>
                  <a:lnTo>
                    <a:pt x="573" y="11918"/>
                  </a:lnTo>
                  <a:lnTo>
                    <a:pt x="328" y="11346"/>
                  </a:lnTo>
                  <a:lnTo>
                    <a:pt x="103" y="10753"/>
                  </a:lnTo>
                  <a:lnTo>
                    <a:pt x="1" y="10794"/>
                  </a:lnTo>
                  <a:lnTo>
                    <a:pt x="226" y="11386"/>
                  </a:lnTo>
                  <a:lnTo>
                    <a:pt x="471" y="11979"/>
                  </a:lnTo>
                  <a:lnTo>
                    <a:pt x="737" y="12552"/>
                  </a:lnTo>
                  <a:lnTo>
                    <a:pt x="1023" y="13124"/>
                  </a:lnTo>
                  <a:lnTo>
                    <a:pt x="1309" y="13676"/>
                  </a:lnTo>
                  <a:lnTo>
                    <a:pt x="1636" y="14228"/>
                  </a:lnTo>
                  <a:lnTo>
                    <a:pt x="1963" y="14780"/>
                  </a:lnTo>
                  <a:lnTo>
                    <a:pt x="2311" y="15311"/>
                  </a:lnTo>
                  <a:lnTo>
                    <a:pt x="2679" y="15822"/>
                  </a:lnTo>
                  <a:lnTo>
                    <a:pt x="3046" y="16333"/>
                  </a:lnTo>
                  <a:lnTo>
                    <a:pt x="3435" y="16824"/>
                  </a:lnTo>
                  <a:lnTo>
                    <a:pt x="3844" y="17315"/>
                  </a:lnTo>
                  <a:lnTo>
                    <a:pt x="4273" y="17785"/>
                  </a:lnTo>
                  <a:lnTo>
                    <a:pt x="4723" y="18255"/>
                  </a:lnTo>
                  <a:lnTo>
                    <a:pt x="5172" y="18705"/>
                  </a:lnTo>
                  <a:lnTo>
                    <a:pt x="5643" y="19134"/>
                  </a:lnTo>
                  <a:lnTo>
                    <a:pt x="5295" y="21771"/>
                  </a:lnTo>
                  <a:lnTo>
                    <a:pt x="4968" y="24428"/>
                  </a:lnTo>
                  <a:lnTo>
                    <a:pt x="5091" y="24428"/>
                  </a:lnTo>
                  <a:lnTo>
                    <a:pt x="5356" y="22221"/>
                  </a:lnTo>
                  <a:lnTo>
                    <a:pt x="5643" y="19992"/>
                  </a:lnTo>
                  <a:lnTo>
                    <a:pt x="5683" y="19992"/>
                  </a:lnTo>
                  <a:lnTo>
                    <a:pt x="6276" y="19747"/>
                  </a:lnTo>
                  <a:lnTo>
                    <a:pt x="6849" y="19461"/>
                  </a:lnTo>
                  <a:lnTo>
                    <a:pt x="7421" y="19154"/>
                  </a:lnTo>
                  <a:lnTo>
                    <a:pt x="7973" y="18848"/>
                  </a:lnTo>
                  <a:lnTo>
                    <a:pt x="8525" y="18500"/>
                  </a:lnTo>
                  <a:lnTo>
                    <a:pt x="9056" y="18132"/>
                  </a:lnTo>
                  <a:lnTo>
                    <a:pt x="9588" y="17744"/>
                  </a:lnTo>
                  <a:lnTo>
                    <a:pt x="10078" y="17335"/>
                  </a:lnTo>
                  <a:lnTo>
                    <a:pt x="10569" y="16906"/>
                  </a:lnTo>
                  <a:lnTo>
                    <a:pt x="11039" y="16456"/>
                  </a:lnTo>
                  <a:lnTo>
                    <a:pt x="11489" y="16006"/>
                  </a:lnTo>
                  <a:lnTo>
                    <a:pt x="11939" y="15516"/>
                  </a:lnTo>
                  <a:lnTo>
                    <a:pt x="12348" y="15025"/>
                  </a:lnTo>
                  <a:lnTo>
                    <a:pt x="12736" y="14514"/>
                  </a:lnTo>
                  <a:lnTo>
                    <a:pt x="13104" y="13983"/>
                  </a:lnTo>
                  <a:lnTo>
                    <a:pt x="13472" y="13431"/>
                  </a:lnTo>
                  <a:lnTo>
                    <a:pt x="13370" y="13369"/>
                  </a:lnTo>
                  <a:lnTo>
                    <a:pt x="13022" y="13921"/>
                  </a:lnTo>
                  <a:lnTo>
                    <a:pt x="12654" y="14432"/>
                  </a:lnTo>
                  <a:lnTo>
                    <a:pt x="12266" y="14943"/>
                  </a:lnTo>
                  <a:lnTo>
                    <a:pt x="11857" y="15434"/>
                  </a:lnTo>
                  <a:lnTo>
                    <a:pt x="11407" y="15904"/>
                  </a:lnTo>
                  <a:lnTo>
                    <a:pt x="10978" y="16374"/>
                  </a:lnTo>
                  <a:lnTo>
                    <a:pt x="10508" y="16804"/>
                  </a:lnTo>
                  <a:lnTo>
                    <a:pt x="10017" y="17233"/>
                  </a:lnTo>
                  <a:lnTo>
                    <a:pt x="9527" y="17642"/>
                  </a:lnTo>
                  <a:lnTo>
                    <a:pt x="9016" y="18030"/>
                  </a:lnTo>
                  <a:lnTo>
                    <a:pt x="8484" y="18378"/>
                  </a:lnTo>
                  <a:lnTo>
                    <a:pt x="7932" y="18725"/>
                  </a:lnTo>
                  <a:lnTo>
                    <a:pt x="7380" y="19052"/>
                  </a:lnTo>
                  <a:lnTo>
                    <a:pt x="6828" y="19359"/>
                  </a:lnTo>
                  <a:lnTo>
                    <a:pt x="6235" y="19625"/>
                  </a:lnTo>
                  <a:lnTo>
                    <a:pt x="5663" y="19870"/>
                  </a:lnTo>
                  <a:lnTo>
                    <a:pt x="5867" y="18255"/>
                  </a:lnTo>
                  <a:lnTo>
                    <a:pt x="6113" y="16620"/>
                  </a:lnTo>
                  <a:lnTo>
                    <a:pt x="6154" y="16599"/>
                  </a:lnTo>
                  <a:lnTo>
                    <a:pt x="6726" y="16088"/>
                  </a:lnTo>
                  <a:lnTo>
                    <a:pt x="7278" y="15557"/>
                  </a:lnTo>
                  <a:lnTo>
                    <a:pt x="7809" y="15005"/>
                  </a:lnTo>
                  <a:lnTo>
                    <a:pt x="8320" y="14453"/>
                  </a:lnTo>
                  <a:lnTo>
                    <a:pt x="8832" y="13860"/>
                  </a:lnTo>
                  <a:lnTo>
                    <a:pt x="9302" y="13267"/>
                  </a:lnTo>
                  <a:lnTo>
                    <a:pt x="9772" y="12654"/>
                  </a:lnTo>
                  <a:lnTo>
                    <a:pt x="10222" y="12041"/>
                  </a:lnTo>
                  <a:lnTo>
                    <a:pt x="10630" y="11407"/>
                  </a:lnTo>
                  <a:lnTo>
                    <a:pt x="11039" y="10753"/>
                  </a:lnTo>
                  <a:lnTo>
                    <a:pt x="11407" y="10078"/>
                  </a:lnTo>
                  <a:lnTo>
                    <a:pt x="11775" y="9404"/>
                  </a:lnTo>
                  <a:lnTo>
                    <a:pt x="12123" y="8729"/>
                  </a:lnTo>
                  <a:lnTo>
                    <a:pt x="12429" y="8034"/>
                  </a:lnTo>
                  <a:lnTo>
                    <a:pt x="12736" y="7318"/>
                  </a:lnTo>
                  <a:lnTo>
                    <a:pt x="13002" y="6603"/>
                  </a:lnTo>
                  <a:lnTo>
                    <a:pt x="12899" y="6562"/>
                  </a:lnTo>
                  <a:lnTo>
                    <a:pt x="12613" y="7278"/>
                  </a:lnTo>
                  <a:lnTo>
                    <a:pt x="12327" y="7973"/>
                  </a:lnTo>
                  <a:lnTo>
                    <a:pt x="12020" y="8668"/>
                  </a:lnTo>
                  <a:lnTo>
                    <a:pt x="11693" y="9342"/>
                  </a:lnTo>
                  <a:lnTo>
                    <a:pt x="11325" y="9996"/>
                  </a:lnTo>
                  <a:lnTo>
                    <a:pt x="10957" y="10651"/>
                  </a:lnTo>
                  <a:lnTo>
                    <a:pt x="10549" y="11305"/>
                  </a:lnTo>
                  <a:lnTo>
                    <a:pt x="10140" y="11938"/>
                  </a:lnTo>
                  <a:lnTo>
                    <a:pt x="9711" y="12552"/>
                  </a:lnTo>
                  <a:lnTo>
                    <a:pt x="9240" y="13144"/>
                  </a:lnTo>
                  <a:lnTo>
                    <a:pt x="8770" y="13737"/>
                  </a:lnTo>
                  <a:lnTo>
                    <a:pt x="8280" y="14310"/>
                  </a:lnTo>
                  <a:lnTo>
                    <a:pt x="7769" y="14882"/>
                  </a:lnTo>
                  <a:lnTo>
                    <a:pt x="7237" y="15413"/>
                  </a:lnTo>
                  <a:lnTo>
                    <a:pt x="6706" y="15945"/>
                  </a:lnTo>
                  <a:lnTo>
                    <a:pt x="6133" y="16456"/>
                  </a:lnTo>
                  <a:lnTo>
                    <a:pt x="6460" y="14391"/>
                  </a:lnTo>
                  <a:lnTo>
                    <a:pt x="6787" y="12327"/>
                  </a:lnTo>
                  <a:lnTo>
                    <a:pt x="7155" y="10262"/>
                  </a:lnTo>
                  <a:lnTo>
                    <a:pt x="7523" y="8218"/>
                  </a:lnTo>
                  <a:lnTo>
                    <a:pt x="7912" y="6153"/>
                  </a:lnTo>
                  <a:lnTo>
                    <a:pt x="8341" y="4109"/>
                  </a:lnTo>
                  <a:lnTo>
                    <a:pt x="8770" y="2065"/>
                  </a:lnTo>
                  <a:lnTo>
                    <a:pt x="9220" y="41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5" name="Google Shape;1675;p20"/>
          <p:cNvSpPr/>
          <p:nvPr/>
        </p:nvSpPr>
        <p:spPr>
          <a:xfrm>
            <a:off x="1154800" y="7570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0"/>
          <p:cNvSpPr/>
          <p:nvPr/>
        </p:nvSpPr>
        <p:spPr>
          <a:xfrm>
            <a:off x="7083325" y="7570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22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864" name="Google Shape;1864;p22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2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866" name="Google Shape;1866;p22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2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2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2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2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871" name="Google Shape;1871;p22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2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2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2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5" name="Google Shape;1875;p22"/>
          <p:cNvGrpSpPr/>
          <p:nvPr/>
        </p:nvGrpSpPr>
        <p:grpSpPr>
          <a:xfrm rot="10488459">
            <a:off x="7424827" y="2920850"/>
            <a:ext cx="816402" cy="2177600"/>
            <a:chOff x="3009475" y="648100"/>
            <a:chExt cx="816399" cy="2177592"/>
          </a:xfrm>
        </p:grpSpPr>
        <p:sp>
          <p:nvSpPr>
            <p:cNvPr id="1876" name="Google Shape;1876;p22"/>
            <p:cNvSpPr/>
            <p:nvPr/>
          </p:nvSpPr>
          <p:spPr>
            <a:xfrm>
              <a:off x="3062328" y="1678573"/>
              <a:ext cx="130351" cy="59251"/>
            </a:xfrm>
            <a:custGeom>
              <a:avLst/>
              <a:gdLst/>
              <a:ahLst/>
              <a:cxnLst/>
              <a:rect l="l" t="t" r="r" b="b"/>
              <a:pathLst>
                <a:path w="2893" h="1315" extrusionOk="0">
                  <a:moveTo>
                    <a:pt x="1982" y="0"/>
                  </a:moveTo>
                  <a:lnTo>
                    <a:pt x="1760" y="20"/>
                  </a:lnTo>
                  <a:lnTo>
                    <a:pt x="1598" y="41"/>
                  </a:lnTo>
                  <a:lnTo>
                    <a:pt x="1537" y="61"/>
                  </a:lnTo>
                  <a:lnTo>
                    <a:pt x="1497" y="81"/>
                  </a:lnTo>
                  <a:lnTo>
                    <a:pt x="1376" y="162"/>
                  </a:lnTo>
                  <a:lnTo>
                    <a:pt x="1194" y="283"/>
                  </a:lnTo>
                  <a:lnTo>
                    <a:pt x="688" y="566"/>
                  </a:lnTo>
                  <a:lnTo>
                    <a:pt x="1" y="930"/>
                  </a:lnTo>
                  <a:lnTo>
                    <a:pt x="81" y="991"/>
                  </a:lnTo>
                  <a:lnTo>
                    <a:pt x="162" y="1072"/>
                  </a:lnTo>
                  <a:lnTo>
                    <a:pt x="263" y="1133"/>
                  </a:lnTo>
                  <a:lnTo>
                    <a:pt x="385" y="1213"/>
                  </a:lnTo>
                  <a:lnTo>
                    <a:pt x="526" y="1274"/>
                  </a:lnTo>
                  <a:lnTo>
                    <a:pt x="708" y="1315"/>
                  </a:lnTo>
                  <a:lnTo>
                    <a:pt x="890" y="1315"/>
                  </a:lnTo>
                  <a:lnTo>
                    <a:pt x="991" y="1294"/>
                  </a:lnTo>
                  <a:lnTo>
                    <a:pt x="1072" y="1254"/>
                  </a:lnTo>
                  <a:lnTo>
                    <a:pt x="1295" y="1133"/>
                  </a:lnTo>
                  <a:lnTo>
                    <a:pt x="1517" y="1011"/>
                  </a:lnTo>
                  <a:lnTo>
                    <a:pt x="1740" y="890"/>
                  </a:lnTo>
                  <a:lnTo>
                    <a:pt x="1861" y="849"/>
                  </a:lnTo>
                  <a:lnTo>
                    <a:pt x="1982" y="809"/>
                  </a:lnTo>
                  <a:lnTo>
                    <a:pt x="2104" y="809"/>
                  </a:lnTo>
                  <a:lnTo>
                    <a:pt x="2225" y="829"/>
                  </a:lnTo>
                  <a:lnTo>
                    <a:pt x="2346" y="870"/>
                  </a:lnTo>
                  <a:lnTo>
                    <a:pt x="2467" y="930"/>
                  </a:lnTo>
                  <a:lnTo>
                    <a:pt x="2589" y="1052"/>
                  </a:lnTo>
                  <a:lnTo>
                    <a:pt x="2710" y="1193"/>
                  </a:lnTo>
                  <a:lnTo>
                    <a:pt x="2751" y="1092"/>
                  </a:lnTo>
                  <a:lnTo>
                    <a:pt x="2811" y="991"/>
                  </a:lnTo>
                  <a:lnTo>
                    <a:pt x="2852" y="829"/>
                  </a:lnTo>
                  <a:lnTo>
                    <a:pt x="2892" y="667"/>
                  </a:lnTo>
                  <a:lnTo>
                    <a:pt x="2892" y="485"/>
                  </a:lnTo>
                  <a:lnTo>
                    <a:pt x="2852" y="283"/>
                  </a:lnTo>
                  <a:lnTo>
                    <a:pt x="2831" y="182"/>
                  </a:lnTo>
                  <a:lnTo>
                    <a:pt x="2791" y="81"/>
                  </a:lnTo>
                  <a:lnTo>
                    <a:pt x="2609" y="61"/>
                  </a:lnTo>
                  <a:lnTo>
                    <a:pt x="2205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2"/>
            <p:cNvSpPr/>
            <p:nvPr/>
          </p:nvSpPr>
          <p:spPr>
            <a:xfrm>
              <a:off x="3151632" y="1764183"/>
              <a:ext cx="284313" cy="1061510"/>
            </a:xfrm>
            <a:custGeom>
              <a:avLst/>
              <a:gdLst/>
              <a:ahLst/>
              <a:cxnLst/>
              <a:rect l="l" t="t" r="r" b="b"/>
              <a:pathLst>
                <a:path w="6310" h="23559" extrusionOk="0">
                  <a:moveTo>
                    <a:pt x="607" y="1"/>
                  </a:moveTo>
                  <a:lnTo>
                    <a:pt x="667" y="1780"/>
                  </a:lnTo>
                  <a:lnTo>
                    <a:pt x="849" y="6047"/>
                  </a:lnTo>
                  <a:lnTo>
                    <a:pt x="971" y="8615"/>
                  </a:lnTo>
                  <a:lnTo>
                    <a:pt x="1112" y="11224"/>
                  </a:lnTo>
                  <a:lnTo>
                    <a:pt x="1274" y="13630"/>
                  </a:lnTo>
                  <a:lnTo>
                    <a:pt x="1355" y="14722"/>
                  </a:lnTo>
                  <a:lnTo>
                    <a:pt x="1456" y="15692"/>
                  </a:lnTo>
                  <a:lnTo>
                    <a:pt x="1497" y="16117"/>
                  </a:lnTo>
                  <a:lnTo>
                    <a:pt x="1517" y="16542"/>
                  </a:lnTo>
                  <a:lnTo>
                    <a:pt x="1537" y="17351"/>
                  </a:lnTo>
                  <a:lnTo>
                    <a:pt x="1517" y="18078"/>
                  </a:lnTo>
                  <a:lnTo>
                    <a:pt x="1436" y="18746"/>
                  </a:lnTo>
                  <a:lnTo>
                    <a:pt x="1335" y="19352"/>
                  </a:lnTo>
                  <a:lnTo>
                    <a:pt x="1213" y="19898"/>
                  </a:lnTo>
                  <a:lnTo>
                    <a:pt x="1072" y="20384"/>
                  </a:lnTo>
                  <a:lnTo>
                    <a:pt x="930" y="20808"/>
                  </a:lnTo>
                  <a:lnTo>
                    <a:pt x="769" y="21172"/>
                  </a:lnTo>
                  <a:lnTo>
                    <a:pt x="607" y="21496"/>
                  </a:lnTo>
                  <a:lnTo>
                    <a:pt x="445" y="21759"/>
                  </a:lnTo>
                  <a:lnTo>
                    <a:pt x="304" y="21981"/>
                  </a:lnTo>
                  <a:lnTo>
                    <a:pt x="101" y="22244"/>
                  </a:lnTo>
                  <a:lnTo>
                    <a:pt x="0" y="22345"/>
                  </a:lnTo>
                  <a:lnTo>
                    <a:pt x="20" y="23558"/>
                  </a:lnTo>
                  <a:lnTo>
                    <a:pt x="6309" y="23376"/>
                  </a:lnTo>
                  <a:lnTo>
                    <a:pt x="6107" y="22022"/>
                  </a:lnTo>
                  <a:lnTo>
                    <a:pt x="5945" y="21860"/>
                  </a:lnTo>
                  <a:lnTo>
                    <a:pt x="5804" y="21678"/>
                  </a:lnTo>
                  <a:lnTo>
                    <a:pt x="5541" y="21294"/>
                  </a:lnTo>
                  <a:lnTo>
                    <a:pt x="5318" y="20889"/>
                  </a:lnTo>
                  <a:lnTo>
                    <a:pt x="5116" y="20444"/>
                  </a:lnTo>
                  <a:lnTo>
                    <a:pt x="4954" y="19999"/>
                  </a:lnTo>
                  <a:lnTo>
                    <a:pt x="4813" y="19555"/>
                  </a:lnTo>
                  <a:lnTo>
                    <a:pt x="4691" y="19090"/>
                  </a:lnTo>
                  <a:lnTo>
                    <a:pt x="4590" y="18604"/>
                  </a:lnTo>
                  <a:lnTo>
                    <a:pt x="4509" y="18139"/>
                  </a:lnTo>
                  <a:lnTo>
                    <a:pt x="4449" y="17674"/>
                  </a:lnTo>
                  <a:lnTo>
                    <a:pt x="4348" y="16784"/>
                  </a:lnTo>
                  <a:lnTo>
                    <a:pt x="4307" y="15935"/>
                  </a:lnTo>
                  <a:lnTo>
                    <a:pt x="4267" y="15207"/>
                  </a:lnTo>
                  <a:lnTo>
                    <a:pt x="4145" y="13468"/>
                  </a:lnTo>
                  <a:lnTo>
                    <a:pt x="3984" y="11224"/>
                  </a:lnTo>
                  <a:lnTo>
                    <a:pt x="3559" y="6189"/>
                  </a:lnTo>
                  <a:lnTo>
                    <a:pt x="3033" y="4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2"/>
            <p:cNvSpPr/>
            <p:nvPr/>
          </p:nvSpPr>
          <p:spPr>
            <a:xfrm>
              <a:off x="3178937" y="2074000"/>
              <a:ext cx="111202" cy="81103"/>
            </a:xfrm>
            <a:custGeom>
              <a:avLst/>
              <a:gdLst/>
              <a:ahLst/>
              <a:cxnLst/>
              <a:rect l="l" t="t" r="r" b="b"/>
              <a:pathLst>
                <a:path w="2468" h="1800" extrusionOk="0">
                  <a:moveTo>
                    <a:pt x="2448" y="0"/>
                  </a:moveTo>
                  <a:lnTo>
                    <a:pt x="1" y="20"/>
                  </a:lnTo>
                  <a:lnTo>
                    <a:pt x="1" y="1638"/>
                  </a:lnTo>
                  <a:lnTo>
                    <a:pt x="2468" y="1800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2"/>
            <p:cNvSpPr/>
            <p:nvPr/>
          </p:nvSpPr>
          <p:spPr>
            <a:xfrm>
              <a:off x="3191688" y="2304471"/>
              <a:ext cx="119402" cy="80247"/>
            </a:xfrm>
            <a:custGeom>
              <a:avLst/>
              <a:gdLst/>
              <a:ahLst/>
              <a:cxnLst/>
              <a:rect l="l" t="t" r="r" b="b"/>
              <a:pathLst>
                <a:path w="2650" h="1781" extrusionOk="0">
                  <a:moveTo>
                    <a:pt x="1" y="1"/>
                  </a:moveTo>
                  <a:lnTo>
                    <a:pt x="102" y="1639"/>
                  </a:lnTo>
                  <a:lnTo>
                    <a:pt x="2650" y="1780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2"/>
            <p:cNvSpPr/>
            <p:nvPr/>
          </p:nvSpPr>
          <p:spPr>
            <a:xfrm>
              <a:off x="3378497" y="962423"/>
              <a:ext cx="227811" cy="983110"/>
            </a:xfrm>
            <a:custGeom>
              <a:avLst/>
              <a:gdLst/>
              <a:ahLst/>
              <a:cxnLst/>
              <a:rect l="l" t="t" r="r" b="b"/>
              <a:pathLst>
                <a:path w="5056" h="21819" extrusionOk="0">
                  <a:moveTo>
                    <a:pt x="3923" y="0"/>
                  </a:moveTo>
                  <a:lnTo>
                    <a:pt x="3701" y="61"/>
                  </a:lnTo>
                  <a:lnTo>
                    <a:pt x="3478" y="162"/>
                  </a:lnTo>
                  <a:lnTo>
                    <a:pt x="3256" y="284"/>
                  </a:lnTo>
                  <a:lnTo>
                    <a:pt x="3054" y="445"/>
                  </a:lnTo>
                  <a:lnTo>
                    <a:pt x="2851" y="627"/>
                  </a:lnTo>
                  <a:lnTo>
                    <a:pt x="2649" y="830"/>
                  </a:lnTo>
                  <a:lnTo>
                    <a:pt x="2467" y="1052"/>
                  </a:lnTo>
                  <a:lnTo>
                    <a:pt x="2285" y="1315"/>
                  </a:lnTo>
                  <a:lnTo>
                    <a:pt x="2123" y="1578"/>
                  </a:lnTo>
                  <a:lnTo>
                    <a:pt x="1941" y="1861"/>
                  </a:lnTo>
                  <a:lnTo>
                    <a:pt x="1638" y="2488"/>
                  </a:lnTo>
                  <a:lnTo>
                    <a:pt x="1355" y="3135"/>
                  </a:lnTo>
                  <a:lnTo>
                    <a:pt x="1112" y="3822"/>
                  </a:lnTo>
                  <a:lnTo>
                    <a:pt x="870" y="4490"/>
                  </a:lnTo>
                  <a:lnTo>
                    <a:pt x="667" y="5177"/>
                  </a:lnTo>
                  <a:lnTo>
                    <a:pt x="506" y="5824"/>
                  </a:lnTo>
                  <a:lnTo>
                    <a:pt x="344" y="6431"/>
                  </a:lnTo>
                  <a:lnTo>
                    <a:pt x="122" y="7442"/>
                  </a:lnTo>
                  <a:lnTo>
                    <a:pt x="0" y="8089"/>
                  </a:lnTo>
                  <a:lnTo>
                    <a:pt x="324" y="7442"/>
                  </a:lnTo>
                  <a:lnTo>
                    <a:pt x="607" y="6936"/>
                  </a:lnTo>
                  <a:lnTo>
                    <a:pt x="890" y="6471"/>
                  </a:lnTo>
                  <a:lnTo>
                    <a:pt x="971" y="6451"/>
                  </a:lnTo>
                  <a:lnTo>
                    <a:pt x="1173" y="6390"/>
                  </a:lnTo>
                  <a:lnTo>
                    <a:pt x="1476" y="6330"/>
                  </a:lnTo>
                  <a:lnTo>
                    <a:pt x="1679" y="6309"/>
                  </a:lnTo>
                  <a:lnTo>
                    <a:pt x="1861" y="6289"/>
                  </a:lnTo>
                  <a:lnTo>
                    <a:pt x="2083" y="6289"/>
                  </a:lnTo>
                  <a:lnTo>
                    <a:pt x="2305" y="6309"/>
                  </a:lnTo>
                  <a:lnTo>
                    <a:pt x="2508" y="6350"/>
                  </a:lnTo>
                  <a:lnTo>
                    <a:pt x="2730" y="6411"/>
                  </a:lnTo>
                  <a:lnTo>
                    <a:pt x="2952" y="6512"/>
                  </a:lnTo>
                  <a:lnTo>
                    <a:pt x="3155" y="6633"/>
                  </a:lnTo>
                  <a:lnTo>
                    <a:pt x="3357" y="6795"/>
                  </a:lnTo>
                  <a:lnTo>
                    <a:pt x="3539" y="6997"/>
                  </a:lnTo>
                  <a:lnTo>
                    <a:pt x="3701" y="7199"/>
                  </a:lnTo>
                  <a:lnTo>
                    <a:pt x="3842" y="7422"/>
                  </a:lnTo>
                  <a:lnTo>
                    <a:pt x="3963" y="7624"/>
                  </a:lnTo>
                  <a:lnTo>
                    <a:pt x="4065" y="7826"/>
                  </a:lnTo>
                  <a:lnTo>
                    <a:pt x="4226" y="8210"/>
                  </a:lnTo>
                  <a:lnTo>
                    <a:pt x="4327" y="8574"/>
                  </a:lnTo>
                  <a:lnTo>
                    <a:pt x="4408" y="8898"/>
                  </a:lnTo>
                  <a:lnTo>
                    <a:pt x="4449" y="9201"/>
                  </a:lnTo>
                  <a:lnTo>
                    <a:pt x="4489" y="9686"/>
                  </a:lnTo>
                  <a:lnTo>
                    <a:pt x="4509" y="9990"/>
                  </a:lnTo>
                  <a:lnTo>
                    <a:pt x="4509" y="10232"/>
                  </a:lnTo>
                  <a:lnTo>
                    <a:pt x="4489" y="10495"/>
                  </a:lnTo>
                  <a:lnTo>
                    <a:pt x="4449" y="10778"/>
                  </a:lnTo>
                  <a:lnTo>
                    <a:pt x="4388" y="11082"/>
                  </a:lnTo>
                  <a:lnTo>
                    <a:pt x="4287" y="11385"/>
                  </a:lnTo>
                  <a:lnTo>
                    <a:pt x="4145" y="11708"/>
                  </a:lnTo>
                  <a:lnTo>
                    <a:pt x="4044" y="11850"/>
                  </a:lnTo>
                  <a:lnTo>
                    <a:pt x="3943" y="12012"/>
                  </a:lnTo>
                  <a:lnTo>
                    <a:pt x="3842" y="12153"/>
                  </a:lnTo>
                  <a:lnTo>
                    <a:pt x="3721" y="12275"/>
                  </a:lnTo>
                  <a:lnTo>
                    <a:pt x="3579" y="12416"/>
                  </a:lnTo>
                  <a:lnTo>
                    <a:pt x="3418" y="12537"/>
                  </a:lnTo>
                  <a:lnTo>
                    <a:pt x="3236" y="12639"/>
                  </a:lnTo>
                  <a:lnTo>
                    <a:pt x="3054" y="12740"/>
                  </a:lnTo>
                  <a:lnTo>
                    <a:pt x="2831" y="12841"/>
                  </a:lnTo>
                  <a:lnTo>
                    <a:pt x="2609" y="12922"/>
                  </a:lnTo>
                  <a:lnTo>
                    <a:pt x="2366" y="12982"/>
                  </a:lnTo>
                  <a:lnTo>
                    <a:pt x="2103" y="13023"/>
                  </a:lnTo>
                  <a:lnTo>
                    <a:pt x="1820" y="13063"/>
                  </a:lnTo>
                  <a:lnTo>
                    <a:pt x="1173" y="13063"/>
                  </a:lnTo>
                  <a:lnTo>
                    <a:pt x="809" y="13043"/>
                  </a:lnTo>
                  <a:lnTo>
                    <a:pt x="485" y="13003"/>
                  </a:lnTo>
                  <a:lnTo>
                    <a:pt x="202" y="12922"/>
                  </a:lnTo>
                  <a:lnTo>
                    <a:pt x="202" y="12922"/>
                  </a:lnTo>
                  <a:lnTo>
                    <a:pt x="283" y="14438"/>
                  </a:lnTo>
                  <a:lnTo>
                    <a:pt x="405" y="15995"/>
                  </a:lnTo>
                  <a:lnTo>
                    <a:pt x="526" y="17492"/>
                  </a:lnTo>
                  <a:lnTo>
                    <a:pt x="647" y="18867"/>
                  </a:lnTo>
                  <a:lnTo>
                    <a:pt x="809" y="20080"/>
                  </a:lnTo>
                  <a:lnTo>
                    <a:pt x="890" y="20585"/>
                  </a:lnTo>
                  <a:lnTo>
                    <a:pt x="971" y="21010"/>
                  </a:lnTo>
                  <a:lnTo>
                    <a:pt x="1072" y="21354"/>
                  </a:lnTo>
                  <a:lnTo>
                    <a:pt x="1153" y="21617"/>
                  </a:lnTo>
                  <a:lnTo>
                    <a:pt x="1213" y="21698"/>
                  </a:lnTo>
                  <a:lnTo>
                    <a:pt x="1254" y="21758"/>
                  </a:lnTo>
                  <a:lnTo>
                    <a:pt x="1315" y="21799"/>
                  </a:lnTo>
                  <a:lnTo>
                    <a:pt x="1355" y="21819"/>
                  </a:lnTo>
                  <a:lnTo>
                    <a:pt x="1517" y="21778"/>
                  </a:lnTo>
                  <a:lnTo>
                    <a:pt x="1658" y="21718"/>
                  </a:lnTo>
                  <a:lnTo>
                    <a:pt x="1780" y="21657"/>
                  </a:lnTo>
                  <a:lnTo>
                    <a:pt x="1901" y="21576"/>
                  </a:lnTo>
                  <a:lnTo>
                    <a:pt x="1982" y="21495"/>
                  </a:lnTo>
                  <a:lnTo>
                    <a:pt x="2063" y="21394"/>
                  </a:lnTo>
                  <a:lnTo>
                    <a:pt x="2204" y="21212"/>
                  </a:lnTo>
                  <a:lnTo>
                    <a:pt x="2285" y="21010"/>
                  </a:lnTo>
                  <a:lnTo>
                    <a:pt x="2346" y="20848"/>
                  </a:lnTo>
                  <a:lnTo>
                    <a:pt x="2366" y="20687"/>
                  </a:lnTo>
                  <a:lnTo>
                    <a:pt x="1941" y="14115"/>
                  </a:lnTo>
                  <a:lnTo>
                    <a:pt x="2083" y="14094"/>
                  </a:lnTo>
                  <a:lnTo>
                    <a:pt x="2224" y="14054"/>
                  </a:lnTo>
                  <a:lnTo>
                    <a:pt x="2427" y="13993"/>
                  </a:lnTo>
                  <a:lnTo>
                    <a:pt x="2669" y="13912"/>
                  </a:lnTo>
                  <a:lnTo>
                    <a:pt x="2912" y="13791"/>
                  </a:lnTo>
                  <a:lnTo>
                    <a:pt x="3195" y="13629"/>
                  </a:lnTo>
                  <a:lnTo>
                    <a:pt x="3498" y="13407"/>
                  </a:lnTo>
                  <a:lnTo>
                    <a:pt x="3782" y="13164"/>
                  </a:lnTo>
                  <a:lnTo>
                    <a:pt x="3923" y="13003"/>
                  </a:lnTo>
                  <a:lnTo>
                    <a:pt x="4065" y="12841"/>
                  </a:lnTo>
                  <a:lnTo>
                    <a:pt x="4186" y="12679"/>
                  </a:lnTo>
                  <a:lnTo>
                    <a:pt x="4327" y="12477"/>
                  </a:lnTo>
                  <a:lnTo>
                    <a:pt x="4449" y="12275"/>
                  </a:lnTo>
                  <a:lnTo>
                    <a:pt x="4550" y="12052"/>
                  </a:lnTo>
                  <a:lnTo>
                    <a:pt x="4671" y="11810"/>
                  </a:lnTo>
                  <a:lnTo>
                    <a:pt x="4752" y="11547"/>
                  </a:lnTo>
                  <a:lnTo>
                    <a:pt x="4833" y="11264"/>
                  </a:lnTo>
                  <a:lnTo>
                    <a:pt x="4914" y="10960"/>
                  </a:lnTo>
                  <a:lnTo>
                    <a:pt x="4975" y="10657"/>
                  </a:lnTo>
                  <a:lnTo>
                    <a:pt x="5015" y="10313"/>
                  </a:lnTo>
                  <a:lnTo>
                    <a:pt x="5055" y="9949"/>
                  </a:lnTo>
                  <a:lnTo>
                    <a:pt x="5055" y="9565"/>
                  </a:lnTo>
                  <a:lnTo>
                    <a:pt x="5055" y="9201"/>
                  </a:lnTo>
                  <a:lnTo>
                    <a:pt x="5035" y="8837"/>
                  </a:lnTo>
                  <a:lnTo>
                    <a:pt x="4995" y="8513"/>
                  </a:lnTo>
                  <a:lnTo>
                    <a:pt x="4954" y="8210"/>
                  </a:lnTo>
                  <a:lnTo>
                    <a:pt x="4894" y="7927"/>
                  </a:lnTo>
                  <a:lnTo>
                    <a:pt x="4813" y="7664"/>
                  </a:lnTo>
                  <a:lnTo>
                    <a:pt x="4732" y="7422"/>
                  </a:lnTo>
                  <a:lnTo>
                    <a:pt x="4631" y="7199"/>
                  </a:lnTo>
                  <a:lnTo>
                    <a:pt x="4530" y="6997"/>
                  </a:lnTo>
                  <a:lnTo>
                    <a:pt x="4408" y="6815"/>
                  </a:lnTo>
                  <a:lnTo>
                    <a:pt x="4287" y="6633"/>
                  </a:lnTo>
                  <a:lnTo>
                    <a:pt x="4166" y="6491"/>
                  </a:lnTo>
                  <a:lnTo>
                    <a:pt x="4024" y="6350"/>
                  </a:lnTo>
                  <a:lnTo>
                    <a:pt x="3903" y="6229"/>
                  </a:lnTo>
                  <a:lnTo>
                    <a:pt x="3620" y="6026"/>
                  </a:lnTo>
                  <a:lnTo>
                    <a:pt x="3357" y="5885"/>
                  </a:lnTo>
                  <a:lnTo>
                    <a:pt x="3074" y="5763"/>
                  </a:lnTo>
                  <a:lnTo>
                    <a:pt x="2831" y="5703"/>
                  </a:lnTo>
                  <a:lnTo>
                    <a:pt x="2609" y="5642"/>
                  </a:lnTo>
                  <a:lnTo>
                    <a:pt x="2427" y="5622"/>
                  </a:lnTo>
                  <a:lnTo>
                    <a:pt x="2144" y="5622"/>
                  </a:lnTo>
                  <a:lnTo>
                    <a:pt x="2144" y="5399"/>
                  </a:lnTo>
                  <a:lnTo>
                    <a:pt x="2164" y="5157"/>
                  </a:lnTo>
                  <a:lnTo>
                    <a:pt x="2184" y="4833"/>
                  </a:lnTo>
                  <a:lnTo>
                    <a:pt x="2224" y="4449"/>
                  </a:lnTo>
                  <a:lnTo>
                    <a:pt x="2305" y="4024"/>
                  </a:lnTo>
                  <a:lnTo>
                    <a:pt x="2406" y="3600"/>
                  </a:lnTo>
                  <a:lnTo>
                    <a:pt x="2568" y="3155"/>
                  </a:lnTo>
                  <a:lnTo>
                    <a:pt x="2669" y="2932"/>
                  </a:lnTo>
                  <a:lnTo>
                    <a:pt x="2791" y="2710"/>
                  </a:lnTo>
                  <a:lnTo>
                    <a:pt x="2912" y="2488"/>
                  </a:lnTo>
                  <a:lnTo>
                    <a:pt x="3074" y="2285"/>
                  </a:lnTo>
                  <a:lnTo>
                    <a:pt x="3377" y="1881"/>
                  </a:lnTo>
                  <a:lnTo>
                    <a:pt x="3701" y="1537"/>
                  </a:lnTo>
                  <a:lnTo>
                    <a:pt x="3984" y="1234"/>
                  </a:lnTo>
                  <a:lnTo>
                    <a:pt x="4226" y="1012"/>
                  </a:lnTo>
                  <a:lnTo>
                    <a:pt x="4469" y="809"/>
                  </a:lnTo>
                  <a:lnTo>
                    <a:pt x="4226" y="385"/>
                  </a:lnTo>
                  <a:lnTo>
                    <a:pt x="4044" y="122"/>
                  </a:lnTo>
                  <a:lnTo>
                    <a:pt x="3984" y="21"/>
                  </a:lnTo>
                  <a:lnTo>
                    <a:pt x="392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2"/>
            <p:cNvSpPr/>
            <p:nvPr/>
          </p:nvSpPr>
          <p:spPr>
            <a:xfrm>
              <a:off x="3357546" y="1325049"/>
              <a:ext cx="187710" cy="83852"/>
            </a:xfrm>
            <a:custGeom>
              <a:avLst/>
              <a:gdLst/>
              <a:ahLst/>
              <a:cxnLst/>
              <a:rect l="l" t="t" r="r" b="b"/>
              <a:pathLst>
                <a:path w="4166" h="1861" extrusionOk="0">
                  <a:moveTo>
                    <a:pt x="1072" y="0"/>
                  </a:moveTo>
                  <a:lnTo>
                    <a:pt x="991" y="61"/>
                  </a:lnTo>
                  <a:lnTo>
                    <a:pt x="769" y="243"/>
                  </a:lnTo>
                  <a:lnTo>
                    <a:pt x="465" y="506"/>
                  </a:lnTo>
                  <a:lnTo>
                    <a:pt x="324" y="668"/>
                  </a:lnTo>
                  <a:lnTo>
                    <a:pt x="202" y="809"/>
                  </a:lnTo>
                  <a:lnTo>
                    <a:pt x="101" y="971"/>
                  </a:lnTo>
                  <a:lnTo>
                    <a:pt x="20" y="1133"/>
                  </a:lnTo>
                  <a:lnTo>
                    <a:pt x="0" y="1274"/>
                  </a:lnTo>
                  <a:lnTo>
                    <a:pt x="0" y="1355"/>
                  </a:lnTo>
                  <a:lnTo>
                    <a:pt x="20" y="1416"/>
                  </a:lnTo>
                  <a:lnTo>
                    <a:pt x="61" y="1497"/>
                  </a:lnTo>
                  <a:lnTo>
                    <a:pt x="101" y="1557"/>
                  </a:lnTo>
                  <a:lnTo>
                    <a:pt x="182" y="1598"/>
                  </a:lnTo>
                  <a:lnTo>
                    <a:pt x="263" y="1659"/>
                  </a:lnTo>
                  <a:lnTo>
                    <a:pt x="384" y="1699"/>
                  </a:lnTo>
                  <a:lnTo>
                    <a:pt x="506" y="1739"/>
                  </a:lnTo>
                  <a:lnTo>
                    <a:pt x="829" y="1800"/>
                  </a:lnTo>
                  <a:lnTo>
                    <a:pt x="1436" y="1861"/>
                  </a:lnTo>
                  <a:lnTo>
                    <a:pt x="1860" y="1861"/>
                  </a:lnTo>
                  <a:lnTo>
                    <a:pt x="1921" y="1841"/>
                  </a:lnTo>
                  <a:lnTo>
                    <a:pt x="1941" y="1800"/>
                  </a:lnTo>
                  <a:lnTo>
                    <a:pt x="1941" y="1760"/>
                  </a:lnTo>
                  <a:lnTo>
                    <a:pt x="1901" y="1638"/>
                  </a:lnTo>
                  <a:lnTo>
                    <a:pt x="1881" y="1557"/>
                  </a:lnTo>
                  <a:lnTo>
                    <a:pt x="1881" y="1477"/>
                  </a:lnTo>
                  <a:lnTo>
                    <a:pt x="1881" y="1375"/>
                  </a:lnTo>
                  <a:lnTo>
                    <a:pt x="1921" y="1254"/>
                  </a:lnTo>
                  <a:lnTo>
                    <a:pt x="2002" y="1133"/>
                  </a:lnTo>
                  <a:lnTo>
                    <a:pt x="2123" y="991"/>
                  </a:lnTo>
                  <a:lnTo>
                    <a:pt x="2265" y="850"/>
                  </a:lnTo>
                  <a:lnTo>
                    <a:pt x="2406" y="769"/>
                  </a:lnTo>
                  <a:lnTo>
                    <a:pt x="2548" y="688"/>
                  </a:lnTo>
                  <a:lnTo>
                    <a:pt x="2689" y="647"/>
                  </a:lnTo>
                  <a:lnTo>
                    <a:pt x="2831" y="627"/>
                  </a:lnTo>
                  <a:lnTo>
                    <a:pt x="2973" y="647"/>
                  </a:lnTo>
                  <a:lnTo>
                    <a:pt x="3094" y="668"/>
                  </a:lnTo>
                  <a:lnTo>
                    <a:pt x="3235" y="688"/>
                  </a:lnTo>
                  <a:lnTo>
                    <a:pt x="3458" y="789"/>
                  </a:lnTo>
                  <a:lnTo>
                    <a:pt x="3660" y="910"/>
                  </a:lnTo>
                  <a:lnTo>
                    <a:pt x="3903" y="1092"/>
                  </a:lnTo>
                  <a:lnTo>
                    <a:pt x="3984" y="1113"/>
                  </a:lnTo>
                  <a:lnTo>
                    <a:pt x="4085" y="1113"/>
                  </a:lnTo>
                  <a:lnTo>
                    <a:pt x="4105" y="1072"/>
                  </a:lnTo>
                  <a:lnTo>
                    <a:pt x="4145" y="1011"/>
                  </a:lnTo>
                  <a:lnTo>
                    <a:pt x="4166" y="991"/>
                  </a:lnTo>
                  <a:lnTo>
                    <a:pt x="4044" y="809"/>
                  </a:lnTo>
                  <a:lnTo>
                    <a:pt x="3923" y="647"/>
                  </a:lnTo>
                  <a:lnTo>
                    <a:pt x="3761" y="526"/>
                  </a:lnTo>
                  <a:lnTo>
                    <a:pt x="3599" y="425"/>
                  </a:lnTo>
                  <a:lnTo>
                    <a:pt x="3438" y="344"/>
                  </a:lnTo>
                  <a:lnTo>
                    <a:pt x="3256" y="304"/>
                  </a:lnTo>
                  <a:lnTo>
                    <a:pt x="3074" y="263"/>
                  </a:lnTo>
                  <a:lnTo>
                    <a:pt x="2548" y="263"/>
                  </a:lnTo>
                  <a:lnTo>
                    <a:pt x="2265" y="283"/>
                  </a:lnTo>
                  <a:lnTo>
                    <a:pt x="2002" y="344"/>
                  </a:lnTo>
                  <a:lnTo>
                    <a:pt x="1982" y="263"/>
                  </a:lnTo>
                  <a:lnTo>
                    <a:pt x="1941" y="203"/>
                  </a:lnTo>
                  <a:lnTo>
                    <a:pt x="1901" y="162"/>
                  </a:lnTo>
                  <a:lnTo>
                    <a:pt x="1820" y="122"/>
                  </a:lnTo>
                  <a:lnTo>
                    <a:pt x="1678" y="61"/>
                  </a:lnTo>
                  <a:lnTo>
                    <a:pt x="1517" y="21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2"/>
            <p:cNvSpPr/>
            <p:nvPr/>
          </p:nvSpPr>
          <p:spPr>
            <a:xfrm>
              <a:off x="3167087" y="677252"/>
              <a:ext cx="617783" cy="1914268"/>
            </a:xfrm>
            <a:custGeom>
              <a:avLst/>
              <a:gdLst/>
              <a:ahLst/>
              <a:cxnLst/>
              <a:rect l="l" t="t" r="r" b="b"/>
              <a:pathLst>
                <a:path w="13711" h="42485" extrusionOk="0">
                  <a:moveTo>
                    <a:pt x="10496" y="0"/>
                  </a:moveTo>
                  <a:lnTo>
                    <a:pt x="10172" y="21"/>
                  </a:lnTo>
                  <a:lnTo>
                    <a:pt x="9869" y="41"/>
                  </a:lnTo>
                  <a:lnTo>
                    <a:pt x="9606" y="81"/>
                  </a:lnTo>
                  <a:lnTo>
                    <a:pt x="9363" y="142"/>
                  </a:lnTo>
                  <a:lnTo>
                    <a:pt x="9040" y="243"/>
                  </a:lnTo>
                  <a:lnTo>
                    <a:pt x="8918" y="283"/>
                  </a:lnTo>
                  <a:lnTo>
                    <a:pt x="8595" y="688"/>
                  </a:lnTo>
                  <a:lnTo>
                    <a:pt x="7826" y="1658"/>
                  </a:lnTo>
                  <a:lnTo>
                    <a:pt x="7361" y="2184"/>
                  </a:lnTo>
                  <a:lnTo>
                    <a:pt x="6916" y="2690"/>
                  </a:lnTo>
                  <a:lnTo>
                    <a:pt x="6492" y="3094"/>
                  </a:lnTo>
                  <a:lnTo>
                    <a:pt x="6310" y="3236"/>
                  </a:lnTo>
                  <a:lnTo>
                    <a:pt x="6148" y="3357"/>
                  </a:lnTo>
                  <a:lnTo>
                    <a:pt x="5966" y="3499"/>
                  </a:lnTo>
                  <a:lnTo>
                    <a:pt x="5663" y="3782"/>
                  </a:lnTo>
                  <a:lnTo>
                    <a:pt x="5258" y="4186"/>
                  </a:lnTo>
                  <a:lnTo>
                    <a:pt x="4814" y="4712"/>
                  </a:lnTo>
                  <a:lnTo>
                    <a:pt x="4288" y="5359"/>
                  </a:lnTo>
                  <a:lnTo>
                    <a:pt x="3742" y="6127"/>
                  </a:lnTo>
                  <a:lnTo>
                    <a:pt x="3459" y="6552"/>
                  </a:lnTo>
                  <a:lnTo>
                    <a:pt x="3176" y="6997"/>
                  </a:lnTo>
                  <a:lnTo>
                    <a:pt x="2893" y="7462"/>
                  </a:lnTo>
                  <a:lnTo>
                    <a:pt x="2609" y="7947"/>
                  </a:lnTo>
                  <a:lnTo>
                    <a:pt x="2326" y="8473"/>
                  </a:lnTo>
                  <a:lnTo>
                    <a:pt x="2063" y="9019"/>
                  </a:lnTo>
                  <a:lnTo>
                    <a:pt x="1801" y="9565"/>
                  </a:lnTo>
                  <a:lnTo>
                    <a:pt x="1538" y="10151"/>
                  </a:lnTo>
                  <a:lnTo>
                    <a:pt x="1295" y="10758"/>
                  </a:lnTo>
                  <a:lnTo>
                    <a:pt x="1073" y="11385"/>
                  </a:lnTo>
                  <a:lnTo>
                    <a:pt x="850" y="12032"/>
                  </a:lnTo>
                  <a:lnTo>
                    <a:pt x="668" y="12699"/>
                  </a:lnTo>
                  <a:lnTo>
                    <a:pt x="486" y="13387"/>
                  </a:lnTo>
                  <a:lnTo>
                    <a:pt x="345" y="14074"/>
                  </a:lnTo>
                  <a:lnTo>
                    <a:pt x="223" y="14802"/>
                  </a:lnTo>
                  <a:lnTo>
                    <a:pt x="122" y="15530"/>
                  </a:lnTo>
                  <a:lnTo>
                    <a:pt x="41" y="16278"/>
                  </a:lnTo>
                  <a:lnTo>
                    <a:pt x="21" y="17026"/>
                  </a:lnTo>
                  <a:lnTo>
                    <a:pt x="1" y="17815"/>
                  </a:lnTo>
                  <a:lnTo>
                    <a:pt x="41" y="18604"/>
                  </a:lnTo>
                  <a:lnTo>
                    <a:pt x="284" y="24670"/>
                  </a:lnTo>
                  <a:lnTo>
                    <a:pt x="1679" y="25256"/>
                  </a:lnTo>
                  <a:lnTo>
                    <a:pt x="2751" y="42485"/>
                  </a:lnTo>
                  <a:lnTo>
                    <a:pt x="2852" y="42444"/>
                  </a:lnTo>
                  <a:lnTo>
                    <a:pt x="3095" y="42343"/>
                  </a:lnTo>
                  <a:lnTo>
                    <a:pt x="3459" y="42121"/>
                  </a:lnTo>
                  <a:lnTo>
                    <a:pt x="3661" y="41979"/>
                  </a:lnTo>
                  <a:lnTo>
                    <a:pt x="3883" y="41817"/>
                  </a:lnTo>
                  <a:lnTo>
                    <a:pt x="4106" y="41635"/>
                  </a:lnTo>
                  <a:lnTo>
                    <a:pt x="4308" y="41413"/>
                  </a:lnTo>
                  <a:lnTo>
                    <a:pt x="4530" y="41170"/>
                  </a:lnTo>
                  <a:lnTo>
                    <a:pt x="4733" y="40907"/>
                  </a:lnTo>
                  <a:lnTo>
                    <a:pt x="4894" y="40604"/>
                  </a:lnTo>
                  <a:lnTo>
                    <a:pt x="5056" y="40280"/>
                  </a:lnTo>
                  <a:lnTo>
                    <a:pt x="5177" y="39937"/>
                  </a:lnTo>
                  <a:lnTo>
                    <a:pt x="5258" y="39553"/>
                  </a:lnTo>
                  <a:lnTo>
                    <a:pt x="6007" y="34942"/>
                  </a:lnTo>
                  <a:lnTo>
                    <a:pt x="6512" y="31970"/>
                  </a:lnTo>
                  <a:lnTo>
                    <a:pt x="6087" y="22951"/>
                  </a:lnTo>
                  <a:lnTo>
                    <a:pt x="5825" y="16683"/>
                  </a:lnTo>
                  <a:lnTo>
                    <a:pt x="5744" y="14559"/>
                  </a:lnTo>
                  <a:lnTo>
                    <a:pt x="5723" y="13933"/>
                  </a:lnTo>
                  <a:lnTo>
                    <a:pt x="5723" y="13670"/>
                  </a:lnTo>
                  <a:lnTo>
                    <a:pt x="5764" y="13225"/>
                  </a:lnTo>
                  <a:lnTo>
                    <a:pt x="5804" y="12800"/>
                  </a:lnTo>
                  <a:lnTo>
                    <a:pt x="5865" y="12274"/>
                  </a:lnTo>
                  <a:lnTo>
                    <a:pt x="5986" y="11668"/>
                  </a:lnTo>
                  <a:lnTo>
                    <a:pt x="6128" y="11000"/>
                  </a:lnTo>
                  <a:lnTo>
                    <a:pt x="6229" y="10657"/>
                  </a:lnTo>
                  <a:lnTo>
                    <a:pt x="6350" y="10293"/>
                  </a:lnTo>
                  <a:lnTo>
                    <a:pt x="6472" y="9949"/>
                  </a:lnTo>
                  <a:lnTo>
                    <a:pt x="6613" y="9585"/>
                  </a:lnTo>
                  <a:lnTo>
                    <a:pt x="6795" y="9221"/>
                  </a:lnTo>
                  <a:lnTo>
                    <a:pt x="6977" y="8857"/>
                  </a:lnTo>
                  <a:lnTo>
                    <a:pt x="7179" y="8513"/>
                  </a:lnTo>
                  <a:lnTo>
                    <a:pt x="7422" y="8170"/>
                  </a:lnTo>
                  <a:lnTo>
                    <a:pt x="7665" y="7846"/>
                  </a:lnTo>
                  <a:lnTo>
                    <a:pt x="7948" y="7522"/>
                  </a:lnTo>
                  <a:lnTo>
                    <a:pt x="8251" y="7219"/>
                  </a:lnTo>
                  <a:lnTo>
                    <a:pt x="8595" y="6936"/>
                  </a:lnTo>
                  <a:lnTo>
                    <a:pt x="8959" y="6673"/>
                  </a:lnTo>
                  <a:lnTo>
                    <a:pt x="9343" y="6451"/>
                  </a:lnTo>
                  <a:lnTo>
                    <a:pt x="9768" y="6228"/>
                  </a:lnTo>
                  <a:lnTo>
                    <a:pt x="10233" y="6046"/>
                  </a:lnTo>
                  <a:lnTo>
                    <a:pt x="10718" y="5905"/>
                  </a:lnTo>
                  <a:lnTo>
                    <a:pt x="11244" y="5804"/>
                  </a:lnTo>
                  <a:lnTo>
                    <a:pt x="11810" y="5723"/>
                  </a:lnTo>
                  <a:lnTo>
                    <a:pt x="12396" y="5703"/>
                  </a:lnTo>
                  <a:lnTo>
                    <a:pt x="12497" y="5601"/>
                  </a:lnTo>
                  <a:lnTo>
                    <a:pt x="12740" y="5359"/>
                  </a:lnTo>
                  <a:lnTo>
                    <a:pt x="12882" y="5177"/>
                  </a:lnTo>
                  <a:lnTo>
                    <a:pt x="13043" y="4954"/>
                  </a:lnTo>
                  <a:lnTo>
                    <a:pt x="13205" y="4712"/>
                  </a:lnTo>
                  <a:lnTo>
                    <a:pt x="13367" y="4449"/>
                  </a:lnTo>
                  <a:lnTo>
                    <a:pt x="13488" y="4146"/>
                  </a:lnTo>
                  <a:lnTo>
                    <a:pt x="13610" y="3802"/>
                  </a:lnTo>
                  <a:lnTo>
                    <a:pt x="13670" y="3458"/>
                  </a:lnTo>
                  <a:lnTo>
                    <a:pt x="13690" y="3276"/>
                  </a:lnTo>
                  <a:lnTo>
                    <a:pt x="13711" y="3094"/>
                  </a:lnTo>
                  <a:lnTo>
                    <a:pt x="13711" y="2892"/>
                  </a:lnTo>
                  <a:lnTo>
                    <a:pt x="13690" y="2710"/>
                  </a:lnTo>
                  <a:lnTo>
                    <a:pt x="13650" y="2508"/>
                  </a:lnTo>
                  <a:lnTo>
                    <a:pt x="13589" y="2305"/>
                  </a:lnTo>
                  <a:lnTo>
                    <a:pt x="13529" y="2103"/>
                  </a:lnTo>
                  <a:lnTo>
                    <a:pt x="13448" y="1881"/>
                  </a:lnTo>
                  <a:lnTo>
                    <a:pt x="13327" y="1679"/>
                  </a:lnTo>
                  <a:lnTo>
                    <a:pt x="13205" y="1456"/>
                  </a:lnTo>
                  <a:lnTo>
                    <a:pt x="13064" y="1254"/>
                  </a:lnTo>
                  <a:lnTo>
                    <a:pt x="12902" y="1072"/>
                  </a:lnTo>
                  <a:lnTo>
                    <a:pt x="12760" y="910"/>
                  </a:lnTo>
                  <a:lnTo>
                    <a:pt x="12599" y="748"/>
                  </a:lnTo>
                  <a:lnTo>
                    <a:pt x="12417" y="627"/>
                  </a:lnTo>
                  <a:lnTo>
                    <a:pt x="12255" y="506"/>
                  </a:lnTo>
                  <a:lnTo>
                    <a:pt x="12073" y="405"/>
                  </a:lnTo>
                  <a:lnTo>
                    <a:pt x="11911" y="304"/>
                  </a:lnTo>
                  <a:lnTo>
                    <a:pt x="11729" y="243"/>
                  </a:lnTo>
                  <a:lnTo>
                    <a:pt x="11547" y="162"/>
                  </a:lnTo>
                  <a:lnTo>
                    <a:pt x="11183" y="81"/>
                  </a:lnTo>
                  <a:lnTo>
                    <a:pt x="10839" y="21"/>
                  </a:lnTo>
                  <a:lnTo>
                    <a:pt x="104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2"/>
            <p:cNvSpPr/>
            <p:nvPr/>
          </p:nvSpPr>
          <p:spPr>
            <a:xfrm>
              <a:off x="3168033" y="1207493"/>
              <a:ext cx="232362" cy="824597"/>
            </a:xfrm>
            <a:custGeom>
              <a:avLst/>
              <a:gdLst/>
              <a:ahLst/>
              <a:cxnLst/>
              <a:rect l="l" t="t" r="r" b="b"/>
              <a:pathLst>
                <a:path w="5157" h="18301" extrusionOk="0">
                  <a:moveTo>
                    <a:pt x="3316" y="1"/>
                  </a:moveTo>
                  <a:lnTo>
                    <a:pt x="3114" y="62"/>
                  </a:lnTo>
                  <a:lnTo>
                    <a:pt x="2932" y="183"/>
                  </a:lnTo>
                  <a:lnTo>
                    <a:pt x="2750" y="304"/>
                  </a:lnTo>
                  <a:lnTo>
                    <a:pt x="2588" y="466"/>
                  </a:lnTo>
                  <a:lnTo>
                    <a:pt x="2427" y="628"/>
                  </a:lnTo>
                  <a:lnTo>
                    <a:pt x="2285" y="830"/>
                  </a:lnTo>
                  <a:lnTo>
                    <a:pt x="2144" y="1052"/>
                  </a:lnTo>
                  <a:lnTo>
                    <a:pt x="2022" y="1295"/>
                  </a:lnTo>
                  <a:lnTo>
                    <a:pt x="1901" y="1538"/>
                  </a:lnTo>
                  <a:lnTo>
                    <a:pt x="1800" y="1821"/>
                  </a:lnTo>
                  <a:lnTo>
                    <a:pt x="1598" y="2367"/>
                  </a:lnTo>
                  <a:lnTo>
                    <a:pt x="1416" y="2953"/>
                  </a:lnTo>
                  <a:lnTo>
                    <a:pt x="1274" y="3560"/>
                  </a:lnTo>
                  <a:lnTo>
                    <a:pt x="1153" y="4146"/>
                  </a:lnTo>
                  <a:lnTo>
                    <a:pt x="1052" y="4712"/>
                  </a:lnTo>
                  <a:lnTo>
                    <a:pt x="991" y="5238"/>
                  </a:lnTo>
                  <a:lnTo>
                    <a:pt x="930" y="5703"/>
                  </a:lnTo>
                  <a:lnTo>
                    <a:pt x="870" y="6391"/>
                  </a:lnTo>
                  <a:lnTo>
                    <a:pt x="849" y="6654"/>
                  </a:lnTo>
                  <a:lnTo>
                    <a:pt x="0" y="6573"/>
                  </a:lnTo>
                  <a:lnTo>
                    <a:pt x="263" y="12902"/>
                  </a:lnTo>
                  <a:lnTo>
                    <a:pt x="1254" y="13630"/>
                  </a:lnTo>
                  <a:lnTo>
                    <a:pt x="2002" y="14196"/>
                  </a:lnTo>
                  <a:lnTo>
                    <a:pt x="2305" y="14439"/>
                  </a:lnTo>
                  <a:lnTo>
                    <a:pt x="2508" y="14621"/>
                  </a:lnTo>
                  <a:lnTo>
                    <a:pt x="2548" y="14661"/>
                  </a:lnTo>
                  <a:lnTo>
                    <a:pt x="2588" y="14722"/>
                  </a:lnTo>
                  <a:lnTo>
                    <a:pt x="2629" y="14904"/>
                  </a:lnTo>
                  <a:lnTo>
                    <a:pt x="2649" y="15106"/>
                  </a:lnTo>
                  <a:lnTo>
                    <a:pt x="2690" y="15369"/>
                  </a:lnTo>
                  <a:lnTo>
                    <a:pt x="2730" y="15975"/>
                  </a:lnTo>
                  <a:lnTo>
                    <a:pt x="2770" y="16623"/>
                  </a:lnTo>
                  <a:lnTo>
                    <a:pt x="2831" y="16946"/>
                  </a:lnTo>
                  <a:lnTo>
                    <a:pt x="2892" y="17270"/>
                  </a:lnTo>
                  <a:lnTo>
                    <a:pt x="2973" y="17553"/>
                  </a:lnTo>
                  <a:lnTo>
                    <a:pt x="3074" y="17795"/>
                  </a:lnTo>
                  <a:lnTo>
                    <a:pt x="3155" y="17917"/>
                  </a:lnTo>
                  <a:lnTo>
                    <a:pt x="3215" y="18018"/>
                  </a:lnTo>
                  <a:lnTo>
                    <a:pt x="3296" y="18099"/>
                  </a:lnTo>
                  <a:lnTo>
                    <a:pt x="3397" y="18180"/>
                  </a:lnTo>
                  <a:lnTo>
                    <a:pt x="3498" y="18220"/>
                  </a:lnTo>
                  <a:lnTo>
                    <a:pt x="3599" y="18281"/>
                  </a:lnTo>
                  <a:lnTo>
                    <a:pt x="3721" y="18301"/>
                  </a:lnTo>
                  <a:lnTo>
                    <a:pt x="3862" y="18301"/>
                  </a:lnTo>
                  <a:lnTo>
                    <a:pt x="4105" y="18281"/>
                  </a:lnTo>
                  <a:lnTo>
                    <a:pt x="4348" y="18260"/>
                  </a:lnTo>
                  <a:lnTo>
                    <a:pt x="4530" y="18220"/>
                  </a:lnTo>
                  <a:lnTo>
                    <a:pt x="4691" y="18139"/>
                  </a:lnTo>
                  <a:lnTo>
                    <a:pt x="4833" y="18058"/>
                  </a:lnTo>
                  <a:lnTo>
                    <a:pt x="4934" y="17937"/>
                  </a:lnTo>
                  <a:lnTo>
                    <a:pt x="5035" y="17775"/>
                  </a:lnTo>
                  <a:lnTo>
                    <a:pt x="5096" y="17573"/>
                  </a:lnTo>
                  <a:lnTo>
                    <a:pt x="5136" y="17330"/>
                  </a:lnTo>
                  <a:lnTo>
                    <a:pt x="5156" y="17047"/>
                  </a:lnTo>
                  <a:lnTo>
                    <a:pt x="5156" y="16724"/>
                  </a:lnTo>
                  <a:lnTo>
                    <a:pt x="5136" y="16319"/>
                  </a:lnTo>
                  <a:lnTo>
                    <a:pt x="5076" y="15349"/>
                  </a:lnTo>
                  <a:lnTo>
                    <a:pt x="4954" y="14115"/>
                  </a:lnTo>
                  <a:lnTo>
                    <a:pt x="4833" y="12599"/>
                  </a:lnTo>
                  <a:lnTo>
                    <a:pt x="4712" y="10940"/>
                  </a:lnTo>
                  <a:lnTo>
                    <a:pt x="4590" y="9201"/>
                  </a:lnTo>
                  <a:lnTo>
                    <a:pt x="4469" y="7503"/>
                  </a:lnTo>
                  <a:lnTo>
                    <a:pt x="4388" y="5905"/>
                  </a:lnTo>
                  <a:lnTo>
                    <a:pt x="4327" y="4510"/>
                  </a:lnTo>
                  <a:lnTo>
                    <a:pt x="4307" y="3398"/>
                  </a:lnTo>
                  <a:lnTo>
                    <a:pt x="4307" y="2994"/>
                  </a:lnTo>
                  <a:lnTo>
                    <a:pt x="4327" y="2690"/>
                  </a:lnTo>
                  <a:lnTo>
                    <a:pt x="4327" y="2448"/>
                  </a:lnTo>
                  <a:lnTo>
                    <a:pt x="4327" y="2205"/>
                  </a:lnTo>
                  <a:lnTo>
                    <a:pt x="4287" y="1962"/>
                  </a:lnTo>
                  <a:lnTo>
                    <a:pt x="4247" y="1720"/>
                  </a:lnTo>
                  <a:lnTo>
                    <a:pt x="4206" y="1477"/>
                  </a:lnTo>
                  <a:lnTo>
                    <a:pt x="4145" y="1255"/>
                  </a:lnTo>
                  <a:lnTo>
                    <a:pt x="3984" y="830"/>
                  </a:lnTo>
                  <a:lnTo>
                    <a:pt x="3822" y="466"/>
                  </a:lnTo>
                  <a:lnTo>
                    <a:pt x="3721" y="324"/>
                  </a:lnTo>
                  <a:lnTo>
                    <a:pt x="3640" y="203"/>
                  </a:lnTo>
                  <a:lnTo>
                    <a:pt x="3559" y="102"/>
                  </a:lnTo>
                  <a:lnTo>
                    <a:pt x="3458" y="41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2"/>
            <p:cNvSpPr/>
            <p:nvPr/>
          </p:nvSpPr>
          <p:spPr>
            <a:xfrm>
              <a:off x="3009475" y="1529116"/>
              <a:ext cx="307112" cy="176806"/>
            </a:xfrm>
            <a:custGeom>
              <a:avLst/>
              <a:gdLst/>
              <a:ahLst/>
              <a:cxnLst/>
              <a:rect l="l" t="t" r="r" b="b"/>
              <a:pathLst>
                <a:path w="6816" h="3924" extrusionOk="0">
                  <a:moveTo>
                    <a:pt x="5278" y="1"/>
                  </a:moveTo>
                  <a:lnTo>
                    <a:pt x="5056" y="41"/>
                  </a:lnTo>
                  <a:lnTo>
                    <a:pt x="4894" y="102"/>
                  </a:lnTo>
                  <a:lnTo>
                    <a:pt x="4732" y="183"/>
                  </a:lnTo>
                  <a:lnTo>
                    <a:pt x="4591" y="284"/>
                  </a:lnTo>
                  <a:lnTo>
                    <a:pt x="4490" y="405"/>
                  </a:lnTo>
                  <a:lnTo>
                    <a:pt x="4389" y="527"/>
                  </a:lnTo>
                  <a:lnTo>
                    <a:pt x="4328" y="648"/>
                  </a:lnTo>
                  <a:lnTo>
                    <a:pt x="4267" y="769"/>
                  </a:lnTo>
                  <a:lnTo>
                    <a:pt x="4186" y="992"/>
                  </a:lnTo>
                  <a:lnTo>
                    <a:pt x="4146" y="1153"/>
                  </a:lnTo>
                  <a:lnTo>
                    <a:pt x="4146" y="1212"/>
                  </a:lnTo>
                  <a:lnTo>
                    <a:pt x="4004" y="1174"/>
                  </a:lnTo>
                  <a:lnTo>
                    <a:pt x="3297" y="1032"/>
                  </a:lnTo>
                  <a:lnTo>
                    <a:pt x="3054" y="1012"/>
                  </a:lnTo>
                  <a:lnTo>
                    <a:pt x="2852" y="992"/>
                  </a:lnTo>
                  <a:lnTo>
                    <a:pt x="2670" y="1032"/>
                  </a:lnTo>
                  <a:lnTo>
                    <a:pt x="2508" y="1073"/>
                  </a:lnTo>
                  <a:lnTo>
                    <a:pt x="2367" y="1133"/>
                  </a:lnTo>
                  <a:lnTo>
                    <a:pt x="2245" y="1214"/>
                  </a:lnTo>
                  <a:lnTo>
                    <a:pt x="2023" y="1376"/>
                  </a:lnTo>
                  <a:lnTo>
                    <a:pt x="1821" y="1558"/>
                  </a:lnTo>
                  <a:lnTo>
                    <a:pt x="1720" y="1659"/>
                  </a:lnTo>
                  <a:lnTo>
                    <a:pt x="1618" y="1720"/>
                  </a:lnTo>
                  <a:lnTo>
                    <a:pt x="1497" y="1801"/>
                  </a:lnTo>
                  <a:lnTo>
                    <a:pt x="1376" y="1841"/>
                  </a:lnTo>
                  <a:lnTo>
                    <a:pt x="1214" y="1861"/>
                  </a:lnTo>
                  <a:lnTo>
                    <a:pt x="1052" y="1861"/>
                  </a:lnTo>
                  <a:lnTo>
                    <a:pt x="911" y="1821"/>
                  </a:lnTo>
                  <a:lnTo>
                    <a:pt x="789" y="1760"/>
                  </a:lnTo>
                  <a:lnTo>
                    <a:pt x="708" y="1679"/>
                  </a:lnTo>
                  <a:lnTo>
                    <a:pt x="648" y="1578"/>
                  </a:lnTo>
                  <a:lnTo>
                    <a:pt x="607" y="1457"/>
                  </a:lnTo>
                  <a:lnTo>
                    <a:pt x="607" y="1315"/>
                  </a:lnTo>
                  <a:lnTo>
                    <a:pt x="628" y="1194"/>
                  </a:lnTo>
                  <a:lnTo>
                    <a:pt x="648" y="1052"/>
                  </a:lnTo>
                  <a:lnTo>
                    <a:pt x="729" y="769"/>
                  </a:lnTo>
                  <a:lnTo>
                    <a:pt x="830" y="547"/>
                  </a:lnTo>
                  <a:lnTo>
                    <a:pt x="951" y="304"/>
                  </a:lnTo>
                  <a:lnTo>
                    <a:pt x="506" y="82"/>
                  </a:lnTo>
                  <a:lnTo>
                    <a:pt x="284" y="466"/>
                  </a:lnTo>
                  <a:lnTo>
                    <a:pt x="203" y="648"/>
                  </a:lnTo>
                  <a:lnTo>
                    <a:pt x="122" y="830"/>
                  </a:lnTo>
                  <a:lnTo>
                    <a:pt x="82" y="972"/>
                  </a:lnTo>
                  <a:lnTo>
                    <a:pt x="41" y="1133"/>
                  </a:lnTo>
                  <a:lnTo>
                    <a:pt x="21" y="1275"/>
                  </a:lnTo>
                  <a:lnTo>
                    <a:pt x="1" y="1416"/>
                  </a:lnTo>
                  <a:lnTo>
                    <a:pt x="21" y="1538"/>
                  </a:lnTo>
                  <a:lnTo>
                    <a:pt x="21" y="1659"/>
                  </a:lnTo>
                  <a:lnTo>
                    <a:pt x="82" y="1861"/>
                  </a:lnTo>
                  <a:lnTo>
                    <a:pt x="183" y="2043"/>
                  </a:lnTo>
                  <a:lnTo>
                    <a:pt x="304" y="2205"/>
                  </a:lnTo>
                  <a:lnTo>
                    <a:pt x="446" y="2326"/>
                  </a:lnTo>
                  <a:lnTo>
                    <a:pt x="587" y="2448"/>
                  </a:lnTo>
                  <a:lnTo>
                    <a:pt x="729" y="2529"/>
                  </a:lnTo>
                  <a:lnTo>
                    <a:pt x="870" y="2589"/>
                  </a:lnTo>
                  <a:lnTo>
                    <a:pt x="1072" y="2670"/>
                  </a:lnTo>
                  <a:lnTo>
                    <a:pt x="1153" y="2690"/>
                  </a:lnTo>
                  <a:lnTo>
                    <a:pt x="1214" y="3095"/>
                  </a:lnTo>
                  <a:lnTo>
                    <a:pt x="1295" y="3398"/>
                  </a:lnTo>
                  <a:lnTo>
                    <a:pt x="1396" y="3600"/>
                  </a:lnTo>
                  <a:lnTo>
                    <a:pt x="1497" y="3762"/>
                  </a:lnTo>
                  <a:lnTo>
                    <a:pt x="1598" y="3843"/>
                  </a:lnTo>
                  <a:lnTo>
                    <a:pt x="1699" y="3904"/>
                  </a:lnTo>
                  <a:lnTo>
                    <a:pt x="1760" y="3924"/>
                  </a:lnTo>
                  <a:lnTo>
                    <a:pt x="1942" y="3802"/>
                  </a:lnTo>
                  <a:lnTo>
                    <a:pt x="1841" y="3701"/>
                  </a:lnTo>
                  <a:lnTo>
                    <a:pt x="1760" y="3560"/>
                  </a:lnTo>
                  <a:lnTo>
                    <a:pt x="1699" y="3378"/>
                  </a:lnTo>
                  <a:lnTo>
                    <a:pt x="1679" y="3277"/>
                  </a:lnTo>
                  <a:lnTo>
                    <a:pt x="1679" y="3155"/>
                  </a:lnTo>
                  <a:lnTo>
                    <a:pt x="1699" y="3054"/>
                  </a:lnTo>
                  <a:lnTo>
                    <a:pt x="1720" y="2933"/>
                  </a:lnTo>
                  <a:lnTo>
                    <a:pt x="1780" y="2791"/>
                  </a:lnTo>
                  <a:lnTo>
                    <a:pt x="1861" y="2670"/>
                  </a:lnTo>
                  <a:lnTo>
                    <a:pt x="1982" y="2529"/>
                  </a:lnTo>
                  <a:lnTo>
                    <a:pt x="2124" y="2387"/>
                  </a:lnTo>
                  <a:lnTo>
                    <a:pt x="2286" y="2266"/>
                  </a:lnTo>
                  <a:lnTo>
                    <a:pt x="2447" y="2185"/>
                  </a:lnTo>
                  <a:lnTo>
                    <a:pt x="2569" y="2124"/>
                  </a:lnTo>
                  <a:lnTo>
                    <a:pt x="2690" y="2104"/>
                  </a:lnTo>
                  <a:lnTo>
                    <a:pt x="2811" y="2104"/>
                  </a:lnTo>
                  <a:lnTo>
                    <a:pt x="2933" y="2124"/>
                  </a:lnTo>
                  <a:lnTo>
                    <a:pt x="3074" y="2165"/>
                  </a:lnTo>
                  <a:lnTo>
                    <a:pt x="3196" y="2205"/>
                  </a:lnTo>
                  <a:lnTo>
                    <a:pt x="3499" y="2367"/>
                  </a:lnTo>
                  <a:lnTo>
                    <a:pt x="3863" y="2549"/>
                  </a:lnTo>
                  <a:lnTo>
                    <a:pt x="4085" y="2630"/>
                  </a:lnTo>
                  <a:lnTo>
                    <a:pt x="4328" y="2731"/>
                  </a:lnTo>
                  <a:lnTo>
                    <a:pt x="4611" y="2812"/>
                  </a:lnTo>
                  <a:lnTo>
                    <a:pt x="4935" y="2893"/>
                  </a:lnTo>
                  <a:lnTo>
                    <a:pt x="5258" y="2953"/>
                  </a:lnTo>
                  <a:lnTo>
                    <a:pt x="5521" y="2973"/>
                  </a:lnTo>
                  <a:lnTo>
                    <a:pt x="5784" y="2973"/>
                  </a:lnTo>
                  <a:lnTo>
                    <a:pt x="5986" y="2913"/>
                  </a:lnTo>
                  <a:lnTo>
                    <a:pt x="6168" y="2832"/>
                  </a:lnTo>
                  <a:lnTo>
                    <a:pt x="6330" y="2731"/>
                  </a:lnTo>
                  <a:lnTo>
                    <a:pt x="6451" y="2609"/>
                  </a:lnTo>
                  <a:lnTo>
                    <a:pt x="6573" y="2468"/>
                  </a:lnTo>
                  <a:lnTo>
                    <a:pt x="6653" y="2326"/>
                  </a:lnTo>
                  <a:lnTo>
                    <a:pt x="6714" y="2165"/>
                  </a:lnTo>
                  <a:lnTo>
                    <a:pt x="6755" y="2003"/>
                  </a:lnTo>
                  <a:lnTo>
                    <a:pt x="6795" y="1841"/>
                  </a:lnTo>
                  <a:lnTo>
                    <a:pt x="6815" y="1517"/>
                  </a:lnTo>
                  <a:lnTo>
                    <a:pt x="6815" y="1234"/>
                  </a:lnTo>
                  <a:lnTo>
                    <a:pt x="6795" y="1113"/>
                  </a:lnTo>
                  <a:lnTo>
                    <a:pt x="6755" y="951"/>
                  </a:lnTo>
                  <a:lnTo>
                    <a:pt x="6674" y="769"/>
                  </a:lnTo>
                  <a:lnTo>
                    <a:pt x="6573" y="587"/>
                  </a:lnTo>
                  <a:lnTo>
                    <a:pt x="6431" y="426"/>
                  </a:lnTo>
                  <a:lnTo>
                    <a:pt x="6249" y="264"/>
                  </a:lnTo>
                  <a:lnTo>
                    <a:pt x="6148" y="183"/>
                  </a:lnTo>
                  <a:lnTo>
                    <a:pt x="6027" y="142"/>
                  </a:lnTo>
                  <a:lnTo>
                    <a:pt x="5905" y="82"/>
                  </a:lnTo>
                  <a:lnTo>
                    <a:pt x="5764" y="41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2"/>
            <p:cNvSpPr/>
            <p:nvPr/>
          </p:nvSpPr>
          <p:spPr>
            <a:xfrm>
              <a:off x="3562513" y="648100"/>
              <a:ext cx="263361" cy="302516"/>
            </a:xfrm>
            <a:custGeom>
              <a:avLst/>
              <a:gdLst/>
              <a:ahLst/>
              <a:cxnLst/>
              <a:rect l="l" t="t" r="r" b="b"/>
              <a:pathLst>
                <a:path w="5845" h="6714" extrusionOk="0">
                  <a:moveTo>
                    <a:pt x="1376" y="0"/>
                  </a:moveTo>
                  <a:lnTo>
                    <a:pt x="1073" y="41"/>
                  </a:lnTo>
                  <a:lnTo>
                    <a:pt x="810" y="101"/>
                  </a:lnTo>
                  <a:lnTo>
                    <a:pt x="587" y="162"/>
                  </a:lnTo>
                  <a:lnTo>
                    <a:pt x="405" y="223"/>
                  </a:lnTo>
                  <a:lnTo>
                    <a:pt x="142" y="344"/>
                  </a:lnTo>
                  <a:lnTo>
                    <a:pt x="41" y="384"/>
                  </a:lnTo>
                  <a:lnTo>
                    <a:pt x="1" y="506"/>
                  </a:lnTo>
                  <a:lnTo>
                    <a:pt x="1" y="607"/>
                  </a:lnTo>
                  <a:lnTo>
                    <a:pt x="1" y="708"/>
                  </a:lnTo>
                  <a:lnTo>
                    <a:pt x="41" y="809"/>
                  </a:lnTo>
                  <a:lnTo>
                    <a:pt x="102" y="890"/>
                  </a:lnTo>
                  <a:lnTo>
                    <a:pt x="163" y="991"/>
                  </a:lnTo>
                  <a:lnTo>
                    <a:pt x="345" y="1153"/>
                  </a:lnTo>
                  <a:lnTo>
                    <a:pt x="769" y="1517"/>
                  </a:lnTo>
                  <a:lnTo>
                    <a:pt x="971" y="1719"/>
                  </a:lnTo>
                  <a:lnTo>
                    <a:pt x="1073" y="1840"/>
                  </a:lnTo>
                  <a:lnTo>
                    <a:pt x="1153" y="1941"/>
                  </a:lnTo>
                  <a:lnTo>
                    <a:pt x="1194" y="2063"/>
                  </a:lnTo>
                  <a:lnTo>
                    <a:pt x="1194" y="2184"/>
                  </a:lnTo>
                  <a:lnTo>
                    <a:pt x="1153" y="2305"/>
                  </a:lnTo>
                  <a:lnTo>
                    <a:pt x="1093" y="2427"/>
                  </a:lnTo>
                  <a:lnTo>
                    <a:pt x="1012" y="2548"/>
                  </a:lnTo>
                  <a:lnTo>
                    <a:pt x="911" y="2669"/>
                  </a:lnTo>
                  <a:lnTo>
                    <a:pt x="688" y="2932"/>
                  </a:lnTo>
                  <a:lnTo>
                    <a:pt x="567" y="3074"/>
                  </a:lnTo>
                  <a:lnTo>
                    <a:pt x="486" y="3236"/>
                  </a:lnTo>
                  <a:lnTo>
                    <a:pt x="405" y="3397"/>
                  </a:lnTo>
                  <a:lnTo>
                    <a:pt x="365" y="3559"/>
                  </a:lnTo>
                  <a:lnTo>
                    <a:pt x="345" y="3741"/>
                  </a:lnTo>
                  <a:lnTo>
                    <a:pt x="385" y="3943"/>
                  </a:lnTo>
                  <a:lnTo>
                    <a:pt x="446" y="4146"/>
                  </a:lnTo>
                  <a:lnTo>
                    <a:pt x="587" y="4388"/>
                  </a:lnTo>
                  <a:lnTo>
                    <a:pt x="729" y="4590"/>
                  </a:lnTo>
                  <a:lnTo>
                    <a:pt x="911" y="4752"/>
                  </a:lnTo>
                  <a:lnTo>
                    <a:pt x="1073" y="4853"/>
                  </a:lnTo>
                  <a:lnTo>
                    <a:pt x="1255" y="4914"/>
                  </a:lnTo>
                  <a:lnTo>
                    <a:pt x="1416" y="4954"/>
                  </a:lnTo>
                  <a:lnTo>
                    <a:pt x="1598" y="4954"/>
                  </a:lnTo>
                  <a:lnTo>
                    <a:pt x="1760" y="4934"/>
                  </a:lnTo>
                  <a:lnTo>
                    <a:pt x="1922" y="4914"/>
                  </a:lnTo>
                  <a:lnTo>
                    <a:pt x="2245" y="4833"/>
                  </a:lnTo>
                  <a:lnTo>
                    <a:pt x="2387" y="4793"/>
                  </a:lnTo>
                  <a:lnTo>
                    <a:pt x="2528" y="4772"/>
                  </a:lnTo>
                  <a:lnTo>
                    <a:pt x="2650" y="4772"/>
                  </a:lnTo>
                  <a:lnTo>
                    <a:pt x="2771" y="4793"/>
                  </a:lnTo>
                  <a:lnTo>
                    <a:pt x="2872" y="4853"/>
                  </a:lnTo>
                  <a:lnTo>
                    <a:pt x="2953" y="4954"/>
                  </a:lnTo>
                  <a:lnTo>
                    <a:pt x="3115" y="5197"/>
                  </a:lnTo>
                  <a:lnTo>
                    <a:pt x="3256" y="5480"/>
                  </a:lnTo>
                  <a:lnTo>
                    <a:pt x="3378" y="5783"/>
                  </a:lnTo>
                  <a:lnTo>
                    <a:pt x="3499" y="6067"/>
                  </a:lnTo>
                  <a:lnTo>
                    <a:pt x="3661" y="6532"/>
                  </a:lnTo>
                  <a:lnTo>
                    <a:pt x="3721" y="6714"/>
                  </a:lnTo>
                  <a:lnTo>
                    <a:pt x="3863" y="6693"/>
                  </a:lnTo>
                  <a:lnTo>
                    <a:pt x="4005" y="6673"/>
                  </a:lnTo>
                  <a:lnTo>
                    <a:pt x="4166" y="6612"/>
                  </a:lnTo>
                  <a:lnTo>
                    <a:pt x="4308" y="6552"/>
                  </a:lnTo>
                  <a:lnTo>
                    <a:pt x="4449" y="6471"/>
                  </a:lnTo>
                  <a:lnTo>
                    <a:pt x="4591" y="6370"/>
                  </a:lnTo>
                  <a:lnTo>
                    <a:pt x="4733" y="6248"/>
                  </a:lnTo>
                  <a:lnTo>
                    <a:pt x="4874" y="6127"/>
                  </a:lnTo>
                  <a:lnTo>
                    <a:pt x="4995" y="6006"/>
                  </a:lnTo>
                  <a:lnTo>
                    <a:pt x="5137" y="5844"/>
                  </a:lnTo>
                  <a:lnTo>
                    <a:pt x="5238" y="5682"/>
                  </a:lnTo>
                  <a:lnTo>
                    <a:pt x="5359" y="5521"/>
                  </a:lnTo>
                  <a:lnTo>
                    <a:pt x="5460" y="5339"/>
                  </a:lnTo>
                  <a:lnTo>
                    <a:pt x="5541" y="5157"/>
                  </a:lnTo>
                  <a:lnTo>
                    <a:pt x="5622" y="4954"/>
                  </a:lnTo>
                  <a:lnTo>
                    <a:pt x="5683" y="4752"/>
                  </a:lnTo>
                  <a:lnTo>
                    <a:pt x="5744" y="4550"/>
                  </a:lnTo>
                  <a:lnTo>
                    <a:pt x="5784" y="4348"/>
                  </a:lnTo>
                  <a:lnTo>
                    <a:pt x="5824" y="4125"/>
                  </a:lnTo>
                  <a:lnTo>
                    <a:pt x="5845" y="3903"/>
                  </a:lnTo>
                  <a:lnTo>
                    <a:pt x="5845" y="3680"/>
                  </a:lnTo>
                  <a:lnTo>
                    <a:pt x="5824" y="3458"/>
                  </a:lnTo>
                  <a:lnTo>
                    <a:pt x="5784" y="3215"/>
                  </a:lnTo>
                  <a:lnTo>
                    <a:pt x="5744" y="2993"/>
                  </a:lnTo>
                  <a:lnTo>
                    <a:pt x="5663" y="2770"/>
                  </a:lnTo>
                  <a:lnTo>
                    <a:pt x="5582" y="2548"/>
                  </a:lnTo>
                  <a:lnTo>
                    <a:pt x="5460" y="2305"/>
                  </a:lnTo>
                  <a:lnTo>
                    <a:pt x="5339" y="2083"/>
                  </a:lnTo>
                  <a:lnTo>
                    <a:pt x="5177" y="1881"/>
                  </a:lnTo>
                  <a:lnTo>
                    <a:pt x="5016" y="1658"/>
                  </a:lnTo>
                  <a:lnTo>
                    <a:pt x="4813" y="1436"/>
                  </a:lnTo>
                  <a:lnTo>
                    <a:pt x="4591" y="1234"/>
                  </a:lnTo>
                  <a:lnTo>
                    <a:pt x="4348" y="1052"/>
                  </a:lnTo>
                  <a:lnTo>
                    <a:pt x="4126" y="870"/>
                  </a:lnTo>
                  <a:lnTo>
                    <a:pt x="3883" y="708"/>
                  </a:lnTo>
                  <a:lnTo>
                    <a:pt x="3661" y="587"/>
                  </a:lnTo>
                  <a:lnTo>
                    <a:pt x="3438" y="465"/>
                  </a:lnTo>
                  <a:lnTo>
                    <a:pt x="3236" y="364"/>
                  </a:lnTo>
                  <a:lnTo>
                    <a:pt x="2812" y="202"/>
                  </a:lnTo>
                  <a:lnTo>
                    <a:pt x="2427" y="81"/>
                  </a:lnTo>
                  <a:lnTo>
                    <a:pt x="2043" y="20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2"/>
            <p:cNvSpPr/>
            <p:nvPr/>
          </p:nvSpPr>
          <p:spPr>
            <a:xfrm>
              <a:off x="3237242" y="1596567"/>
              <a:ext cx="47446" cy="23700"/>
            </a:xfrm>
            <a:custGeom>
              <a:avLst/>
              <a:gdLst/>
              <a:ahLst/>
              <a:cxnLst/>
              <a:rect l="l" t="t" r="r" b="b"/>
              <a:pathLst>
                <a:path w="1053" h="526" extrusionOk="0">
                  <a:moveTo>
                    <a:pt x="1052" y="0"/>
                  </a:moveTo>
                  <a:lnTo>
                    <a:pt x="1" y="101"/>
                  </a:lnTo>
                  <a:lnTo>
                    <a:pt x="21" y="182"/>
                  </a:lnTo>
                  <a:lnTo>
                    <a:pt x="62" y="263"/>
                  </a:lnTo>
                  <a:lnTo>
                    <a:pt x="122" y="344"/>
                  </a:lnTo>
                  <a:lnTo>
                    <a:pt x="183" y="405"/>
                  </a:lnTo>
                  <a:lnTo>
                    <a:pt x="264" y="445"/>
                  </a:lnTo>
                  <a:lnTo>
                    <a:pt x="345" y="486"/>
                  </a:lnTo>
                  <a:lnTo>
                    <a:pt x="426" y="506"/>
                  </a:lnTo>
                  <a:lnTo>
                    <a:pt x="527" y="526"/>
                  </a:lnTo>
                  <a:lnTo>
                    <a:pt x="628" y="506"/>
                  </a:lnTo>
                  <a:lnTo>
                    <a:pt x="729" y="486"/>
                  </a:lnTo>
                  <a:lnTo>
                    <a:pt x="810" y="425"/>
                  </a:lnTo>
                  <a:lnTo>
                    <a:pt x="891" y="364"/>
                  </a:lnTo>
                  <a:lnTo>
                    <a:pt x="951" y="283"/>
                  </a:lnTo>
                  <a:lnTo>
                    <a:pt x="1012" y="202"/>
                  </a:lnTo>
                  <a:lnTo>
                    <a:pt x="1032" y="10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2"/>
            <p:cNvSpPr/>
            <p:nvPr/>
          </p:nvSpPr>
          <p:spPr>
            <a:xfrm>
              <a:off x="3237242" y="1572867"/>
              <a:ext cx="46544" cy="23745"/>
            </a:xfrm>
            <a:custGeom>
              <a:avLst/>
              <a:gdLst/>
              <a:ahLst/>
              <a:cxnLst/>
              <a:rect l="l" t="t" r="r" b="b"/>
              <a:pathLst>
                <a:path w="1033" h="527" extrusionOk="0">
                  <a:moveTo>
                    <a:pt x="405" y="1"/>
                  </a:moveTo>
                  <a:lnTo>
                    <a:pt x="304" y="41"/>
                  </a:lnTo>
                  <a:lnTo>
                    <a:pt x="223" y="81"/>
                  </a:lnTo>
                  <a:lnTo>
                    <a:pt x="143" y="142"/>
                  </a:lnTo>
                  <a:lnTo>
                    <a:pt x="82" y="223"/>
                  </a:lnTo>
                  <a:lnTo>
                    <a:pt x="41" y="324"/>
                  </a:lnTo>
                  <a:lnTo>
                    <a:pt x="1" y="425"/>
                  </a:lnTo>
                  <a:lnTo>
                    <a:pt x="1" y="526"/>
                  </a:lnTo>
                  <a:lnTo>
                    <a:pt x="1032" y="425"/>
                  </a:lnTo>
                  <a:lnTo>
                    <a:pt x="1012" y="324"/>
                  </a:lnTo>
                  <a:lnTo>
                    <a:pt x="972" y="243"/>
                  </a:lnTo>
                  <a:lnTo>
                    <a:pt x="911" y="182"/>
                  </a:lnTo>
                  <a:lnTo>
                    <a:pt x="850" y="122"/>
                  </a:lnTo>
                  <a:lnTo>
                    <a:pt x="790" y="61"/>
                  </a:lnTo>
                  <a:lnTo>
                    <a:pt x="709" y="21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2"/>
            <p:cNvSpPr/>
            <p:nvPr/>
          </p:nvSpPr>
          <p:spPr>
            <a:xfrm>
              <a:off x="3301944" y="1290444"/>
              <a:ext cx="26494" cy="13697"/>
            </a:xfrm>
            <a:custGeom>
              <a:avLst/>
              <a:gdLst/>
              <a:ahLst/>
              <a:cxnLst/>
              <a:rect l="l" t="t" r="r" b="b"/>
              <a:pathLst>
                <a:path w="588" h="304" extrusionOk="0">
                  <a:moveTo>
                    <a:pt x="587" y="0"/>
                  </a:moveTo>
                  <a:lnTo>
                    <a:pt x="1" y="61"/>
                  </a:lnTo>
                  <a:lnTo>
                    <a:pt x="21" y="142"/>
                  </a:lnTo>
                  <a:lnTo>
                    <a:pt x="102" y="222"/>
                  </a:lnTo>
                  <a:lnTo>
                    <a:pt x="183" y="283"/>
                  </a:lnTo>
                  <a:lnTo>
                    <a:pt x="284" y="303"/>
                  </a:lnTo>
                  <a:lnTo>
                    <a:pt x="344" y="283"/>
                  </a:lnTo>
                  <a:lnTo>
                    <a:pt x="405" y="263"/>
                  </a:lnTo>
                  <a:lnTo>
                    <a:pt x="506" y="202"/>
                  </a:lnTo>
                  <a:lnTo>
                    <a:pt x="567" y="101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2"/>
            <p:cNvSpPr/>
            <p:nvPr/>
          </p:nvSpPr>
          <p:spPr>
            <a:xfrm>
              <a:off x="3301043" y="1276747"/>
              <a:ext cx="27395" cy="13743"/>
            </a:xfrm>
            <a:custGeom>
              <a:avLst/>
              <a:gdLst/>
              <a:ahLst/>
              <a:cxnLst/>
              <a:rect l="l" t="t" r="r" b="b"/>
              <a:pathLst>
                <a:path w="608" h="305" extrusionOk="0">
                  <a:moveTo>
                    <a:pt x="243" y="1"/>
                  </a:moveTo>
                  <a:lnTo>
                    <a:pt x="182" y="21"/>
                  </a:lnTo>
                  <a:lnTo>
                    <a:pt x="102" y="82"/>
                  </a:lnTo>
                  <a:lnTo>
                    <a:pt x="21" y="183"/>
                  </a:lnTo>
                  <a:lnTo>
                    <a:pt x="21" y="243"/>
                  </a:lnTo>
                  <a:lnTo>
                    <a:pt x="0" y="304"/>
                  </a:lnTo>
                  <a:lnTo>
                    <a:pt x="607" y="243"/>
                  </a:lnTo>
                  <a:lnTo>
                    <a:pt x="567" y="142"/>
                  </a:lnTo>
                  <a:lnTo>
                    <a:pt x="506" y="6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2"/>
            <p:cNvSpPr/>
            <p:nvPr/>
          </p:nvSpPr>
          <p:spPr>
            <a:xfrm>
              <a:off x="3611716" y="813012"/>
              <a:ext cx="48347" cy="12796"/>
            </a:xfrm>
            <a:custGeom>
              <a:avLst/>
              <a:gdLst/>
              <a:ahLst/>
              <a:cxnLst/>
              <a:rect l="l" t="t" r="r" b="b"/>
              <a:pathLst>
                <a:path w="1073" h="284" extrusionOk="0">
                  <a:moveTo>
                    <a:pt x="324" y="0"/>
                  </a:moveTo>
                  <a:lnTo>
                    <a:pt x="163" y="61"/>
                  </a:lnTo>
                  <a:lnTo>
                    <a:pt x="1" y="182"/>
                  </a:lnTo>
                  <a:lnTo>
                    <a:pt x="21" y="283"/>
                  </a:lnTo>
                  <a:lnTo>
                    <a:pt x="1072" y="182"/>
                  </a:lnTo>
                  <a:lnTo>
                    <a:pt x="1072" y="61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313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2"/>
            <p:cNvSpPr/>
            <p:nvPr/>
          </p:nvSpPr>
          <p:spPr>
            <a:xfrm>
              <a:off x="3612617" y="821212"/>
              <a:ext cx="47446" cy="23700"/>
            </a:xfrm>
            <a:custGeom>
              <a:avLst/>
              <a:gdLst/>
              <a:ahLst/>
              <a:cxnLst/>
              <a:rect l="l" t="t" r="r" b="b"/>
              <a:pathLst>
                <a:path w="1053" h="526" extrusionOk="0">
                  <a:moveTo>
                    <a:pt x="1052" y="0"/>
                  </a:moveTo>
                  <a:lnTo>
                    <a:pt x="1" y="101"/>
                  </a:lnTo>
                  <a:lnTo>
                    <a:pt x="21" y="182"/>
                  </a:lnTo>
                  <a:lnTo>
                    <a:pt x="62" y="263"/>
                  </a:lnTo>
                  <a:lnTo>
                    <a:pt x="122" y="344"/>
                  </a:lnTo>
                  <a:lnTo>
                    <a:pt x="183" y="405"/>
                  </a:lnTo>
                  <a:lnTo>
                    <a:pt x="264" y="445"/>
                  </a:lnTo>
                  <a:lnTo>
                    <a:pt x="345" y="486"/>
                  </a:lnTo>
                  <a:lnTo>
                    <a:pt x="426" y="506"/>
                  </a:lnTo>
                  <a:lnTo>
                    <a:pt x="527" y="526"/>
                  </a:lnTo>
                  <a:lnTo>
                    <a:pt x="628" y="506"/>
                  </a:lnTo>
                  <a:lnTo>
                    <a:pt x="729" y="486"/>
                  </a:lnTo>
                  <a:lnTo>
                    <a:pt x="830" y="425"/>
                  </a:lnTo>
                  <a:lnTo>
                    <a:pt x="891" y="364"/>
                  </a:lnTo>
                  <a:lnTo>
                    <a:pt x="972" y="283"/>
                  </a:lnTo>
                  <a:lnTo>
                    <a:pt x="1012" y="202"/>
                  </a:lnTo>
                  <a:lnTo>
                    <a:pt x="1052" y="10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2"/>
            <p:cNvSpPr/>
            <p:nvPr/>
          </p:nvSpPr>
          <p:spPr>
            <a:xfrm>
              <a:off x="3611716" y="796611"/>
              <a:ext cx="48347" cy="24646"/>
            </a:xfrm>
            <a:custGeom>
              <a:avLst/>
              <a:gdLst/>
              <a:ahLst/>
              <a:cxnLst/>
              <a:rect l="l" t="t" r="r" b="b"/>
              <a:pathLst>
                <a:path w="1073" h="547" extrusionOk="0">
                  <a:moveTo>
                    <a:pt x="425" y="0"/>
                  </a:moveTo>
                  <a:lnTo>
                    <a:pt x="324" y="41"/>
                  </a:lnTo>
                  <a:lnTo>
                    <a:pt x="243" y="81"/>
                  </a:lnTo>
                  <a:lnTo>
                    <a:pt x="163" y="162"/>
                  </a:lnTo>
                  <a:lnTo>
                    <a:pt x="102" y="243"/>
                  </a:lnTo>
                  <a:lnTo>
                    <a:pt x="41" y="324"/>
                  </a:lnTo>
                  <a:lnTo>
                    <a:pt x="21" y="425"/>
                  </a:lnTo>
                  <a:lnTo>
                    <a:pt x="1" y="526"/>
                  </a:lnTo>
                  <a:lnTo>
                    <a:pt x="1" y="546"/>
                  </a:lnTo>
                  <a:lnTo>
                    <a:pt x="1072" y="425"/>
                  </a:lnTo>
                  <a:lnTo>
                    <a:pt x="1052" y="344"/>
                  </a:lnTo>
                  <a:lnTo>
                    <a:pt x="1012" y="263"/>
                  </a:lnTo>
                  <a:lnTo>
                    <a:pt x="951" y="182"/>
                  </a:lnTo>
                  <a:lnTo>
                    <a:pt x="890" y="122"/>
                  </a:lnTo>
                  <a:lnTo>
                    <a:pt x="810" y="61"/>
                  </a:lnTo>
                  <a:lnTo>
                    <a:pt x="729" y="20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2"/>
            <p:cNvSpPr/>
            <p:nvPr/>
          </p:nvSpPr>
          <p:spPr>
            <a:xfrm>
              <a:off x="3332944" y="1977396"/>
              <a:ext cx="20997" cy="22844"/>
            </a:xfrm>
            <a:custGeom>
              <a:avLst/>
              <a:gdLst/>
              <a:ahLst/>
              <a:cxnLst/>
              <a:rect l="l" t="t" r="r" b="b"/>
              <a:pathLst>
                <a:path w="466" h="507" extrusionOk="0">
                  <a:moveTo>
                    <a:pt x="81" y="1"/>
                  </a:moveTo>
                  <a:lnTo>
                    <a:pt x="20" y="82"/>
                  </a:lnTo>
                  <a:lnTo>
                    <a:pt x="0" y="183"/>
                  </a:lnTo>
                  <a:lnTo>
                    <a:pt x="0" y="284"/>
                  </a:lnTo>
                  <a:lnTo>
                    <a:pt x="41" y="385"/>
                  </a:lnTo>
                  <a:lnTo>
                    <a:pt x="81" y="445"/>
                  </a:lnTo>
                  <a:lnTo>
                    <a:pt x="142" y="466"/>
                  </a:lnTo>
                  <a:lnTo>
                    <a:pt x="243" y="506"/>
                  </a:lnTo>
                  <a:lnTo>
                    <a:pt x="425" y="506"/>
                  </a:lnTo>
                  <a:lnTo>
                    <a:pt x="465" y="46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2"/>
            <p:cNvSpPr/>
            <p:nvPr/>
          </p:nvSpPr>
          <p:spPr>
            <a:xfrm>
              <a:off x="3338396" y="1973746"/>
              <a:ext cx="21898" cy="22844"/>
            </a:xfrm>
            <a:custGeom>
              <a:avLst/>
              <a:gdLst/>
              <a:ahLst/>
              <a:cxnLst/>
              <a:rect l="l" t="t" r="r" b="b"/>
              <a:pathLst>
                <a:path w="486" h="507" extrusionOk="0">
                  <a:moveTo>
                    <a:pt x="122" y="1"/>
                  </a:moveTo>
                  <a:lnTo>
                    <a:pt x="61" y="2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405" y="506"/>
                  </a:lnTo>
                  <a:lnTo>
                    <a:pt x="445" y="425"/>
                  </a:lnTo>
                  <a:lnTo>
                    <a:pt x="486" y="324"/>
                  </a:lnTo>
                  <a:lnTo>
                    <a:pt x="466" y="223"/>
                  </a:lnTo>
                  <a:lnTo>
                    <a:pt x="425" y="122"/>
                  </a:lnTo>
                  <a:lnTo>
                    <a:pt x="385" y="82"/>
                  </a:lnTo>
                  <a:lnTo>
                    <a:pt x="344" y="41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5" name="Google Shape;1895;p22"/>
          <p:cNvGrpSpPr/>
          <p:nvPr/>
        </p:nvGrpSpPr>
        <p:grpSpPr>
          <a:xfrm>
            <a:off x="7806709" y="589083"/>
            <a:ext cx="426682" cy="284829"/>
            <a:chOff x="1869125" y="1208850"/>
            <a:chExt cx="313575" cy="209325"/>
          </a:xfrm>
        </p:grpSpPr>
        <p:sp>
          <p:nvSpPr>
            <p:cNvPr id="1896" name="Google Shape;1896;p22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2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2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22"/>
          <p:cNvGrpSpPr/>
          <p:nvPr/>
        </p:nvGrpSpPr>
        <p:grpSpPr>
          <a:xfrm>
            <a:off x="-280204" y="3187638"/>
            <a:ext cx="1215736" cy="1184835"/>
            <a:chOff x="1511125" y="935725"/>
            <a:chExt cx="814400" cy="793700"/>
          </a:xfrm>
        </p:grpSpPr>
        <p:sp>
          <p:nvSpPr>
            <p:cNvPr id="1900" name="Google Shape;1900;p22"/>
            <p:cNvSpPr/>
            <p:nvPr/>
          </p:nvSpPr>
          <p:spPr>
            <a:xfrm>
              <a:off x="1511125" y="935725"/>
              <a:ext cx="814400" cy="793700"/>
            </a:xfrm>
            <a:custGeom>
              <a:avLst/>
              <a:gdLst/>
              <a:ahLst/>
              <a:cxnLst/>
              <a:rect l="l" t="t" r="r" b="b"/>
              <a:pathLst>
                <a:path w="32576" h="31748" extrusionOk="0">
                  <a:moveTo>
                    <a:pt x="13750" y="1"/>
                  </a:moveTo>
                  <a:lnTo>
                    <a:pt x="13629" y="21"/>
                  </a:lnTo>
                  <a:lnTo>
                    <a:pt x="13528" y="62"/>
                  </a:lnTo>
                  <a:lnTo>
                    <a:pt x="13427" y="102"/>
                  </a:lnTo>
                  <a:lnTo>
                    <a:pt x="13326" y="163"/>
                  </a:lnTo>
                  <a:lnTo>
                    <a:pt x="13225" y="244"/>
                  </a:lnTo>
                  <a:lnTo>
                    <a:pt x="13043" y="426"/>
                  </a:lnTo>
                  <a:lnTo>
                    <a:pt x="12881" y="668"/>
                  </a:lnTo>
                  <a:lnTo>
                    <a:pt x="12719" y="951"/>
                  </a:lnTo>
                  <a:lnTo>
                    <a:pt x="12557" y="1295"/>
                  </a:lnTo>
                  <a:lnTo>
                    <a:pt x="12436" y="1659"/>
                  </a:lnTo>
                  <a:lnTo>
                    <a:pt x="12294" y="2063"/>
                  </a:lnTo>
                  <a:lnTo>
                    <a:pt x="12193" y="2488"/>
                  </a:lnTo>
                  <a:lnTo>
                    <a:pt x="12072" y="2953"/>
                  </a:lnTo>
                  <a:lnTo>
                    <a:pt x="11971" y="3439"/>
                  </a:lnTo>
                  <a:lnTo>
                    <a:pt x="11890" y="3944"/>
                  </a:lnTo>
                  <a:lnTo>
                    <a:pt x="11748" y="4975"/>
                  </a:lnTo>
                  <a:lnTo>
                    <a:pt x="11627" y="6047"/>
                  </a:lnTo>
                  <a:lnTo>
                    <a:pt x="11526" y="7099"/>
                  </a:lnTo>
                  <a:lnTo>
                    <a:pt x="11445" y="8130"/>
                  </a:lnTo>
                  <a:lnTo>
                    <a:pt x="11405" y="9080"/>
                  </a:lnTo>
                  <a:lnTo>
                    <a:pt x="11364" y="9929"/>
                  </a:lnTo>
                  <a:lnTo>
                    <a:pt x="11344" y="11203"/>
                  </a:lnTo>
                  <a:lnTo>
                    <a:pt x="11344" y="11689"/>
                  </a:lnTo>
                  <a:lnTo>
                    <a:pt x="10879" y="11729"/>
                  </a:lnTo>
                  <a:lnTo>
                    <a:pt x="9666" y="11871"/>
                  </a:lnTo>
                  <a:lnTo>
                    <a:pt x="8857" y="11992"/>
                  </a:lnTo>
                  <a:lnTo>
                    <a:pt x="7927" y="12134"/>
                  </a:lnTo>
                  <a:lnTo>
                    <a:pt x="6956" y="12316"/>
                  </a:lnTo>
                  <a:lnTo>
                    <a:pt x="5925" y="12518"/>
                  </a:lnTo>
                  <a:lnTo>
                    <a:pt x="4894" y="12760"/>
                  </a:lnTo>
                  <a:lnTo>
                    <a:pt x="3903" y="13023"/>
                  </a:lnTo>
                  <a:lnTo>
                    <a:pt x="3417" y="13185"/>
                  </a:lnTo>
                  <a:lnTo>
                    <a:pt x="2932" y="13347"/>
                  </a:lnTo>
                  <a:lnTo>
                    <a:pt x="2487" y="13509"/>
                  </a:lnTo>
                  <a:lnTo>
                    <a:pt x="2063" y="13691"/>
                  </a:lnTo>
                  <a:lnTo>
                    <a:pt x="1678" y="13893"/>
                  </a:lnTo>
                  <a:lnTo>
                    <a:pt x="1314" y="14095"/>
                  </a:lnTo>
                  <a:lnTo>
                    <a:pt x="991" y="14297"/>
                  </a:lnTo>
                  <a:lnTo>
                    <a:pt x="708" y="14520"/>
                  </a:lnTo>
                  <a:lnTo>
                    <a:pt x="465" y="14762"/>
                  </a:lnTo>
                  <a:lnTo>
                    <a:pt x="263" y="15005"/>
                  </a:lnTo>
                  <a:lnTo>
                    <a:pt x="182" y="15126"/>
                  </a:lnTo>
                  <a:lnTo>
                    <a:pt x="121" y="15268"/>
                  </a:lnTo>
                  <a:lnTo>
                    <a:pt x="61" y="15389"/>
                  </a:lnTo>
                  <a:lnTo>
                    <a:pt x="40" y="15531"/>
                  </a:lnTo>
                  <a:lnTo>
                    <a:pt x="0" y="15672"/>
                  </a:lnTo>
                  <a:lnTo>
                    <a:pt x="0" y="15794"/>
                  </a:lnTo>
                  <a:lnTo>
                    <a:pt x="20" y="15935"/>
                  </a:lnTo>
                  <a:lnTo>
                    <a:pt x="40" y="16056"/>
                  </a:lnTo>
                  <a:lnTo>
                    <a:pt x="101" y="16198"/>
                  </a:lnTo>
                  <a:lnTo>
                    <a:pt x="162" y="16319"/>
                  </a:lnTo>
                  <a:lnTo>
                    <a:pt x="243" y="16461"/>
                  </a:lnTo>
                  <a:lnTo>
                    <a:pt x="324" y="16582"/>
                  </a:lnTo>
                  <a:lnTo>
                    <a:pt x="546" y="16825"/>
                  </a:lnTo>
                  <a:lnTo>
                    <a:pt x="829" y="17067"/>
                  </a:lnTo>
                  <a:lnTo>
                    <a:pt x="1153" y="17310"/>
                  </a:lnTo>
                  <a:lnTo>
                    <a:pt x="1517" y="17533"/>
                  </a:lnTo>
                  <a:lnTo>
                    <a:pt x="1921" y="17755"/>
                  </a:lnTo>
                  <a:lnTo>
                    <a:pt x="2346" y="17977"/>
                  </a:lnTo>
                  <a:lnTo>
                    <a:pt x="2811" y="18180"/>
                  </a:lnTo>
                  <a:lnTo>
                    <a:pt x="3316" y="18382"/>
                  </a:lnTo>
                  <a:lnTo>
                    <a:pt x="3822" y="18584"/>
                  </a:lnTo>
                  <a:lnTo>
                    <a:pt x="4348" y="18766"/>
                  </a:lnTo>
                  <a:lnTo>
                    <a:pt x="5419" y="19110"/>
                  </a:lnTo>
                  <a:lnTo>
                    <a:pt x="6511" y="19413"/>
                  </a:lnTo>
                  <a:lnTo>
                    <a:pt x="7563" y="19696"/>
                  </a:lnTo>
                  <a:lnTo>
                    <a:pt x="8553" y="19939"/>
                  </a:lnTo>
                  <a:lnTo>
                    <a:pt x="9443" y="20121"/>
                  </a:lnTo>
                  <a:lnTo>
                    <a:pt x="10778" y="20404"/>
                  </a:lnTo>
                  <a:lnTo>
                    <a:pt x="11304" y="20505"/>
                  </a:lnTo>
                  <a:lnTo>
                    <a:pt x="11223" y="20849"/>
                  </a:lnTo>
                  <a:lnTo>
                    <a:pt x="11081" y="21819"/>
                  </a:lnTo>
                  <a:lnTo>
                    <a:pt x="11000" y="22487"/>
                  </a:lnTo>
                  <a:lnTo>
                    <a:pt x="10919" y="23235"/>
                  </a:lnTo>
                  <a:lnTo>
                    <a:pt x="10838" y="24064"/>
                  </a:lnTo>
                  <a:lnTo>
                    <a:pt x="10778" y="24933"/>
                  </a:lnTo>
                  <a:lnTo>
                    <a:pt x="10758" y="25843"/>
                  </a:lnTo>
                  <a:lnTo>
                    <a:pt x="10778" y="26753"/>
                  </a:lnTo>
                  <a:lnTo>
                    <a:pt x="10798" y="27218"/>
                  </a:lnTo>
                  <a:lnTo>
                    <a:pt x="10818" y="27663"/>
                  </a:lnTo>
                  <a:lnTo>
                    <a:pt x="10859" y="28108"/>
                  </a:lnTo>
                  <a:lnTo>
                    <a:pt x="10919" y="28553"/>
                  </a:lnTo>
                  <a:lnTo>
                    <a:pt x="11000" y="28978"/>
                  </a:lnTo>
                  <a:lnTo>
                    <a:pt x="11081" y="29382"/>
                  </a:lnTo>
                  <a:lnTo>
                    <a:pt x="11182" y="29766"/>
                  </a:lnTo>
                  <a:lnTo>
                    <a:pt x="11304" y="30130"/>
                  </a:lnTo>
                  <a:lnTo>
                    <a:pt x="11445" y="30474"/>
                  </a:lnTo>
                  <a:lnTo>
                    <a:pt x="11607" y="30798"/>
                  </a:lnTo>
                  <a:lnTo>
                    <a:pt x="11789" y="31101"/>
                  </a:lnTo>
                  <a:lnTo>
                    <a:pt x="11991" y="31364"/>
                  </a:lnTo>
                  <a:lnTo>
                    <a:pt x="12092" y="31485"/>
                  </a:lnTo>
                  <a:lnTo>
                    <a:pt x="12213" y="31566"/>
                  </a:lnTo>
                  <a:lnTo>
                    <a:pt x="12335" y="31647"/>
                  </a:lnTo>
                  <a:lnTo>
                    <a:pt x="12456" y="31707"/>
                  </a:lnTo>
                  <a:lnTo>
                    <a:pt x="12598" y="31728"/>
                  </a:lnTo>
                  <a:lnTo>
                    <a:pt x="12719" y="31748"/>
                  </a:lnTo>
                  <a:lnTo>
                    <a:pt x="12861" y="31748"/>
                  </a:lnTo>
                  <a:lnTo>
                    <a:pt x="13002" y="31707"/>
                  </a:lnTo>
                  <a:lnTo>
                    <a:pt x="13144" y="31667"/>
                  </a:lnTo>
                  <a:lnTo>
                    <a:pt x="13285" y="31627"/>
                  </a:lnTo>
                  <a:lnTo>
                    <a:pt x="13447" y="31546"/>
                  </a:lnTo>
                  <a:lnTo>
                    <a:pt x="13588" y="31465"/>
                  </a:lnTo>
                  <a:lnTo>
                    <a:pt x="13912" y="31242"/>
                  </a:lnTo>
                  <a:lnTo>
                    <a:pt x="14236" y="30979"/>
                  </a:lnTo>
                  <a:lnTo>
                    <a:pt x="14559" y="30656"/>
                  </a:lnTo>
                  <a:lnTo>
                    <a:pt x="14903" y="30292"/>
                  </a:lnTo>
                  <a:lnTo>
                    <a:pt x="15226" y="29908"/>
                  </a:lnTo>
                  <a:lnTo>
                    <a:pt x="15570" y="29463"/>
                  </a:lnTo>
                  <a:lnTo>
                    <a:pt x="15914" y="29018"/>
                  </a:lnTo>
                  <a:lnTo>
                    <a:pt x="16258" y="28533"/>
                  </a:lnTo>
                  <a:lnTo>
                    <a:pt x="16925" y="27522"/>
                  </a:lnTo>
                  <a:lnTo>
                    <a:pt x="17572" y="26470"/>
                  </a:lnTo>
                  <a:lnTo>
                    <a:pt x="18179" y="25439"/>
                  </a:lnTo>
                  <a:lnTo>
                    <a:pt x="18725" y="24448"/>
                  </a:lnTo>
                  <a:lnTo>
                    <a:pt x="19190" y="23558"/>
                  </a:lnTo>
                  <a:lnTo>
                    <a:pt x="19897" y="22204"/>
                  </a:lnTo>
                  <a:lnTo>
                    <a:pt x="20160" y="21678"/>
                  </a:lnTo>
                  <a:lnTo>
                    <a:pt x="20443" y="21920"/>
                  </a:lnTo>
                  <a:lnTo>
                    <a:pt x="21252" y="22608"/>
                  </a:lnTo>
                  <a:lnTo>
                    <a:pt x="21818" y="23053"/>
                  </a:lnTo>
                  <a:lnTo>
                    <a:pt x="22486" y="23579"/>
                  </a:lnTo>
                  <a:lnTo>
                    <a:pt x="23234" y="24104"/>
                  </a:lnTo>
                  <a:lnTo>
                    <a:pt x="24022" y="24671"/>
                  </a:lnTo>
                  <a:lnTo>
                    <a:pt x="24892" y="25237"/>
                  </a:lnTo>
                  <a:lnTo>
                    <a:pt x="25782" y="25783"/>
                  </a:lnTo>
                  <a:lnTo>
                    <a:pt x="26712" y="26308"/>
                  </a:lnTo>
                  <a:lnTo>
                    <a:pt x="27177" y="26531"/>
                  </a:lnTo>
                  <a:lnTo>
                    <a:pt x="27642" y="26774"/>
                  </a:lnTo>
                  <a:lnTo>
                    <a:pt x="28127" y="26976"/>
                  </a:lnTo>
                  <a:lnTo>
                    <a:pt x="28592" y="27158"/>
                  </a:lnTo>
                  <a:lnTo>
                    <a:pt x="29057" y="27319"/>
                  </a:lnTo>
                  <a:lnTo>
                    <a:pt x="29523" y="27481"/>
                  </a:lnTo>
                  <a:lnTo>
                    <a:pt x="29967" y="27582"/>
                  </a:lnTo>
                  <a:lnTo>
                    <a:pt x="30432" y="27683"/>
                  </a:lnTo>
                  <a:lnTo>
                    <a:pt x="30857" y="27744"/>
                  </a:lnTo>
                  <a:lnTo>
                    <a:pt x="31302" y="27764"/>
                  </a:lnTo>
                  <a:lnTo>
                    <a:pt x="31504" y="27764"/>
                  </a:lnTo>
                  <a:lnTo>
                    <a:pt x="31686" y="27744"/>
                  </a:lnTo>
                  <a:lnTo>
                    <a:pt x="31848" y="27724"/>
                  </a:lnTo>
                  <a:lnTo>
                    <a:pt x="31989" y="27663"/>
                  </a:lnTo>
                  <a:lnTo>
                    <a:pt x="32111" y="27603"/>
                  </a:lnTo>
                  <a:lnTo>
                    <a:pt x="32232" y="27522"/>
                  </a:lnTo>
                  <a:lnTo>
                    <a:pt x="32333" y="27441"/>
                  </a:lnTo>
                  <a:lnTo>
                    <a:pt x="32414" y="27340"/>
                  </a:lnTo>
                  <a:lnTo>
                    <a:pt x="32475" y="27218"/>
                  </a:lnTo>
                  <a:lnTo>
                    <a:pt x="32515" y="27097"/>
                  </a:lnTo>
                  <a:lnTo>
                    <a:pt x="32556" y="26956"/>
                  </a:lnTo>
                  <a:lnTo>
                    <a:pt x="32576" y="26814"/>
                  </a:lnTo>
                  <a:lnTo>
                    <a:pt x="32576" y="26652"/>
                  </a:lnTo>
                  <a:lnTo>
                    <a:pt x="32576" y="26470"/>
                  </a:lnTo>
                  <a:lnTo>
                    <a:pt x="32535" y="26106"/>
                  </a:lnTo>
                  <a:lnTo>
                    <a:pt x="32434" y="25702"/>
                  </a:lnTo>
                  <a:lnTo>
                    <a:pt x="32293" y="25277"/>
                  </a:lnTo>
                  <a:lnTo>
                    <a:pt x="32131" y="24812"/>
                  </a:lnTo>
                  <a:lnTo>
                    <a:pt x="31909" y="24347"/>
                  </a:lnTo>
                  <a:lnTo>
                    <a:pt x="31686" y="23841"/>
                  </a:lnTo>
                  <a:lnTo>
                    <a:pt x="31423" y="23336"/>
                  </a:lnTo>
                  <a:lnTo>
                    <a:pt x="31140" y="22810"/>
                  </a:lnTo>
                  <a:lnTo>
                    <a:pt x="30837" y="22284"/>
                  </a:lnTo>
                  <a:lnTo>
                    <a:pt x="30190" y="21213"/>
                  </a:lnTo>
                  <a:lnTo>
                    <a:pt x="29523" y="20181"/>
                  </a:lnTo>
                  <a:lnTo>
                    <a:pt x="28875" y="19191"/>
                  </a:lnTo>
                  <a:lnTo>
                    <a:pt x="28249" y="18281"/>
                  </a:lnTo>
                  <a:lnTo>
                    <a:pt x="27278" y="16845"/>
                  </a:lnTo>
                  <a:lnTo>
                    <a:pt x="26975" y="16380"/>
                  </a:lnTo>
                  <a:lnTo>
                    <a:pt x="26894" y="16218"/>
                  </a:lnTo>
                  <a:lnTo>
                    <a:pt x="26853" y="16117"/>
                  </a:lnTo>
                  <a:lnTo>
                    <a:pt x="26853" y="16016"/>
                  </a:lnTo>
                  <a:lnTo>
                    <a:pt x="26894" y="15874"/>
                  </a:lnTo>
                  <a:lnTo>
                    <a:pt x="26975" y="15692"/>
                  </a:lnTo>
                  <a:lnTo>
                    <a:pt x="27096" y="15470"/>
                  </a:lnTo>
                  <a:lnTo>
                    <a:pt x="27399" y="14924"/>
                  </a:lnTo>
                  <a:lnTo>
                    <a:pt x="27784" y="14257"/>
                  </a:lnTo>
                  <a:lnTo>
                    <a:pt x="28774" y="12659"/>
                  </a:lnTo>
                  <a:lnTo>
                    <a:pt x="29887" y="10860"/>
                  </a:lnTo>
                  <a:lnTo>
                    <a:pt x="30412" y="9950"/>
                  </a:lnTo>
                  <a:lnTo>
                    <a:pt x="30918" y="9040"/>
                  </a:lnTo>
                  <a:lnTo>
                    <a:pt x="31342" y="8190"/>
                  </a:lnTo>
                  <a:lnTo>
                    <a:pt x="31524" y="7786"/>
                  </a:lnTo>
                  <a:lnTo>
                    <a:pt x="31706" y="7422"/>
                  </a:lnTo>
                  <a:lnTo>
                    <a:pt x="31828" y="7058"/>
                  </a:lnTo>
                  <a:lnTo>
                    <a:pt x="31949" y="6714"/>
                  </a:lnTo>
                  <a:lnTo>
                    <a:pt x="32010" y="6411"/>
                  </a:lnTo>
                  <a:lnTo>
                    <a:pt x="32050" y="6148"/>
                  </a:lnTo>
                  <a:lnTo>
                    <a:pt x="32070" y="5905"/>
                  </a:lnTo>
                  <a:lnTo>
                    <a:pt x="32050" y="5804"/>
                  </a:lnTo>
                  <a:lnTo>
                    <a:pt x="32030" y="5703"/>
                  </a:lnTo>
                  <a:lnTo>
                    <a:pt x="31989" y="5622"/>
                  </a:lnTo>
                  <a:lnTo>
                    <a:pt x="31949" y="5542"/>
                  </a:lnTo>
                  <a:lnTo>
                    <a:pt x="31888" y="5481"/>
                  </a:lnTo>
                  <a:lnTo>
                    <a:pt x="31807" y="5420"/>
                  </a:lnTo>
                  <a:lnTo>
                    <a:pt x="31686" y="5339"/>
                  </a:lnTo>
                  <a:lnTo>
                    <a:pt x="31545" y="5279"/>
                  </a:lnTo>
                  <a:lnTo>
                    <a:pt x="31221" y="5157"/>
                  </a:lnTo>
                  <a:lnTo>
                    <a:pt x="30877" y="5097"/>
                  </a:lnTo>
                  <a:lnTo>
                    <a:pt x="30513" y="5056"/>
                  </a:lnTo>
                  <a:lnTo>
                    <a:pt x="30109" y="5036"/>
                  </a:lnTo>
                  <a:lnTo>
                    <a:pt x="29664" y="5036"/>
                  </a:lnTo>
                  <a:lnTo>
                    <a:pt x="29219" y="5076"/>
                  </a:lnTo>
                  <a:lnTo>
                    <a:pt x="28734" y="5137"/>
                  </a:lnTo>
                  <a:lnTo>
                    <a:pt x="28249" y="5218"/>
                  </a:lnTo>
                  <a:lnTo>
                    <a:pt x="27743" y="5319"/>
                  </a:lnTo>
                  <a:lnTo>
                    <a:pt x="27238" y="5440"/>
                  </a:lnTo>
                  <a:lnTo>
                    <a:pt x="26712" y="5562"/>
                  </a:lnTo>
                  <a:lnTo>
                    <a:pt x="25660" y="5865"/>
                  </a:lnTo>
                  <a:lnTo>
                    <a:pt x="24629" y="6209"/>
                  </a:lnTo>
                  <a:lnTo>
                    <a:pt x="23618" y="6553"/>
                  </a:lnTo>
                  <a:lnTo>
                    <a:pt x="22647" y="6917"/>
                  </a:lnTo>
                  <a:lnTo>
                    <a:pt x="21778" y="7260"/>
                  </a:lnTo>
                  <a:lnTo>
                    <a:pt x="21010" y="7584"/>
                  </a:lnTo>
                  <a:lnTo>
                    <a:pt x="19877" y="8069"/>
                  </a:lnTo>
                  <a:lnTo>
                    <a:pt x="19453" y="8271"/>
                  </a:lnTo>
                  <a:lnTo>
                    <a:pt x="19311" y="7887"/>
                  </a:lnTo>
                  <a:lnTo>
                    <a:pt x="18886" y="6917"/>
                  </a:lnTo>
                  <a:lnTo>
                    <a:pt x="18583" y="6249"/>
                  </a:lnTo>
                  <a:lnTo>
                    <a:pt x="18239" y="5521"/>
                  </a:lnTo>
                  <a:lnTo>
                    <a:pt x="17855" y="4753"/>
                  </a:lnTo>
                  <a:lnTo>
                    <a:pt x="17430" y="3964"/>
                  </a:lnTo>
                  <a:lnTo>
                    <a:pt x="16986" y="3176"/>
                  </a:lnTo>
                  <a:lnTo>
                    <a:pt x="16521" y="2407"/>
                  </a:lnTo>
                  <a:lnTo>
                    <a:pt x="16278" y="2043"/>
                  </a:lnTo>
                  <a:lnTo>
                    <a:pt x="16035" y="1720"/>
                  </a:lnTo>
                  <a:lnTo>
                    <a:pt x="15793" y="1396"/>
                  </a:lnTo>
                  <a:lnTo>
                    <a:pt x="15550" y="1093"/>
                  </a:lnTo>
                  <a:lnTo>
                    <a:pt x="15307" y="830"/>
                  </a:lnTo>
                  <a:lnTo>
                    <a:pt x="15065" y="587"/>
                  </a:lnTo>
                  <a:lnTo>
                    <a:pt x="14802" y="385"/>
                  </a:lnTo>
                  <a:lnTo>
                    <a:pt x="14559" y="223"/>
                  </a:lnTo>
                  <a:lnTo>
                    <a:pt x="14337" y="102"/>
                  </a:lnTo>
                  <a:lnTo>
                    <a:pt x="14094" y="41"/>
                  </a:lnTo>
                  <a:lnTo>
                    <a:pt x="13973" y="21"/>
                  </a:lnTo>
                  <a:lnTo>
                    <a:pt x="138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2"/>
            <p:cNvSpPr/>
            <p:nvPr/>
          </p:nvSpPr>
          <p:spPr>
            <a:xfrm>
              <a:off x="2188525" y="1500925"/>
              <a:ext cx="99600" cy="100100"/>
            </a:xfrm>
            <a:custGeom>
              <a:avLst/>
              <a:gdLst/>
              <a:ahLst/>
              <a:cxnLst/>
              <a:rect l="l" t="t" r="r" b="b"/>
              <a:pathLst>
                <a:path w="3984" h="400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5" y="1173"/>
                  </a:lnTo>
                  <a:lnTo>
                    <a:pt x="2487" y="1254"/>
                  </a:lnTo>
                  <a:lnTo>
                    <a:pt x="2629" y="1355"/>
                  </a:lnTo>
                  <a:lnTo>
                    <a:pt x="2730" y="1476"/>
                  </a:lnTo>
                  <a:lnTo>
                    <a:pt x="2811" y="1638"/>
                  </a:lnTo>
                  <a:lnTo>
                    <a:pt x="2871" y="1820"/>
                  </a:lnTo>
                  <a:lnTo>
                    <a:pt x="2892" y="1982"/>
                  </a:lnTo>
                  <a:lnTo>
                    <a:pt x="2871" y="2164"/>
                  </a:lnTo>
                  <a:lnTo>
                    <a:pt x="2831" y="2325"/>
                  </a:lnTo>
                  <a:lnTo>
                    <a:pt x="2750" y="2487"/>
                  </a:lnTo>
                  <a:lnTo>
                    <a:pt x="2649" y="2629"/>
                  </a:lnTo>
                  <a:lnTo>
                    <a:pt x="2507" y="2730"/>
                  </a:lnTo>
                  <a:lnTo>
                    <a:pt x="2366" y="2831"/>
                  </a:lnTo>
                  <a:lnTo>
                    <a:pt x="2184" y="2871"/>
                  </a:lnTo>
                  <a:lnTo>
                    <a:pt x="2002" y="2892"/>
                  </a:lnTo>
                  <a:lnTo>
                    <a:pt x="1840" y="2892"/>
                  </a:lnTo>
                  <a:lnTo>
                    <a:pt x="1658" y="2831"/>
                  </a:lnTo>
                  <a:lnTo>
                    <a:pt x="1517" y="2750"/>
                  </a:lnTo>
                  <a:lnTo>
                    <a:pt x="1375" y="2649"/>
                  </a:lnTo>
                  <a:lnTo>
                    <a:pt x="1254" y="2507"/>
                  </a:lnTo>
                  <a:lnTo>
                    <a:pt x="1173" y="2366"/>
                  </a:lnTo>
                  <a:lnTo>
                    <a:pt x="1112" y="2184"/>
                  </a:lnTo>
                  <a:lnTo>
                    <a:pt x="1092" y="2002"/>
                  </a:lnTo>
                  <a:lnTo>
                    <a:pt x="1112" y="1840"/>
                  </a:lnTo>
                  <a:lnTo>
                    <a:pt x="1153" y="1658"/>
                  </a:lnTo>
                  <a:lnTo>
                    <a:pt x="1234" y="1517"/>
                  </a:lnTo>
                  <a:lnTo>
                    <a:pt x="1355" y="1375"/>
                  </a:lnTo>
                  <a:lnTo>
                    <a:pt x="1476" y="1274"/>
                  </a:lnTo>
                  <a:lnTo>
                    <a:pt x="1638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82" y="0"/>
                  </a:moveTo>
                  <a:lnTo>
                    <a:pt x="1779" y="20"/>
                  </a:lnTo>
                  <a:lnTo>
                    <a:pt x="1577" y="61"/>
                  </a:lnTo>
                  <a:lnTo>
                    <a:pt x="1375" y="101"/>
                  </a:lnTo>
                  <a:lnTo>
                    <a:pt x="1193" y="182"/>
                  </a:lnTo>
                  <a:lnTo>
                    <a:pt x="1011" y="263"/>
                  </a:lnTo>
                  <a:lnTo>
                    <a:pt x="849" y="364"/>
                  </a:lnTo>
                  <a:lnTo>
                    <a:pt x="708" y="485"/>
                  </a:lnTo>
                  <a:lnTo>
                    <a:pt x="566" y="627"/>
                  </a:lnTo>
                  <a:lnTo>
                    <a:pt x="445" y="768"/>
                  </a:lnTo>
                  <a:lnTo>
                    <a:pt x="324" y="930"/>
                  </a:lnTo>
                  <a:lnTo>
                    <a:pt x="222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0" y="1638"/>
                  </a:lnTo>
                  <a:lnTo>
                    <a:pt x="20" y="1820"/>
                  </a:lnTo>
                  <a:lnTo>
                    <a:pt x="0" y="2022"/>
                  </a:lnTo>
                  <a:lnTo>
                    <a:pt x="20" y="2224"/>
                  </a:lnTo>
                  <a:lnTo>
                    <a:pt x="40" y="2427"/>
                  </a:lnTo>
                  <a:lnTo>
                    <a:pt x="101" y="2609"/>
                  </a:lnTo>
                  <a:lnTo>
                    <a:pt x="182" y="2811"/>
                  </a:lnTo>
                  <a:lnTo>
                    <a:pt x="263" y="2972"/>
                  </a:lnTo>
                  <a:lnTo>
                    <a:pt x="364" y="3154"/>
                  </a:lnTo>
                  <a:lnTo>
                    <a:pt x="485" y="3296"/>
                  </a:lnTo>
                  <a:lnTo>
                    <a:pt x="627" y="3438"/>
                  </a:lnTo>
                  <a:lnTo>
                    <a:pt x="768" y="3559"/>
                  </a:lnTo>
                  <a:lnTo>
                    <a:pt x="910" y="3680"/>
                  </a:lnTo>
                  <a:lnTo>
                    <a:pt x="1092" y="3761"/>
                  </a:lnTo>
                  <a:lnTo>
                    <a:pt x="1254" y="3842"/>
                  </a:lnTo>
                  <a:lnTo>
                    <a:pt x="1436" y="3923"/>
                  </a:lnTo>
                  <a:lnTo>
                    <a:pt x="1618" y="3963"/>
                  </a:lnTo>
                  <a:lnTo>
                    <a:pt x="1820" y="3984"/>
                  </a:lnTo>
                  <a:lnTo>
                    <a:pt x="2022" y="4004"/>
                  </a:lnTo>
                  <a:lnTo>
                    <a:pt x="2224" y="3984"/>
                  </a:lnTo>
                  <a:lnTo>
                    <a:pt x="2427" y="3943"/>
                  </a:lnTo>
                  <a:lnTo>
                    <a:pt x="2609" y="3903"/>
                  </a:lnTo>
                  <a:lnTo>
                    <a:pt x="2811" y="3822"/>
                  </a:lnTo>
                  <a:lnTo>
                    <a:pt x="2973" y="3741"/>
                  </a:lnTo>
                  <a:lnTo>
                    <a:pt x="3134" y="3640"/>
                  </a:lnTo>
                  <a:lnTo>
                    <a:pt x="3296" y="3518"/>
                  </a:lnTo>
                  <a:lnTo>
                    <a:pt x="3438" y="3377"/>
                  </a:lnTo>
                  <a:lnTo>
                    <a:pt x="3559" y="3235"/>
                  </a:lnTo>
                  <a:lnTo>
                    <a:pt x="3680" y="3074"/>
                  </a:lnTo>
                  <a:lnTo>
                    <a:pt x="3761" y="2912"/>
                  </a:lnTo>
                  <a:lnTo>
                    <a:pt x="3842" y="2750"/>
                  </a:lnTo>
                  <a:lnTo>
                    <a:pt x="3903" y="2568"/>
                  </a:lnTo>
                  <a:lnTo>
                    <a:pt x="3963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79"/>
                  </a:lnTo>
                  <a:lnTo>
                    <a:pt x="3943" y="1577"/>
                  </a:lnTo>
                  <a:lnTo>
                    <a:pt x="3903" y="1375"/>
                  </a:lnTo>
                  <a:lnTo>
                    <a:pt x="3822" y="1193"/>
                  </a:lnTo>
                  <a:lnTo>
                    <a:pt x="3741" y="1011"/>
                  </a:lnTo>
                  <a:lnTo>
                    <a:pt x="3620" y="849"/>
                  </a:lnTo>
                  <a:lnTo>
                    <a:pt x="3518" y="708"/>
                  </a:lnTo>
                  <a:lnTo>
                    <a:pt x="3377" y="566"/>
                  </a:lnTo>
                  <a:lnTo>
                    <a:pt x="3235" y="445"/>
                  </a:lnTo>
                  <a:lnTo>
                    <a:pt x="3074" y="324"/>
                  </a:lnTo>
                  <a:lnTo>
                    <a:pt x="2912" y="222"/>
                  </a:lnTo>
                  <a:lnTo>
                    <a:pt x="2730" y="142"/>
                  </a:lnTo>
                  <a:lnTo>
                    <a:pt x="2548" y="81"/>
                  </a:lnTo>
                  <a:lnTo>
                    <a:pt x="2366" y="40"/>
                  </a:lnTo>
                  <a:lnTo>
                    <a:pt x="2184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2"/>
            <p:cNvSpPr/>
            <p:nvPr/>
          </p:nvSpPr>
          <p:spPr>
            <a:xfrm>
              <a:off x="2090450" y="1408900"/>
              <a:ext cx="99600" cy="99625"/>
            </a:xfrm>
            <a:custGeom>
              <a:avLst/>
              <a:gdLst/>
              <a:ahLst/>
              <a:cxnLst/>
              <a:rect l="l" t="t" r="r" b="b"/>
              <a:pathLst>
                <a:path w="3984" h="3985" extrusionOk="0">
                  <a:moveTo>
                    <a:pt x="1982" y="1093"/>
                  </a:moveTo>
                  <a:lnTo>
                    <a:pt x="2164" y="1113"/>
                  </a:lnTo>
                  <a:lnTo>
                    <a:pt x="2326" y="1153"/>
                  </a:lnTo>
                  <a:lnTo>
                    <a:pt x="2487" y="1234"/>
                  </a:lnTo>
                  <a:lnTo>
                    <a:pt x="2629" y="1335"/>
                  </a:lnTo>
                  <a:lnTo>
                    <a:pt x="2730" y="1477"/>
                  </a:lnTo>
                  <a:lnTo>
                    <a:pt x="2811" y="161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72" y="2144"/>
                  </a:lnTo>
                  <a:lnTo>
                    <a:pt x="2831" y="2326"/>
                  </a:lnTo>
                  <a:lnTo>
                    <a:pt x="2750" y="2468"/>
                  </a:lnTo>
                  <a:lnTo>
                    <a:pt x="2649" y="2609"/>
                  </a:lnTo>
                  <a:lnTo>
                    <a:pt x="2508" y="2731"/>
                  </a:lnTo>
                  <a:lnTo>
                    <a:pt x="2366" y="2812"/>
                  </a:lnTo>
                  <a:lnTo>
                    <a:pt x="2184" y="2872"/>
                  </a:lnTo>
                  <a:lnTo>
                    <a:pt x="2002" y="2892"/>
                  </a:lnTo>
                  <a:lnTo>
                    <a:pt x="1840" y="2872"/>
                  </a:lnTo>
                  <a:lnTo>
                    <a:pt x="1658" y="2832"/>
                  </a:lnTo>
                  <a:lnTo>
                    <a:pt x="1517" y="2751"/>
                  </a:lnTo>
                  <a:lnTo>
                    <a:pt x="1375" y="2630"/>
                  </a:lnTo>
                  <a:lnTo>
                    <a:pt x="1254" y="2508"/>
                  </a:lnTo>
                  <a:lnTo>
                    <a:pt x="1173" y="2346"/>
                  </a:lnTo>
                  <a:lnTo>
                    <a:pt x="1112" y="2185"/>
                  </a:lnTo>
                  <a:lnTo>
                    <a:pt x="1092" y="2003"/>
                  </a:lnTo>
                  <a:lnTo>
                    <a:pt x="1112" y="1821"/>
                  </a:lnTo>
                  <a:lnTo>
                    <a:pt x="1173" y="1659"/>
                  </a:lnTo>
                  <a:lnTo>
                    <a:pt x="1234" y="1497"/>
                  </a:lnTo>
                  <a:lnTo>
                    <a:pt x="1355" y="1356"/>
                  </a:lnTo>
                  <a:lnTo>
                    <a:pt x="1476" y="1254"/>
                  </a:lnTo>
                  <a:lnTo>
                    <a:pt x="1638" y="1174"/>
                  </a:lnTo>
                  <a:lnTo>
                    <a:pt x="1800" y="1113"/>
                  </a:lnTo>
                  <a:lnTo>
                    <a:pt x="1982" y="1093"/>
                  </a:lnTo>
                  <a:close/>
                  <a:moveTo>
                    <a:pt x="1780" y="1"/>
                  </a:moveTo>
                  <a:lnTo>
                    <a:pt x="1577" y="41"/>
                  </a:lnTo>
                  <a:lnTo>
                    <a:pt x="1375" y="82"/>
                  </a:lnTo>
                  <a:lnTo>
                    <a:pt x="1193" y="163"/>
                  </a:lnTo>
                  <a:lnTo>
                    <a:pt x="1011" y="243"/>
                  </a:lnTo>
                  <a:lnTo>
                    <a:pt x="849" y="365"/>
                  </a:lnTo>
                  <a:lnTo>
                    <a:pt x="708" y="466"/>
                  </a:lnTo>
                  <a:lnTo>
                    <a:pt x="566" y="607"/>
                  </a:lnTo>
                  <a:lnTo>
                    <a:pt x="445" y="749"/>
                  </a:lnTo>
                  <a:lnTo>
                    <a:pt x="324" y="911"/>
                  </a:lnTo>
                  <a:lnTo>
                    <a:pt x="223" y="107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1" y="1618"/>
                  </a:lnTo>
                  <a:lnTo>
                    <a:pt x="20" y="1800"/>
                  </a:lnTo>
                  <a:lnTo>
                    <a:pt x="0" y="2003"/>
                  </a:lnTo>
                  <a:lnTo>
                    <a:pt x="20" y="2205"/>
                  </a:lnTo>
                  <a:lnTo>
                    <a:pt x="41" y="2407"/>
                  </a:lnTo>
                  <a:lnTo>
                    <a:pt x="101" y="2609"/>
                  </a:lnTo>
                  <a:lnTo>
                    <a:pt x="182" y="2791"/>
                  </a:lnTo>
                  <a:lnTo>
                    <a:pt x="263" y="2973"/>
                  </a:lnTo>
                  <a:lnTo>
                    <a:pt x="364" y="3135"/>
                  </a:lnTo>
                  <a:lnTo>
                    <a:pt x="485" y="3277"/>
                  </a:lnTo>
                  <a:lnTo>
                    <a:pt x="627" y="3418"/>
                  </a:lnTo>
                  <a:lnTo>
                    <a:pt x="769" y="3560"/>
                  </a:lnTo>
                  <a:lnTo>
                    <a:pt x="910" y="3661"/>
                  </a:lnTo>
                  <a:lnTo>
                    <a:pt x="1092" y="3762"/>
                  </a:lnTo>
                  <a:lnTo>
                    <a:pt x="1254" y="3843"/>
                  </a:lnTo>
                  <a:lnTo>
                    <a:pt x="1436" y="3903"/>
                  </a:lnTo>
                  <a:lnTo>
                    <a:pt x="1618" y="3944"/>
                  </a:lnTo>
                  <a:lnTo>
                    <a:pt x="1820" y="3964"/>
                  </a:lnTo>
                  <a:lnTo>
                    <a:pt x="2022" y="3984"/>
                  </a:lnTo>
                  <a:lnTo>
                    <a:pt x="2224" y="3964"/>
                  </a:lnTo>
                  <a:lnTo>
                    <a:pt x="2427" y="3944"/>
                  </a:lnTo>
                  <a:lnTo>
                    <a:pt x="2609" y="3883"/>
                  </a:lnTo>
                  <a:lnTo>
                    <a:pt x="2811" y="3802"/>
                  </a:lnTo>
                  <a:lnTo>
                    <a:pt x="2973" y="3721"/>
                  </a:lnTo>
                  <a:lnTo>
                    <a:pt x="3134" y="3620"/>
                  </a:lnTo>
                  <a:lnTo>
                    <a:pt x="3296" y="3499"/>
                  </a:lnTo>
                  <a:lnTo>
                    <a:pt x="3438" y="3378"/>
                  </a:lnTo>
                  <a:lnTo>
                    <a:pt x="3559" y="3216"/>
                  </a:lnTo>
                  <a:lnTo>
                    <a:pt x="3680" y="3074"/>
                  </a:lnTo>
                  <a:lnTo>
                    <a:pt x="3761" y="2892"/>
                  </a:lnTo>
                  <a:lnTo>
                    <a:pt x="3842" y="2731"/>
                  </a:lnTo>
                  <a:lnTo>
                    <a:pt x="3903" y="2549"/>
                  </a:lnTo>
                  <a:lnTo>
                    <a:pt x="3963" y="2367"/>
                  </a:lnTo>
                  <a:lnTo>
                    <a:pt x="3984" y="2164"/>
                  </a:lnTo>
                  <a:lnTo>
                    <a:pt x="3984" y="1962"/>
                  </a:lnTo>
                  <a:lnTo>
                    <a:pt x="3984" y="1760"/>
                  </a:lnTo>
                  <a:lnTo>
                    <a:pt x="3943" y="1558"/>
                  </a:lnTo>
                  <a:lnTo>
                    <a:pt x="3903" y="1376"/>
                  </a:lnTo>
                  <a:lnTo>
                    <a:pt x="3822" y="1174"/>
                  </a:lnTo>
                  <a:lnTo>
                    <a:pt x="3741" y="1012"/>
                  </a:lnTo>
                  <a:lnTo>
                    <a:pt x="3620" y="850"/>
                  </a:lnTo>
                  <a:lnTo>
                    <a:pt x="3519" y="688"/>
                  </a:lnTo>
                  <a:lnTo>
                    <a:pt x="3377" y="547"/>
                  </a:lnTo>
                  <a:lnTo>
                    <a:pt x="3236" y="425"/>
                  </a:lnTo>
                  <a:lnTo>
                    <a:pt x="3074" y="304"/>
                  </a:lnTo>
                  <a:lnTo>
                    <a:pt x="2912" y="223"/>
                  </a:lnTo>
                  <a:lnTo>
                    <a:pt x="2730" y="142"/>
                  </a:lnTo>
                  <a:lnTo>
                    <a:pt x="2548" y="82"/>
                  </a:lnTo>
                  <a:lnTo>
                    <a:pt x="2366" y="2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2"/>
            <p:cNvSpPr/>
            <p:nvPr/>
          </p:nvSpPr>
          <p:spPr>
            <a:xfrm>
              <a:off x="1803800" y="1568150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3" y="1092"/>
                  </a:moveTo>
                  <a:lnTo>
                    <a:pt x="2165" y="1113"/>
                  </a:lnTo>
                  <a:lnTo>
                    <a:pt x="2326" y="1153"/>
                  </a:lnTo>
                  <a:lnTo>
                    <a:pt x="2488" y="1234"/>
                  </a:lnTo>
                  <a:lnTo>
                    <a:pt x="2630" y="1335"/>
                  </a:lnTo>
                  <a:lnTo>
                    <a:pt x="2731" y="1477"/>
                  </a:lnTo>
                  <a:lnTo>
                    <a:pt x="2812" y="1618"/>
                  </a:lnTo>
                  <a:lnTo>
                    <a:pt x="2872" y="1800"/>
                  </a:lnTo>
                  <a:lnTo>
                    <a:pt x="2893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67"/>
                  </a:lnTo>
                  <a:lnTo>
                    <a:pt x="2650" y="2609"/>
                  </a:lnTo>
                  <a:lnTo>
                    <a:pt x="250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41" y="2872"/>
                  </a:lnTo>
                  <a:lnTo>
                    <a:pt x="1659" y="2831"/>
                  </a:lnTo>
                  <a:lnTo>
                    <a:pt x="1518" y="2750"/>
                  </a:lnTo>
                  <a:lnTo>
                    <a:pt x="1376" y="2629"/>
                  </a:lnTo>
                  <a:lnTo>
                    <a:pt x="1255" y="2508"/>
                  </a:lnTo>
                  <a:lnTo>
                    <a:pt x="1174" y="234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20"/>
                  </a:lnTo>
                  <a:lnTo>
                    <a:pt x="1174" y="1659"/>
                  </a:lnTo>
                  <a:lnTo>
                    <a:pt x="1234" y="1497"/>
                  </a:lnTo>
                  <a:lnTo>
                    <a:pt x="1356" y="1355"/>
                  </a:lnTo>
                  <a:lnTo>
                    <a:pt x="1477" y="1254"/>
                  </a:lnTo>
                  <a:lnTo>
                    <a:pt x="1639" y="1173"/>
                  </a:lnTo>
                  <a:lnTo>
                    <a:pt x="1801" y="1113"/>
                  </a:lnTo>
                  <a:lnTo>
                    <a:pt x="1983" y="1092"/>
                  </a:lnTo>
                  <a:close/>
                  <a:moveTo>
                    <a:pt x="1780" y="0"/>
                  </a:moveTo>
                  <a:lnTo>
                    <a:pt x="1578" y="41"/>
                  </a:lnTo>
                  <a:lnTo>
                    <a:pt x="1376" y="102"/>
                  </a:lnTo>
                  <a:lnTo>
                    <a:pt x="1194" y="162"/>
                  </a:lnTo>
                  <a:lnTo>
                    <a:pt x="1012" y="243"/>
                  </a:lnTo>
                  <a:lnTo>
                    <a:pt x="850" y="364"/>
                  </a:lnTo>
                  <a:lnTo>
                    <a:pt x="709" y="465"/>
                  </a:lnTo>
                  <a:lnTo>
                    <a:pt x="567" y="607"/>
                  </a:lnTo>
                  <a:lnTo>
                    <a:pt x="426" y="749"/>
                  </a:lnTo>
                  <a:lnTo>
                    <a:pt x="324" y="910"/>
                  </a:lnTo>
                  <a:lnTo>
                    <a:pt x="223" y="1072"/>
                  </a:lnTo>
                  <a:lnTo>
                    <a:pt x="142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21" y="1800"/>
                  </a:lnTo>
                  <a:lnTo>
                    <a:pt x="1" y="2002"/>
                  </a:lnTo>
                  <a:lnTo>
                    <a:pt x="21" y="2204"/>
                  </a:lnTo>
                  <a:lnTo>
                    <a:pt x="41" y="2407"/>
                  </a:lnTo>
                  <a:lnTo>
                    <a:pt x="102" y="2609"/>
                  </a:lnTo>
                  <a:lnTo>
                    <a:pt x="183" y="2791"/>
                  </a:lnTo>
                  <a:lnTo>
                    <a:pt x="264" y="2973"/>
                  </a:lnTo>
                  <a:lnTo>
                    <a:pt x="365" y="3135"/>
                  </a:lnTo>
                  <a:lnTo>
                    <a:pt x="486" y="3276"/>
                  </a:lnTo>
                  <a:lnTo>
                    <a:pt x="608" y="3418"/>
                  </a:lnTo>
                  <a:lnTo>
                    <a:pt x="769" y="3559"/>
                  </a:lnTo>
                  <a:lnTo>
                    <a:pt x="911" y="3660"/>
                  </a:lnTo>
                  <a:lnTo>
                    <a:pt x="1093" y="3762"/>
                  </a:lnTo>
                  <a:lnTo>
                    <a:pt x="1255" y="3842"/>
                  </a:lnTo>
                  <a:lnTo>
                    <a:pt x="1437" y="3903"/>
                  </a:lnTo>
                  <a:lnTo>
                    <a:pt x="1619" y="3943"/>
                  </a:lnTo>
                  <a:lnTo>
                    <a:pt x="1821" y="3964"/>
                  </a:lnTo>
                  <a:lnTo>
                    <a:pt x="2023" y="3984"/>
                  </a:lnTo>
                  <a:lnTo>
                    <a:pt x="2225" y="3964"/>
                  </a:lnTo>
                  <a:lnTo>
                    <a:pt x="2427" y="3943"/>
                  </a:lnTo>
                  <a:lnTo>
                    <a:pt x="2609" y="3883"/>
                  </a:lnTo>
                  <a:lnTo>
                    <a:pt x="2812" y="3802"/>
                  </a:lnTo>
                  <a:lnTo>
                    <a:pt x="2973" y="3721"/>
                  </a:lnTo>
                  <a:lnTo>
                    <a:pt x="3135" y="3620"/>
                  </a:lnTo>
                  <a:lnTo>
                    <a:pt x="3297" y="3499"/>
                  </a:lnTo>
                  <a:lnTo>
                    <a:pt x="3438" y="3377"/>
                  </a:lnTo>
                  <a:lnTo>
                    <a:pt x="3560" y="3216"/>
                  </a:lnTo>
                  <a:lnTo>
                    <a:pt x="3681" y="3074"/>
                  </a:lnTo>
                  <a:lnTo>
                    <a:pt x="3762" y="2912"/>
                  </a:lnTo>
                  <a:lnTo>
                    <a:pt x="3843" y="2730"/>
                  </a:lnTo>
                  <a:lnTo>
                    <a:pt x="3904" y="2548"/>
                  </a:lnTo>
                  <a:lnTo>
                    <a:pt x="3964" y="2366"/>
                  </a:lnTo>
                  <a:lnTo>
                    <a:pt x="3984" y="2164"/>
                  </a:lnTo>
                  <a:lnTo>
                    <a:pt x="3984" y="1962"/>
                  </a:lnTo>
                  <a:lnTo>
                    <a:pt x="3984" y="1760"/>
                  </a:lnTo>
                  <a:lnTo>
                    <a:pt x="3944" y="1578"/>
                  </a:lnTo>
                  <a:lnTo>
                    <a:pt x="3904" y="1375"/>
                  </a:lnTo>
                  <a:lnTo>
                    <a:pt x="3823" y="1193"/>
                  </a:lnTo>
                  <a:lnTo>
                    <a:pt x="3742" y="1011"/>
                  </a:lnTo>
                  <a:lnTo>
                    <a:pt x="3620" y="850"/>
                  </a:lnTo>
                  <a:lnTo>
                    <a:pt x="3519" y="688"/>
                  </a:lnTo>
                  <a:lnTo>
                    <a:pt x="3378" y="546"/>
                  </a:lnTo>
                  <a:lnTo>
                    <a:pt x="3236" y="425"/>
                  </a:lnTo>
                  <a:lnTo>
                    <a:pt x="3075" y="304"/>
                  </a:lnTo>
                  <a:lnTo>
                    <a:pt x="2913" y="223"/>
                  </a:lnTo>
                  <a:lnTo>
                    <a:pt x="2731" y="142"/>
                  </a:lnTo>
                  <a:lnTo>
                    <a:pt x="2549" y="81"/>
                  </a:lnTo>
                  <a:lnTo>
                    <a:pt x="2367" y="21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2"/>
            <p:cNvSpPr/>
            <p:nvPr/>
          </p:nvSpPr>
          <p:spPr>
            <a:xfrm>
              <a:off x="1848800" y="1432675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6" y="1153"/>
                  </a:lnTo>
                  <a:lnTo>
                    <a:pt x="2488" y="1234"/>
                  </a:lnTo>
                  <a:lnTo>
                    <a:pt x="2609" y="1355"/>
                  </a:lnTo>
                  <a:lnTo>
                    <a:pt x="2730" y="1476"/>
                  </a:lnTo>
                  <a:lnTo>
                    <a:pt x="2811" y="163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87"/>
                  </a:lnTo>
                  <a:lnTo>
                    <a:pt x="2629" y="2629"/>
                  </a:lnTo>
                  <a:lnTo>
                    <a:pt x="2508" y="2730"/>
                  </a:lnTo>
                  <a:lnTo>
                    <a:pt x="2346" y="2811"/>
                  </a:lnTo>
                  <a:lnTo>
                    <a:pt x="2184" y="2872"/>
                  </a:lnTo>
                  <a:lnTo>
                    <a:pt x="2002" y="2892"/>
                  </a:lnTo>
                  <a:lnTo>
                    <a:pt x="1820" y="2872"/>
                  </a:lnTo>
                  <a:lnTo>
                    <a:pt x="1659" y="2831"/>
                  </a:lnTo>
                  <a:lnTo>
                    <a:pt x="1497" y="2750"/>
                  </a:lnTo>
                  <a:lnTo>
                    <a:pt x="1376" y="2649"/>
                  </a:lnTo>
                  <a:lnTo>
                    <a:pt x="1254" y="2508"/>
                  </a:lnTo>
                  <a:lnTo>
                    <a:pt x="1173" y="236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20"/>
                  </a:lnTo>
                  <a:lnTo>
                    <a:pt x="1153" y="1658"/>
                  </a:lnTo>
                  <a:lnTo>
                    <a:pt x="1234" y="1517"/>
                  </a:lnTo>
                  <a:lnTo>
                    <a:pt x="1335" y="1375"/>
                  </a:lnTo>
                  <a:lnTo>
                    <a:pt x="1477" y="1254"/>
                  </a:lnTo>
                  <a:lnTo>
                    <a:pt x="1618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62" y="0"/>
                  </a:moveTo>
                  <a:lnTo>
                    <a:pt x="1780" y="20"/>
                  </a:lnTo>
                  <a:lnTo>
                    <a:pt x="1578" y="41"/>
                  </a:lnTo>
                  <a:lnTo>
                    <a:pt x="1376" y="101"/>
                  </a:lnTo>
                  <a:lnTo>
                    <a:pt x="1194" y="182"/>
                  </a:lnTo>
                  <a:lnTo>
                    <a:pt x="1012" y="263"/>
                  </a:lnTo>
                  <a:lnTo>
                    <a:pt x="850" y="364"/>
                  </a:lnTo>
                  <a:lnTo>
                    <a:pt x="688" y="485"/>
                  </a:lnTo>
                  <a:lnTo>
                    <a:pt x="547" y="607"/>
                  </a:lnTo>
                  <a:lnTo>
                    <a:pt x="425" y="769"/>
                  </a:lnTo>
                  <a:lnTo>
                    <a:pt x="324" y="910"/>
                  </a:lnTo>
                  <a:lnTo>
                    <a:pt x="223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1" y="1618"/>
                  </a:lnTo>
                  <a:lnTo>
                    <a:pt x="1" y="1820"/>
                  </a:lnTo>
                  <a:lnTo>
                    <a:pt x="1" y="2022"/>
                  </a:lnTo>
                  <a:lnTo>
                    <a:pt x="1" y="2224"/>
                  </a:lnTo>
                  <a:lnTo>
                    <a:pt x="41" y="2427"/>
                  </a:lnTo>
                  <a:lnTo>
                    <a:pt x="102" y="2609"/>
                  </a:lnTo>
                  <a:lnTo>
                    <a:pt x="162" y="2791"/>
                  </a:lnTo>
                  <a:lnTo>
                    <a:pt x="263" y="2973"/>
                  </a:lnTo>
                  <a:lnTo>
                    <a:pt x="365" y="3134"/>
                  </a:lnTo>
                  <a:lnTo>
                    <a:pt x="486" y="3296"/>
                  </a:lnTo>
                  <a:lnTo>
                    <a:pt x="607" y="3438"/>
                  </a:lnTo>
                  <a:lnTo>
                    <a:pt x="749" y="3559"/>
                  </a:lnTo>
                  <a:lnTo>
                    <a:pt x="911" y="3680"/>
                  </a:lnTo>
                  <a:lnTo>
                    <a:pt x="1072" y="3761"/>
                  </a:lnTo>
                  <a:lnTo>
                    <a:pt x="1254" y="3842"/>
                  </a:lnTo>
                  <a:lnTo>
                    <a:pt x="1436" y="3903"/>
                  </a:lnTo>
                  <a:lnTo>
                    <a:pt x="1618" y="3963"/>
                  </a:lnTo>
                  <a:lnTo>
                    <a:pt x="1820" y="3984"/>
                  </a:lnTo>
                  <a:lnTo>
                    <a:pt x="2205" y="3984"/>
                  </a:lnTo>
                  <a:lnTo>
                    <a:pt x="2407" y="3943"/>
                  </a:lnTo>
                  <a:lnTo>
                    <a:pt x="2609" y="3883"/>
                  </a:lnTo>
                  <a:lnTo>
                    <a:pt x="2791" y="3822"/>
                  </a:lnTo>
                  <a:lnTo>
                    <a:pt x="2973" y="3741"/>
                  </a:lnTo>
                  <a:lnTo>
                    <a:pt x="3135" y="3620"/>
                  </a:lnTo>
                  <a:lnTo>
                    <a:pt x="3297" y="3519"/>
                  </a:lnTo>
                  <a:lnTo>
                    <a:pt x="3418" y="3377"/>
                  </a:lnTo>
                  <a:lnTo>
                    <a:pt x="3559" y="3236"/>
                  </a:lnTo>
                  <a:lnTo>
                    <a:pt x="3661" y="3074"/>
                  </a:lnTo>
                  <a:lnTo>
                    <a:pt x="3762" y="2912"/>
                  </a:lnTo>
                  <a:lnTo>
                    <a:pt x="3843" y="2730"/>
                  </a:lnTo>
                  <a:lnTo>
                    <a:pt x="3903" y="2548"/>
                  </a:lnTo>
                  <a:lnTo>
                    <a:pt x="3944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64" y="1780"/>
                  </a:lnTo>
                  <a:lnTo>
                    <a:pt x="3944" y="1577"/>
                  </a:lnTo>
                  <a:lnTo>
                    <a:pt x="3883" y="1375"/>
                  </a:lnTo>
                  <a:lnTo>
                    <a:pt x="3822" y="1193"/>
                  </a:lnTo>
                  <a:lnTo>
                    <a:pt x="3721" y="1011"/>
                  </a:lnTo>
                  <a:lnTo>
                    <a:pt x="3620" y="849"/>
                  </a:lnTo>
                  <a:lnTo>
                    <a:pt x="3499" y="708"/>
                  </a:lnTo>
                  <a:lnTo>
                    <a:pt x="3377" y="566"/>
                  </a:lnTo>
                  <a:lnTo>
                    <a:pt x="3236" y="425"/>
                  </a:lnTo>
                  <a:lnTo>
                    <a:pt x="3074" y="324"/>
                  </a:lnTo>
                  <a:lnTo>
                    <a:pt x="2912" y="223"/>
                  </a:lnTo>
                  <a:lnTo>
                    <a:pt x="2730" y="142"/>
                  </a:lnTo>
                  <a:lnTo>
                    <a:pt x="2548" y="81"/>
                  </a:lnTo>
                  <a:lnTo>
                    <a:pt x="2366" y="41"/>
                  </a:lnTo>
                  <a:lnTo>
                    <a:pt x="2164" y="20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2"/>
            <p:cNvSpPr/>
            <p:nvPr/>
          </p:nvSpPr>
          <p:spPr>
            <a:xfrm>
              <a:off x="1563175" y="1274950"/>
              <a:ext cx="99625" cy="100100"/>
            </a:xfrm>
            <a:custGeom>
              <a:avLst/>
              <a:gdLst/>
              <a:ahLst/>
              <a:cxnLst/>
              <a:rect l="l" t="t" r="r" b="b"/>
              <a:pathLst>
                <a:path w="3985" h="400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6" y="1173"/>
                  </a:lnTo>
                  <a:lnTo>
                    <a:pt x="2488" y="1254"/>
                  </a:lnTo>
                  <a:lnTo>
                    <a:pt x="2609" y="1355"/>
                  </a:lnTo>
                  <a:lnTo>
                    <a:pt x="2731" y="1476"/>
                  </a:lnTo>
                  <a:lnTo>
                    <a:pt x="2812" y="1638"/>
                  </a:lnTo>
                  <a:lnTo>
                    <a:pt x="2872" y="1820"/>
                  </a:lnTo>
                  <a:lnTo>
                    <a:pt x="2892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87"/>
                  </a:lnTo>
                  <a:lnTo>
                    <a:pt x="2650" y="2629"/>
                  </a:lnTo>
                  <a:lnTo>
                    <a:pt x="2508" y="2730"/>
                  </a:lnTo>
                  <a:lnTo>
                    <a:pt x="2346" y="283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21" y="2892"/>
                  </a:lnTo>
                  <a:lnTo>
                    <a:pt x="1659" y="2831"/>
                  </a:lnTo>
                  <a:lnTo>
                    <a:pt x="1497" y="2750"/>
                  </a:lnTo>
                  <a:lnTo>
                    <a:pt x="1376" y="2649"/>
                  </a:lnTo>
                  <a:lnTo>
                    <a:pt x="1254" y="2528"/>
                  </a:lnTo>
                  <a:lnTo>
                    <a:pt x="1174" y="236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40"/>
                  </a:lnTo>
                  <a:lnTo>
                    <a:pt x="1153" y="1658"/>
                  </a:lnTo>
                  <a:lnTo>
                    <a:pt x="1234" y="1517"/>
                  </a:lnTo>
                  <a:lnTo>
                    <a:pt x="1356" y="1375"/>
                  </a:lnTo>
                  <a:lnTo>
                    <a:pt x="1477" y="1274"/>
                  </a:lnTo>
                  <a:lnTo>
                    <a:pt x="1639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82" y="0"/>
                  </a:moveTo>
                  <a:lnTo>
                    <a:pt x="1780" y="20"/>
                  </a:lnTo>
                  <a:lnTo>
                    <a:pt x="1578" y="61"/>
                  </a:lnTo>
                  <a:lnTo>
                    <a:pt x="1376" y="101"/>
                  </a:lnTo>
                  <a:lnTo>
                    <a:pt x="1194" y="182"/>
                  </a:lnTo>
                  <a:lnTo>
                    <a:pt x="1012" y="263"/>
                  </a:lnTo>
                  <a:lnTo>
                    <a:pt x="850" y="364"/>
                  </a:lnTo>
                  <a:lnTo>
                    <a:pt x="688" y="486"/>
                  </a:lnTo>
                  <a:lnTo>
                    <a:pt x="547" y="627"/>
                  </a:lnTo>
                  <a:lnTo>
                    <a:pt x="425" y="769"/>
                  </a:lnTo>
                  <a:lnTo>
                    <a:pt x="324" y="930"/>
                  </a:lnTo>
                  <a:lnTo>
                    <a:pt x="223" y="1092"/>
                  </a:lnTo>
                  <a:lnTo>
                    <a:pt x="142" y="1254"/>
                  </a:lnTo>
                  <a:lnTo>
                    <a:pt x="82" y="1436"/>
                  </a:lnTo>
                  <a:lnTo>
                    <a:pt x="41" y="1638"/>
                  </a:lnTo>
                  <a:lnTo>
                    <a:pt x="1" y="1820"/>
                  </a:lnTo>
                  <a:lnTo>
                    <a:pt x="1" y="2022"/>
                  </a:lnTo>
                  <a:lnTo>
                    <a:pt x="21" y="2225"/>
                  </a:lnTo>
                  <a:lnTo>
                    <a:pt x="41" y="2427"/>
                  </a:lnTo>
                  <a:lnTo>
                    <a:pt x="102" y="2609"/>
                  </a:lnTo>
                  <a:lnTo>
                    <a:pt x="163" y="2811"/>
                  </a:lnTo>
                  <a:lnTo>
                    <a:pt x="264" y="2973"/>
                  </a:lnTo>
                  <a:lnTo>
                    <a:pt x="365" y="3155"/>
                  </a:lnTo>
                  <a:lnTo>
                    <a:pt x="486" y="3296"/>
                  </a:lnTo>
                  <a:lnTo>
                    <a:pt x="607" y="3438"/>
                  </a:lnTo>
                  <a:lnTo>
                    <a:pt x="749" y="3559"/>
                  </a:lnTo>
                  <a:lnTo>
                    <a:pt x="911" y="3680"/>
                  </a:lnTo>
                  <a:lnTo>
                    <a:pt x="1073" y="3761"/>
                  </a:lnTo>
                  <a:lnTo>
                    <a:pt x="1254" y="3842"/>
                  </a:lnTo>
                  <a:lnTo>
                    <a:pt x="1436" y="3923"/>
                  </a:lnTo>
                  <a:lnTo>
                    <a:pt x="1618" y="3964"/>
                  </a:lnTo>
                  <a:lnTo>
                    <a:pt x="1821" y="3984"/>
                  </a:lnTo>
                  <a:lnTo>
                    <a:pt x="2023" y="4004"/>
                  </a:lnTo>
                  <a:lnTo>
                    <a:pt x="2205" y="3984"/>
                  </a:lnTo>
                  <a:lnTo>
                    <a:pt x="2407" y="3943"/>
                  </a:lnTo>
                  <a:lnTo>
                    <a:pt x="2609" y="3903"/>
                  </a:lnTo>
                  <a:lnTo>
                    <a:pt x="2791" y="3822"/>
                  </a:lnTo>
                  <a:lnTo>
                    <a:pt x="2973" y="3741"/>
                  </a:lnTo>
                  <a:lnTo>
                    <a:pt x="3135" y="3640"/>
                  </a:lnTo>
                  <a:lnTo>
                    <a:pt x="3297" y="3519"/>
                  </a:lnTo>
                  <a:lnTo>
                    <a:pt x="3438" y="3377"/>
                  </a:lnTo>
                  <a:lnTo>
                    <a:pt x="3560" y="3236"/>
                  </a:lnTo>
                  <a:lnTo>
                    <a:pt x="3661" y="3074"/>
                  </a:lnTo>
                  <a:lnTo>
                    <a:pt x="3762" y="2912"/>
                  </a:lnTo>
                  <a:lnTo>
                    <a:pt x="3843" y="2750"/>
                  </a:lnTo>
                  <a:lnTo>
                    <a:pt x="3903" y="2568"/>
                  </a:lnTo>
                  <a:lnTo>
                    <a:pt x="3944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80"/>
                  </a:lnTo>
                  <a:lnTo>
                    <a:pt x="3944" y="1577"/>
                  </a:lnTo>
                  <a:lnTo>
                    <a:pt x="3883" y="1375"/>
                  </a:lnTo>
                  <a:lnTo>
                    <a:pt x="3823" y="1193"/>
                  </a:lnTo>
                  <a:lnTo>
                    <a:pt x="3721" y="1011"/>
                  </a:lnTo>
                  <a:lnTo>
                    <a:pt x="3620" y="850"/>
                  </a:lnTo>
                  <a:lnTo>
                    <a:pt x="3499" y="708"/>
                  </a:lnTo>
                  <a:lnTo>
                    <a:pt x="3378" y="566"/>
                  </a:lnTo>
                  <a:lnTo>
                    <a:pt x="3236" y="445"/>
                  </a:lnTo>
                  <a:lnTo>
                    <a:pt x="3074" y="324"/>
                  </a:lnTo>
                  <a:lnTo>
                    <a:pt x="2913" y="223"/>
                  </a:lnTo>
                  <a:lnTo>
                    <a:pt x="2731" y="142"/>
                  </a:lnTo>
                  <a:lnTo>
                    <a:pt x="2549" y="81"/>
                  </a:lnTo>
                  <a:lnTo>
                    <a:pt x="2367" y="41"/>
                  </a:lnTo>
                  <a:lnTo>
                    <a:pt x="2164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2"/>
            <p:cNvSpPr/>
            <p:nvPr/>
          </p:nvSpPr>
          <p:spPr>
            <a:xfrm>
              <a:off x="1680475" y="1286575"/>
              <a:ext cx="99600" cy="100125"/>
            </a:xfrm>
            <a:custGeom>
              <a:avLst/>
              <a:gdLst/>
              <a:ahLst/>
              <a:cxnLst/>
              <a:rect l="l" t="t" r="r" b="b"/>
              <a:pathLst>
                <a:path w="3984" h="4005" extrusionOk="0">
                  <a:moveTo>
                    <a:pt x="2164" y="1112"/>
                  </a:moveTo>
                  <a:lnTo>
                    <a:pt x="2325" y="1173"/>
                  </a:lnTo>
                  <a:lnTo>
                    <a:pt x="2487" y="1254"/>
                  </a:lnTo>
                  <a:lnTo>
                    <a:pt x="2629" y="1355"/>
                  </a:lnTo>
                  <a:lnTo>
                    <a:pt x="2730" y="1476"/>
                  </a:lnTo>
                  <a:lnTo>
                    <a:pt x="2811" y="1638"/>
                  </a:lnTo>
                  <a:lnTo>
                    <a:pt x="2871" y="1820"/>
                  </a:lnTo>
                  <a:lnTo>
                    <a:pt x="2892" y="2002"/>
                  </a:lnTo>
                  <a:lnTo>
                    <a:pt x="2871" y="2164"/>
                  </a:lnTo>
                  <a:lnTo>
                    <a:pt x="2831" y="2346"/>
                  </a:lnTo>
                  <a:lnTo>
                    <a:pt x="2750" y="2487"/>
                  </a:lnTo>
                  <a:lnTo>
                    <a:pt x="2649" y="2629"/>
                  </a:lnTo>
                  <a:lnTo>
                    <a:pt x="2507" y="2730"/>
                  </a:lnTo>
                  <a:lnTo>
                    <a:pt x="2366" y="2831"/>
                  </a:lnTo>
                  <a:lnTo>
                    <a:pt x="2184" y="2892"/>
                  </a:lnTo>
                  <a:lnTo>
                    <a:pt x="2002" y="2912"/>
                  </a:lnTo>
                  <a:lnTo>
                    <a:pt x="1820" y="2892"/>
                  </a:lnTo>
                  <a:lnTo>
                    <a:pt x="1658" y="2831"/>
                  </a:lnTo>
                  <a:lnTo>
                    <a:pt x="1517" y="2750"/>
                  </a:lnTo>
                  <a:lnTo>
                    <a:pt x="1375" y="2649"/>
                  </a:lnTo>
                  <a:lnTo>
                    <a:pt x="1254" y="2528"/>
                  </a:lnTo>
                  <a:lnTo>
                    <a:pt x="1173" y="2366"/>
                  </a:lnTo>
                  <a:lnTo>
                    <a:pt x="1112" y="2184"/>
                  </a:lnTo>
                  <a:lnTo>
                    <a:pt x="1092" y="2002"/>
                  </a:lnTo>
                  <a:lnTo>
                    <a:pt x="1112" y="1840"/>
                  </a:lnTo>
                  <a:lnTo>
                    <a:pt x="1153" y="1679"/>
                  </a:lnTo>
                  <a:lnTo>
                    <a:pt x="1234" y="1517"/>
                  </a:lnTo>
                  <a:lnTo>
                    <a:pt x="1355" y="1375"/>
                  </a:lnTo>
                  <a:lnTo>
                    <a:pt x="1476" y="1274"/>
                  </a:lnTo>
                  <a:lnTo>
                    <a:pt x="1638" y="1173"/>
                  </a:lnTo>
                  <a:lnTo>
                    <a:pt x="1800" y="1133"/>
                  </a:lnTo>
                  <a:lnTo>
                    <a:pt x="1982" y="1112"/>
                  </a:lnTo>
                  <a:close/>
                  <a:moveTo>
                    <a:pt x="1982" y="0"/>
                  </a:moveTo>
                  <a:lnTo>
                    <a:pt x="1779" y="21"/>
                  </a:lnTo>
                  <a:lnTo>
                    <a:pt x="1577" y="61"/>
                  </a:lnTo>
                  <a:lnTo>
                    <a:pt x="1375" y="101"/>
                  </a:lnTo>
                  <a:lnTo>
                    <a:pt x="1193" y="182"/>
                  </a:lnTo>
                  <a:lnTo>
                    <a:pt x="1011" y="263"/>
                  </a:lnTo>
                  <a:lnTo>
                    <a:pt x="849" y="364"/>
                  </a:lnTo>
                  <a:lnTo>
                    <a:pt x="708" y="486"/>
                  </a:lnTo>
                  <a:lnTo>
                    <a:pt x="566" y="627"/>
                  </a:lnTo>
                  <a:lnTo>
                    <a:pt x="425" y="769"/>
                  </a:lnTo>
                  <a:lnTo>
                    <a:pt x="324" y="930"/>
                  </a:lnTo>
                  <a:lnTo>
                    <a:pt x="222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0" y="1638"/>
                  </a:lnTo>
                  <a:lnTo>
                    <a:pt x="20" y="1820"/>
                  </a:lnTo>
                  <a:lnTo>
                    <a:pt x="0" y="2022"/>
                  </a:lnTo>
                  <a:lnTo>
                    <a:pt x="20" y="2225"/>
                  </a:lnTo>
                  <a:lnTo>
                    <a:pt x="40" y="2427"/>
                  </a:lnTo>
                  <a:lnTo>
                    <a:pt x="101" y="2629"/>
                  </a:lnTo>
                  <a:lnTo>
                    <a:pt x="182" y="2811"/>
                  </a:lnTo>
                  <a:lnTo>
                    <a:pt x="263" y="2993"/>
                  </a:lnTo>
                  <a:lnTo>
                    <a:pt x="364" y="3155"/>
                  </a:lnTo>
                  <a:lnTo>
                    <a:pt x="485" y="3296"/>
                  </a:lnTo>
                  <a:lnTo>
                    <a:pt x="627" y="3438"/>
                  </a:lnTo>
                  <a:lnTo>
                    <a:pt x="768" y="3559"/>
                  </a:lnTo>
                  <a:lnTo>
                    <a:pt x="910" y="3681"/>
                  </a:lnTo>
                  <a:lnTo>
                    <a:pt x="1092" y="3782"/>
                  </a:lnTo>
                  <a:lnTo>
                    <a:pt x="1254" y="3863"/>
                  </a:lnTo>
                  <a:lnTo>
                    <a:pt x="1436" y="3923"/>
                  </a:lnTo>
                  <a:lnTo>
                    <a:pt x="1618" y="3964"/>
                  </a:lnTo>
                  <a:lnTo>
                    <a:pt x="1820" y="3984"/>
                  </a:lnTo>
                  <a:lnTo>
                    <a:pt x="2022" y="4004"/>
                  </a:lnTo>
                  <a:lnTo>
                    <a:pt x="2224" y="3984"/>
                  </a:lnTo>
                  <a:lnTo>
                    <a:pt x="2427" y="3943"/>
                  </a:lnTo>
                  <a:lnTo>
                    <a:pt x="2609" y="3903"/>
                  </a:lnTo>
                  <a:lnTo>
                    <a:pt x="2791" y="3822"/>
                  </a:lnTo>
                  <a:lnTo>
                    <a:pt x="2973" y="3741"/>
                  </a:lnTo>
                  <a:lnTo>
                    <a:pt x="3134" y="3640"/>
                  </a:lnTo>
                  <a:lnTo>
                    <a:pt x="3296" y="3519"/>
                  </a:lnTo>
                  <a:lnTo>
                    <a:pt x="3438" y="3377"/>
                  </a:lnTo>
                  <a:lnTo>
                    <a:pt x="3559" y="3236"/>
                  </a:lnTo>
                  <a:lnTo>
                    <a:pt x="3680" y="3074"/>
                  </a:lnTo>
                  <a:lnTo>
                    <a:pt x="3761" y="2912"/>
                  </a:lnTo>
                  <a:lnTo>
                    <a:pt x="3842" y="2750"/>
                  </a:lnTo>
                  <a:lnTo>
                    <a:pt x="3903" y="2568"/>
                  </a:lnTo>
                  <a:lnTo>
                    <a:pt x="3963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80"/>
                  </a:lnTo>
                  <a:lnTo>
                    <a:pt x="3943" y="1578"/>
                  </a:lnTo>
                  <a:lnTo>
                    <a:pt x="3903" y="1396"/>
                  </a:lnTo>
                  <a:lnTo>
                    <a:pt x="3822" y="1193"/>
                  </a:lnTo>
                  <a:lnTo>
                    <a:pt x="3741" y="1032"/>
                  </a:lnTo>
                  <a:lnTo>
                    <a:pt x="3620" y="850"/>
                  </a:lnTo>
                  <a:lnTo>
                    <a:pt x="3518" y="708"/>
                  </a:lnTo>
                  <a:lnTo>
                    <a:pt x="3377" y="566"/>
                  </a:lnTo>
                  <a:lnTo>
                    <a:pt x="3235" y="445"/>
                  </a:lnTo>
                  <a:lnTo>
                    <a:pt x="3074" y="324"/>
                  </a:lnTo>
                  <a:lnTo>
                    <a:pt x="2912" y="223"/>
                  </a:lnTo>
                  <a:lnTo>
                    <a:pt x="2730" y="162"/>
                  </a:lnTo>
                  <a:lnTo>
                    <a:pt x="2548" y="81"/>
                  </a:lnTo>
                  <a:lnTo>
                    <a:pt x="2366" y="41"/>
                  </a:lnTo>
                  <a:lnTo>
                    <a:pt x="2184" y="21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2"/>
            <p:cNvSpPr/>
            <p:nvPr/>
          </p:nvSpPr>
          <p:spPr>
            <a:xfrm>
              <a:off x="1826550" y="993875"/>
              <a:ext cx="100125" cy="99600"/>
            </a:xfrm>
            <a:custGeom>
              <a:avLst/>
              <a:gdLst/>
              <a:ahLst/>
              <a:cxnLst/>
              <a:rect l="l" t="t" r="r" b="b"/>
              <a:pathLst>
                <a:path w="4005" h="3984" extrusionOk="0">
                  <a:moveTo>
                    <a:pt x="2165" y="1092"/>
                  </a:moveTo>
                  <a:lnTo>
                    <a:pt x="2347" y="1153"/>
                  </a:lnTo>
                  <a:lnTo>
                    <a:pt x="2488" y="1234"/>
                  </a:lnTo>
                  <a:lnTo>
                    <a:pt x="2630" y="1335"/>
                  </a:lnTo>
                  <a:lnTo>
                    <a:pt x="2731" y="1476"/>
                  </a:lnTo>
                  <a:lnTo>
                    <a:pt x="2832" y="161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92" y="2144"/>
                  </a:lnTo>
                  <a:lnTo>
                    <a:pt x="2832" y="2326"/>
                  </a:lnTo>
                  <a:lnTo>
                    <a:pt x="2751" y="2467"/>
                  </a:lnTo>
                  <a:lnTo>
                    <a:pt x="2650" y="2609"/>
                  </a:lnTo>
                  <a:lnTo>
                    <a:pt x="252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41" y="2872"/>
                  </a:lnTo>
                  <a:lnTo>
                    <a:pt x="1659" y="2811"/>
                  </a:lnTo>
                  <a:lnTo>
                    <a:pt x="1517" y="2730"/>
                  </a:lnTo>
                  <a:lnTo>
                    <a:pt x="1376" y="2629"/>
                  </a:lnTo>
                  <a:lnTo>
                    <a:pt x="1275" y="2508"/>
                  </a:lnTo>
                  <a:lnTo>
                    <a:pt x="1174" y="2346"/>
                  </a:lnTo>
                  <a:lnTo>
                    <a:pt x="1133" y="2164"/>
                  </a:lnTo>
                  <a:lnTo>
                    <a:pt x="1113" y="2002"/>
                  </a:lnTo>
                  <a:lnTo>
                    <a:pt x="1113" y="1820"/>
                  </a:lnTo>
                  <a:lnTo>
                    <a:pt x="1174" y="1658"/>
                  </a:lnTo>
                  <a:lnTo>
                    <a:pt x="1255" y="1497"/>
                  </a:lnTo>
                  <a:lnTo>
                    <a:pt x="1356" y="1355"/>
                  </a:lnTo>
                  <a:lnTo>
                    <a:pt x="1477" y="1254"/>
                  </a:lnTo>
                  <a:lnTo>
                    <a:pt x="1639" y="1153"/>
                  </a:lnTo>
                  <a:lnTo>
                    <a:pt x="1821" y="1113"/>
                  </a:lnTo>
                  <a:lnTo>
                    <a:pt x="2003" y="1092"/>
                  </a:lnTo>
                  <a:close/>
                  <a:moveTo>
                    <a:pt x="1780" y="0"/>
                  </a:moveTo>
                  <a:lnTo>
                    <a:pt x="1578" y="41"/>
                  </a:lnTo>
                  <a:lnTo>
                    <a:pt x="1396" y="81"/>
                  </a:lnTo>
                  <a:lnTo>
                    <a:pt x="1194" y="162"/>
                  </a:lnTo>
                  <a:lnTo>
                    <a:pt x="1032" y="243"/>
                  </a:lnTo>
                  <a:lnTo>
                    <a:pt x="850" y="344"/>
                  </a:lnTo>
                  <a:lnTo>
                    <a:pt x="709" y="465"/>
                  </a:lnTo>
                  <a:lnTo>
                    <a:pt x="567" y="607"/>
                  </a:lnTo>
                  <a:lnTo>
                    <a:pt x="446" y="749"/>
                  </a:lnTo>
                  <a:lnTo>
                    <a:pt x="324" y="910"/>
                  </a:lnTo>
                  <a:lnTo>
                    <a:pt x="244" y="1072"/>
                  </a:lnTo>
                  <a:lnTo>
                    <a:pt x="163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21" y="1800"/>
                  </a:lnTo>
                  <a:lnTo>
                    <a:pt x="1" y="2002"/>
                  </a:lnTo>
                  <a:lnTo>
                    <a:pt x="21" y="2204"/>
                  </a:lnTo>
                  <a:lnTo>
                    <a:pt x="62" y="2407"/>
                  </a:lnTo>
                  <a:lnTo>
                    <a:pt x="102" y="2609"/>
                  </a:lnTo>
                  <a:lnTo>
                    <a:pt x="183" y="2791"/>
                  </a:lnTo>
                  <a:lnTo>
                    <a:pt x="264" y="2973"/>
                  </a:lnTo>
                  <a:lnTo>
                    <a:pt x="365" y="3135"/>
                  </a:lnTo>
                  <a:lnTo>
                    <a:pt x="486" y="3276"/>
                  </a:lnTo>
                  <a:lnTo>
                    <a:pt x="628" y="3418"/>
                  </a:lnTo>
                  <a:lnTo>
                    <a:pt x="769" y="3539"/>
                  </a:lnTo>
                  <a:lnTo>
                    <a:pt x="931" y="3660"/>
                  </a:lnTo>
                  <a:lnTo>
                    <a:pt x="1093" y="3761"/>
                  </a:lnTo>
                  <a:lnTo>
                    <a:pt x="1255" y="3842"/>
                  </a:lnTo>
                  <a:lnTo>
                    <a:pt x="1437" y="3903"/>
                  </a:lnTo>
                  <a:lnTo>
                    <a:pt x="1639" y="3943"/>
                  </a:lnTo>
                  <a:lnTo>
                    <a:pt x="1821" y="3964"/>
                  </a:lnTo>
                  <a:lnTo>
                    <a:pt x="2023" y="3984"/>
                  </a:lnTo>
                  <a:lnTo>
                    <a:pt x="2225" y="3964"/>
                  </a:lnTo>
                  <a:lnTo>
                    <a:pt x="2427" y="3923"/>
                  </a:lnTo>
                  <a:lnTo>
                    <a:pt x="2630" y="3883"/>
                  </a:lnTo>
                  <a:lnTo>
                    <a:pt x="2812" y="3802"/>
                  </a:lnTo>
                  <a:lnTo>
                    <a:pt x="2973" y="3721"/>
                  </a:lnTo>
                  <a:lnTo>
                    <a:pt x="3155" y="3620"/>
                  </a:lnTo>
                  <a:lnTo>
                    <a:pt x="3297" y="3499"/>
                  </a:lnTo>
                  <a:lnTo>
                    <a:pt x="3438" y="3357"/>
                  </a:lnTo>
                  <a:lnTo>
                    <a:pt x="3560" y="3216"/>
                  </a:lnTo>
                  <a:lnTo>
                    <a:pt x="3681" y="3074"/>
                  </a:lnTo>
                  <a:lnTo>
                    <a:pt x="3782" y="2892"/>
                  </a:lnTo>
                  <a:lnTo>
                    <a:pt x="3843" y="2730"/>
                  </a:lnTo>
                  <a:lnTo>
                    <a:pt x="3924" y="2548"/>
                  </a:lnTo>
                  <a:lnTo>
                    <a:pt x="3964" y="2346"/>
                  </a:lnTo>
                  <a:lnTo>
                    <a:pt x="3984" y="2164"/>
                  </a:lnTo>
                  <a:lnTo>
                    <a:pt x="4005" y="1962"/>
                  </a:lnTo>
                  <a:lnTo>
                    <a:pt x="3984" y="1760"/>
                  </a:lnTo>
                  <a:lnTo>
                    <a:pt x="3944" y="1557"/>
                  </a:lnTo>
                  <a:lnTo>
                    <a:pt x="3904" y="1375"/>
                  </a:lnTo>
                  <a:lnTo>
                    <a:pt x="3823" y="1173"/>
                  </a:lnTo>
                  <a:lnTo>
                    <a:pt x="3742" y="1011"/>
                  </a:lnTo>
                  <a:lnTo>
                    <a:pt x="3641" y="850"/>
                  </a:lnTo>
                  <a:lnTo>
                    <a:pt x="3519" y="688"/>
                  </a:lnTo>
                  <a:lnTo>
                    <a:pt x="3378" y="546"/>
                  </a:lnTo>
                  <a:lnTo>
                    <a:pt x="3236" y="425"/>
                  </a:lnTo>
                  <a:lnTo>
                    <a:pt x="3074" y="304"/>
                  </a:lnTo>
                  <a:lnTo>
                    <a:pt x="2913" y="223"/>
                  </a:lnTo>
                  <a:lnTo>
                    <a:pt x="2751" y="142"/>
                  </a:lnTo>
                  <a:lnTo>
                    <a:pt x="2569" y="81"/>
                  </a:lnTo>
                  <a:lnTo>
                    <a:pt x="2367" y="21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2"/>
            <p:cNvSpPr/>
            <p:nvPr/>
          </p:nvSpPr>
          <p:spPr>
            <a:xfrm>
              <a:off x="1846275" y="1139975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6" y="1173"/>
                  </a:lnTo>
                  <a:lnTo>
                    <a:pt x="2488" y="1234"/>
                  </a:lnTo>
                  <a:lnTo>
                    <a:pt x="2629" y="1355"/>
                  </a:lnTo>
                  <a:lnTo>
                    <a:pt x="2730" y="1476"/>
                  </a:lnTo>
                  <a:lnTo>
                    <a:pt x="2831" y="163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92" y="2164"/>
                  </a:lnTo>
                  <a:lnTo>
                    <a:pt x="2831" y="2326"/>
                  </a:lnTo>
                  <a:lnTo>
                    <a:pt x="2751" y="2487"/>
                  </a:lnTo>
                  <a:lnTo>
                    <a:pt x="2649" y="2629"/>
                  </a:lnTo>
                  <a:lnTo>
                    <a:pt x="2508" y="2730"/>
                  </a:lnTo>
                  <a:lnTo>
                    <a:pt x="2366" y="2811"/>
                  </a:lnTo>
                  <a:lnTo>
                    <a:pt x="2184" y="2872"/>
                  </a:lnTo>
                  <a:lnTo>
                    <a:pt x="2002" y="2892"/>
                  </a:lnTo>
                  <a:lnTo>
                    <a:pt x="1841" y="2892"/>
                  </a:lnTo>
                  <a:lnTo>
                    <a:pt x="1659" y="2831"/>
                  </a:lnTo>
                  <a:lnTo>
                    <a:pt x="1517" y="2750"/>
                  </a:lnTo>
                  <a:lnTo>
                    <a:pt x="1376" y="2649"/>
                  </a:lnTo>
                  <a:lnTo>
                    <a:pt x="1254" y="2508"/>
                  </a:lnTo>
                  <a:lnTo>
                    <a:pt x="1173" y="2366"/>
                  </a:lnTo>
                  <a:lnTo>
                    <a:pt x="1113" y="2184"/>
                  </a:lnTo>
                  <a:lnTo>
                    <a:pt x="1092" y="2002"/>
                  </a:lnTo>
                  <a:lnTo>
                    <a:pt x="1113" y="1840"/>
                  </a:lnTo>
                  <a:lnTo>
                    <a:pt x="1173" y="1658"/>
                  </a:lnTo>
                  <a:lnTo>
                    <a:pt x="1234" y="1517"/>
                  </a:lnTo>
                  <a:lnTo>
                    <a:pt x="1355" y="1375"/>
                  </a:lnTo>
                  <a:lnTo>
                    <a:pt x="1477" y="1254"/>
                  </a:lnTo>
                  <a:lnTo>
                    <a:pt x="1638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82" y="0"/>
                  </a:moveTo>
                  <a:lnTo>
                    <a:pt x="1780" y="20"/>
                  </a:lnTo>
                  <a:lnTo>
                    <a:pt x="1578" y="41"/>
                  </a:lnTo>
                  <a:lnTo>
                    <a:pt x="1376" y="101"/>
                  </a:lnTo>
                  <a:lnTo>
                    <a:pt x="1194" y="182"/>
                  </a:lnTo>
                  <a:lnTo>
                    <a:pt x="1012" y="263"/>
                  </a:lnTo>
                  <a:lnTo>
                    <a:pt x="850" y="364"/>
                  </a:lnTo>
                  <a:lnTo>
                    <a:pt x="708" y="486"/>
                  </a:lnTo>
                  <a:lnTo>
                    <a:pt x="567" y="627"/>
                  </a:lnTo>
                  <a:lnTo>
                    <a:pt x="445" y="769"/>
                  </a:lnTo>
                  <a:lnTo>
                    <a:pt x="324" y="910"/>
                  </a:lnTo>
                  <a:lnTo>
                    <a:pt x="223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1" y="1618"/>
                  </a:lnTo>
                  <a:lnTo>
                    <a:pt x="21" y="1820"/>
                  </a:lnTo>
                  <a:lnTo>
                    <a:pt x="0" y="2022"/>
                  </a:lnTo>
                  <a:lnTo>
                    <a:pt x="21" y="2225"/>
                  </a:lnTo>
                  <a:lnTo>
                    <a:pt x="61" y="2427"/>
                  </a:lnTo>
                  <a:lnTo>
                    <a:pt x="102" y="2609"/>
                  </a:lnTo>
                  <a:lnTo>
                    <a:pt x="182" y="2811"/>
                  </a:lnTo>
                  <a:lnTo>
                    <a:pt x="263" y="2973"/>
                  </a:lnTo>
                  <a:lnTo>
                    <a:pt x="364" y="3134"/>
                  </a:lnTo>
                  <a:lnTo>
                    <a:pt x="486" y="3296"/>
                  </a:lnTo>
                  <a:lnTo>
                    <a:pt x="627" y="3438"/>
                  </a:lnTo>
                  <a:lnTo>
                    <a:pt x="769" y="3559"/>
                  </a:lnTo>
                  <a:lnTo>
                    <a:pt x="910" y="3680"/>
                  </a:lnTo>
                  <a:lnTo>
                    <a:pt x="1092" y="3761"/>
                  </a:lnTo>
                  <a:lnTo>
                    <a:pt x="1254" y="3842"/>
                  </a:lnTo>
                  <a:lnTo>
                    <a:pt x="1436" y="3903"/>
                  </a:lnTo>
                  <a:lnTo>
                    <a:pt x="1638" y="3964"/>
                  </a:lnTo>
                  <a:lnTo>
                    <a:pt x="1820" y="3984"/>
                  </a:lnTo>
                  <a:lnTo>
                    <a:pt x="2225" y="3984"/>
                  </a:lnTo>
                  <a:lnTo>
                    <a:pt x="2427" y="3943"/>
                  </a:lnTo>
                  <a:lnTo>
                    <a:pt x="2609" y="3903"/>
                  </a:lnTo>
                  <a:lnTo>
                    <a:pt x="2811" y="3822"/>
                  </a:lnTo>
                  <a:lnTo>
                    <a:pt x="2973" y="3741"/>
                  </a:lnTo>
                  <a:lnTo>
                    <a:pt x="3135" y="3620"/>
                  </a:lnTo>
                  <a:lnTo>
                    <a:pt x="3297" y="3519"/>
                  </a:lnTo>
                  <a:lnTo>
                    <a:pt x="3438" y="3377"/>
                  </a:lnTo>
                  <a:lnTo>
                    <a:pt x="3559" y="3236"/>
                  </a:lnTo>
                  <a:lnTo>
                    <a:pt x="3681" y="3074"/>
                  </a:lnTo>
                  <a:lnTo>
                    <a:pt x="3762" y="2912"/>
                  </a:lnTo>
                  <a:lnTo>
                    <a:pt x="3842" y="2730"/>
                  </a:lnTo>
                  <a:lnTo>
                    <a:pt x="3903" y="2548"/>
                  </a:lnTo>
                  <a:lnTo>
                    <a:pt x="3964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80"/>
                  </a:lnTo>
                  <a:lnTo>
                    <a:pt x="3944" y="1577"/>
                  </a:lnTo>
                  <a:lnTo>
                    <a:pt x="3903" y="1375"/>
                  </a:lnTo>
                  <a:lnTo>
                    <a:pt x="3822" y="1193"/>
                  </a:lnTo>
                  <a:lnTo>
                    <a:pt x="3741" y="1011"/>
                  </a:lnTo>
                  <a:lnTo>
                    <a:pt x="3640" y="850"/>
                  </a:lnTo>
                  <a:lnTo>
                    <a:pt x="3519" y="708"/>
                  </a:lnTo>
                  <a:lnTo>
                    <a:pt x="3377" y="566"/>
                  </a:lnTo>
                  <a:lnTo>
                    <a:pt x="3236" y="445"/>
                  </a:lnTo>
                  <a:lnTo>
                    <a:pt x="3074" y="324"/>
                  </a:lnTo>
                  <a:lnTo>
                    <a:pt x="2912" y="223"/>
                  </a:lnTo>
                  <a:lnTo>
                    <a:pt x="2730" y="142"/>
                  </a:lnTo>
                  <a:lnTo>
                    <a:pt x="2548" y="81"/>
                  </a:lnTo>
                  <a:lnTo>
                    <a:pt x="2366" y="41"/>
                  </a:lnTo>
                  <a:lnTo>
                    <a:pt x="2184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>
              <a:off x="2171825" y="1081325"/>
              <a:ext cx="100125" cy="99625"/>
            </a:xfrm>
            <a:custGeom>
              <a:avLst/>
              <a:gdLst/>
              <a:ahLst/>
              <a:cxnLst/>
              <a:rect l="l" t="t" r="r" b="b"/>
              <a:pathLst>
                <a:path w="4005" h="3985" extrusionOk="0">
                  <a:moveTo>
                    <a:pt x="2003" y="1093"/>
                  </a:moveTo>
                  <a:lnTo>
                    <a:pt x="2164" y="1113"/>
                  </a:lnTo>
                  <a:lnTo>
                    <a:pt x="2346" y="1153"/>
                  </a:lnTo>
                  <a:lnTo>
                    <a:pt x="2488" y="1234"/>
                  </a:lnTo>
                  <a:lnTo>
                    <a:pt x="2629" y="1335"/>
                  </a:lnTo>
                  <a:lnTo>
                    <a:pt x="2731" y="1477"/>
                  </a:lnTo>
                  <a:lnTo>
                    <a:pt x="2832" y="1638"/>
                  </a:lnTo>
                  <a:lnTo>
                    <a:pt x="2892" y="1800"/>
                  </a:lnTo>
                  <a:lnTo>
                    <a:pt x="2913" y="1982"/>
                  </a:lnTo>
                  <a:lnTo>
                    <a:pt x="2892" y="2164"/>
                  </a:lnTo>
                  <a:lnTo>
                    <a:pt x="2832" y="2326"/>
                  </a:lnTo>
                  <a:lnTo>
                    <a:pt x="2751" y="2488"/>
                  </a:lnTo>
                  <a:lnTo>
                    <a:pt x="2650" y="2609"/>
                  </a:lnTo>
                  <a:lnTo>
                    <a:pt x="252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41" y="2872"/>
                  </a:lnTo>
                  <a:lnTo>
                    <a:pt x="1659" y="2832"/>
                  </a:lnTo>
                  <a:lnTo>
                    <a:pt x="1517" y="2751"/>
                  </a:lnTo>
                  <a:lnTo>
                    <a:pt x="1376" y="2629"/>
                  </a:lnTo>
                  <a:lnTo>
                    <a:pt x="1275" y="2508"/>
                  </a:lnTo>
                  <a:lnTo>
                    <a:pt x="1174" y="2346"/>
                  </a:lnTo>
                  <a:lnTo>
                    <a:pt x="1133" y="2184"/>
                  </a:lnTo>
                  <a:lnTo>
                    <a:pt x="1113" y="2002"/>
                  </a:lnTo>
                  <a:lnTo>
                    <a:pt x="1113" y="1820"/>
                  </a:lnTo>
                  <a:lnTo>
                    <a:pt x="1174" y="1659"/>
                  </a:lnTo>
                  <a:lnTo>
                    <a:pt x="1254" y="1497"/>
                  </a:lnTo>
                  <a:lnTo>
                    <a:pt x="1356" y="1376"/>
                  </a:lnTo>
                  <a:lnTo>
                    <a:pt x="1477" y="1254"/>
                  </a:lnTo>
                  <a:lnTo>
                    <a:pt x="1639" y="1173"/>
                  </a:lnTo>
                  <a:lnTo>
                    <a:pt x="1821" y="1113"/>
                  </a:lnTo>
                  <a:lnTo>
                    <a:pt x="2003" y="1093"/>
                  </a:lnTo>
                  <a:close/>
                  <a:moveTo>
                    <a:pt x="1780" y="1"/>
                  </a:moveTo>
                  <a:lnTo>
                    <a:pt x="1578" y="41"/>
                  </a:lnTo>
                  <a:lnTo>
                    <a:pt x="1396" y="102"/>
                  </a:lnTo>
                  <a:lnTo>
                    <a:pt x="1194" y="162"/>
                  </a:lnTo>
                  <a:lnTo>
                    <a:pt x="1032" y="263"/>
                  </a:lnTo>
                  <a:lnTo>
                    <a:pt x="850" y="365"/>
                  </a:lnTo>
                  <a:lnTo>
                    <a:pt x="708" y="486"/>
                  </a:lnTo>
                  <a:lnTo>
                    <a:pt x="567" y="607"/>
                  </a:lnTo>
                  <a:lnTo>
                    <a:pt x="446" y="749"/>
                  </a:lnTo>
                  <a:lnTo>
                    <a:pt x="324" y="911"/>
                  </a:lnTo>
                  <a:lnTo>
                    <a:pt x="223" y="1072"/>
                  </a:lnTo>
                  <a:lnTo>
                    <a:pt x="163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21" y="1820"/>
                  </a:lnTo>
                  <a:lnTo>
                    <a:pt x="1" y="2002"/>
                  </a:lnTo>
                  <a:lnTo>
                    <a:pt x="21" y="2205"/>
                  </a:lnTo>
                  <a:lnTo>
                    <a:pt x="61" y="2407"/>
                  </a:lnTo>
                  <a:lnTo>
                    <a:pt x="102" y="2609"/>
                  </a:lnTo>
                  <a:lnTo>
                    <a:pt x="183" y="2791"/>
                  </a:lnTo>
                  <a:lnTo>
                    <a:pt x="264" y="2973"/>
                  </a:lnTo>
                  <a:lnTo>
                    <a:pt x="365" y="3135"/>
                  </a:lnTo>
                  <a:lnTo>
                    <a:pt x="486" y="3297"/>
                  </a:lnTo>
                  <a:lnTo>
                    <a:pt x="628" y="3438"/>
                  </a:lnTo>
                  <a:lnTo>
                    <a:pt x="769" y="3559"/>
                  </a:lnTo>
                  <a:lnTo>
                    <a:pt x="931" y="3661"/>
                  </a:lnTo>
                  <a:lnTo>
                    <a:pt x="1093" y="3762"/>
                  </a:lnTo>
                  <a:lnTo>
                    <a:pt x="1254" y="3843"/>
                  </a:lnTo>
                  <a:lnTo>
                    <a:pt x="1436" y="3903"/>
                  </a:lnTo>
                  <a:lnTo>
                    <a:pt x="1639" y="3944"/>
                  </a:lnTo>
                  <a:lnTo>
                    <a:pt x="1821" y="3984"/>
                  </a:lnTo>
                  <a:lnTo>
                    <a:pt x="2023" y="3984"/>
                  </a:lnTo>
                  <a:lnTo>
                    <a:pt x="2225" y="3964"/>
                  </a:lnTo>
                  <a:lnTo>
                    <a:pt x="2427" y="3944"/>
                  </a:lnTo>
                  <a:lnTo>
                    <a:pt x="2629" y="3883"/>
                  </a:lnTo>
                  <a:lnTo>
                    <a:pt x="2811" y="3822"/>
                  </a:lnTo>
                  <a:lnTo>
                    <a:pt x="2993" y="3721"/>
                  </a:lnTo>
                  <a:lnTo>
                    <a:pt x="3155" y="3620"/>
                  </a:lnTo>
                  <a:lnTo>
                    <a:pt x="3297" y="3499"/>
                  </a:lnTo>
                  <a:lnTo>
                    <a:pt x="3438" y="3377"/>
                  </a:lnTo>
                  <a:lnTo>
                    <a:pt x="3560" y="3236"/>
                  </a:lnTo>
                  <a:lnTo>
                    <a:pt x="3681" y="3074"/>
                  </a:lnTo>
                  <a:lnTo>
                    <a:pt x="3782" y="2912"/>
                  </a:lnTo>
                  <a:lnTo>
                    <a:pt x="3863" y="2730"/>
                  </a:lnTo>
                  <a:lnTo>
                    <a:pt x="3924" y="2548"/>
                  </a:lnTo>
                  <a:lnTo>
                    <a:pt x="3964" y="2366"/>
                  </a:lnTo>
                  <a:lnTo>
                    <a:pt x="3984" y="2164"/>
                  </a:lnTo>
                  <a:lnTo>
                    <a:pt x="4004" y="1962"/>
                  </a:lnTo>
                  <a:lnTo>
                    <a:pt x="3984" y="1780"/>
                  </a:lnTo>
                  <a:lnTo>
                    <a:pt x="3944" y="1578"/>
                  </a:lnTo>
                  <a:lnTo>
                    <a:pt x="3903" y="1376"/>
                  </a:lnTo>
                  <a:lnTo>
                    <a:pt x="3822" y="1194"/>
                  </a:lnTo>
                  <a:lnTo>
                    <a:pt x="3742" y="1012"/>
                  </a:lnTo>
                  <a:lnTo>
                    <a:pt x="3641" y="850"/>
                  </a:lnTo>
                  <a:lnTo>
                    <a:pt x="3519" y="688"/>
                  </a:lnTo>
                  <a:lnTo>
                    <a:pt x="3378" y="547"/>
                  </a:lnTo>
                  <a:lnTo>
                    <a:pt x="3236" y="425"/>
                  </a:lnTo>
                  <a:lnTo>
                    <a:pt x="3074" y="324"/>
                  </a:lnTo>
                  <a:lnTo>
                    <a:pt x="2913" y="223"/>
                  </a:lnTo>
                  <a:lnTo>
                    <a:pt x="2751" y="142"/>
                  </a:lnTo>
                  <a:lnTo>
                    <a:pt x="2569" y="81"/>
                  </a:lnTo>
                  <a:lnTo>
                    <a:pt x="2367" y="41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>
              <a:off x="2041900" y="1183450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3" y="1092"/>
                  </a:moveTo>
                  <a:lnTo>
                    <a:pt x="2165" y="1112"/>
                  </a:lnTo>
                  <a:lnTo>
                    <a:pt x="2326" y="1153"/>
                  </a:lnTo>
                  <a:lnTo>
                    <a:pt x="2488" y="1234"/>
                  </a:lnTo>
                  <a:lnTo>
                    <a:pt x="2609" y="1335"/>
                  </a:lnTo>
                  <a:lnTo>
                    <a:pt x="2731" y="1476"/>
                  </a:lnTo>
                  <a:lnTo>
                    <a:pt x="2812" y="1618"/>
                  </a:lnTo>
                  <a:lnTo>
                    <a:pt x="2872" y="1800"/>
                  </a:lnTo>
                  <a:lnTo>
                    <a:pt x="2893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67"/>
                  </a:lnTo>
                  <a:lnTo>
                    <a:pt x="2650" y="2609"/>
                  </a:lnTo>
                  <a:lnTo>
                    <a:pt x="250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21" y="2872"/>
                  </a:lnTo>
                  <a:lnTo>
                    <a:pt x="1659" y="2831"/>
                  </a:lnTo>
                  <a:lnTo>
                    <a:pt x="1518" y="2750"/>
                  </a:lnTo>
                  <a:lnTo>
                    <a:pt x="1376" y="2629"/>
                  </a:lnTo>
                  <a:lnTo>
                    <a:pt x="1255" y="2508"/>
                  </a:lnTo>
                  <a:lnTo>
                    <a:pt x="1174" y="234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20"/>
                  </a:lnTo>
                  <a:lnTo>
                    <a:pt x="1154" y="1658"/>
                  </a:lnTo>
                  <a:lnTo>
                    <a:pt x="1234" y="1497"/>
                  </a:lnTo>
                  <a:lnTo>
                    <a:pt x="1356" y="1355"/>
                  </a:lnTo>
                  <a:lnTo>
                    <a:pt x="1477" y="1254"/>
                  </a:lnTo>
                  <a:lnTo>
                    <a:pt x="1639" y="1173"/>
                  </a:lnTo>
                  <a:lnTo>
                    <a:pt x="1801" y="1112"/>
                  </a:lnTo>
                  <a:lnTo>
                    <a:pt x="1983" y="1092"/>
                  </a:lnTo>
                  <a:close/>
                  <a:moveTo>
                    <a:pt x="1780" y="0"/>
                  </a:moveTo>
                  <a:lnTo>
                    <a:pt x="1578" y="41"/>
                  </a:lnTo>
                  <a:lnTo>
                    <a:pt x="1376" y="101"/>
                  </a:lnTo>
                  <a:lnTo>
                    <a:pt x="1194" y="162"/>
                  </a:lnTo>
                  <a:lnTo>
                    <a:pt x="1012" y="243"/>
                  </a:lnTo>
                  <a:lnTo>
                    <a:pt x="850" y="364"/>
                  </a:lnTo>
                  <a:lnTo>
                    <a:pt x="688" y="465"/>
                  </a:lnTo>
                  <a:lnTo>
                    <a:pt x="567" y="607"/>
                  </a:lnTo>
                  <a:lnTo>
                    <a:pt x="426" y="748"/>
                  </a:lnTo>
                  <a:lnTo>
                    <a:pt x="325" y="910"/>
                  </a:lnTo>
                  <a:lnTo>
                    <a:pt x="223" y="1072"/>
                  </a:lnTo>
                  <a:lnTo>
                    <a:pt x="143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1" y="1820"/>
                  </a:lnTo>
                  <a:lnTo>
                    <a:pt x="1" y="2002"/>
                  </a:lnTo>
                  <a:lnTo>
                    <a:pt x="21" y="2204"/>
                  </a:lnTo>
                  <a:lnTo>
                    <a:pt x="41" y="2407"/>
                  </a:lnTo>
                  <a:lnTo>
                    <a:pt x="102" y="2609"/>
                  </a:lnTo>
                  <a:lnTo>
                    <a:pt x="163" y="2791"/>
                  </a:lnTo>
                  <a:lnTo>
                    <a:pt x="264" y="2973"/>
                  </a:lnTo>
                  <a:lnTo>
                    <a:pt x="365" y="3134"/>
                  </a:lnTo>
                  <a:lnTo>
                    <a:pt x="486" y="3276"/>
                  </a:lnTo>
                  <a:lnTo>
                    <a:pt x="608" y="3418"/>
                  </a:lnTo>
                  <a:lnTo>
                    <a:pt x="769" y="3559"/>
                  </a:lnTo>
                  <a:lnTo>
                    <a:pt x="911" y="3660"/>
                  </a:lnTo>
                  <a:lnTo>
                    <a:pt x="1073" y="3761"/>
                  </a:lnTo>
                  <a:lnTo>
                    <a:pt x="1255" y="3842"/>
                  </a:lnTo>
                  <a:lnTo>
                    <a:pt x="1437" y="3903"/>
                  </a:lnTo>
                  <a:lnTo>
                    <a:pt x="1619" y="3943"/>
                  </a:lnTo>
                  <a:lnTo>
                    <a:pt x="1821" y="3964"/>
                  </a:lnTo>
                  <a:lnTo>
                    <a:pt x="2023" y="3984"/>
                  </a:lnTo>
                  <a:lnTo>
                    <a:pt x="2205" y="3964"/>
                  </a:lnTo>
                  <a:lnTo>
                    <a:pt x="2407" y="3943"/>
                  </a:lnTo>
                  <a:lnTo>
                    <a:pt x="2609" y="3883"/>
                  </a:lnTo>
                  <a:lnTo>
                    <a:pt x="2791" y="3822"/>
                  </a:lnTo>
                  <a:lnTo>
                    <a:pt x="2973" y="3721"/>
                  </a:lnTo>
                  <a:lnTo>
                    <a:pt x="3135" y="3620"/>
                  </a:lnTo>
                  <a:lnTo>
                    <a:pt x="3297" y="3498"/>
                  </a:lnTo>
                  <a:lnTo>
                    <a:pt x="3439" y="3377"/>
                  </a:lnTo>
                  <a:lnTo>
                    <a:pt x="3560" y="3215"/>
                  </a:lnTo>
                  <a:lnTo>
                    <a:pt x="3661" y="3074"/>
                  </a:lnTo>
                  <a:lnTo>
                    <a:pt x="3762" y="2912"/>
                  </a:lnTo>
                  <a:lnTo>
                    <a:pt x="3843" y="2730"/>
                  </a:lnTo>
                  <a:lnTo>
                    <a:pt x="3904" y="2548"/>
                  </a:lnTo>
                  <a:lnTo>
                    <a:pt x="3944" y="2366"/>
                  </a:lnTo>
                  <a:lnTo>
                    <a:pt x="3984" y="2164"/>
                  </a:lnTo>
                  <a:lnTo>
                    <a:pt x="3984" y="1962"/>
                  </a:lnTo>
                  <a:lnTo>
                    <a:pt x="3984" y="1759"/>
                  </a:lnTo>
                  <a:lnTo>
                    <a:pt x="3944" y="1577"/>
                  </a:lnTo>
                  <a:lnTo>
                    <a:pt x="3883" y="1375"/>
                  </a:lnTo>
                  <a:lnTo>
                    <a:pt x="3823" y="1193"/>
                  </a:lnTo>
                  <a:lnTo>
                    <a:pt x="3722" y="1011"/>
                  </a:lnTo>
                  <a:lnTo>
                    <a:pt x="3621" y="850"/>
                  </a:lnTo>
                  <a:lnTo>
                    <a:pt x="3499" y="688"/>
                  </a:lnTo>
                  <a:lnTo>
                    <a:pt x="3378" y="546"/>
                  </a:lnTo>
                  <a:lnTo>
                    <a:pt x="3236" y="425"/>
                  </a:lnTo>
                  <a:lnTo>
                    <a:pt x="3075" y="304"/>
                  </a:lnTo>
                  <a:lnTo>
                    <a:pt x="2913" y="223"/>
                  </a:lnTo>
                  <a:lnTo>
                    <a:pt x="2731" y="142"/>
                  </a:lnTo>
                  <a:lnTo>
                    <a:pt x="2549" y="81"/>
                  </a:lnTo>
                  <a:lnTo>
                    <a:pt x="2367" y="20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>
              <a:off x="1848800" y="1252200"/>
              <a:ext cx="204250" cy="161775"/>
            </a:xfrm>
            <a:custGeom>
              <a:avLst/>
              <a:gdLst/>
              <a:ahLst/>
              <a:cxnLst/>
              <a:rect l="l" t="t" r="r" b="b"/>
              <a:pathLst>
                <a:path w="8170" h="6471" extrusionOk="0">
                  <a:moveTo>
                    <a:pt x="3721" y="1092"/>
                  </a:moveTo>
                  <a:lnTo>
                    <a:pt x="3843" y="1112"/>
                  </a:lnTo>
                  <a:lnTo>
                    <a:pt x="3964" y="1153"/>
                  </a:lnTo>
                  <a:lnTo>
                    <a:pt x="4085" y="1214"/>
                  </a:lnTo>
                  <a:lnTo>
                    <a:pt x="4186" y="1294"/>
                  </a:lnTo>
                  <a:lnTo>
                    <a:pt x="4308" y="1396"/>
                  </a:lnTo>
                  <a:lnTo>
                    <a:pt x="4409" y="1537"/>
                  </a:lnTo>
                  <a:lnTo>
                    <a:pt x="4510" y="1679"/>
                  </a:lnTo>
                  <a:lnTo>
                    <a:pt x="4611" y="1901"/>
                  </a:lnTo>
                  <a:lnTo>
                    <a:pt x="4732" y="2123"/>
                  </a:lnTo>
                  <a:lnTo>
                    <a:pt x="4793" y="2245"/>
                  </a:lnTo>
                  <a:lnTo>
                    <a:pt x="4894" y="2346"/>
                  </a:lnTo>
                  <a:lnTo>
                    <a:pt x="4995" y="2427"/>
                  </a:lnTo>
                  <a:lnTo>
                    <a:pt x="5137" y="2508"/>
                  </a:lnTo>
                  <a:lnTo>
                    <a:pt x="5319" y="2568"/>
                  </a:lnTo>
                  <a:lnTo>
                    <a:pt x="5521" y="2609"/>
                  </a:lnTo>
                  <a:lnTo>
                    <a:pt x="5703" y="2629"/>
                  </a:lnTo>
                  <a:lnTo>
                    <a:pt x="5865" y="2629"/>
                  </a:lnTo>
                  <a:lnTo>
                    <a:pt x="6168" y="2589"/>
                  </a:lnTo>
                  <a:lnTo>
                    <a:pt x="6350" y="2548"/>
                  </a:lnTo>
                  <a:lnTo>
                    <a:pt x="6411" y="2548"/>
                  </a:lnTo>
                  <a:lnTo>
                    <a:pt x="6471" y="2568"/>
                  </a:lnTo>
                  <a:lnTo>
                    <a:pt x="6653" y="2629"/>
                  </a:lnTo>
                  <a:lnTo>
                    <a:pt x="6775" y="2710"/>
                  </a:lnTo>
                  <a:lnTo>
                    <a:pt x="6876" y="2831"/>
                  </a:lnTo>
                  <a:lnTo>
                    <a:pt x="6957" y="2993"/>
                  </a:lnTo>
                  <a:lnTo>
                    <a:pt x="6613" y="3074"/>
                  </a:lnTo>
                  <a:lnTo>
                    <a:pt x="6431" y="3114"/>
                  </a:lnTo>
                  <a:lnTo>
                    <a:pt x="6249" y="3175"/>
                  </a:lnTo>
                  <a:lnTo>
                    <a:pt x="6087" y="3256"/>
                  </a:lnTo>
                  <a:lnTo>
                    <a:pt x="5925" y="3357"/>
                  </a:lnTo>
                  <a:lnTo>
                    <a:pt x="5764" y="3478"/>
                  </a:lnTo>
                  <a:lnTo>
                    <a:pt x="5642" y="3620"/>
                  </a:lnTo>
                  <a:lnTo>
                    <a:pt x="5541" y="3761"/>
                  </a:lnTo>
                  <a:lnTo>
                    <a:pt x="5460" y="3923"/>
                  </a:lnTo>
                  <a:lnTo>
                    <a:pt x="5400" y="4065"/>
                  </a:lnTo>
                  <a:lnTo>
                    <a:pt x="5359" y="4226"/>
                  </a:lnTo>
                  <a:lnTo>
                    <a:pt x="5319" y="4530"/>
                  </a:lnTo>
                  <a:lnTo>
                    <a:pt x="5298" y="4813"/>
                  </a:lnTo>
                  <a:lnTo>
                    <a:pt x="5278" y="5056"/>
                  </a:lnTo>
                  <a:lnTo>
                    <a:pt x="5278" y="5157"/>
                  </a:lnTo>
                  <a:lnTo>
                    <a:pt x="5258" y="5238"/>
                  </a:lnTo>
                  <a:lnTo>
                    <a:pt x="5218" y="5258"/>
                  </a:lnTo>
                  <a:lnTo>
                    <a:pt x="5137" y="5298"/>
                  </a:lnTo>
                  <a:lnTo>
                    <a:pt x="4934" y="5359"/>
                  </a:lnTo>
                  <a:lnTo>
                    <a:pt x="4692" y="5379"/>
                  </a:lnTo>
                  <a:lnTo>
                    <a:pt x="4469" y="5379"/>
                  </a:lnTo>
                  <a:lnTo>
                    <a:pt x="4348" y="5339"/>
                  </a:lnTo>
                  <a:lnTo>
                    <a:pt x="4267" y="5258"/>
                  </a:lnTo>
                  <a:lnTo>
                    <a:pt x="4166" y="5136"/>
                  </a:lnTo>
                  <a:lnTo>
                    <a:pt x="4045" y="4954"/>
                  </a:lnTo>
                  <a:lnTo>
                    <a:pt x="3944" y="4772"/>
                  </a:lnTo>
                  <a:lnTo>
                    <a:pt x="3843" y="4590"/>
                  </a:lnTo>
                  <a:lnTo>
                    <a:pt x="3741" y="4449"/>
                  </a:lnTo>
                  <a:lnTo>
                    <a:pt x="3620" y="4348"/>
                  </a:lnTo>
                  <a:lnTo>
                    <a:pt x="3499" y="4247"/>
                  </a:lnTo>
                  <a:lnTo>
                    <a:pt x="3377" y="4166"/>
                  </a:lnTo>
                  <a:lnTo>
                    <a:pt x="3256" y="4085"/>
                  </a:lnTo>
                  <a:lnTo>
                    <a:pt x="3135" y="4044"/>
                  </a:lnTo>
                  <a:lnTo>
                    <a:pt x="2892" y="3984"/>
                  </a:lnTo>
                  <a:lnTo>
                    <a:pt x="2629" y="3943"/>
                  </a:lnTo>
                  <a:lnTo>
                    <a:pt x="2387" y="3943"/>
                  </a:lnTo>
                  <a:lnTo>
                    <a:pt x="2144" y="3964"/>
                  </a:lnTo>
                  <a:lnTo>
                    <a:pt x="1922" y="4004"/>
                  </a:lnTo>
                  <a:lnTo>
                    <a:pt x="1598" y="4024"/>
                  </a:lnTo>
                  <a:lnTo>
                    <a:pt x="1295" y="4024"/>
                  </a:lnTo>
                  <a:lnTo>
                    <a:pt x="1254" y="3984"/>
                  </a:lnTo>
                  <a:lnTo>
                    <a:pt x="1194" y="3943"/>
                  </a:lnTo>
                  <a:lnTo>
                    <a:pt x="1153" y="3903"/>
                  </a:lnTo>
                  <a:lnTo>
                    <a:pt x="1093" y="3782"/>
                  </a:lnTo>
                  <a:lnTo>
                    <a:pt x="1093" y="3701"/>
                  </a:lnTo>
                  <a:lnTo>
                    <a:pt x="1113" y="3640"/>
                  </a:lnTo>
                  <a:lnTo>
                    <a:pt x="1194" y="3559"/>
                  </a:lnTo>
                  <a:lnTo>
                    <a:pt x="1376" y="3418"/>
                  </a:lnTo>
                  <a:lnTo>
                    <a:pt x="1618" y="3256"/>
                  </a:lnTo>
                  <a:lnTo>
                    <a:pt x="1861" y="3114"/>
                  </a:lnTo>
                  <a:lnTo>
                    <a:pt x="2124" y="2932"/>
                  </a:lnTo>
                  <a:lnTo>
                    <a:pt x="2387" y="2771"/>
                  </a:lnTo>
                  <a:lnTo>
                    <a:pt x="2629" y="2568"/>
                  </a:lnTo>
                  <a:lnTo>
                    <a:pt x="2730" y="2467"/>
                  </a:lnTo>
                  <a:lnTo>
                    <a:pt x="2832" y="2366"/>
                  </a:lnTo>
                  <a:lnTo>
                    <a:pt x="2912" y="2285"/>
                  </a:lnTo>
                  <a:lnTo>
                    <a:pt x="2973" y="2204"/>
                  </a:lnTo>
                  <a:lnTo>
                    <a:pt x="3014" y="2103"/>
                  </a:lnTo>
                  <a:lnTo>
                    <a:pt x="3034" y="2002"/>
                  </a:lnTo>
                  <a:lnTo>
                    <a:pt x="3054" y="1941"/>
                  </a:lnTo>
                  <a:lnTo>
                    <a:pt x="3074" y="1840"/>
                  </a:lnTo>
                  <a:lnTo>
                    <a:pt x="3074" y="1760"/>
                  </a:lnTo>
                  <a:lnTo>
                    <a:pt x="3115" y="1618"/>
                  </a:lnTo>
                  <a:lnTo>
                    <a:pt x="3155" y="1517"/>
                  </a:lnTo>
                  <a:lnTo>
                    <a:pt x="3216" y="1416"/>
                  </a:lnTo>
                  <a:lnTo>
                    <a:pt x="3276" y="1315"/>
                  </a:lnTo>
                  <a:lnTo>
                    <a:pt x="3357" y="1234"/>
                  </a:lnTo>
                  <a:lnTo>
                    <a:pt x="3438" y="1173"/>
                  </a:lnTo>
                  <a:lnTo>
                    <a:pt x="3519" y="1133"/>
                  </a:lnTo>
                  <a:lnTo>
                    <a:pt x="3600" y="1112"/>
                  </a:lnTo>
                  <a:lnTo>
                    <a:pt x="3620" y="1112"/>
                  </a:lnTo>
                  <a:lnTo>
                    <a:pt x="3721" y="1092"/>
                  </a:lnTo>
                  <a:close/>
                  <a:moveTo>
                    <a:pt x="3539" y="0"/>
                  </a:moveTo>
                  <a:lnTo>
                    <a:pt x="3377" y="41"/>
                  </a:lnTo>
                  <a:lnTo>
                    <a:pt x="3115" y="122"/>
                  </a:lnTo>
                  <a:lnTo>
                    <a:pt x="2872" y="243"/>
                  </a:lnTo>
                  <a:lnTo>
                    <a:pt x="2650" y="405"/>
                  </a:lnTo>
                  <a:lnTo>
                    <a:pt x="2447" y="607"/>
                  </a:lnTo>
                  <a:lnTo>
                    <a:pt x="2286" y="829"/>
                  </a:lnTo>
                  <a:lnTo>
                    <a:pt x="2144" y="1092"/>
                  </a:lnTo>
                  <a:lnTo>
                    <a:pt x="2043" y="1375"/>
                  </a:lnTo>
                  <a:lnTo>
                    <a:pt x="1962" y="1699"/>
                  </a:lnTo>
                  <a:lnTo>
                    <a:pt x="1841" y="1800"/>
                  </a:lnTo>
                  <a:lnTo>
                    <a:pt x="1659" y="1941"/>
                  </a:lnTo>
                  <a:lnTo>
                    <a:pt x="1295" y="2164"/>
                  </a:lnTo>
                  <a:lnTo>
                    <a:pt x="890" y="2407"/>
                  </a:lnTo>
                  <a:lnTo>
                    <a:pt x="708" y="2548"/>
                  </a:lnTo>
                  <a:lnTo>
                    <a:pt x="526" y="2690"/>
                  </a:lnTo>
                  <a:lnTo>
                    <a:pt x="344" y="2851"/>
                  </a:lnTo>
                  <a:lnTo>
                    <a:pt x="203" y="3033"/>
                  </a:lnTo>
                  <a:lnTo>
                    <a:pt x="102" y="3236"/>
                  </a:lnTo>
                  <a:lnTo>
                    <a:pt x="21" y="3458"/>
                  </a:lnTo>
                  <a:lnTo>
                    <a:pt x="1" y="3579"/>
                  </a:lnTo>
                  <a:lnTo>
                    <a:pt x="1" y="3721"/>
                  </a:lnTo>
                  <a:lnTo>
                    <a:pt x="1" y="3842"/>
                  </a:lnTo>
                  <a:lnTo>
                    <a:pt x="21" y="3964"/>
                  </a:lnTo>
                  <a:lnTo>
                    <a:pt x="61" y="4105"/>
                  </a:lnTo>
                  <a:lnTo>
                    <a:pt x="102" y="4226"/>
                  </a:lnTo>
                  <a:lnTo>
                    <a:pt x="162" y="4368"/>
                  </a:lnTo>
                  <a:lnTo>
                    <a:pt x="243" y="4489"/>
                  </a:lnTo>
                  <a:lnTo>
                    <a:pt x="344" y="4631"/>
                  </a:lnTo>
                  <a:lnTo>
                    <a:pt x="445" y="4732"/>
                  </a:lnTo>
                  <a:lnTo>
                    <a:pt x="547" y="4833"/>
                  </a:lnTo>
                  <a:lnTo>
                    <a:pt x="648" y="4914"/>
                  </a:lnTo>
                  <a:lnTo>
                    <a:pt x="769" y="4975"/>
                  </a:lnTo>
                  <a:lnTo>
                    <a:pt x="890" y="5035"/>
                  </a:lnTo>
                  <a:lnTo>
                    <a:pt x="1133" y="5096"/>
                  </a:lnTo>
                  <a:lnTo>
                    <a:pt x="1376" y="5116"/>
                  </a:lnTo>
                  <a:lnTo>
                    <a:pt x="1618" y="5116"/>
                  </a:lnTo>
                  <a:lnTo>
                    <a:pt x="1861" y="5096"/>
                  </a:lnTo>
                  <a:lnTo>
                    <a:pt x="2063" y="5076"/>
                  </a:lnTo>
                  <a:lnTo>
                    <a:pt x="2407" y="5035"/>
                  </a:lnTo>
                  <a:lnTo>
                    <a:pt x="2650" y="5035"/>
                  </a:lnTo>
                  <a:lnTo>
                    <a:pt x="2751" y="5056"/>
                  </a:lnTo>
                  <a:lnTo>
                    <a:pt x="2811" y="5096"/>
                  </a:lnTo>
                  <a:lnTo>
                    <a:pt x="2872" y="5157"/>
                  </a:lnTo>
                  <a:lnTo>
                    <a:pt x="2933" y="5217"/>
                  </a:lnTo>
                  <a:lnTo>
                    <a:pt x="3094" y="5480"/>
                  </a:lnTo>
                  <a:lnTo>
                    <a:pt x="3276" y="5763"/>
                  </a:lnTo>
                  <a:lnTo>
                    <a:pt x="3377" y="5905"/>
                  </a:lnTo>
                  <a:lnTo>
                    <a:pt x="3499" y="6046"/>
                  </a:lnTo>
                  <a:lnTo>
                    <a:pt x="3640" y="6168"/>
                  </a:lnTo>
                  <a:lnTo>
                    <a:pt x="3802" y="6269"/>
                  </a:lnTo>
                  <a:lnTo>
                    <a:pt x="4004" y="6370"/>
                  </a:lnTo>
                  <a:lnTo>
                    <a:pt x="4227" y="6431"/>
                  </a:lnTo>
                  <a:lnTo>
                    <a:pt x="4449" y="6471"/>
                  </a:lnTo>
                  <a:lnTo>
                    <a:pt x="4914" y="6471"/>
                  </a:lnTo>
                  <a:lnTo>
                    <a:pt x="5177" y="6431"/>
                  </a:lnTo>
                  <a:lnTo>
                    <a:pt x="5339" y="6390"/>
                  </a:lnTo>
                  <a:lnTo>
                    <a:pt x="5480" y="6329"/>
                  </a:lnTo>
                  <a:lnTo>
                    <a:pt x="5642" y="6269"/>
                  </a:lnTo>
                  <a:lnTo>
                    <a:pt x="5784" y="6188"/>
                  </a:lnTo>
                  <a:lnTo>
                    <a:pt x="5905" y="6107"/>
                  </a:lnTo>
                  <a:lnTo>
                    <a:pt x="6026" y="6006"/>
                  </a:lnTo>
                  <a:lnTo>
                    <a:pt x="6128" y="5905"/>
                  </a:lnTo>
                  <a:lnTo>
                    <a:pt x="6208" y="5763"/>
                  </a:lnTo>
                  <a:lnTo>
                    <a:pt x="6269" y="5662"/>
                  </a:lnTo>
                  <a:lnTo>
                    <a:pt x="6310" y="5541"/>
                  </a:lnTo>
                  <a:lnTo>
                    <a:pt x="6350" y="5318"/>
                  </a:lnTo>
                  <a:lnTo>
                    <a:pt x="6390" y="5076"/>
                  </a:lnTo>
                  <a:lnTo>
                    <a:pt x="6390" y="4853"/>
                  </a:lnTo>
                  <a:lnTo>
                    <a:pt x="6411" y="4530"/>
                  </a:lnTo>
                  <a:lnTo>
                    <a:pt x="6431" y="4408"/>
                  </a:lnTo>
                  <a:lnTo>
                    <a:pt x="6492" y="4307"/>
                  </a:lnTo>
                  <a:lnTo>
                    <a:pt x="6532" y="4247"/>
                  </a:lnTo>
                  <a:lnTo>
                    <a:pt x="6613" y="4206"/>
                  </a:lnTo>
                  <a:lnTo>
                    <a:pt x="6815" y="4146"/>
                  </a:lnTo>
                  <a:lnTo>
                    <a:pt x="7037" y="4105"/>
                  </a:lnTo>
                  <a:lnTo>
                    <a:pt x="7280" y="4065"/>
                  </a:lnTo>
                  <a:lnTo>
                    <a:pt x="7543" y="4004"/>
                  </a:lnTo>
                  <a:lnTo>
                    <a:pt x="7765" y="3964"/>
                  </a:lnTo>
                  <a:lnTo>
                    <a:pt x="7867" y="3923"/>
                  </a:lnTo>
                  <a:lnTo>
                    <a:pt x="7947" y="3862"/>
                  </a:lnTo>
                  <a:lnTo>
                    <a:pt x="8028" y="3802"/>
                  </a:lnTo>
                  <a:lnTo>
                    <a:pt x="8089" y="3721"/>
                  </a:lnTo>
                  <a:lnTo>
                    <a:pt x="8129" y="3640"/>
                  </a:lnTo>
                  <a:lnTo>
                    <a:pt x="8170" y="3539"/>
                  </a:lnTo>
                  <a:lnTo>
                    <a:pt x="8170" y="3438"/>
                  </a:lnTo>
                  <a:lnTo>
                    <a:pt x="8170" y="3337"/>
                  </a:lnTo>
                  <a:lnTo>
                    <a:pt x="8109" y="3054"/>
                  </a:lnTo>
                  <a:lnTo>
                    <a:pt x="8049" y="2771"/>
                  </a:lnTo>
                  <a:lnTo>
                    <a:pt x="7947" y="2508"/>
                  </a:lnTo>
                  <a:lnTo>
                    <a:pt x="7806" y="2245"/>
                  </a:lnTo>
                  <a:lnTo>
                    <a:pt x="7725" y="2144"/>
                  </a:lnTo>
                  <a:lnTo>
                    <a:pt x="7644" y="2022"/>
                  </a:lnTo>
                  <a:lnTo>
                    <a:pt x="7523" y="1921"/>
                  </a:lnTo>
                  <a:lnTo>
                    <a:pt x="7422" y="1820"/>
                  </a:lnTo>
                  <a:lnTo>
                    <a:pt x="7280" y="1739"/>
                  </a:lnTo>
                  <a:lnTo>
                    <a:pt x="7139" y="1658"/>
                  </a:lnTo>
                  <a:lnTo>
                    <a:pt x="6977" y="1578"/>
                  </a:lnTo>
                  <a:lnTo>
                    <a:pt x="6795" y="1517"/>
                  </a:lnTo>
                  <a:lnTo>
                    <a:pt x="6552" y="1476"/>
                  </a:lnTo>
                  <a:lnTo>
                    <a:pt x="6330" y="1456"/>
                  </a:lnTo>
                  <a:lnTo>
                    <a:pt x="6148" y="1476"/>
                  </a:lnTo>
                  <a:lnTo>
                    <a:pt x="5966" y="1497"/>
                  </a:lnTo>
                  <a:lnTo>
                    <a:pt x="5804" y="1517"/>
                  </a:lnTo>
                  <a:lnTo>
                    <a:pt x="5723" y="1517"/>
                  </a:lnTo>
                  <a:lnTo>
                    <a:pt x="5622" y="1476"/>
                  </a:lnTo>
                  <a:lnTo>
                    <a:pt x="5541" y="1315"/>
                  </a:lnTo>
                  <a:lnTo>
                    <a:pt x="5460" y="1133"/>
                  </a:lnTo>
                  <a:lnTo>
                    <a:pt x="5258" y="829"/>
                  </a:lnTo>
                  <a:lnTo>
                    <a:pt x="5036" y="587"/>
                  </a:lnTo>
                  <a:lnTo>
                    <a:pt x="4793" y="364"/>
                  </a:lnTo>
                  <a:lnTo>
                    <a:pt x="4530" y="202"/>
                  </a:lnTo>
                  <a:lnTo>
                    <a:pt x="4389" y="142"/>
                  </a:lnTo>
                  <a:lnTo>
                    <a:pt x="4247" y="81"/>
                  </a:lnTo>
                  <a:lnTo>
                    <a:pt x="4105" y="41"/>
                  </a:lnTo>
                  <a:lnTo>
                    <a:pt x="3964" y="21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22"/>
          <p:cNvGrpSpPr/>
          <p:nvPr/>
        </p:nvGrpSpPr>
        <p:grpSpPr>
          <a:xfrm>
            <a:off x="3655099" y="608134"/>
            <a:ext cx="1833802" cy="371708"/>
            <a:chOff x="4959275" y="238125"/>
            <a:chExt cx="1124825" cy="228000"/>
          </a:xfrm>
        </p:grpSpPr>
        <p:sp>
          <p:nvSpPr>
            <p:cNvPr id="1913" name="Google Shape;1913;p22"/>
            <p:cNvSpPr/>
            <p:nvPr/>
          </p:nvSpPr>
          <p:spPr>
            <a:xfrm>
              <a:off x="4959275" y="245200"/>
              <a:ext cx="1014100" cy="220925"/>
            </a:xfrm>
            <a:custGeom>
              <a:avLst/>
              <a:gdLst/>
              <a:ahLst/>
              <a:cxnLst/>
              <a:rect l="l" t="t" r="r" b="b"/>
              <a:pathLst>
                <a:path w="40564" h="8837" extrusionOk="0">
                  <a:moveTo>
                    <a:pt x="1072" y="0"/>
                  </a:moveTo>
                  <a:lnTo>
                    <a:pt x="264" y="101"/>
                  </a:lnTo>
                  <a:lnTo>
                    <a:pt x="223" y="142"/>
                  </a:lnTo>
                  <a:lnTo>
                    <a:pt x="162" y="324"/>
                  </a:lnTo>
                  <a:lnTo>
                    <a:pt x="102" y="627"/>
                  </a:lnTo>
                  <a:lnTo>
                    <a:pt x="41" y="1112"/>
                  </a:lnTo>
                  <a:lnTo>
                    <a:pt x="21" y="1395"/>
                  </a:lnTo>
                  <a:lnTo>
                    <a:pt x="1" y="1739"/>
                  </a:lnTo>
                  <a:lnTo>
                    <a:pt x="1" y="2144"/>
                  </a:lnTo>
                  <a:lnTo>
                    <a:pt x="21" y="2588"/>
                  </a:lnTo>
                  <a:lnTo>
                    <a:pt x="61" y="3074"/>
                  </a:lnTo>
                  <a:lnTo>
                    <a:pt x="102" y="3640"/>
                  </a:lnTo>
                  <a:lnTo>
                    <a:pt x="183" y="4246"/>
                  </a:lnTo>
                  <a:lnTo>
                    <a:pt x="304" y="4914"/>
                  </a:lnTo>
                  <a:lnTo>
                    <a:pt x="405" y="5399"/>
                  </a:lnTo>
                  <a:lnTo>
                    <a:pt x="506" y="5844"/>
                  </a:lnTo>
                  <a:lnTo>
                    <a:pt x="628" y="6248"/>
                  </a:lnTo>
                  <a:lnTo>
                    <a:pt x="769" y="6633"/>
                  </a:lnTo>
                  <a:lnTo>
                    <a:pt x="911" y="6956"/>
                  </a:lnTo>
                  <a:lnTo>
                    <a:pt x="1072" y="7280"/>
                  </a:lnTo>
                  <a:lnTo>
                    <a:pt x="1214" y="7543"/>
                  </a:lnTo>
                  <a:lnTo>
                    <a:pt x="1376" y="7805"/>
                  </a:lnTo>
                  <a:lnTo>
                    <a:pt x="2083" y="8028"/>
                  </a:lnTo>
                  <a:lnTo>
                    <a:pt x="2083" y="7664"/>
                  </a:lnTo>
                  <a:lnTo>
                    <a:pt x="1901" y="6693"/>
                  </a:lnTo>
                  <a:lnTo>
                    <a:pt x="2549" y="7866"/>
                  </a:lnTo>
                  <a:lnTo>
                    <a:pt x="2427" y="7361"/>
                  </a:lnTo>
                  <a:lnTo>
                    <a:pt x="2933" y="8028"/>
                  </a:lnTo>
                  <a:lnTo>
                    <a:pt x="3074" y="7583"/>
                  </a:lnTo>
                  <a:lnTo>
                    <a:pt x="3964" y="8028"/>
                  </a:lnTo>
                  <a:lnTo>
                    <a:pt x="4833" y="7866"/>
                  </a:lnTo>
                  <a:lnTo>
                    <a:pt x="5481" y="7886"/>
                  </a:lnTo>
                  <a:lnTo>
                    <a:pt x="6310" y="8756"/>
                  </a:lnTo>
                  <a:lnTo>
                    <a:pt x="7300" y="8634"/>
                  </a:lnTo>
                  <a:lnTo>
                    <a:pt x="8332" y="8473"/>
                  </a:lnTo>
                  <a:lnTo>
                    <a:pt x="9444" y="8291"/>
                  </a:lnTo>
                  <a:lnTo>
                    <a:pt x="10596" y="8048"/>
                  </a:lnTo>
                  <a:lnTo>
                    <a:pt x="11749" y="7805"/>
                  </a:lnTo>
                  <a:lnTo>
                    <a:pt x="12922" y="7563"/>
                  </a:lnTo>
                  <a:lnTo>
                    <a:pt x="15207" y="7017"/>
                  </a:lnTo>
                  <a:lnTo>
                    <a:pt x="17290" y="6511"/>
                  </a:lnTo>
                  <a:lnTo>
                    <a:pt x="19008" y="6066"/>
                  </a:lnTo>
                  <a:lnTo>
                    <a:pt x="20242" y="5763"/>
                  </a:lnTo>
                  <a:lnTo>
                    <a:pt x="20646" y="5682"/>
                  </a:lnTo>
                  <a:lnTo>
                    <a:pt x="20848" y="5642"/>
                  </a:lnTo>
                  <a:lnTo>
                    <a:pt x="21091" y="5682"/>
                  </a:lnTo>
                  <a:lnTo>
                    <a:pt x="21516" y="5763"/>
                  </a:lnTo>
                  <a:lnTo>
                    <a:pt x="22951" y="6066"/>
                  </a:lnTo>
                  <a:lnTo>
                    <a:pt x="24933" y="6511"/>
                  </a:lnTo>
                  <a:lnTo>
                    <a:pt x="27339" y="7057"/>
                  </a:lnTo>
                  <a:lnTo>
                    <a:pt x="29968" y="7603"/>
                  </a:lnTo>
                  <a:lnTo>
                    <a:pt x="31323" y="7886"/>
                  </a:lnTo>
                  <a:lnTo>
                    <a:pt x="32657" y="8129"/>
                  </a:lnTo>
                  <a:lnTo>
                    <a:pt x="33992" y="8372"/>
                  </a:lnTo>
                  <a:lnTo>
                    <a:pt x="35246" y="8574"/>
                  </a:lnTo>
                  <a:lnTo>
                    <a:pt x="36459" y="8736"/>
                  </a:lnTo>
                  <a:lnTo>
                    <a:pt x="37571" y="8837"/>
                  </a:lnTo>
                  <a:lnTo>
                    <a:pt x="37713" y="7421"/>
                  </a:lnTo>
                  <a:lnTo>
                    <a:pt x="38097" y="8129"/>
                  </a:lnTo>
                  <a:lnTo>
                    <a:pt x="38238" y="7421"/>
                  </a:lnTo>
                  <a:lnTo>
                    <a:pt x="38582" y="8270"/>
                  </a:lnTo>
                  <a:lnTo>
                    <a:pt x="38805" y="7866"/>
                  </a:lnTo>
                  <a:lnTo>
                    <a:pt x="39735" y="8655"/>
                  </a:lnTo>
                  <a:lnTo>
                    <a:pt x="40038" y="8533"/>
                  </a:lnTo>
                  <a:lnTo>
                    <a:pt x="40564" y="7866"/>
                  </a:lnTo>
                  <a:lnTo>
                    <a:pt x="40341" y="7219"/>
                  </a:lnTo>
                  <a:lnTo>
                    <a:pt x="40260" y="6895"/>
                  </a:lnTo>
                  <a:lnTo>
                    <a:pt x="40180" y="6592"/>
                  </a:lnTo>
                  <a:lnTo>
                    <a:pt x="40119" y="6289"/>
                  </a:lnTo>
                  <a:lnTo>
                    <a:pt x="40078" y="6046"/>
                  </a:lnTo>
                  <a:lnTo>
                    <a:pt x="40078" y="5824"/>
                  </a:lnTo>
                  <a:lnTo>
                    <a:pt x="40078" y="5723"/>
                  </a:lnTo>
                  <a:lnTo>
                    <a:pt x="40119" y="5642"/>
                  </a:lnTo>
                  <a:lnTo>
                    <a:pt x="40099" y="5622"/>
                  </a:lnTo>
                  <a:lnTo>
                    <a:pt x="40078" y="5581"/>
                  </a:lnTo>
                  <a:lnTo>
                    <a:pt x="39917" y="5500"/>
                  </a:lnTo>
                  <a:lnTo>
                    <a:pt x="39634" y="5419"/>
                  </a:lnTo>
                  <a:lnTo>
                    <a:pt x="39270" y="5338"/>
                  </a:lnTo>
                  <a:lnTo>
                    <a:pt x="38238" y="5136"/>
                  </a:lnTo>
                  <a:lnTo>
                    <a:pt x="36863" y="4914"/>
                  </a:lnTo>
                  <a:lnTo>
                    <a:pt x="35246" y="4691"/>
                  </a:lnTo>
                  <a:lnTo>
                    <a:pt x="33426" y="4449"/>
                  </a:lnTo>
                  <a:lnTo>
                    <a:pt x="29483" y="3984"/>
                  </a:lnTo>
                  <a:lnTo>
                    <a:pt x="25499" y="3539"/>
                  </a:lnTo>
                  <a:lnTo>
                    <a:pt x="22021" y="3175"/>
                  </a:lnTo>
                  <a:lnTo>
                    <a:pt x="18644" y="281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>
              <a:off x="4975450" y="259350"/>
              <a:ext cx="71300" cy="144100"/>
            </a:xfrm>
            <a:custGeom>
              <a:avLst/>
              <a:gdLst/>
              <a:ahLst/>
              <a:cxnLst/>
              <a:rect l="l" t="t" r="r" b="b"/>
              <a:pathLst>
                <a:path w="2852" h="5764" extrusionOk="0">
                  <a:moveTo>
                    <a:pt x="1093" y="0"/>
                  </a:moveTo>
                  <a:lnTo>
                    <a:pt x="890" y="21"/>
                  </a:lnTo>
                  <a:lnTo>
                    <a:pt x="708" y="81"/>
                  </a:lnTo>
                  <a:lnTo>
                    <a:pt x="547" y="162"/>
                  </a:lnTo>
                  <a:lnTo>
                    <a:pt x="405" y="263"/>
                  </a:lnTo>
                  <a:lnTo>
                    <a:pt x="284" y="405"/>
                  </a:lnTo>
                  <a:lnTo>
                    <a:pt x="203" y="566"/>
                  </a:lnTo>
                  <a:lnTo>
                    <a:pt x="122" y="728"/>
                  </a:lnTo>
                  <a:lnTo>
                    <a:pt x="61" y="930"/>
                  </a:lnTo>
                  <a:lnTo>
                    <a:pt x="21" y="1133"/>
                  </a:lnTo>
                  <a:lnTo>
                    <a:pt x="1" y="1375"/>
                  </a:lnTo>
                  <a:lnTo>
                    <a:pt x="1" y="1598"/>
                  </a:lnTo>
                  <a:lnTo>
                    <a:pt x="1" y="1861"/>
                  </a:lnTo>
                  <a:lnTo>
                    <a:pt x="41" y="2366"/>
                  </a:lnTo>
                  <a:lnTo>
                    <a:pt x="122" y="2912"/>
                  </a:lnTo>
                  <a:lnTo>
                    <a:pt x="243" y="3438"/>
                  </a:lnTo>
                  <a:lnTo>
                    <a:pt x="365" y="3964"/>
                  </a:lnTo>
                  <a:lnTo>
                    <a:pt x="506" y="4429"/>
                  </a:lnTo>
                  <a:lnTo>
                    <a:pt x="628" y="4874"/>
                  </a:lnTo>
                  <a:lnTo>
                    <a:pt x="850" y="5521"/>
                  </a:lnTo>
                  <a:lnTo>
                    <a:pt x="951" y="5763"/>
                  </a:lnTo>
                  <a:lnTo>
                    <a:pt x="2751" y="3842"/>
                  </a:lnTo>
                  <a:lnTo>
                    <a:pt x="2771" y="3680"/>
                  </a:lnTo>
                  <a:lnTo>
                    <a:pt x="2832" y="3236"/>
                  </a:lnTo>
                  <a:lnTo>
                    <a:pt x="2852" y="2932"/>
                  </a:lnTo>
                  <a:lnTo>
                    <a:pt x="2852" y="2609"/>
                  </a:lnTo>
                  <a:lnTo>
                    <a:pt x="2852" y="2265"/>
                  </a:lnTo>
                  <a:lnTo>
                    <a:pt x="2811" y="1901"/>
                  </a:lnTo>
                  <a:lnTo>
                    <a:pt x="2771" y="1537"/>
                  </a:lnTo>
                  <a:lnTo>
                    <a:pt x="2670" y="1193"/>
                  </a:lnTo>
                  <a:lnTo>
                    <a:pt x="2609" y="1011"/>
                  </a:lnTo>
                  <a:lnTo>
                    <a:pt x="2549" y="870"/>
                  </a:lnTo>
                  <a:lnTo>
                    <a:pt x="2468" y="708"/>
                  </a:lnTo>
                  <a:lnTo>
                    <a:pt x="2367" y="566"/>
                  </a:lnTo>
                  <a:lnTo>
                    <a:pt x="2265" y="445"/>
                  </a:lnTo>
                  <a:lnTo>
                    <a:pt x="2144" y="324"/>
                  </a:lnTo>
                  <a:lnTo>
                    <a:pt x="2003" y="223"/>
                  </a:lnTo>
                  <a:lnTo>
                    <a:pt x="1861" y="142"/>
                  </a:lnTo>
                  <a:lnTo>
                    <a:pt x="1699" y="81"/>
                  </a:lnTo>
                  <a:lnTo>
                    <a:pt x="1517" y="41"/>
                  </a:lnTo>
                  <a:lnTo>
                    <a:pt x="1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>
              <a:off x="4988100" y="257325"/>
              <a:ext cx="70275" cy="140550"/>
            </a:xfrm>
            <a:custGeom>
              <a:avLst/>
              <a:gdLst/>
              <a:ahLst/>
              <a:cxnLst/>
              <a:rect l="l" t="t" r="r" b="b"/>
              <a:pathLst>
                <a:path w="2811" h="5622" extrusionOk="0">
                  <a:moveTo>
                    <a:pt x="647" y="0"/>
                  </a:moveTo>
                  <a:lnTo>
                    <a:pt x="526" y="21"/>
                  </a:lnTo>
                  <a:lnTo>
                    <a:pt x="384" y="61"/>
                  </a:lnTo>
                  <a:lnTo>
                    <a:pt x="263" y="122"/>
                  </a:lnTo>
                  <a:lnTo>
                    <a:pt x="122" y="182"/>
                  </a:lnTo>
                  <a:lnTo>
                    <a:pt x="0" y="263"/>
                  </a:lnTo>
                  <a:lnTo>
                    <a:pt x="41" y="324"/>
                  </a:lnTo>
                  <a:lnTo>
                    <a:pt x="122" y="526"/>
                  </a:lnTo>
                  <a:lnTo>
                    <a:pt x="243" y="870"/>
                  </a:lnTo>
                  <a:lnTo>
                    <a:pt x="324" y="1113"/>
                  </a:lnTo>
                  <a:lnTo>
                    <a:pt x="384" y="1375"/>
                  </a:lnTo>
                  <a:lnTo>
                    <a:pt x="445" y="1699"/>
                  </a:lnTo>
                  <a:lnTo>
                    <a:pt x="506" y="2083"/>
                  </a:lnTo>
                  <a:lnTo>
                    <a:pt x="546" y="2508"/>
                  </a:lnTo>
                  <a:lnTo>
                    <a:pt x="587" y="2973"/>
                  </a:lnTo>
                  <a:lnTo>
                    <a:pt x="607" y="3519"/>
                  </a:lnTo>
                  <a:lnTo>
                    <a:pt x="607" y="4105"/>
                  </a:lnTo>
                  <a:lnTo>
                    <a:pt x="587" y="4752"/>
                  </a:lnTo>
                  <a:lnTo>
                    <a:pt x="546" y="5460"/>
                  </a:lnTo>
                  <a:lnTo>
                    <a:pt x="546" y="5541"/>
                  </a:lnTo>
                  <a:lnTo>
                    <a:pt x="566" y="5602"/>
                  </a:lnTo>
                  <a:lnTo>
                    <a:pt x="587" y="5622"/>
                  </a:lnTo>
                  <a:lnTo>
                    <a:pt x="627" y="5602"/>
                  </a:lnTo>
                  <a:lnTo>
                    <a:pt x="728" y="5501"/>
                  </a:lnTo>
                  <a:lnTo>
                    <a:pt x="870" y="5298"/>
                  </a:lnTo>
                  <a:lnTo>
                    <a:pt x="1032" y="5015"/>
                  </a:lnTo>
                  <a:lnTo>
                    <a:pt x="1234" y="4671"/>
                  </a:lnTo>
                  <a:lnTo>
                    <a:pt x="1658" y="3863"/>
                  </a:lnTo>
                  <a:lnTo>
                    <a:pt x="2063" y="3013"/>
                  </a:lnTo>
                  <a:lnTo>
                    <a:pt x="2447" y="2225"/>
                  </a:lnTo>
                  <a:lnTo>
                    <a:pt x="2811" y="1456"/>
                  </a:lnTo>
                  <a:lnTo>
                    <a:pt x="2750" y="1355"/>
                  </a:lnTo>
                  <a:lnTo>
                    <a:pt x="2568" y="1133"/>
                  </a:lnTo>
                  <a:lnTo>
                    <a:pt x="2285" y="809"/>
                  </a:lnTo>
                  <a:lnTo>
                    <a:pt x="2123" y="647"/>
                  </a:lnTo>
                  <a:lnTo>
                    <a:pt x="1921" y="486"/>
                  </a:lnTo>
                  <a:lnTo>
                    <a:pt x="1719" y="324"/>
                  </a:lnTo>
                  <a:lnTo>
                    <a:pt x="1497" y="203"/>
                  </a:lnTo>
                  <a:lnTo>
                    <a:pt x="1274" y="102"/>
                  </a:lnTo>
                  <a:lnTo>
                    <a:pt x="1032" y="21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4964850" y="238125"/>
              <a:ext cx="1119250" cy="184525"/>
            </a:xfrm>
            <a:custGeom>
              <a:avLst/>
              <a:gdLst/>
              <a:ahLst/>
              <a:cxnLst/>
              <a:rect l="l" t="t" r="r" b="b"/>
              <a:pathLst>
                <a:path w="44770" h="7381" extrusionOk="0">
                  <a:moveTo>
                    <a:pt x="2103" y="0"/>
                  </a:moveTo>
                  <a:lnTo>
                    <a:pt x="1618" y="20"/>
                  </a:lnTo>
                  <a:lnTo>
                    <a:pt x="1193" y="40"/>
                  </a:lnTo>
                  <a:lnTo>
                    <a:pt x="870" y="101"/>
                  </a:lnTo>
                  <a:lnTo>
                    <a:pt x="627" y="162"/>
                  </a:lnTo>
                  <a:lnTo>
                    <a:pt x="61" y="364"/>
                  </a:lnTo>
                  <a:lnTo>
                    <a:pt x="0" y="384"/>
                  </a:lnTo>
                  <a:lnTo>
                    <a:pt x="223" y="384"/>
                  </a:lnTo>
                  <a:lnTo>
                    <a:pt x="445" y="404"/>
                  </a:lnTo>
                  <a:lnTo>
                    <a:pt x="587" y="425"/>
                  </a:lnTo>
                  <a:lnTo>
                    <a:pt x="728" y="465"/>
                  </a:lnTo>
                  <a:lnTo>
                    <a:pt x="870" y="526"/>
                  </a:lnTo>
                  <a:lnTo>
                    <a:pt x="1031" y="607"/>
                  </a:lnTo>
                  <a:lnTo>
                    <a:pt x="1173" y="688"/>
                  </a:lnTo>
                  <a:lnTo>
                    <a:pt x="1335" y="809"/>
                  </a:lnTo>
                  <a:lnTo>
                    <a:pt x="1456" y="971"/>
                  </a:lnTo>
                  <a:lnTo>
                    <a:pt x="1598" y="1153"/>
                  </a:lnTo>
                  <a:lnTo>
                    <a:pt x="1719" y="1355"/>
                  </a:lnTo>
                  <a:lnTo>
                    <a:pt x="1820" y="1597"/>
                  </a:lnTo>
                  <a:lnTo>
                    <a:pt x="1901" y="1881"/>
                  </a:lnTo>
                  <a:lnTo>
                    <a:pt x="1982" y="2204"/>
                  </a:lnTo>
                  <a:lnTo>
                    <a:pt x="2022" y="2588"/>
                  </a:lnTo>
                  <a:lnTo>
                    <a:pt x="2022" y="2993"/>
                  </a:lnTo>
                  <a:lnTo>
                    <a:pt x="2022" y="3458"/>
                  </a:lnTo>
                  <a:lnTo>
                    <a:pt x="1962" y="3984"/>
                  </a:lnTo>
                  <a:lnTo>
                    <a:pt x="1881" y="4550"/>
                  </a:lnTo>
                  <a:lnTo>
                    <a:pt x="1759" y="5177"/>
                  </a:lnTo>
                  <a:lnTo>
                    <a:pt x="1577" y="5864"/>
                  </a:lnTo>
                  <a:lnTo>
                    <a:pt x="1375" y="6612"/>
                  </a:lnTo>
                  <a:lnTo>
                    <a:pt x="3781" y="6430"/>
                  </a:lnTo>
                  <a:lnTo>
                    <a:pt x="9463" y="6046"/>
                  </a:lnTo>
                  <a:lnTo>
                    <a:pt x="12780" y="5844"/>
                  </a:lnTo>
                  <a:lnTo>
                    <a:pt x="16015" y="5662"/>
                  </a:lnTo>
                  <a:lnTo>
                    <a:pt x="18886" y="5520"/>
                  </a:lnTo>
                  <a:lnTo>
                    <a:pt x="20100" y="5480"/>
                  </a:lnTo>
                  <a:lnTo>
                    <a:pt x="21111" y="5460"/>
                  </a:lnTo>
                  <a:lnTo>
                    <a:pt x="22122" y="5460"/>
                  </a:lnTo>
                  <a:lnTo>
                    <a:pt x="23355" y="5520"/>
                  </a:lnTo>
                  <a:lnTo>
                    <a:pt x="24771" y="5621"/>
                  </a:lnTo>
                  <a:lnTo>
                    <a:pt x="26328" y="5743"/>
                  </a:lnTo>
                  <a:lnTo>
                    <a:pt x="28006" y="5905"/>
                  </a:lnTo>
                  <a:lnTo>
                    <a:pt x="29725" y="6066"/>
                  </a:lnTo>
                  <a:lnTo>
                    <a:pt x="33243" y="6450"/>
                  </a:lnTo>
                  <a:lnTo>
                    <a:pt x="39370" y="7118"/>
                  </a:lnTo>
                  <a:lnTo>
                    <a:pt x="41352" y="7320"/>
                  </a:lnTo>
                  <a:lnTo>
                    <a:pt x="41958" y="7360"/>
                  </a:lnTo>
                  <a:lnTo>
                    <a:pt x="42140" y="7381"/>
                  </a:lnTo>
                  <a:lnTo>
                    <a:pt x="42221" y="7360"/>
                  </a:lnTo>
                  <a:lnTo>
                    <a:pt x="42322" y="7320"/>
                  </a:lnTo>
                  <a:lnTo>
                    <a:pt x="42464" y="7219"/>
                  </a:lnTo>
                  <a:lnTo>
                    <a:pt x="42626" y="7057"/>
                  </a:lnTo>
                  <a:lnTo>
                    <a:pt x="42808" y="6875"/>
                  </a:lnTo>
                  <a:lnTo>
                    <a:pt x="42990" y="6653"/>
                  </a:lnTo>
                  <a:lnTo>
                    <a:pt x="43192" y="6370"/>
                  </a:lnTo>
                  <a:lnTo>
                    <a:pt x="43414" y="6087"/>
                  </a:lnTo>
                  <a:lnTo>
                    <a:pt x="43617" y="5763"/>
                  </a:lnTo>
                  <a:lnTo>
                    <a:pt x="42201" y="5055"/>
                  </a:lnTo>
                  <a:lnTo>
                    <a:pt x="42201" y="5055"/>
                  </a:lnTo>
                  <a:lnTo>
                    <a:pt x="43495" y="5177"/>
                  </a:lnTo>
                  <a:lnTo>
                    <a:pt x="43111" y="4833"/>
                  </a:lnTo>
                  <a:lnTo>
                    <a:pt x="44163" y="4772"/>
                  </a:lnTo>
                  <a:lnTo>
                    <a:pt x="44385" y="4287"/>
                  </a:lnTo>
                  <a:lnTo>
                    <a:pt x="44547" y="3781"/>
                  </a:lnTo>
                  <a:lnTo>
                    <a:pt x="44628" y="3518"/>
                  </a:lnTo>
                  <a:lnTo>
                    <a:pt x="44688" y="3276"/>
                  </a:lnTo>
                  <a:lnTo>
                    <a:pt x="44729" y="3013"/>
                  </a:lnTo>
                  <a:lnTo>
                    <a:pt x="44769" y="2750"/>
                  </a:lnTo>
                  <a:lnTo>
                    <a:pt x="42201" y="2487"/>
                  </a:lnTo>
                  <a:lnTo>
                    <a:pt x="42868" y="2487"/>
                  </a:lnTo>
                  <a:lnTo>
                    <a:pt x="42666" y="2285"/>
                  </a:lnTo>
                  <a:lnTo>
                    <a:pt x="44324" y="2123"/>
                  </a:lnTo>
                  <a:lnTo>
                    <a:pt x="43657" y="1759"/>
                  </a:lnTo>
                  <a:lnTo>
                    <a:pt x="44688" y="1759"/>
                  </a:lnTo>
                  <a:lnTo>
                    <a:pt x="44648" y="1597"/>
                  </a:lnTo>
                  <a:lnTo>
                    <a:pt x="44587" y="1436"/>
                  </a:lnTo>
                  <a:lnTo>
                    <a:pt x="44526" y="1335"/>
                  </a:lnTo>
                  <a:lnTo>
                    <a:pt x="44446" y="1233"/>
                  </a:lnTo>
                  <a:lnTo>
                    <a:pt x="44324" y="1132"/>
                  </a:lnTo>
                  <a:lnTo>
                    <a:pt x="44183" y="1051"/>
                  </a:lnTo>
                  <a:lnTo>
                    <a:pt x="44021" y="971"/>
                  </a:lnTo>
                  <a:lnTo>
                    <a:pt x="43819" y="910"/>
                  </a:lnTo>
                  <a:lnTo>
                    <a:pt x="43333" y="768"/>
                  </a:lnTo>
                  <a:lnTo>
                    <a:pt x="42787" y="667"/>
                  </a:lnTo>
                  <a:lnTo>
                    <a:pt x="42140" y="566"/>
                  </a:lnTo>
                  <a:lnTo>
                    <a:pt x="41412" y="506"/>
                  </a:lnTo>
                  <a:lnTo>
                    <a:pt x="40604" y="445"/>
                  </a:lnTo>
                  <a:lnTo>
                    <a:pt x="39754" y="404"/>
                  </a:lnTo>
                  <a:lnTo>
                    <a:pt x="38844" y="384"/>
                  </a:lnTo>
                  <a:lnTo>
                    <a:pt x="36903" y="384"/>
                  </a:lnTo>
                  <a:lnTo>
                    <a:pt x="34841" y="425"/>
                  </a:lnTo>
                  <a:lnTo>
                    <a:pt x="32697" y="526"/>
                  </a:lnTo>
                  <a:lnTo>
                    <a:pt x="30574" y="627"/>
                  </a:lnTo>
                  <a:lnTo>
                    <a:pt x="28532" y="748"/>
                  </a:lnTo>
                  <a:lnTo>
                    <a:pt x="26611" y="890"/>
                  </a:lnTo>
                  <a:lnTo>
                    <a:pt x="24872" y="1031"/>
                  </a:lnTo>
                  <a:lnTo>
                    <a:pt x="23396" y="1173"/>
                  </a:lnTo>
                  <a:lnTo>
                    <a:pt x="22223" y="1294"/>
                  </a:lnTo>
                  <a:lnTo>
                    <a:pt x="21454" y="1375"/>
                  </a:lnTo>
                  <a:lnTo>
                    <a:pt x="21111" y="1436"/>
                  </a:lnTo>
                  <a:lnTo>
                    <a:pt x="20807" y="1436"/>
                  </a:lnTo>
                  <a:lnTo>
                    <a:pt x="20160" y="1395"/>
                  </a:lnTo>
                  <a:lnTo>
                    <a:pt x="17976" y="1193"/>
                  </a:lnTo>
                  <a:lnTo>
                    <a:pt x="14964" y="890"/>
                  </a:lnTo>
                  <a:lnTo>
                    <a:pt x="11465" y="566"/>
                  </a:lnTo>
                  <a:lnTo>
                    <a:pt x="9666" y="404"/>
                  </a:lnTo>
                  <a:lnTo>
                    <a:pt x="7906" y="263"/>
                  </a:lnTo>
                  <a:lnTo>
                    <a:pt x="6208" y="142"/>
                  </a:lnTo>
                  <a:lnTo>
                    <a:pt x="4651" y="61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2"/>
            <p:cNvSpPr/>
            <p:nvPr/>
          </p:nvSpPr>
          <p:spPr>
            <a:xfrm>
              <a:off x="5463275" y="268950"/>
              <a:ext cx="21775" cy="127425"/>
            </a:xfrm>
            <a:custGeom>
              <a:avLst/>
              <a:gdLst/>
              <a:ahLst/>
              <a:cxnLst/>
              <a:rect l="l" t="t" r="r" b="b"/>
              <a:pathLst>
                <a:path w="871" h="5097" extrusionOk="0">
                  <a:moveTo>
                    <a:pt x="628" y="0"/>
                  </a:moveTo>
                  <a:lnTo>
                    <a:pt x="547" y="21"/>
                  </a:lnTo>
                  <a:lnTo>
                    <a:pt x="486" y="61"/>
                  </a:lnTo>
                  <a:lnTo>
                    <a:pt x="446" y="122"/>
                  </a:lnTo>
                  <a:lnTo>
                    <a:pt x="264" y="587"/>
                  </a:lnTo>
                  <a:lnTo>
                    <a:pt x="122" y="1072"/>
                  </a:lnTo>
                  <a:lnTo>
                    <a:pt x="62" y="1315"/>
                  </a:lnTo>
                  <a:lnTo>
                    <a:pt x="21" y="1557"/>
                  </a:lnTo>
                  <a:lnTo>
                    <a:pt x="1" y="1800"/>
                  </a:lnTo>
                  <a:lnTo>
                    <a:pt x="1" y="2023"/>
                  </a:lnTo>
                  <a:lnTo>
                    <a:pt x="21" y="2346"/>
                  </a:lnTo>
                  <a:lnTo>
                    <a:pt x="82" y="2670"/>
                  </a:lnTo>
                  <a:lnTo>
                    <a:pt x="142" y="2953"/>
                  </a:lnTo>
                  <a:lnTo>
                    <a:pt x="183" y="3256"/>
                  </a:lnTo>
                  <a:lnTo>
                    <a:pt x="163" y="3418"/>
                  </a:lnTo>
                  <a:lnTo>
                    <a:pt x="163" y="3640"/>
                  </a:lnTo>
                  <a:lnTo>
                    <a:pt x="122" y="4045"/>
                  </a:lnTo>
                  <a:lnTo>
                    <a:pt x="122" y="4247"/>
                  </a:lnTo>
                  <a:lnTo>
                    <a:pt x="122" y="4449"/>
                  </a:lnTo>
                  <a:lnTo>
                    <a:pt x="163" y="4651"/>
                  </a:lnTo>
                  <a:lnTo>
                    <a:pt x="223" y="4813"/>
                  </a:lnTo>
                  <a:lnTo>
                    <a:pt x="324" y="4955"/>
                  </a:lnTo>
                  <a:lnTo>
                    <a:pt x="385" y="5015"/>
                  </a:lnTo>
                  <a:lnTo>
                    <a:pt x="446" y="5056"/>
                  </a:lnTo>
                  <a:lnTo>
                    <a:pt x="506" y="5096"/>
                  </a:lnTo>
                  <a:lnTo>
                    <a:pt x="587" y="5096"/>
                  </a:lnTo>
                  <a:lnTo>
                    <a:pt x="688" y="5076"/>
                  </a:lnTo>
                  <a:lnTo>
                    <a:pt x="729" y="5056"/>
                  </a:lnTo>
                  <a:lnTo>
                    <a:pt x="769" y="5015"/>
                  </a:lnTo>
                  <a:lnTo>
                    <a:pt x="810" y="4934"/>
                  </a:lnTo>
                  <a:lnTo>
                    <a:pt x="810" y="4874"/>
                  </a:lnTo>
                  <a:lnTo>
                    <a:pt x="769" y="4813"/>
                  </a:lnTo>
                  <a:lnTo>
                    <a:pt x="709" y="4752"/>
                  </a:lnTo>
                  <a:lnTo>
                    <a:pt x="668" y="4732"/>
                  </a:lnTo>
                  <a:lnTo>
                    <a:pt x="648" y="4692"/>
                  </a:lnTo>
                  <a:lnTo>
                    <a:pt x="608" y="4570"/>
                  </a:lnTo>
                  <a:lnTo>
                    <a:pt x="587" y="4429"/>
                  </a:lnTo>
                  <a:lnTo>
                    <a:pt x="567" y="4287"/>
                  </a:lnTo>
                  <a:lnTo>
                    <a:pt x="587" y="3944"/>
                  </a:lnTo>
                  <a:lnTo>
                    <a:pt x="608" y="3660"/>
                  </a:lnTo>
                  <a:lnTo>
                    <a:pt x="628" y="3418"/>
                  </a:lnTo>
                  <a:lnTo>
                    <a:pt x="628" y="3236"/>
                  </a:lnTo>
                  <a:lnTo>
                    <a:pt x="587" y="2912"/>
                  </a:lnTo>
                  <a:lnTo>
                    <a:pt x="527" y="2609"/>
                  </a:lnTo>
                  <a:lnTo>
                    <a:pt x="486" y="2306"/>
                  </a:lnTo>
                  <a:lnTo>
                    <a:pt x="446" y="2023"/>
                  </a:lnTo>
                  <a:lnTo>
                    <a:pt x="446" y="1800"/>
                  </a:lnTo>
                  <a:lnTo>
                    <a:pt x="466" y="1578"/>
                  </a:lnTo>
                  <a:lnTo>
                    <a:pt x="506" y="1355"/>
                  </a:lnTo>
                  <a:lnTo>
                    <a:pt x="567" y="1133"/>
                  </a:lnTo>
                  <a:lnTo>
                    <a:pt x="709" y="688"/>
                  </a:lnTo>
                  <a:lnTo>
                    <a:pt x="870" y="243"/>
                  </a:lnTo>
                  <a:lnTo>
                    <a:pt x="870" y="162"/>
                  </a:lnTo>
                  <a:lnTo>
                    <a:pt x="850" y="102"/>
                  </a:lnTo>
                  <a:lnTo>
                    <a:pt x="810" y="4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2"/>
            <p:cNvSpPr/>
            <p:nvPr/>
          </p:nvSpPr>
          <p:spPr>
            <a:xfrm>
              <a:off x="5448625" y="381675"/>
              <a:ext cx="99600" cy="70300"/>
            </a:xfrm>
            <a:custGeom>
              <a:avLst/>
              <a:gdLst/>
              <a:ahLst/>
              <a:cxnLst/>
              <a:rect l="l" t="t" r="r" b="b"/>
              <a:pathLst>
                <a:path w="3984" h="2812" extrusionOk="0">
                  <a:moveTo>
                    <a:pt x="1335" y="385"/>
                  </a:moveTo>
                  <a:lnTo>
                    <a:pt x="1537" y="425"/>
                  </a:lnTo>
                  <a:lnTo>
                    <a:pt x="1739" y="486"/>
                  </a:lnTo>
                  <a:lnTo>
                    <a:pt x="2164" y="628"/>
                  </a:lnTo>
                  <a:lnTo>
                    <a:pt x="2548" y="810"/>
                  </a:lnTo>
                  <a:lnTo>
                    <a:pt x="2852" y="1012"/>
                  </a:lnTo>
                  <a:lnTo>
                    <a:pt x="2993" y="1093"/>
                  </a:lnTo>
                  <a:lnTo>
                    <a:pt x="3115" y="1214"/>
                  </a:lnTo>
                  <a:lnTo>
                    <a:pt x="3216" y="1335"/>
                  </a:lnTo>
                  <a:lnTo>
                    <a:pt x="3317" y="1457"/>
                  </a:lnTo>
                  <a:lnTo>
                    <a:pt x="3418" y="1598"/>
                  </a:lnTo>
                  <a:lnTo>
                    <a:pt x="3478" y="1720"/>
                  </a:lnTo>
                  <a:lnTo>
                    <a:pt x="3519" y="1841"/>
                  </a:lnTo>
                  <a:lnTo>
                    <a:pt x="3539" y="1942"/>
                  </a:lnTo>
                  <a:lnTo>
                    <a:pt x="3519" y="2043"/>
                  </a:lnTo>
                  <a:lnTo>
                    <a:pt x="3478" y="2104"/>
                  </a:lnTo>
                  <a:lnTo>
                    <a:pt x="3438" y="2144"/>
                  </a:lnTo>
                  <a:lnTo>
                    <a:pt x="3377" y="2164"/>
                  </a:lnTo>
                  <a:lnTo>
                    <a:pt x="3317" y="2185"/>
                  </a:lnTo>
                  <a:lnTo>
                    <a:pt x="3236" y="2205"/>
                  </a:lnTo>
                  <a:lnTo>
                    <a:pt x="3034" y="2185"/>
                  </a:lnTo>
                  <a:lnTo>
                    <a:pt x="2831" y="2144"/>
                  </a:lnTo>
                  <a:lnTo>
                    <a:pt x="2629" y="2063"/>
                  </a:lnTo>
                  <a:lnTo>
                    <a:pt x="2488" y="1962"/>
                  </a:lnTo>
                  <a:lnTo>
                    <a:pt x="2346" y="1861"/>
                  </a:lnTo>
                  <a:lnTo>
                    <a:pt x="2225" y="1740"/>
                  </a:lnTo>
                  <a:lnTo>
                    <a:pt x="2124" y="1618"/>
                  </a:lnTo>
                  <a:lnTo>
                    <a:pt x="1921" y="1315"/>
                  </a:lnTo>
                  <a:lnTo>
                    <a:pt x="1739" y="1012"/>
                  </a:lnTo>
                  <a:lnTo>
                    <a:pt x="1557" y="688"/>
                  </a:lnTo>
                  <a:lnTo>
                    <a:pt x="1335" y="385"/>
                  </a:lnTo>
                  <a:close/>
                  <a:moveTo>
                    <a:pt x="910" y="567"/>
                  </a:moveTo>
                  <a:lnTo>
                    <a:pt x="991" y="769"/>
                  </a:lnTo>
                  <a:lnTo>
                    <a:pt x="1052" y="1032"/>
                  </a:lnTo>
                  <a:lnTo>
                    <a:pt x="1113" y="1295"/>
                  </a:lnTo>
                  <a:lnTo>
                    <a:pt x="1133" y="1578"/>
                  </a:lnTo>
                  <a:lnTo>
                    <a:pt x="1153" y="1861"/>
                  </a:lnTo>
                  <a:lnTo>
                    <a:pt x="1133" y="2104"/>
                  </a:lnTo>
                  <a:lnTo>
                    <a:pt x="1092" y="2286"/>
                  </a:lnTo>
                  <a:lnTo>
                    <a:pt x="1052" y="2367"/>
                  </a:lnTo>
                  <a:lnTo>
                    <a:pt x="1012" y="2427"/>
                  </a:lnTo>
                  <a:lnTo>
                    <a:pt x="951" y="2427"/>
                  </a:lnTo>
                  <a:lnTo>
                    <a:pt x="850" y="2387"/>
                  </a:lnTo>
                  <a:lnTo>
                    <a:pt x="749" y="2306"/>
                  </a:lnTo>
                  <a:lnTo>
                    <a:pt x="648" y="2225"/>
                  </a:lnTo>
                  <a:lnTo>
                    <a:pt x="587" y="2144"/>
                  </a:lnTo>
                  <a:lnTo>
                    <a:pt x="526" y="2063"/>
                  </a:lnTo>
                  <a:lnTo>
                    <a:pt x="506" y="1962"/>
                  </a:lnTo>
                  <a:lnTo>
                    <a:pt x="466" y="1861"/>
                  </a:lnTo>
                  <a:lnTo>
                    <a:pt x="445" y="1699"/>
                  </a:lnTo>
                  <a:lnTo>
                    <a:pt x="466" y="1538"/>
                  </a:lnTo>
                  <a:lnTo>
                    <a:pt x="486" y="1396"/>
                  </a:lnTo>
                  <a:lnTo>
                    <a:pt x="526" y="1234"/>
                  </a:lnTo>
                  <a:lnTo>
                    <a:pt x="567" y="1093"/>
                  </a:lnTo>
                  <a:lnTo>
                    <a:pt x="648" y="951"/>
                  </a:lnTo>
                  <a:lnTo>
                    <a:pt x="708" y="810"/>
                  </a:lnTo>
                  <a:lnTo>
                    <a:pt x="809" y="688"/>
                  </a:lnTo>
                  <a:lnTo>
                    <a:pt x="910" y="567"/>
                  </a:lnTo>
                  <a:close/>
                  <a:moveTo>
                    <a:pt x="1032" y="1"/>
                  </a:moveTo>
                  <a:lnTo>
                    <a:pt x="1072" y="264"/>
                  </a:lnTo>
                  <a:lnTo>
                    <a:pt x="1032" y="284"/>
                  </a:lnTo>
                  <a:lnTo>
                    <a:pt x="850" y="102"/>
                  </a:lnTo>
                  <a:lnTo>
                    <a:pt x="668" y="223"/>
                  </a:lnTo>
                  <a:lnTo>
                    <a:pt x="506" y="385"/>
                  </a:lnTo>
                  <a:lnTo>
                    <a:pt x="364" y="567"/>
                  </a:lnTo>
                  <a:lnTo>
                    <a:pt x="223" y="789"/>
                  </a:lnTo>
                  <a:lnTo>
                    <a:pt x="122" y="1012"/>
                  </a:lnTo>
                  <a:lnTo>
                    <a:pt x="61" y="1234"/>
                  </a:lnTo>
                  <a:lnTo>
                    <a:pt x="0" y="1477"/>
                  </a:lnTo>
                  <a:lnTo>
                    <a:pt x="0" y="1699"/>
                  </a:lnTo>
                  <a:lnTo>
                    <a:pt x="21" y="1861"/>
                  </a:lnTo>
                  <a:lnTo>
                    <a:pt x="41" y="2023"/>
                  </a:lnTo>
                  <a:lnTo>
                    <a:pt x="102" y="2164"/>
                  </a:lnTo>
                  <a:lnTo>
                    <a:pt x="162" y="2286"/>
                  </a:lnTo>
                  <a:lnTo>
                    <a:pt x="243" y="2407"/>
                  </a:lnTo>
                  <a:lnTo>
                    <a:pt x="344" y="2528"/>
                  </a:lnTo>
                  <a:lnTo>
                    <a:pt x="466" y="2609"/>
                  </a:lnTo>
                  <a:lnTo>
                    <a:pt x="607" y="2690"/>
                  </a:lnTo>
                  <a:lnTo>
                    <a:pt x="708" y="2751"/>
                  </a:lnTo>
                  <a:lnTo>
                    <a:pt x="809" y="2791"/>
                  </a:lnTo>
                  <a:lnTo>
                    <a:pt x="910" y="2811"/>
                  </a:lnTo>
                  <a:lnTo>
                    <a:pt x="991" y="2811"/>
                  </a:lnTo>
                  <a:lnTo>
                    <a:pt x="1113" y="2791"/>
                  </a:lnTo>
                  <a:lnTo>
                    <a:pt x="1214" y="2771"/>
                  </a:lnTo>
                  <a:lnTo>
                    <a:pt x="1295" y="2710"/>
                  </a:lnTo>
                  <a:lnTo>
                    <a:pt x="1355" y="2670"/>
                  </a:lnTo>
                  <a:lnTo>
                    <a:pt x="1416" y="2589"/>
                  </a:lnTo>
                  <a:lnTo>
                    <a:pt x="1477" y="2488"/>
                  </a:lnTo>
                  <a:lnTo>
                    <a:pt x="1537" y="2367"/>
                  </a:lnTo>
                  <a:lnTo>
                    <a:pt x="1557" y="2245"/>
                  </a:lnTo>
                  <a:lnTo>
                    <a:pt x="1598" y="2084"/>
                  </a:lnTo>
                  <a:lnTo>
                    <a:pt x="1598" y="1942"/>
                  </a:lnTo>
                  <a:lnTo>
                    <a:pt x="1598" y="1618"/>
                  </a:lnTo>
                  <a:lnTo>
                    <a:pt x="1760" y="1841"/>
                  </a:lnTo>
                  <a:lnTo>
                    <a:pt x="1921" y="2043"/>
                  </a:lnTo>
                  <a:lnTo>
                    <a:pt x="2144" y="2225"/>
                  </a:lnTo>
                  <a:lnTo>
                    <a:pt x="2387" y="2387"/>
                  </a:lnTo>
                  <a:lnTo>
                    <a:pt x="2508" y="2447"/>
                  </a:lnTo>
                  <a:lnTo>
                    <a:pt x="2649" y="2508"/>
                  </a:lnTo>
                  <a:lnTo>
                    <a:pt x="2811" y="2549"/>
                  </a:lnTo>
                  <a:lnTo>
                    <a:pt x="2973" y="2569"/>
                  </a:lnTo>
                  <a:lnTo>
                    <a:pt x="3135" y="2589"/>
                  </a:lnTo>
                  <a:lnTo>
                    <a:pt x="3296" y="2569"/>
                  </a:lnTo>
                  <a:lnTo>
                    <a:pt x="3438" y="2549"/>
                  </a:lnTo>
                  <a:lnTo>
                    <a:pt x="3600" y="2508"/>
                  </a:lnTo>
                  <a:lnTo>
                    <a:pt x="3741" y="2407"/>
                  </a:lnTo>
                  <a:lnTo>
                    <a:pt x="3822" y="2346"/>
                  </a:lnTo>
                  <a:lnTo>
                    <a:pt x="3863" y="2286"/>
                  </a:lnTo>
                  <a:lnTo>
                    <a:pt x="3923" y="2225"/>
                  </a:lnTo>
                  <a:lnTo>
                    <a:pt x="3944" y="2144"/>
                  </a:lnTo>
                  <a:lnTo>
                    <a:pt x="3964" y="2063"/>
                  </a:lnTo>
                  <a:lnTo>
                    <a:pt x="3984" y="1962"/>
                  </a:lnTo>
                  <a:lnTo>
                    <a:pt x="3964" y="1800"/>
                  </a:lnTo>
                  <a:lnTo>
                    <a:pt x="3923" y="1618"/>
                  </a:lnTo>
                  <a:lnTo>
                    <a:pt x="3822" y="1436"/>
                  </a:lnTo>
                  <a:lnTo>
                    <a:pt x="3701" y="1254"/>
                  </a:lnTo>
                  <a:lnTo>
                    <a:pt x="3580" y="1093"/>
                  </a:lnTo>
                  <a:lnTo>
                    <a:pt x="3438" y="951"/>
                  </a:lnTo>
                  <a:lnTo>
                    <a:pt x="3276" y="810"/>
                  </a:lnTo>
                  <a:lnTo>
                    <a:pt x="3155" y="708"/>
                  </a:lnTo>
                  <a:lnTo>
                    <a:pt x="2953" y="587"/>
                  </a:lnTo>
                  <a:lnTo>
                    <a:pt x="2710" y="466"/>
                  </a:lnTo>
                  <a:lnTo>
                    <a:pt x="2447" y="324"/>
                  </a:lnTo>
                  <a:lnTo>
                    <a:pt x="2164" y="223"/>
                  </a:lnTo>
                  <a:lnTo>
                    <a:pt x="1861" y="122"/>
                  </a:lnTo>
                  <a:lnTo>
                    <a:pt x="1578" y="41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22"/>
          <p:cNvGrpSpPr/>
          <p:nvPr/>
        </p:nvGrpSpPr>
        <p:grpSpPr>
          <a:xfrm>
            <a:off x="1236650" y="3824625"/>
            <a:ext cx="1097500" cy="730575"/>
            <a:chOff x="5011275" y="981475"/>
            <a:chExt cx="1097500" cy="730575"/>
          </a:xfrm>
        </p:grpSpPr>
        <p:sp>
          <p:nvSpPr>
            <p:cNvPr id="1920" name="Google Shape;1920;p22"/>
            <p:cNvSpPr/>
            <p:nvPr/>
          </p:nvSpPr>
          <p:spPr>
            <a:xfrm>
              <a:off x="5011275" y="1269575"/>
              <a:ext cx="262700" cy="201150"/>
            </a:xfrm>
            <a:custGeom>
              <a:avLst/>
              <a:gdLst/>
              <a:ahLst/>
              <a:cxnLst/>
              <a:rect l="l" t="t" r="r" b="b"/>
              <a:pathLst>
                <a:path w="10508" h="8046" extrusionOk="0">
                  <a:moveTo>
                    <a:pt x="8735" y="1"/>
                  </a:moveTo>
                  <a:lnTo>
                    <a:pt x="8406" y="34"/>
                  </a:lnTo>
                  <a:lnTo>
                    <a:pt x="8078" y="198"/>
                  </a:lnTo>
                  <a:lnTo>
                    <a:pt x="7750" y="362"/>
                  </a:lnTo>
                  <a:lnTo>
                    <a:pt x="7487" y="559"/>
                  </a:lnTo>
                  <a:lnTo>
                    <a:pt x="7224" y="789"/>
                  </a:lnTo>
                  <a:lnTo>
                    <a:pt x="6765" y="1216"/>
                  </a:lnTo>
                  <a:lnTo>
                    <a:pt x="6338" y="1643"/>
                  </a:lnTo>
                  <a:lnTo>
                    <a:pt x="5550" y="2562"/>
                  </a:lnTo>
                  <a:lnTo>
                    <a:pt x="5189" y="3022"/>
                  </a:lnTo>
                  <a:lnTo>
                    <a:pt x="4827" y="3481"/>
                  </a:lnTo>
                  <a:lnTo>
                    <a:pt x="4105" y="4433"/>
                  </a:lnTo>
                  <a:lnTo>
                    <a:pt x="3744" y="4860"/>
                  </a:lnTo>
                  <a:lnTo>
                    <a:pt x="3350" y="5287"/>
                  </a:lnTo>
                  <a:lnTo>
                    <a:pt x="2956" y="5648"/>
                  </a:lnTo>
                  <a:lnTo>
                    <a:pt x="2529" y="6009"/>
                  </a:lnTo>
                  <a:lnTo>
                    <a:pt x="2102" y="6272"/>
                  </a:lnTo>
                  <a:lnTo>
                    <a:pt x="1872" y="6403"/>
                  </a:lnTo>
                  <a:lnTo>
                    <a:pt x="1643" y="6502"/>
                  </a:lnTo>
                  <a:lnTo>
                    <a:pt x="1380" y="6633"/>
                  </a:lnTo>
                  <a:lnTo>
                    <a:pt x="1084" y="6830"/>
                  </a:lnTo>
                  <a:lnTo>
                    <a:pt x="559" y="7224"/>
                  </a:lnTo>
                  <a:lnTo>
                    <a:pt x="362" y="7388"/>
                  </a:lnTo>
                  <a:lnTo>
                    <a:pt x="231" y="7487"/>
                  </a:lnTo>
                  <a:lnTo>
                    <a:pt x="198" y="7487"/>
                  </a:lnTo>
                  <a:lnTo>
                    <a:pt x="165" y="7454"/>
                  </a:lnTo>
                  <a:lnTo>
                    <a:pt x="132" y="7454"/>
                  </a:lnTo>
                  <a:lnTo>
                    <a:pt x="99" y="7487"/>
                  </a:lnTo>
                  <a:lnTo>
                    <a:pt x="67" y="7553"/>
                  </a:lnTo>
                  <a:lnTo>
                    <a:pt x="34" y="7651"/>
                  </a:lnTo>
                  <a:lnTo>
                    <a:pt x="1" y="7750"/>
                  </a:lnTo>
                  <a:lnTo>
                    <a:pt x="34" y="7815"/>
                  </a:lnTo>
                  <a:lnTo>
                    <a:pt x="99" y="7881"/>
                  </a:lnTo>
                  <a:lnTo>
                    <a:pt x="296" y="7979"/>
                  </a:lnTo>
                  <a:lnTo>
                    <a:pt x="526" y="8045"/>
                  </a:lnTo>
                  <a:lnTo>
                    <a:pt x="920" y="8045"/>
                  </a:lnTo>
                  <a:lnTo>
                    <a:pt x="1314" y="8012"/>
                  </a:lnTo>
                  <a:lnTo>
                    <a:pt x="1708" y="7947"/>
                  </a:lnTo>
                  <a:lnTo>
                    <a:pt x="2037" y="7848"/>
                  </a:lnTo>
                  <a:lnTo>
                    <a:pt x="2332" y="7717"/>
                  </a:lnTo>
                  <a:lnTo>
                    <a:pt x="2825" y="7290"/>
                  </a:lnTo>
                  <a:lnTo>
                    <a:pt x="3284" y="6830"/>
                  </a:lnTo>
                  <a:lnTo>
                    <a:pt x="3678" y="6371"/>
                  </a:lnTo>
                  <a:lnTo>
                    <a:pt x="4072" y="5878"/>
                  </a:lnTo>
                  <a:lnTo>
                    <a:pt x="4762" y="4893"/>
                  </a:lnTo>
                  <a:lnTo>
                    <a:pt x="5418" y="3941"/>
                  </a:lnTo>
                  <a:lnTo>
                    <a:pt x="5780" y="3514"/>
                  </a:lnTo>
                  <a:lnTo>
                    <a:pt x="6141" y="3087"/>
                  </a:lnTo>
                  <a:lnTo>
                    <a:pt x="6568" y="2693"/>
                  </a:lnTo>
                  <a:lnTo>
                    <a:pt x="6962" y="2299"/>
                  </a:lnTo>
                  <a:lnTo>
                    <a:pt x="7421" y="1971"/>
                  </a:lnTo>
                  <a:lnTo>
                    <a:pt x="7881" y="1708"/>
                  </a:lnTo>
                  <a:lnTo>
                    <a:pt x="8111" y="1577"/>
                  </a:lnTo>
                  <a:lnTo>
                    <a:pt x="8341" y="1478"/>
                  </a:lnTo>
                  <a:lnTo>
                    <a:pt x="8570" y="1446"/>
                  </a:lnTo>
                  <a:lnTo>
                    <a:pt x="8767" y="1413"/>
                  </a:lnTo>
                  <a:lnTo>
                    <a:pt x="8964" y="1347"/>
                  </a:lnTo>
                  <a:lnTo>
                    <a:pt x="9194" y="1281"/>
                  </a:lnTo>
                  <a:lnTo>
                    <a:pt x="9424" y="1249"/>
                  </a:lnTo>
                  <a:lnTo>
                    <a:pt x="9687" y="1281"/>
                  </a:lnTo>
                  <a:lnTo>
                    <a:pt x="9949" y="1380"/>
                  </a:lnTo>
                  <a:lnTo>
                    <a:pt x="10146" y="1478"/>
                  </a:lnTo>
                  <a:lnTo>
                    <a:pt x="10343" y="1577"/>
                  </a:lnTo>
                  <a:lnTo>
                    <a:pt x="10442" y="1577"/>
                  </a:lnTo>
                  <a:lnTo>
                    <a:pt x="10475" y="1544"/>
                  </a:lnTo>
                  <a:lnTo>
                    <a:pt x="10508" y="1446"/>
                  </a:lnTo>
                  <a:lnTo>
                    <a:pt x="10475" y="1216"/>
                  </a:lnTo>
                  <a:lnTo>
                    <a:pt x="10409" y="1052"/>
                  </a:lnTo>
                  <a:lnTo>
                    <a:pt x="10343" y="887"/>
                  </a:lnTo>
                  <a:lnTo>
                    <a:pt x="10245" y="723"/>
                  </a:lnTo>
                  <a:lnTo>
                    <a:pt x="10114" y="526"/>
                  </a:lnTo>
                  <a:lnTo>
                    <a:pt x="9917" y="362"/>
                  </a:lnTo>
                  <a:lnTo>
                    <a:pt x="9687" y="198"/>
                  </a:lnTo>
                  <a:lnTo>
                    <a:pt x="9457" y="99"/>
                  </a:lnTo>
                  <a:lnTo>
                    <a:pt x="9194" y="34"/>
                  </a:lnTo>
                  <a:lnTo>
                    <a:pt x="87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2"/>
            <p:cNvSpPr/>
            <p:nvPr/>
          </p:nvSpPr>
          <p:spPr>
            <a:xfrm>
              <a:off x="5229625" y="981475"/>
              <a:ext cx="397300" cy="513875"/>
            </a:xfrm>
            <a:custGeom>
              <a:avLst/>
              <a:gdLst/>
              <a:ahLst/>
              <a:cxnLst/>
              <a:rect l="l" t="t" r="r" b="b"/>
              <a:pathLst>
                <a:path w="15892" h="20555" extrusionOk="0">
                  <a:moveTo>
                    <a:pt x="10540" y="0"/>
                  </a:moveTo>
                  <a:lnTo>
                    <a:pt x="10310" y="33"/>
                  </a:lnTo>
                  <a:lnTo>
                    <a:pt x="10080" y="99"/>
                  </a:lnTo>
                  <a:lnTo>
                    <a:pt x="9851" y="165"/>
                  </a:lnTo>
                  <a:lnTo>
                    <a:pt x="9424" y="362"/>
                  </a:lnTo>
                  <a:lnTo>
                    <a:pt x="9063" y="591"/>
                  </a:lnTo>
                  <a:lnTo>
                    <a:pt x="8701" y="854"/>
                  </a:lnTo>
                  <a:lnTo>
                    <a:pt x="8406" y="1150"/>
                  </a:lnTo>
                  <a:lnTo>
                    <a:pt x="8110" y="1445"/>
                  </a:lnTo>
                  <a:lnTo>
                    <a:pt x="7848" y="1773"/>
                  </a:lnTo>
                  <a:lnTo>
                    <a:pt x="7585" y="2102"/>
                  </a:lnTo>
                  <a:lnTo>
                    <a:pt x="7125" y="2791"/>
                  </a:lnTo>
                  <a:lnTo>
                    <a:pt x="6764" y="3514"/>
                  </a:lnTo>
                  <a:lnTo>
                    <a:pt x="6009" y="4925"/>
                  </a:lnTo>
                  <a:lnTo>
                    <a:pt x="5352" y="6403"/>
                  </a:lnTo>
                  <a:lnTo>
                    <a:pt x="5024" y="7125"/>
                  </a:lnTo>
                  <a:lnTo>
                    <a:pt x="4696" y="7848"/>
                  </a:lnTo>
                  <a:lnTo>
                    <a:pt x="4105" y="9325"/>
                  </a:lnTo>
                  <a:lnTo>
                    <a:pt x="3547" y="10835"/>
                  </a:lnTo>
                  <a:lnTo>
                    <a:pt x="3284" y="11591"/>
                  </a:lnTo>
                  <a:lnTo>
                    <a:pt x="3021" y="12346"/>
                  </a:lnTo>
                  <a:lnTo>
                    <a:pt x="2562" y="13889"/>
                  </a:lnTo>
                  <a:lnTo>
                    <a:pt x="2069" y="15366"/>
                  </a:lnTo>
                  <a:lnTo>
                    <a:pt x="1675" y="16778"/>
                  </a:lnTo>
                  <a:lnTo>
                    <a:pt x="1215" y="18190"/>
                  </a:lnTo>
                  <a:lnTo>
                    <a:pt x="953" y="18814"/>
                  </a:lnTo>
                  <a:lnTo>
                    <a:pt x="821" y="19109"/>
                  </a:lnTo>
                  <a:lnTo>
                    <a:pt x="690" y="19372"/>
                  </a:lnTo>
                  <a:lnTo>
                    <a:pt x="427" y="19865"/>
                  </a:lnTo>
                  <a:lnTo>
                    <a:pt x="230" y="20202"/>
                  </a:lnTo>
                  <a:lnTo>
                    <a:pt x="230" y="20160"/>
                  </a:lnTo>
                  <a:lnTo>
                    <a:pt x="198" y="20062"/>
                  </a:lnTo>
                  <a:lnTo>
                    <a:pt x="165" y="20029"/>
                  </a:lnTo>
                  <a:lnTo>
                    <a:pt x="132" y="20062"/>
                  </a:lnTo>
                  <a:lnTo>
                    <a:pt x="66" y="20127"/>
                  </a:lnTo>
                  <a:lnTo>
                    <a:pt x="33" y="20160"/>
                  </a:lnTo>
                  <a:lnTo>
                    <a:pt x="1" y="20226"/>
                  </a:lnTo>
                  <a:lnTo>
                    <a:pt x="1" y="20324"/>
                  </a:lnTo>
                  <a:lnTo>
                    <a:pt x="1" y="20390"/>
                  </a:lnTo>
                  <a:lnTo>
                    <a:pt x="99" y="20488"/>
                  </a:lnTo>
                  <a:lnTo>
                    <a:pt x="165" y="20521"/>
                  </a:lnTo>
                  <a:lnTo>
                    <a:pt x="329" y="20554"/>
                  </a:lnTo>
                  <a:lnTo>
                    <a:pt x="362" y="20554"/>
                  </a:lnTo>
                  <a:lnTo>
                    <a:pt x="460" y="20488"/>
                  </a:lnTo>
                  <a:lnTo>
                    <a:pt x="854" y="20127"/>
                  </a:lnTo>
                  <a:lnTo>
                    <a:pt x="1347" y="19668"/>
                  </a:lnTo>
                  <a:lnTo>
                    <a:pt x="1839" y="19044"/>
                  </a:lnTo>
                  <a:lnTo>
                    <a:pt x="2069" y="18715"/>
                  </a:lnTo>
                  <a:lnTo>
                    <a:pt x="2299" y="18354"/>
                  </a:lnTo>
                  <a:lnTo>
                    <a:pt x="2693" y="17632"/>
                  </a:lnTo>
                  <a:lnTo>
                    <a:pt x="2988" y="16942"/>
                  </a:lnTo>
                  <a:lnTo>
                    <a:pt x="3251" y="16286"/>
                  </a:lnTo>
                  <a:lnTo>
                    <a:pt x="3415" y="15760"/>
                  </a:lnTo>
                  <a:lnTo>
                    <a:pt x="3776" y="14184"/>
                  </a:lnTo>
                  <a:lnTo>
                    <a:pt x="4105" y="12674"/>
                  </a:lnTo>
                  <a:lnTo>
                    <a:pt x="4302" y="11919"/>
                  </a:lnTo>
                  <a:lnTo>
                    <a:pt x="4532" y="11164"/>
                  </a:lnTo>
                  <a:lnTo>
                    <a:pt x="4958" y="9653"/>
                  </a:lnTo>
                  <a:lnTo>
                    <a:pt x="5484" y="8176"/>
                  </a:lnTo>
                  <a:lnTo>
                    <a:pt x="5779" y="7421"/>
                  </a:lnTo>
                  <a:lnTo>
                    <a:pt x="6075" y="6698"/>
                  </a:lnTo>
                  <a:lnTo>
                    <a:pt x="6699" y="5254"/>
                  </a:lnTo>
                  <a:lnTo>
                    <a:pt x="7421" y="3875"/>
                  </a:lnTo>
                  <a:lnTo>
                    <a:pt x="7782" y="3185"/>
                  </a:lnTo>
                  <a:lnTo>
                    <a:pt x="8209" y="2561"/>
                  </a:lnTo>
                  <a:lnTo>
                    <a:pt x="8439" y="2266"/>
                  </a:lnTo>
                  <a:lnTo>
                    <a:pt x="8669" y="1970"/>
                  </a:lnTo>
                  <a:lnTo>
                    <a:pt x="8931" y="1708"/>
                  </a:lnTo>
                  <a:lnTo>
                    <a:pt x="9227" y="1478"/>
                  </a:lnTo>
                  <a:lnTo>
                    <a:pt x="9522" y="1281"/>
                  </a:lnTo>
                  <a:lnTo>
                    <a:pt x="9818" y="1084"/>
                  </a:lnTo>
                  <a:lnTo>
                    <a:pt x="10113" y="953"/>
                  </a:lnTo>
                  <a:lnTo>
                    <a:pt x="10442" y="887"/>
                  </a:lnTo>
                  <a:lnTo>
                    <a:pt x="10737" y="854"/>
                  </a:lnTo>
                  <a:lnTo>
                    <a:pt x="11033" y="920"/>
                  </a:lnTo>
                  <a:lnTo>
                    <a:pt x="11328" y="1051"/>
                  </a:lnTo>
                  <a:lnTo>
                    <a:pt x="11558" y="1215"/>
                  </a:lnTo>
                  <a:lnTo>
                    <a:pt x="11788" y="1445"/>
                  </a:lnTo>
                  <a:lnTo>
                    <a:pt x="11952" y="1741"/>
                  </a:lnTo>
                  <a:lnTo>
                    <a:pt x="12116" y="2036"/>
                  </a:lnTo>
                  <a:lnTo>
                    <a:pt x="12247" y="2364"/>
                  </a:lnTo>
                  <a:lnTo>
                    <a:pt x="12444" y="3054"/>
                  </a:lnTo>
                  <a:lnTo>
                    <a:pt x="12543" y="3776"/>
                  </a:lnTo>
                  <a:lnTo>
                    <a:pt x="12609" y="4564"/>
                  </a:lnTo>
                  <a:lnTo>
                    <a:pt x="12674" y="5352"/>
                  </a:lnTo>
                  <a:lnTo>
                    <a:pt x="12773" y="6928"/>
                  </a:lnTo>
                  <a:lnTo>
                    <a:pt x="12904" y="7782"/>
                  </a:lnTo>
                  <a:lnTo>
                    <a:pt x="13003" y="8274"/>
                  </a:lnTo>
                  <a:lnTo>
                    <a:pt x="13134" y="8767"/>
                  </a:lnTo>
                  <a:lnTo>
                    <a:pt x="13298" y="9292"/>
                  </a:lnTo>
                  <a:lnTo>
                    <a:pt x="13495" y="9785"/>
                  </a:lnTo>
                  <a:lnTo>
                    <a:pt x="13725" y="10310"/>
                  </a:lnTo>
                  <a:lnTo>
                    <a:pt x="13988" y="10770"/>
                  </a:lnTo>
                  <a:lnTo>
                    <a:pt x="14119" y="11000"/>
                  </a:lnTo>
                  <a:lnTo>
                    <a:pt x="14250" y="11229"/>
                  </a:lnTo>
                  <a:lnTo>
                    <a:pt x="14546" y="11591"/>
                  </a:lnTo>
                  <a:lnTo>
                    <a:pt x="14874" y="11886"/>
                  </a:lnTo>
                  <a:lnTo>
                    <a:pt x="15170" y="12116"/>
                  </a:lnTo>
                  <a:lnTo>
                    <a:pt x="15465" y="12247"/>
                  </a:lnTo>
                  <a:lnTo>
                    <a:pt x="15662" y="12346"/>
                  </a:lnTo>
                  <a:lnTo>
                    <a:pt x="15826" y="12411"/>
                  </a:lnTo>
                  <a:lnTo>
                    <a:pt x="15892" y="12379"/>
                  </a:lnTo>
                  <a:lnTo>
                    <a:pt x="15859" y="12313"/>
                  </a:lnTo>
                  <a:lnTo>
                    <a:pt x="15761" y="12182"/>
                  </a:lnTo>
                  <a:lnTo>
                    <a:pt x="15399" y="11755"/>
                  </a:lnTo>
                  <a:lnTo>
                    <a:pt x="15202" y="11459"/>
                  </a:lnTo>
                  <a:lnTo>
                    <a:pt x="15005" y="11098"/>
                  </a:lnTo>
                  <a:lnTo>
                    <a:pt x="14710" y="10244"/>
                  </a:lnTo>
                  <a:lnTo>
                    <a:pt x="14579" y="9785"/>
                  </a:lnTo>
                  <a:lnTo>
                    <a:pt x="14480" y="9292"/>
                  </a:lnTo>
                  <a:lnTo>
                    <a:pt x="14316" y="8340"/>
                  </a:lnTo>
                  <a:lnTo>
                    <a:pt x="14152" y="6764"/>
                  </a:lnTo>
                  <a:lnTo>
                    <a:pt x="13922" y="5221"/>
                  </a:lnTo>
                  <a:lnTo>
                    <a:pt x="13791" y="4433"/>
                  </a:lnTo>
                  <a:lnTo>
                    <a:pt x="13659" y="3612"/>
                  </a:lnTo>
                  <a:lnTo>
                    <a:pt x="13462" y="2791"/>
                  </a:lnTo>
                  <a:lnTo>
                    <a:pt x="13331" y="2397"/>
                  </a:lnTo>
                  <a:lnTo>
                    <a:pt x="13200" y="1970"/>
                  </a:lnTo>
                  <a:lnTo>
                    <a:pt x="13003" y="1576"/>
                  </a:lnTo>
                  <a:lnTo>
                    <a:pt x="12773" y="1215"/>
                  </a:lnTo>
                  <a:lnTo>
                    <a:pt x="12477" y="854"/>
                  </a:lnTo>
                  <a:lnTo>
                    <a:pt x="12149" y="493"/>
                  </a:lnTo>
                  <a:lnTo>
                    <a:pt x="11952" y="362"/>
                  </a:lnTo>
                  <a:lnTo>
                    <a:pt x="11722" y="230"/>
                  </a:lnTo>
                  <a:lnTo>
                    <a:pt x="11492" y="132"/>
                  </a:lnTo>
                  <a:lnTo>
                    <a:pt x="11262" y="66"/>
                  </a:lnTo>
                  <a:lnTo>
                    <a:pt x="11033" y="33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2"/>
            <p:cNvSpPr/>
            <p:nvPr/>
          </p:nvSpPr>
          <p:spPr>
            <a:xfrm>
              <a:off x="5374100" y="1157125"/>
              <a:ext cx="68975" cy="11525"/>
            </a:xfrm>
            <a:custGeom>
              <a:avLst/>
              <a:gdLst/>
              <a:ahLst/>
              <a:cxnLst/>
              <a:rect l="l" t="t" r="r" b="b"/>
              <a:pathLst>
                <a:path w="2759" h="461" extrusionOk="0">
                  <a:moveTo>
                    <a:pt x="427" y="1"/>
                  </a:moveTo>
                  <a:lnTo>
                    <a:pt x="296" y="34"/>
                  </a:lnTo>
                  <a:lnTo>
                    <a:pt x="164" y="99"/>
                  </a:lnTo>
                  <a:lnTo>
                    <a:pt x="66" y="165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97" y="395"/>
                  </a:lnTo>
                  <a:lnTo>
                    <a:pt x="329" y="460"/>
                  </a:lnTo>
                  <a:lnTo>
                    <a:pt x="427" y="460"/>
                  </a:lnTo>
                  <a:lnTo>
                    <a:pt x="920" y="395"/>
                  </a:lnTo>
                  <a:lnTo>
                    <a:pt x="1379" y="362"/>
                  </a:lnTo>
                  <a:lnTo>
                    <a:pt x="1839" y="395"/>
                  </a:lnTo>
                  <a:lnTo>
                    <a:pt x="2299" y="460"/>
                  </a:lnTo>
                  <a:lnTo>
                    <a:pt x="2430" y="460"/>
                  </a:lnTo>
                  <a:lnTo>
                    <a:pt x="2594" y="395"/>
                  </a:lnTo>
                  <a:lnTo>
                    <a:pt x="2725" y="329"/>
                  </a:lnTo>
                  <a:lnTo>
                    <a:pt x="2758" y="263"/>
                  </a:lnTo>
                  <a:lnTo>
                    <a:pt x="2725" y="198"/>
                  </a:lnTo>
                  <a:lnTo>
                    <a:pt x="2594" y="99"/>
                  </a:lnTo>
                  <a:lnTo>
                    <a:pt x="2430" y="34"/>
                  </a:lnTo>
                  <a:lnTo>
                    <a:pt x="2299" y="1"/>
                  </a:lnTo>
                  <a:lnTo>
                    <a:pt x="1839" y="99"/>
                  </a:lnTo>
                  <a:lnTo>
                    <a:pt x="920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2"/>
            <p:cNvSpPr/>
            <p:nvPr/>
          </p:nvSpPr>
          <p:spPr>
            <a:xfrm>
              <a:off x="5392975" y="1112800"/>
              <a:ext cx="60775" cy="13975"/>
            </a:xfrm>
            <a:custGeom>
              <a:avLst/>
              <a:gdLst/>
              <a:ahLst/>
              <a:cxnLst/>
              <a:rect l="l" t="t" r="r" b="b"/>
              <a:pathLst>
                <a:path w="2431" h="559" extrusionOk="0">
                  <a:moveTo>
                    <a:pt x="296" y="1"/>
                  </a:moveTo>
                  <a:lnTo>
                    <a:pt x="165" y="34"/>
                  </a:lnTo>
                  <a:lnTo>
                    <a:pt x="66" y="66"/>
                  </a:lnTo>
                  <a:lnTo>
                    <a:pt x="0" y="99"/>
                  </a:lnTo>
                  <a:lnTo>
                    <a:pt x="0" y="198"/>
                  </a:lnTo>
                  <a:lnTo>
                    <a:pt x="99" y="296"/>
                  </a:lnTo>
                  <a:lnTo>
                    <a:pt x="197" y="395"/>
                  </a:lnTo>
                  <a:lnTo>
                    <a:pt x="296" y="460"/>
                  </a:lnTo>
                  <a:lnTo>
                    <a:pt x="1182" y="460"/>
                  </a:lnTo>
                  <a:lnTo>
                    <a:pt x="1609" y="493"/>
                  </a:lnTo>
                  <a:lnTo>
                    <a:pt x="2036" y="559"/>
                  </a:lnTo>
                  <a:lnTo>
                    <a:pt x="2167" y="526"/>
                  </a:lnTo>
                  <a:lnTo>
                    <a:pt x="2299" y="460"/>
                  </a:lnTo>
                  <a:lnTo>
                    <a:pt x="2397" y="395"/>
                  </a:lnTo>
                  <a:lnTo>
                    <a:pt x="2430" y="362"/>
                  </a:lnTo>
                  <a:lnTo>
                    <a:pt x="2397" y="263"/>
                  </a:lnTo>
                  <a:lnTo>
                    <a:pt x="2266" y="165"/>
                  </a:lnTo>
                  <a:lnTo>
                    <a:pt x="2135" y="99"/>
                  </a:lnTo>
                  <a:lnTo>
                    <a:pt x="2036" y="99"/>
                  </a:lnTo>
                  <a:lnTo>
                    <a:pt x="1609" y="165"/>
                  </a:lnTo>
                  <a:lnTo>
                    <a:pt x="1182" y="198"/>
                  </a:lnTo>
                  <a:lnTo>
                    <a:pt x="985" y="198"/>
                  </a:lnTo>
                  <a:lnTo>
                    <a:pt x="788" y="132"/>
                  </a:lnTo>
                  <a:lnTo>
                    <a:pt x="591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5411025" y="1072575"/>
              <a:ext cx="42725" cy="13175"/>
            </a:xfrm>
            <a:custGeom>
              <a:avLst/>
              <a:gdLst/>
              <a:ahLst/>
              <a:cxnLst/>
              <a:rect l="l" t="t" r="r" b="b"/>
              <a:pathLst>
                <a:path w="1709" h="527" extrusionOk="0">
                  <a:moveTo>
                    <a:pt x="296" y="1"/>
                  </a:moveTo>
                  <a:lnTo>
                    <a:pt x="198" y="34"/>
                  </a:lnTo>
                  <a:lnTo>
                    <a:pt x="99" y="67"/>
                  </a:lnTo>
                  <a:lnTo>
                    <a:pt x="34" y="165"/>
                  </a:lnTo>
                  <a:lnTo>
                    <a:pt x="1" y="231"/>
                  </a:lnTo>
                  <a:lnTo>
                    <a:pt x="34" y="296"/>
                  </a:lnTo>
                  <a:lnTo>
                    <a:pt x="132" y="362"/>
                  </a:lnTo>
                  <a:lnTo>
                    <a:pt x="198" y="428"/>
                  </a:lnTo>
                  <a:lnTo>
                    <a:pt x="296" y="461"/>
                  </a:lnTo>
                  <a:lnTo>
                    <a:pt x="559" y="395"/>
                  </a:lnTo>
                  <a:lnTo>
                    <a:pt x="854" y="362"/>
                  </a:lnTo>
                  <a:lnTo>
                    <a:pt x="1150" y="428"/>
                  </a:lnTo>
                  <a:lnTo>
                    <a:pt x="1413" y="526"/>
                  </a:lnTo>
                  <a:lnTo>
                    <a:pt x="1478" y="526"/>
                  </a:lnTo>
                  <a:lnTo>
                    <a:pt x="1577" y="461"/>
                  </a:lnTo>
                  <a:lnTo>
                    <a:pt x="1675" y="428"/>
                  </a:lnTo>
                  <a:lnTo>
                    <a:pt x="1708" y="362"/>
                  </a:lnTo>
                  <a:lnTo>
                    <a:pt x="1675" y="296"/>
                  </a:lnTo>
                  <a:lnTo>
                    <a:pt x="1610" y="198"/>
                  </a:lnTo>
                  <a:lnTo>
                    <a:pt x="1544" y="99"/>
                  </a:lnTo>
                  <a:lnTo>
                    <a:pt x="1478" y="67"/>
                  </a:lnTo>
                  <a:lnTo>
                    <a:pt x="1150" y="99"/>
                  </a:lnTo>
                  <a:lnTo>
                    <a:pt x="854" y="99"/>
                  </a:lnTo>
                  <a:lnTo>
                    <a:pt x="592" y="6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5416775" y="1034000"/>
              <a:ext cx="71450" cy="19725"/>
            </a:xfrm>
            <a:custGeom>
              <a:avLst/>
              <a:gdLst/>
              <a:ahLst/>
              <a:cxnLst/>
              <a:rect l="l" t="t" r="r" b="b"/>
              <a:pathLst>
                <a:path w="2858" h="789" extrusionOk="0">
                  <a:moveTo>
                    <a:pt x="329" y="1"/>
                  </a:moveTo>
                  <a:lnTo>
                    <a:pt x="165" y="34"/>
                  </a:lnTo>
                  <a:lnTo>
                    <a:pt x="33" y="132"/>
                  </a:lnTo>
                  <a:lnTo>
                    <a:pt x="1" y="198"/>
                  </a:lnTo>
                  <a:lnTo>
                    <a:pt x="66" y="263"/>
                  </a:lnTo>
                  <a:lnTo>
                    <a:pt x="165" y="329"/>
                  </a:lnTo>
                  <a:lnTo>
                    <a:pt x="296" y="428"/>
                  </a:lnTo>
                  <a:lnTo>
                    <a:pt x="427" y="460"/>
                  </a:lnTo>
                  <a:lnTo>
                    <a:pt x="920" y="460"/>
                  </a:lnTo>
                  <a:lnTo>
                    <a:pt x="1380" y="526"/>
                  </a:lnTo>
                  <a:lnTo>
                    <a:pt x="1872" y="625"/>
                  </a:lnTo>
                  <a:lnTo>
                    <a:pt x="2365" y="789"/>
                  </a:lnTo>
                  <a:lnTo>
                    <a:pt x="2529" y="789"/>
                  </a:lnTo>
                  <a:lnTo>
                    <a:pt x="2693" y="756"/>
                  </a:lnTo>
                  <a:lnTo>
                    <a:pt x="2824" y="690"/>
                  </a:lnTo>
                  <a:lnTo>
                    <a:pt x="2857" y="625"/>
                  </a:lnTo>
                  <a:lnTo>
                    <a:pt x="2824" y="559"/>
                  </a:lnTo>
                  <a:lnTo>
                    <a:pt x="2693" y="460"/>
                  </a:lnTo>
                  <a:lnTo>
                    <a:pt x="2529" y="362"/>
                  </a:lnTo>
                  <a:lnTo>
                    <a:pt x="2397" y="329"/>
                  </a:lnTo>
                  <a:lnTo>
                    <a:pt x="1938" y="329"/>
                  </a:lnTo>
                  <a:lnTo>
                    <a:pt x="1445" y="263"/>
                  </a:lnTo>
                  <a:lnTo>
                    <a:pt x="953" y="165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5580125" y="1237575"/>
              <a:ext cx="321800" cy="348875"/>
            </a:xfrm>
            <a:custGeom>
              <a:avLst/>
              <a:gdLst/>
              <a:ahLst/>
              <a:cxnLst/>
              <a:rect l="l" t="t" r="r" b="b"/>
              <a:pathLst>
                <a:path w="12872" h="13955" extrusionOk="0">
                  <a:moveTo>
                    <a:pt x="3743" y="0"/>
                  </a:moveTo>
                  <a:lnTo>
                    <a:pt x="3514" y="33"/>
                  </a:lnTo>
                  <a:lnTo>
                    <a:pt x="3317" y="99"/>
                  </a:lnTo>
                  <a:lnTo>
                    <a:pt x="3120" y="165"/>
                  </a:lnTo>
                  <a:lnTo>
                    <a:pt x="2791" y="296"/>
                  </a:lnTo>
                  <a:lnTo>
                    <a:pt x="2496" y="493"/>
                  </a:lnTo>
                  <a:lnTo>
                    <a:pt x="2003" y="887"/>
                  </a:lnTo>
                  <a:lnTo>
                    <a:pt x="1544" y="1314"/>
                  </a:lnTo>
                  <a:lnTo>
                    <a:pt x="1150" y="1773"/>
                  </a:lnTo>
                  <a:lnTo>
                    <a:pt x="821" y="2299"/>
                  </a:lnTo>
                  <a:lnTo>
                    <a:pt x="559" y="2824"/>
                  </a:lnTo>
                  <a:lnTo>
                    <a:pt x="329" y="3349"/>
                  </a:lnTo>
                  <a:lnTo>
                    <a:pt x="132" y="3809"/>
                  </a:lnTo>
                  <a:lnTo>
                    <a:pt x="33" y="4203"/>
                  </a:lnTo>
                  <a:lnTo>
                    <a:pt x="0" y="4499"/>
                  </a:lnTo>
                  <a:lnTo>
                    <a:pt x="0" y="4564"/>
                  </a:lnTo>
                  <a:lnTo>
                    <a:pt x="33" y="4630"/>
                  </a:lnTo>
                  <a:lnTo>
                    <a:pt x="99" y="4630"/>
                  </a:lnTo>
                  <a:lnTo>
                    <a:pt x="165" y="4564"/>
                  </a:lnTo>
                  <a:lnTo>
                    <a:pt x="427" y="4367"/>
                  </a:lnTo>
                  <a:lnTo>
                    <a:pt x="1150" y="3678"/>
                  </a:lnTo>
                  <a:lnTo>
                    <a:pt x="1970" y="2890"/>
                  </a:lnTo>
                  <a:lnTo>
                    <a:pt x="2594" y="2233"/>
                  </a:lnTo>
                  <a:lnTo>
                    <a:pt x="2923" y="1839"/>
                  </a:lnTo>
                  <a:lnTo>
                    <a:pt x="3251" y="1445"/>
                  </a:lnTo>
                  <a:lnTo>
                    <a:pt x="3415" y="1314"/>
                  </a:lnTo>
                  <a:lnTo>
                    <a:pt x="3612" y="1182"/>
                  </a:lnTo>
                  <a:lnTo>
                    <a:pt x="3743" y="1117"/>
                  </a:lnTo>
                  <a:lnTo>
                    <a:pt x="3842" y="1084"/>
                  </a:lnTo>
                  <a:lnTo>
                    <a:pt x="3875" y="1084"/>
                  </a:lnTo>
                  <a:lnTo>
                    <a:pt x="3973" y="1150"/>
                  </a:lnTo>
                  <a:lnTo>
                    <a:pt x="4236" y="1347"/>
                  </a:lnTo>
                  <a:lnTo>
                    <a:pt x="4531" y="1576"/>
                  </a:lnTo>
                  <a:lnTo>
                    <a:pt x="4794" y="1839"/>
                  </a:lnTo>
                  <a:lnTo>
                    <a:pt x="5319" y="2430"/>
                  </a:lnTo>
                  <a:lnTo>
                    <a:pt x="5812" y="3054"/>
                  </a:lnTo>
                  <a:lnTo>
                    <a:pt x="6370" y="3645"/>
                  </a:lnTo>
                  <a:lnTo>
                    <a:pt x="6698" y="3973"/>
                  </a:lnTo>
                  <a:lnTo>
                    <a:pt x="6994" y="4203"/>
                  </a:lnTo>
                  <a:lnTo>
                    <a:pt x="7585" y="4728"/>
                  </a:lnTo>
                  <a:lnTo>
                    <a:pt x="8110" y="5287"/>
                  </a:lnTo>
                  <a:lnTo>
                    <a:pt x="8373" y="5549"/>
                  </a:lnTo>
                  <a:lnTo>
                    <a:pt x="8603" y="5845"/>
                  </a:lnTo>
                  <a:lnTo>
                    <a:pt x="8800" y="6173"/>
                  </a:lnTo>
                  <a:lnTo>
                    <a:pt x="8997" y="6501"/>
                  </a:lnTo>
                  <a:lnTo>
                    <a:pt x="9161" y="6830"/>
                  </a:lnTo>
                  <a:lnTo>
                    <a:pt x="9325" y="7191"/>
                  </a:lnTo>
                  <a:lnTo>
                    <a:pt x="9555" y="7913"/>
                  </a:lnTo>
                  <a:lnTo>
                    <a:pt x="9818" y="8668"/>
                  </a:lnTo>
                  <a:lnTo>
                    <a:pt x="10146" y="9456"/>
                  </a:lnTo>
                  <a:lnTo>
                    <a:pt x="10474" y="10212"/>
                  </a:lnTo>
                  <a:lnTo>
                    <a:pt x="10803" y="10934"/>
                  </a:lnTo>
                  <a:lnTo>
                    <a:pt x="11361" y="11820"/>
                  </a:lnTo>
                  <a:lnTo>
                    <a:pt x="12018" y="12773"/>
                  </a:lnTo>
                  <a:lnTo>
                    <a:pt x="12280" y="13232"/>
                  </a:lnTo>
                  <a:lnTo>
                    <a:pt x="12477" y="13593"/>
                  </a:lnTo>
                  <a:lnTo>
                    <a:pt x="12641" y="13856"/>
                  </a:lnTo>
                  <a:lnTo>
                    <a:pt x="12674" y="13922"/>
                  </a:lnTo>
                  <a:lnTo>
                    <a:pt x="12740" y="13955"/>
                  </a:lnTo>
                  <a:lnTo>
                    <a:pt x="12773" y="13922"/>
                  </a:lnTo>
                  <a:lnTo>
                    <a:pt x="12806" y="13823"/>
                  </a:lnTo>
                  <a:lnTo>
                    <a:pt x="12871" y="13462"/>
                  </a:lnTo>
                  <a:lnTo>
                    <a:pt x="12871" y="12970"/>
                  </a:lnTo>
                  <a:lnTo>
                    <a:pt x="12838" y="12674"/>
                  </a:lnTo>
                  <a:lnTo>
                    <a:pt x="12773" y="12379"/>
                  </a:lnTo>
                  <a:lnTo>
                    <a:pt x="12641" y="11722"/>
                  </a:lnTo>
                  <a:lnTo>
                    <a:pt x="12444" y="11131"/>
                  </a:lnTo>
                  <a:lnTo>
                    <a:pt x="12215" y="10606"/>
                  </a:lnTo>
                  <a:lnTo>
                    <a:pt x="12018" y="10244"/>
                  </a:lnTo>
                  <a:lnTo>
                    <a:pt x="11591" y="9588"/>
                  </a:lnTo>
                  <a:lnTo>
                    <a:pt x="11164" y="8931"/>
                  </a:lnTo>
                  <a:lnTo>
                    <a:pt x="10803" y="8274"/>
                  </a:lnTo>
                  <a:lnTo>
                    <a:pt x="10474" y="7552"/>
                  </a:lnTo>
                  <a:lnTo>
                    <a:pt x="10146" y="6797"/>
                  </a:lnTo>
                  <a:lnTo>
                    <a:pt x="9719" y="6075"/>
                  </a:lnTo>
                  <a:lnTo>
                    <a:pt x="9489" y="5713"/>
                  </a:lnTo>
                  <a:lnTo>
                    <a:pt x="9260" y="5385"/>
                  </a:lnTo>
                  <a:lnTo>
                    <a:pt x="8964" y="5057"/>
                  </a:lnTo>
                  <a:lnTo>
                    <a:pt x="8701" y="4761"/>
                  </a:lnTo>
                  <a:lnTo>
                    <a:pt x="8110" y="4170"/>
                  </a:lnTo>
                  <a:lnTo>
                    <a:pt x="7487" y="3645"/>
                  </a:lnTo>
                  <a:lnTo>
                    <a:pt x="7191" y="3382"/>
                  </a:lnTo>
                  <a:lnTo>
                    <a:pt x="6928" y="3120"/>
                  </a:lnTo>
                  <a:lnTo>
                    <a:pt x="6436" y="2529"/>
                  </a:lnTo>
                  <a:lnTo>
                    <a:pt x="5484" y="1248"/>
                  </a:lnTo>
                  <a:lnTo>
                    <a:pt x="5221" y="953"/>
                  </a:lnTo>
                  <a:lnTo>
                    <a:pt x="4925" y="624"/>
                  </a:lnTo>
                  <a:lnTo>
                    <a:pt x="4761" y="460"/>
                  </a:lnTo>
                  <a:lnTo>
                    <a:pt x="4564" y="296"/>
                  </a:lnTo>
                  <a:lnTo>
                    <a:pt x="4334" y="165"/>
                  </a:lnTo>
                  <a:lnTo>
                    <a:pt x="4006" y="33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2"/>
            <p:cNvSpPr/>
            <p:nvPr/>
          </p:nvSpPr>
          <p:spPr>
            <a:xfrm>
              <a:off x="5832950" y="1297500"/>
              <a:ext cx="275825" cy="155150"/>
            </a:xfrm>
            <a:custGeom>
              <a:avLst/>
              <a:gdLst/>
              <a:ahLst/>
              <a:cxnLst/>
              <a:rect l="l" t="t" r="r" b="b"/>
              <a:pathLst>
                <a:path w="11033" h="6206" extrusionOk="0">
                  <a:moveTo>
                    <a:pt x="2266" y="0"/>
                  </a:moveTo>
                  <a:lnTo>
                    <a:pt x="2069" y="33"/>
                  </a:lnTo>
                  <a:lnTo>
                    <a:pt x="1839" y="99"/>
                  </a:lnTo>
                  <a:lnTo>
                    <a:pt x="1642" y="164"/>
                  </a:lnTo>
                  <a:lnTo>
                    <a:pt x="1445" y="263"/>
                  </a:lnTo>
                  <a:lnTo>
                    <a:pt x="1117" y="526"/>
                  </a:lnTo>
                  <a:lnTo>
                    <a:pt x="821" y="788"/>
                  </a:lnTo>
                  <a:lnTo>
                    <a:pt x="591" y="1084"/>
                  </a:lnTo>
                  <a:lnTo>
                    <a:pt x="361" y="1379"/>
                  </a:lnTo>
                  <a:lnTo>
                    <a:pt x="230" y="1740"/>
                  </a:lnTo>
                  <a:lnTo>
                    <a:pt x="132" y="2134"/>
                  </a:lnTo>
                  <a:lnTo>
                    <a:pt x="33" y="2561"/>
                  </a:lnTo>
                  <a:lnTo>
                    <a:pt x="0" y="2988"/>
                  </a:lnTo>
                  <a:lnTo>
                    <a:pt x="0" y="3349"/>
                  </a:lnTo>
                  <a:lnTo>
                    <a:pt x="0" y="3645"/>
                  </a:lnTo>
                  <a:lnTo>
                    <a:pt x="33" y="3875"/>
                  </a:lnTo>
                  <a:lnTo>
                    <a:pt x="66" y="3940"/>
                  </a:lnTo>
                  <a:lnTo>
                    <a:pt x="66" y="3973"/>
                  </a:lnTo>
                  <a:lnTo>
                    <a:pt x="132" y="3973"/>
                  </a:lnTo>
                  <a:lnTo>
                    <a:pt x="230" y="3940"/>
                  </a:lnTo>
                  <a:lnTo>
                    <a:pt x="394" y="3776"/>
                  </a:lnTo>
                  <a:lnTo>
                    <a:pt x="624" y="3513"/>
                  </a:lnTo>
                  <a:lnTo>
                    <a:pt x="854" y="3185"/>
                  </a:lnTo>
                  <a:lnTo>
                    <a:pt x="1314" y="2496"/>
                  </a:lnTo>
                  <a:lnTo>
                    <a:pt x="1642" y="2036"/>
                  </a:lnTo>
                  <a:lnTo>
                    <a:pt x="1708" y="1773"/>
                  </a:lnTo>
                  <a:lnTo>
                    <a:pt x="1839" y="1543"/>
                  </a:lnTo>
                  <a:lnTo>
                    <a:pt x="1937" y="1346"/>
                  </a:lnTo>
                  <a:lnTo>
                    <a:pt x="2102" y="1215"/>
                  </a:lnTo>
                  <a:lnTo>
                    <a:pt x="2233" y="1084"/>
                  </a:lnTo>
                  <a:lnTo>
                    <a:pt x="2397" y="1018"/>
                  </a:lnTo>
                  <a:lnTo>
                    <a:pt x="2594" y="985"/>
                  </a:lnTo>
                  <a:lnTo>
                    <a:pt x="2791" y="985"/>
                  </a:lnTo>
                  <a:lnTo>
                    <a:pt x="3021" y="1084"/>
                  </a:lnTo>
                  <a:lnTo>
                    <a:pt x="3284" y="1215"/>
                  </a:lnTo>
                  <a:lnTo>
                    <a:pt x="3776" y="1543"/>
                  </a:lnTo>
                  <a:lnTo>
                    <a:pt x="4236" y="1905"/>
                  </a:lnTo>
                  <a:lnTo>
                    <a:pt x="4728" y="2331"/>
                  </a:lnTo>
                  <a:lnTo>
                    <a:pt x="5188" y="2725"/>
                  </a:lnTo>
                  <a:lnTo>
                    <a:pt x="5680" y="3152"/>
                  </a:lnTo>
                  <a:lnTo>
                    <a:pt x="6600" y="4006"/>
                  </a:lnTo>
                  <a:lnTo>
                    <a:pt x="7519" y="4860"/>
                  </a:lnTo>
                  <a:lnTo>
                    <a:pt x="7979" y="5319"/>
                  </a:lnTo>
                  <a:lnTo>
                    <a:pt x="8504" y="5746"/>
                  </a:lnTo>
                  <a:lnTo>
                    <a:pt x="8865" y="5910"/>
                  </a:lnTo>
                  <a:lnTo>
                    <a:pt x="9259" y="6074"/>
                  </a:lnTo>
                  <a:lnTo>
                    <a:pt x="9686" y="6173"/>
                  </a:lnTo>
                  <a:lnTo>
                    <a:pt x="10113" y="6206"/>
                  </a:lnTo>
                  <a:lnTo>
                    <a:pt x="10474" y="6173"/>
                  </a:lnTo>
                  <a:lnTo>
                    <a:pt x="10737" y="6140"/>
                  </a:lnTo>
                  <a:lnTo>
                    <a:pt x="10934" y="6074"/>
                  </a:lnTo>
                  <a:lnTo>
                    <a:pt x="10999" y="6009"/>
                  </a:lnTo>
                  <a:lnTo>
                    <a:pt x="11032" y="5976"/>
                  </a:lnTo>
                  <a:lnTo>
                    <a:pt x="10999" y="5943"/>
                  </a:lnTo>
                  <a:lnTo>
                    <a:pt x="10967" y="5877"/>
                  </a:lnTo>
                  <a:lnTo>
                    <a:pt x="10802" y="5713"/>
                  </a:lnTo>
                  <a:lnTo>
                    <a:pt x="10277" y="5319"/>
                  </a:lnTo>
                  <a:lnTo>
                    <a:pt x="9686" y="4892"/>
                  </a:lnTo>
                  <a:lnTo>
                    <a:pt x="9456" y="4695"/>
                  </a:lnTo>
                  <a:lnTo>
                    <a:pt x="9226" y="4564"/>
                  </a:lnTo>
                  <a:lnTo>
                    <a:pt x="8701" y="4301"/>
                  </a:lnTo>
                  <a:lnTo>
                    <a:pt x="8209" y="3973"/>
                  </a:lnTo>
                  <a:lnTo>
                    <a:pt x="7683" y="3645"/>
                  </a:lnTo>
                  <a:lnTo>
                    <a:pt x="7191" y="3284"/>
                  </a:lnTo>
                  <a:lnTo>
                    <a:pt x="6173" y="2528"/>
                  </a:lnTo>
                  <a:lnTo>
                    <a:pt x="5680" y="2167"/>
                  </a:lnTo>
                  <a:lnTo>
                    <a:pt x="5221" y="1740"/>
                  </a:lnTo>
                  <a:lnTo>
                    <a:pt x="4269" y="920"/>
                  </a:lnTo>
                  <a:lnTo>
                    <a:pt x="3743" y="493"/>
                  </a:lnTo>
                  <a:lnTo>
                    <a:pt x="3448" y="329"/>
                  </a:lnTo>
                  <a:lnTo>
                    <a:pt x="3119" y="132"/>
                  </a:lnTo>
                  <a:lnTo>
                    <a:pt x="2922" y="66"/>
                  </a:lnTo>
                  <a:lnTo>
                    <a:pt x="2693" y="33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2"/>
            <p:cNvSpPr/>
            <p:nvPr/>
          </p:nvSpPr>
          <p:spPr>
            <a:xfrm>
              <a:off x="5315000" y="1398450"/>
              <a:ext cx="495800" cy="313600"/>
            </a:xfrm>
            <a:custGeom>
              <a:avLst/>
              <a:gdLst/>
              <a:ahLst/>
              <a:cxnLst/>
              <a:rect l="l" t="t" r="r" b="b"/>
              <a:pathLst>
                <a:path w="19832" h="12544" extrusionOk="0">
                  <a:moveTo>
                    <a:pt x="5910" y="1"/>
                  </a:moveTo>
                  <a:lnTo>
                    <a:pt x="5516" y="66"/>
                  </a:lnTo>
                  <a:lnTo>
                    <a:pt x="5155" y="198"/>
                  </a:lnTo>
                  <a:lnTo>
                    <a:pt x="4794" y="362"/>
                  </a:lnTo>
                  <a:lnTo>
                    <a:pt x="4498" y="592"/>
                  </a:lnTo>
                  <a:lnTo>
                    <a:pt x="4203" y="822"/>
                  </a:lnTo>
                  <a:lnTo>
                    <a:pt x="3940" y="1084"/>
                  </a:lnTo>
                  <a:lnTo>
                    <a:pt x="3710" y="1380"/>
                  </a:lnTo>
                  <a:lnTo>
                    <a:pt x="3513" y="1642"/>
                  </a:lnTo>
                  <a:lnTo>
                    <a:pt x="3316" y="1971"/>
                  </a:lnTo>
                  <a:lnTo>
                    <a:pt x="2988" y="2562"/>
                  </a:lnTo>
                  <a:lnTo>
                    <a:pt x="2693" y="3186"/>
                  </a:lnTo>
                  <a:lnTo>
                    <a:pt x="2430" y="3809"/>
                  </a:lnTo>
                  <a:lnTo>
                    <a:pt x="1970" y="5057"/>
                  </a:lnTo>
                  <a:lnTo>
                    <a:pt x="1543" y="6338"/>
                  </a:lnTo>
                  <a:lnTo>
                    <a:pt x="1149" y="7585"/>
                  </a:lnTo>
                  <a:lnTo>
                    <a:pt x="985" y="8275"/>
                  </a:lnTo>
                  <a:lnTo>
                    <a:pt x="821" y="9063"/>
                  </a:lnTo>
                  <a:lnTo>
                    <a:pt x="493" y="10704"/>
                  </a:lnTo>
                  <a:lnTo>
                    <a:pt x="329" y="11427"/>
                  </a:lnTo>
                  <a:lnTo>
                    <a:pt x="164" y="11985"/>
                  </a:lnTo>
                  <a:lnTo>
                    <a:pt x="33" y="12346"/>
                  </a:lnTo>
                  <a:lnTo>
                    <a:pt x="0" y="12477"/>
                  </a:lnTo>
                  <a:lnTo>
                    <a:pt x="0" y="12543"/>
                  </a:lnTo>
                  <a:lnTo>
                    <a:pt x="66" y="12543"/>
                  </a:lnTo>
                  <a:lnTo>
                    <a:pt x="197" y="12477"/>
                  </a:lnTo>
                  <a:lnTo>
                    <a:pt x="361" y="12346"/>
                  </a:lnTo>
                  <a:lnTo>
                    <a:pt x="526" y="12149"/>
                  </a:lnTo>
                  <a:lnTo>
                    <a:pt x="755" y="11886"/>
                  </a:lnTo>
                  <a:lnTo>
                    <a:pt x="952" y="11591"/>
                  </a:lnTo>
                  <a:lnTo>
                    <a:pt x="1149" y="11230"/>
                  </a:lnTo>
                  <a:lnTo>
                    <a:pt x="1379" y="10869"/>
                  </a:lnTo>
                  <a:lnTo>
                    <a:pt x="1740" y="10048"/>
                  </a:lnTo>
                  <a:lnTo>
                    <a:pt x="2069" y="9260"/>
                  </a:lnTo>
                  <a:lnTo>
                    <a:pt x="2331" y="8537"/>
                  </a:lnTo>
                  <a:lnTo>
                    <a:pt x="2496" y="7946"/>
                  </a:lnTo>
                  <a:lnTo>
                    <a:pt x="2758" y="6666"/>
                  </a:lnTo>
                  <a:lnTo>
                    <a:pt x="3054" y="5385"/>
                  </a:lnTo>
                  <a:lnTo>
                    <a:pt x="3218" y="4762"/>
                  </a:lnTo>
                  <a:lnTo>
                    <a:pt x="3382" y="4138"/>
                  </a:lnTo>
                  <a:lnTo>
                    <a:pt x="3612" y="3547"/>
                  </a:lnTo>
                  <a:lnTo>
                    <a:pt x="3842" y="2956"/>
                  </a:lnTo>
                  <a:lnTo>
                    <a:pt x="4104" y="2398"/>
                  </a:lnTo>
                  <a:lnTo>
                    <a:pt x="4400" y="1872"/>
                  </a:lnTo>
                  <a:lnTo>
                    <a:pt x="4597" y="1610"/>
                  </a:lnTo>
                  <a:lnTo>
                    <a:pt x="4794" y="1413"/>
                  </a:lnTo>
                  <a:lnTo>
                    <a:pt x="4991" y="1216"/>
                  </a:lnTo>
                  <a:lnTo>
                    <a:pt x="5221" y="1051"/>
                  </a:lnTo>
                  <a:lnTo>
                    <a:pt x="5451" y="920"/>
                  </a:lnTo>
                  <a:lnTo>
                    <a:pt x="5713" y="822"/>
                  </a:lnTo>
                  <a:lnTo>
                    <a:pt x="5943" y="789"/>
                  </a:lnTo>
                  <a:lnTo>
                    <a:pt x="6239" y="789"/>
                  </a:lnTo>
                  <a:lnTo>
                    <a:pt x="6501" y="854"/>
                  </a:lnTo>
                  <a:lnTo>
                    <a:pt x="6764" y="920"/>
                  </a:lnTo>
                  <a:lnTo>
                    <a:pt x="7059" y="1051"/>
                  </a:lnTo>
                  <a:lnTo>
                    <a:pt x="7322" y="1183"/>
                  </a:lnTo>
                  <a:lnTo>
                    <a:pt x="7585" y="1347"/>
                  </a:lnTo>
                  <a:lnTo>
                    <a:pt x="7815" y="1511"/>
                  </a:lnTo>
                  <a:lnTo>
                    <a:pt x="8044" y="1708"/>
                  </a:lnTo>
                  <a:lnTo>
                    <a:pt x="8274" y="1938"/>
                  </a:lnTo>
                  <a:lnTo>
                    <a:pt x="8701" y="2398"/>
                  </a:lnTo>
                  <a:lnTo>
                    <a:pt x="9095" y="2890"/>
                  </a:lnTo>
                  <a:lnTo>
                    <a:pt x="9916" y="3974"/>
                  </a:lnTo>
                  <a:lnTo>
                    <a:pt x="10146" y="4236"/>
                  </a:lnTo>
                  <a:lnTo>
                    <a:pt x="10376" y="4499"/>
                  </a:lnTo>
                  <a:lnTo>
                    <a:pt x="10901" y="4959"/>
                  </a:lnTo>
                  <a:lnTo>
                    <a:pt x="11459" y="5385"/>
                  </a:lnTo>
                  <a:lnTo>
                    <a:pt x="12017" y="5779"/>
                  </a:lnTo>
                  <a:lnTo>
                    <a:pt x="13134" y="6469"/>
                  </a:lnTo>
                  <a:lnTo>
                    <a:pt x="13659" y="6830"/>
                  </a:lnTo>
                  <a:lnTo>
                    <a:pt x="13922" y="7027"/>
                  </a:lnTo>
                  <a:lnTo>
                    <a:pt x="14151" y="7224"/>
                  </a:lnTo>
                  <a:lnTo>
                    <a:pt x="14611" y="7618"/>
                  </a:lnTo>
                  <a:lnTo>
                    <a:pt x="15071" y="8045"/>
                  </a:lnTo>
                  <a:lnTo>
                    <a:pt x="15662" y="8570"/>
                  </a:lnTo>
                  <a:lnTo>
                    <a:pt x="16023" y="8866"/>
                  </a:lnTo>
                  <a:lnTo>
                    <a:pt x="16417" y="9096"/>
                  </a:lnTo>
                  <a:lnTo>
                    <a:pt x="16614" y="9194"/>
                  </a:lnTo>
                  <a:lnTo>
                    <a:pt x="16844" y="9293"/>
                  </a:lnTo>
                  <a:lnTo>
                    <a:pt x="17271" y="9457"/>
                  </a:lnTo>
                  <a:lnTo>
                    <a:pt x="18092" y="9621"/>
                  </a:lnTo>
                  <a:lnTo>
                    <a:pt x="18748" y="9752"/>
                  </a:lnTo>
                  <a:lnTo>
                    <a:pt x="19044" y="9785"/>
                  </a:lnTo>
                  <a:lnTo>
                    <a:pt x="19339" y="9785"/>
                  </a:lnTo>
                  <a:lnTo>
                    <a:pt x="19700" y="9752"/>
                  </a:lnTo>
                  <a:lnTo>
                    <a:pt x="19799" y="9719"/>
                  </a:lnTo>
                  <a:lnTo>
                    <a:pt x="19832" y="9687"/>
                  </a:lnTo>
                  <a:lnTo>
                    <a:pt x="19799" y="9621"/>
                  </a:lnTo>
                  <a:lnTo>
                    <a:pt x="19700" y="9555"/>
                  </a:lnTo>
                  <a:lnTo>
                    <a:pt x="19339" y="9358"/>
                  </a:lnTo>
                  <a:lnTo>
                    <a:pt x="18092" y="8702"/>
                  </a:lnTo>
                  <a:lnTo>
                    <a:pt x="17763" y="8537"/>
                  </a:lnTo>
                  <a:lnTo>
                    <a:pt x="17435" y="8340"/>
                  </a:lnTo>
                  <a:lnTo>
                    <a:pt x="17172" y="8143"/>
                  </a:lnTo>
                  <a:lnTo>
                    <a:pt x="16909" y="7914"/>
                  </a:lnTo>
                  <a:lnTo>
                    <a:pt x="16417" y="7421"/>
                  </a:lnTo>
                  <a:lnTo>
                    <a:pt x="16023" y="7027"/>
                  </a:lnTo>
                  <a:lnTo>
                    <a:pt x="15465" y="6600"/>
                  </a:lnTo>
                  <a:lnTo>
                    <a:pt x="14907" y="6173"/>
                  </a:lnTo>
                  <a:lnTo>
                    <a:pt x="14578" y="6009"/>
                  </a:lnTo>
                  <a:lnTo>
                    <a:pt x="14283" y="5845"/>
                  </a:lnTo>
                  <a:lnTo>
                    <a:pt x="13692" y="5517"/>
                  </a:lnTo>
                  <a:lnTo>
                    <a:pt x="12543" y="4893"/>
                  </a:lnTo>
                  <a:lnTo>
                    <a:pt x="11984" y="4597"/>
                  </a:lnTo>
                  <a:lnTo>
                    <a:pt x="11459" y="4236"/>
                  </a:lnTo>
                  <a:lnTo>
                    <a:pt x="11229" y="4039"/>
                  </a:lnTo>
                  <a:lnTo>
                    <a:pt x="10999" y="3842"/>
                  </a:lnTo>
                  <a:lnTo>
                    <a:pt x="10540" y="3415"/>
                  </a:lnTo>
                  <a:lnTo>
                    <a:pt x="10146" y="2923"/>
                  </a:lnTo>
                  <a:lnTo>
                    <a:pt x="9719" y="2398"/>
                  </a:lnTo>
                  <a:lnTo>
                    <a:pt x="9292" y="1872"/>
                  </a:lnTo>
                  <a:lnTo>
                    <a:pt x="8832" y="1380"/>
                  </a:lnTo>
                  <a:lnTo>
                    <a:pt x="8570" y="1150"/>
                  </a:lnTo>
                  <a:lnTo>
                    <a:pt x="8307" y="920"/>
                  </a:lnTo>
                  <a:lnTo>
                    <a:pt x="8012" y="723"/>
                  </a:lnTo>
                  <a:lnTo>
                    <a:pt x="7683" y="526"/>
                  </a:lnTo>
                  <a:lnTo>
                    <a:pt x="7388" y="362"/>
                  </a:lnTo>
                  <a:lnTo>
                    <a:pt x="7027" y="198"/>
                  </a:lnTo>
                  <a:lnTo>
                    <a:pt x="6698" y="99"/>
                  </a:lnTo>
                  <a:lnTo>
                    <a:pt x="6304" y="34"/>
                  </a:lnTo>
                  <a:lnTo>
                    <a:pt x="5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2"/>
            <p:cNvSpPr/>
            <p:nvPr/>
          </p:nvSpPr>
          <p:spPr>
            <a:xfrm>
              <a:off x="5058900" y="1503525"/>
              <a:ext cx="311925" cy="173225"/>
            </a:xfrm>
            <a:custGeom>
              <a:avLst/>
              <a:gdLst/>
              <a:ahLst/>
              <a:cxnLst/>
              <a:rect l="l" t="t" r="r" b="b"/>
              <a:pathLst>
                <a:path w="12477" h="6929" extrusionOk="0">
                  <a:moveTo>
                    <a:pt x="10638" y="0"/>
                  </a:moveTo>
                  <a:lnTo>
                    <a:pt x="10277" y="33"/>
                  </a:lnTo>
                  <a:lnTo>
                    <a:pt x="9883" y="99"/>
                  </a:lnTo>
                  <a:lnTo>
                    <a:pt x="9555" y="230"/>
                  </a:lnTo>
                  <a:lnTo>
                    <a:pt x="9259" y="427"/>
                  </a:lnTo>
                  <a:lnTo>
                    <a:pt x="8997" y="624"/>
                  </a:lnTo>
                  <a:lnTo>
                    <a:pt x="8767" y="821"/>
                  </a:lnTo>
                  <a:lnTo>
                    <a:pt x="8570" y="1051"/>
                  </a:lnTo>
                  <a:lnTo>
                    <a:pt x="7847" y="1872"/>
                  </a:lnTo>
                  <a:lnTo>
                    <a:pt x="7519" y="2233"/>
                  </a:lnTo>
                  <a:lnTo>
                    <a:pt x="7322" y="2397"/>
                  </a:lnTo>
                  <a:lnTo>
                    <a:pt x="7158" y="2561"/>
                  </a:lnTo>
                  <a:lnTo>
                    <a:pt x="7125" y="2561"/>
                  </a:lnTo>
                  <a:lnTo>
                    <a:pt x="6534" y="2988"/>
                  </a:lnTo>
                  <a:lnTo>
                    <a:pt x="5943" y="3349"/>
                  </a:lnTo>
                  <a:lnTo>
                    <a:pt x="5286" y="3678"/>
                  </a:lnTo>
                  <a:lnTo>
                    <a:pt x="4630" y="4006"/>
                  </a:lnTo>
                  <a:lnTo>
                    <a:pt x="3940" y="4367"/>
                  </a:lnTo>
                  <a:lnTo>
                    <a:pt x="3284" y="4696"/>
                  </a:lnTo>
                  <a:lnTo>
                    <a:pt x="2627" y="5024"/>
                  </a:lnTo>
                  <a:lnTo>
                    <a:pt x="1970" y="5287"/>
                  </a:lnTo>
                  <a:lnTo>
                    <a:pt x="1379" y="5648"/>
                  </a:lnTo>
                  <a:lnTo>
                    <a:pt x="723" y="6140"/>
                  </a:lnTo>
                  <a:lnTo>
                    <a:pt x="427" y="6337"/>
                  </a:lnTo>
                  <a:lnTo>
                    <a:pt x="197" y="6534"/>
                  </a:lnTo>
                  <a:lnTo>
                    <a:pt x="33" y="6698"/>
                  </a:lnTo>
                  <a:lnTo>
                    <a:pt x="0" y="6764"/>
                  </a:lnTo>
                  <a:lnTo>
                    <a:pt x="0" y="6797"/>
                  </a:lnTo>
                  <a:lnTo>
                    <a:pt x="33" y="6863"/>
                  </a:lnTo>
                  <a:lnTo>
                    <a:pt x="99" y="6895"/>
                  </a:lnTo>
                  <a:lnTo>
                    <a:pt x="361" y="6928"/>
                  </a:lnTo>
                  <a:lnTo>
                    <a:pt x="1117" y="6928"/>
                  </a:lnTo>
                  <a:lnTo>
                    <a:pt x="1576" y="6830"/>
                  </a:lnTo>
                  <a:lnTo>
                    <a:pt x="1970" y="6764"/>
                  </a:lnTo>
                  <a:lnTo>
                    <a:pt x="2364" y="6633"/>
                  </a:lnTo>
                  <a:lnTo>
                    <a:pt x="2627" y="6534"/>
                  </a:lnTo>
                  <a:lnTo>
                    <a:pt x="3875" y="5615"/>
                  </a:lnTo>
                  <a:lnTo>
                    <a:pt x="4466" y="5188"/>
                  </a:lnTo>
                  <a:lnTo>
                    <a:pt x="5057" y="4794"/>
                  </a:lnTo>
                  <a:lnTo>
                    <a:pt x="6304" y="4006"/>
                  </a:lnTo>
                  <a:lnTo>
                    <a:pt x="6961" y="3612"/>
                  </a:lnTo>
                  <a:lnTo>
                    <a:pt x="7618" y="3185"/>
                  </a:lnTo>
                  <a:lnTo>
                    <a:pt x="7552" y="3218"/>
                  </a:lnTo>
                  <a:lnTo>
                    <a:pt x="7815" y="3021"/>
                  </a:lnTo>
                  <a:lnTo>
                    <a:pt x="8044" y="2857"/>
                  </a:lnTo>
                  <a:lnTo>
                    <a:pt x="8471" y="2463"/>
                  </a:lnTo>
                  <a:lnTo>
                    <a:pt x="8865" y="2069"/>
                  </a:lnTo>
                  <a:lnTo>
                    <a:pt x="9226" y="1741"/>
                  </a:lnTo>
                  <a:lnTo>
                    <a:pt x="9423" y="1576"/>
                  </a:lnTo>
                  <a:lnTo>
                    <a:pt x="9620" y="1478"/>
                  </a:lnTo>
                  <a:lnTo>
                    <a:pt x="9817" y="1379"/>
                  </a:lnTo>
                  <a:lnTo>
                    <a:pt x="9982" y="1314"/>
                  </a:lnTo>
                  <a:lnTo>
                    <a:pt x="10146" y="1281"/>
                  </a:lnTo>
                  <a:lnTo>
                    <a:pt x="10310" y="1314"/>
                  </a:lnTo>
                  <a:lnTo>
                    <a:pt x="10441" y="1347"/>
                  </a:lnTo>
                  <a:lnTo>
                    <a:pt x="10605" y="1412"/>
                  </a:lnTo>
                  <a:lnTo>
                    <a:pt x="10802" y="1478"/>
                  </a:lnTo>
                  <a:lnTo>
                    <a:pt x="10999" y="1576"/>
                  </a:lnTo>
                  <a:lnTo>
                    <a:pt x="11229" y="1741"/>
                  </a:lnTo>
                  <a:lnTo>
                    <a:pt x="11525" y="2003"/>
                  </a:lnTo>
                  <a:lnTo>
                    <a:pt x="11820" y="2266"/>
                  </a:lnTo>
                  <a:lnTo>
                    <a:pt x="11984" y="2364"/>
                  </a:lnTo>
                  <a:lnTo>
                    <a:pt x="12149" y="2397"/>
                  </a:lnTo>
                  <a:lnTo>
                    <a:pt x="12378" y="2397"/>
                  </a:lnTo>
                  <a:lnTo>
                    <a:pt x="12444" y="2332"/>
                  </a:lnTo>
                  <a:lnTo>
                    <a:pt x="12477" y="2299"/>
                  </a:lnTo>
                  <a:lnTo>
                    <a:pt x="12444" y="2266"/>
                  </a:lnTo>
                  <a:lnTo>
                    <a:pt x="12411" y="2200"/>
                  </a:lnTo>
                  <a:lnTo>
                    <a:pt x="12346" y="2036"/>
                  </a:lnTo>
                  <a:lnTo>
                    <a:pt x="12214" y="1445"/>
                  </a:lnTo>
                  <a:lnTo>
                    <a:pt x="12149" y="1248"/>
                  </a:lnTo>
                  <a:lnTo>
                    <a:pt x="12050" y="1051"/>
                  </a:lnTo>
                  <a:lnTo>
                    <a:pt x="11952" y="821"/>
                  </a:lnTo>
                  <a:lnTo>
                    <a:pt x="11787" y="591"/>
                  </a:lnTo>
                  <a:lnTo>
                    <a:pt x="11590" y="394"/>
                  </a:lnTo>
                  <a:lnTo>
                    <a:pt x="11393" y="230"/>
                  </a:lnTo>
                  <a:lnTo>
                    <a:pt x="11196" y="132"/>
                  </a:lnTo>
                  <a:lnTo>
                    <a:pt x="11032" y="66"/>
                  </a:lnTo>
                  <a:lnTo>
                    <a:pt x="10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2"/>
            <p:cNvSpPr/>
            <p:nvPr/>
          </p:nvSpPr>
          <p:spPr>
            <a:xfrm>
              <a:off x="5070375" y="1447700"/>
              <a:ext cx="95250" cy="13975"/>
            </a:xfrm>
            <a:custGeom>
              <a:avLst/>
              <a:gdLst/>
              <a:ahLst/>
              <a:cxnLst/>
              <a:rect l="l" t="t" r="r" b="b"/>
              <a:pathLst>
                <a:path w="3810" h="559" extrusionOk="0">
                  <a:moveTo>
                    <a:pt x="3186" y="1"/>
                  </a:moveTo>
                  <a:lnTo>
                    <a:pt x="2529" y="99"/>
                  </a:lnTo>
                  <a:lnTo>
                    <a:pt x="1905" y="165"/>
                  </a:lnTo>
                  <a:lnTo>
                    <a:pt x="1249" y="132"/>
                  </a:lnTo>
                  <a:lnTo>
                    <a:pt x="592" y="66"/>
                  </a:lnTo>
                  <a:lnTo>
                    <a:pt x="395" y="99"/>
                  </a:lnTo>
                  <a:lnTo>
                    <a:pt x="198" y="198"/>
                  </a:lnTo>
                  <a:lnTo>
                    <a:pt x="67" y="263"/>
                  </a:lnTo>
                  <a:lnTo>
                    <a:pt x="1" y="329"/>
                  </a:lnTo>
                  <a:lnTo>
                    <a:pt x="34" y="362"/>
                  </a:lnTo>
                  <a:lnTo>
                    <a:pt x="67" y="395"/>
                  </a:lnTo>
                  <a:lnTo>
                    <a:pt x="231" y="460"/>
                  </a:lnTo>
                  <a:lnTo>
                    <a:pt x="428" y="526"/>
                  </a:lnTo>
                  <a:lnTo>
                    <a:pt x="592" y="559"/>
                  </a:lnTo>
                  <a:lnTo>
                    <a:pt x="1249" y="460"/>
                  </a:lnTo>
                  <a:lnTo>
                    <a:pt x="1905" y="395"/>
                  </a:lnTo>
                  <a:lnTo>
                    <a:pt x="2529" y="428"/>
                  </a:lnTo>
                  <a:lnTo>
                    <a:pt x="3186" y="460"/>
                  </a:lnTo>
                  <a:lnTo>
                    <a:pt x="3383" y="460"/>
                  </a:lnTo>
                  <a:lnTo>
                    <a:pt x="3580" y="395"/>
                  </a:lnTo>
                  <a:lnTo>
                    <a:pt x="3744" y="329"/>
                  </a:lnTo>
                  <a:lnTo>
                    <a:pt x="3810" y="263"/>
                  </a:lnTo>
                  <a:lnTo>
                    <a:pt x="3810" y="231"/>
                  </a:lnTo>
                  <a:lnTo>
                    <a:pt x="3744" y="198"/>
                  </a:lnTo>
                  <a:lnTo>
                    <a:pt x="3580" y="99"/>
                  </a:lnTo>
                  <a:lnTo>
                    <a:pt x="3350" y="34"/>
                  </a:lnTo>
                  <a:lnTo>
                    <a:pt x="3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2"/>
            <p:cNvSpPr/>
            <p:nvPr/>
          </p:nvSpPr>
          <p:spPr>
            <a:xfrm>
              <a:off x="5094200" y="1409125"/>
              <a:ext cx="82100" cy="13150"/>
            </a:xfrm>
            <a:custGeom>
              <a:avLst/>
              <a:gdLst/>
              <a:ahLst/>
              <a:cxnLst/>
              <a:rect l="l" t="t" r="r" b="b"/>
              <a:pathLst>
                <a:path w="3284" h="526" extrusionOk="0">
                  <a:moveTo>
                    <a:pt x="2725" y="1"/>
                  </a:moveTo>
                  <a:lnTo>
                    <a:pt x="2463" y="99"/>
                  </a:lnTo>
                  <a:lnTo>
                    <a:pt x="2200" y="132"/>
                  </a:lnTo>
                  <a:lnTo>
                    <a:pt x="1904" y="165"/>
                  </a:lnTo>
                  <a:lnTo>
                    <a:pt x="1642" y="165"/>
                  </a:lnTo>
                  <a:lnTo>
                    <a:pt x="1084" y="132"/>
                  </a:lnTo>
                  <a:lnTo>
                    <a:pt x="525" y="66"/>
                  </a:lnTo>
                  <a:lnTo>
                    <a:pt x="361" y="66"/>
                  </a:lnTo>
                  <a:lnTo>
                    <a:pt x="197" y="132"/>
                  </a:lnTo>
                  <a:lnTo>
                    <a:pt x="66" y="230"/>
                  </a:lnTo>
                  <a:lnTo>
                    <a:pt x="0" y="296"/>
                  </a:lnTo>
                  <a:lnTo>
                    <a:pt x="66" y="362"/>
                  </a:lnTo>
                  <a:lnTo>
                    <a:pt x="197" y="427"/>
                  </a:lnTo>
                  <a:lnTo>
                    <a:pt x="394" y="493"/>
                  </a:lnTo>
                  <a:lnTo>
                    <a:pt x="525" y="526"/>
                  </a:lnTo>
                  <a:lnTo>
                    <a:pt x="1084" y="460"/>
                  </a:lnTo>
                  <a:lnTo>
                    <a:pt x="1642" y="427"/>
                  </a:lnTo>
                  <a:lnTo>
                    <a:pt x="2200" y="427"/>
                  </a:lnTo>
                  <a:lnTo>
                    <a:pt x="2791" y="460"/>
                  </a:lnTo>
                  <a:lnTo>
                    <a:pt x="2955" y="427"/>
                  </a:lnTo>
                  <a:lnTo>
                    <a:pt x="3119" y="362"/>
                  </a:lnTo>
                  <a:lnTo>
                    <a:pt x="3251" y="263"/>
                  </a:lnTo>
                  <a:lnTo>
                    <a:pt x="3283" y="198"/>
                  </a:lnTo>
                  <a:lnTo>
                    <a:pt x="3218" y="132"/>
                  </a:lnTo>
                  <a:lnTo>
                    <a:pt x="3054" y="66"/>
                  </a:lnTo>
                  <a:lnTo>
                    <a:pt x="2857" y="33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2"/>
            <p:cNvSpPr/>
            <p:nvPr/>
          </p:nvSpPr>
          <p:spPr>
            <a:xfrm>
              <a:off x="5139325" y="1362350"/>
              <a:ext cx="64050" cy="11500"/>
            </a:xfrm>
            <a:custGeom>
              <a:avLst/>
              <a:gdLst/>
              <a:ahLst/>
              <a:cxnLst/>
              <a:rect l="l" t="t" r="r" b="b"/>
              <a:pathLst>
                <a:path w="2562" h="460" extrusionOk="0">
                  <a:moveTo>
                    <a:pt x="395" y="0"/>
                  </a:moveTo>
                  <a:lnTo>
                    <a:pt x="264" y="33"/>
                  </a:lnTo>
                  <a:lnTo>
                    <a:pt x="132" y="99"/>
                  </a:lnTo>
                  <a:lnTo>
                    <a:pt x="34" y="164"/>
                  </a:lnTo>
                  <a:lnTo>
                    <a:pt x="1" y="263"/>
                  </a:lnTo>
                  <a:lnTo>
                    <a:pt x="34" y="328"/>
                  </a:lnTo>
                  <a:lnTo>
                    <a:pt x="165" y="394"/>
                  </a:lnTo>
                  <a:lnTo>
                    <a:pt x="296" y="460"/>
                  </a:lnTo>
                  <a:lnTo>
                    <a:pt x="395" y="460"/>
                  </a:lnTo>
                  <a:lnTo>
                    <a:pt x="822" y="394"/>
                  </a:lnTo>
                  <a:lnTo>
                    <a:pt x="1281" y="361"/>
                  </a:lnTo>
                  <a:lnTo>
                    <a:pt x="1708" y="394"/>
                  </a:lnTo>
                  <a:lnTo>
                    <a:pt x="2135" y="460"/>
                  </a:lnTo>
                  <a:lnTo>
                    <a:pt x="2266" y="460"/>
                  </a:lnTo>
                  <a:lnTo>
                    <a:pt x="2398" y="394"/>
                  </a:lnTo>
                  <a:lnTo>
                    <a:pt x="2496" y="328"/>
                  </a:lnTo>
                  <a:lnTo>
                    <a:pt x="2562" y="263"/>
                  </a:lnTo>
                  <a:lnTo>
                    <a:pt x="2496" y="197"/>
                  </a:lnTo>
                  <a:lnTo>
                    <a:pt x="2365" y="99"/>
                  </a:lnTo>
                  <a:lnTo>
                    <a:pt x="2234" y="33"/>
                  </a:lnTo>
                  <a:lnTo>
                    <a:pt x="2135" y="0"/>
                  </a:lnTo>
                  <a:lnTo>
                    <a:pt x="1708" y="99"/>
                  </a:lnTo>
                  <a:lnTo>
                    <a:pt x="822" y="9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2"/>
            <p:cNvSpPr/>
            <p:nvPr/>
          </p:nvSpPr>
          <p:spPr>
            <a:xfrm>
              <a:off x="5173800" y="1319650"/>
              <a:ext cx="64050" cy="13175"/>
            </a:xfrm>
            <a:custGeom>
              <a:avLst/>
              <a:gdLst/>
              <a:ahLst/>
              <a:cxnLst/>
              <a:rect l="l" t="t" r="r" b="b"/>
              <a:pathLst>
                <a:path w="2562" h="527" extrusionOk="0">
                  <a:moveTo>
                    <a:pt x="2135" y="1"/>
                  </a:moveTo>
                  <a:lnTo>
                    <a:pt x="1708" y="99"/>
                  </a:lnTo>
                  <a:lnTo>
                    <a:pt x="1249" y="132"/>
                  </a:lnTo>
                  <a:lnTo>
                    <a:pt x="822" y="99"/>
                  </a:lnTo>
                  <a:lnTo>
                    <a:pt x="395" y="66"/>
                  </a:lnTo>
                  <a:lnTo>
                    <a:pt x="231" y="99"/>
                  </a:lnTo>
                  <a:lnTo>
                    <a:pt x="99" y="165"/>
                  </a:lnTo>
                  <a:lnTo>
                    <a:pt x="1" y="263"/>
                  </a:lnTo>
                  <a:lnTo>
                    <a:pt x="1" y="329"/>
                  </a:lnTo>
                  <a:lnTo>
                    <a:pt x="1" y="362"/>
                  </a:lnTo>
                  <a:lnTo>
                    <a:pt x="67" y="395"/>
                  </a:lnTo>
                  <a:lnTo>
                    <a:pt x="165" y="460"/>
                  </a:lnTo>
                  <a:lnTo>
                    <a:pt x="296" y="493"/>
                  </a:lnTo>
                  <a:lnTo>
                    <a:pt x="395" y="526"/>
                  </a:lnTo>
                  <a:lnTo>
                    <a:pt x="822" y="428"/>
                  </a:lnTo>
                  <a:lnTo>
                    <a:pt x="1249" y="395"/>
                  </a:lnTo>
                  <a:lnTo>
                    <a:pt x="1708" y="395"/>
                  </a:lnTo>
                  <a:lnTo>
                    <a:pt x="2135" y="493"/>
                  </a:lnTo>
                  <a:lnTo>
                    <a:pt x="2266" y="460"/>
                  </a:lnTo>
                  <a:lnTo>
                    <a:pt x="2398" y="395"/>
                  </a:lnTo>
                  <a:lnTo>
                    <a:pt x="2496" y="329"/>
                  </a:lnTo>
                  <a:lnTo>
                    <a:pt x="2562" y="296"/>
                  </a:lnTo>
                  <a:lnTo>
                    <a:pt x="2496" y="198"/>
                  </a:lnTo>
                  <a:lnTo>
                    <a:pt x="2365" y="99"/>
                  </a:lnTo>
                  <a:lnTo>
                    <a:pt x="2234" y="34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5285450" y="1414875"/>
              <a:ext cx="90300" cy="19725"/>
            </a:xfrm>
            <a:custGeom>
              <a:avLst/>
              <a:gdLst/>
              <a:ahLst/>
              <a:cxnLst/>
              <a:rect l="l" t="t" r="r" b="b"/>
              <a:pathLst>
                <a:path w="3612" h="789" extrusionOk="0">
                  <a:moveTo>
                    <a:pt x="3316" y="0"/>
                  </a:moveTo>
                  <a:lnTo>
                    <a:pt x="2955" y="33"/>
                  </a:lnTo>
                  <a:lnTo>
                    <a:pt x="2693" y="132"/>
                  </a:lnTo>
                  <a:lnTo>
                    <a:pt x="2397" y="230"/>
                  </a:lnTo>
                  <a:lnTo>
                    <a:pt x="2102" y="329"/>
                  </a:lnTo>
                  <a:lnTo>
                    <a:pt x="1806" y="362"/>
                  </a:lnTo>
                  <a:lnTo>
                    <a:pt x="1478" y="394"/>
                  </a:lnTo>
                  <a:lnTo>
                    <a:pt x="1182" y="394"/>
                  </a:lnTo>
                  <a:lnTo>
                    <a:pt x="887" y="362"/>
                  </a:lnTo>
                  <a:lnTo>
                    <a:pt x="591" y="329"/>
                  </a:lnTo>
                  <a:lnTo>
                    <a:pt x="394" y="329"/>
                  </a:lnTo>
                  <a:lnTo>
                    <a:pt x="230" y="362"/>
                  </a:lnTo>
                  <a:lnTo>
                    <a:pt x="66" y="427"/>
                  </a:lnTo>
                  <a:lnTo>
                    <a:pt x="0" y="493"/>
                  </a:lnTo>
                  <a:lnTo>
                    <a:pt x="0" y="526"/>
                  </a:lnTo>
                  <a:lnTo>
                    <a:pt x="33" y="559"/>
                  </a:lnTo>
                  <a:lnTo>
                    <a:pt x="197" y="657"/>
                  </a:lnTo>
                  <a:lnTo>
                    <a:pt x="394" y="756"/>
                  </a:lnTo>
                  <a:lnTo>
                    <a:pt x="558" y="788"/>
                  </a:lnTo>
                  <a:lnTo>
                    <a:pt x="1839" y="624"/>
                  </a:lnTo>
                  <a:lnTo>
                    <a:pt x="3087" y="493"/>
                  </a:lnTo>
                  <a:lnTo>
                    <a:pt x="3284" y="394"/>
                  </a:lnTo>
                  <a:lnTo>
                    <a:pt x="3448" y="296"/>
                  </a:lnTo>
                  <a:lnTo>
                    <a:pt x="3579" y="165"/>
                  </a:lnTo>
                  <a:lnTo>
                    <a:pt x="3612" y="99"/>
                  </a:lnTo>
                  <a:lnTo>
                    <a:pt x="3612" y="66"/>
                  </a:lnTo>
                  <a:lnTo>
                    <a:pt x="3513" y="33"/>
                  </a:lnTo>
                  <a:lnTo>
                    <a:pt x="3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2"/>
            <p:cNvSpPr/>
            <p:nvPr/>
          </p:nvSpPr>
          <p:spPr>
            <a:xfrm>
              <a:off x="5311700" y="1359050"/>
              <a:ext cx="59125" cy="16450"/>
            </a:xfrm>
            <a:custGeom>
              <a:avLst/>
              <a:gdLst/>
              <a:ahLst/>
              <a:cxnLst/>
              <a:rect l="l" t="t" r="r" b="b"/>
              <a:pathLst>
                <a:path w="2365" h="658" extrusionOk="0">
                  <a:moveTo>
                    <a:pt x="1905" y="1"/>
                  </a:moveTo>
                  <a:lnTo>
                    <a:pt x="1544" y="132"/>
                  </a:lnTo>
                  <a:lnTo>
                    <a:pt x="1150" y="231"/>
                  </a:lnTo>
                  <a:lnTo>
                    <a:pt x="756" y="263"/>
                  </a:lnTo>
                  <a:lnTo>
                    <a:pt x="362" y="198"/>
                  </a:lnTo>
                  <a:lnTo>
                    <a:pt x="231" y="231"/>
                  </a:lnTo>
                  <a:lnTo>
                    <a:pt x="132" y="329"/>
                  </a:lnTo>
                  <a:lnTo>
                    <a:pt x="34" y="428"/>
                  </a:lnTo>
                  <a:lnTo>
                    <a:pt x="1" y="493"/>
                  </a:lnTo>
                  <a:lnTo>
                    <a:pt x="67" y="559"/>
                  </a:lnTo>
                  <a:lnTo>
                    <a:pt x="165" y="625"/>
                  </a:lnTo>
                  <a:lnTo>
                    <a:pt x="296" y="657"/>
                  </a:lnTo>
                  <a:lnTo>
                    <a:pt x="395" y="657"/>
                  </a:lnTo>
                  <a:lnTo>
                    <a:pt x="789" y="559"/>
                  </a:lnTo>
                  <a:lnTo>
                    <a:pt x="1183" y="493"/>
                  </a:lnTo>
                  <a:lnTo>
                    <a:pt x="1577" y="460"/>
                  </a:lnTo>
                  <a:lnTo>
                    <a:pt x="2004" y="460"/>
                  </a:lnTo>
                  <a:lnTo>
                    <a:pt x="2135" y="428"/>
                  </a:lnTo>
                  <a:lnTo>
                    <a:pt x="2234" y="329"/>
                  </a:lnTo>
                  <a:lnTo>
                    <a:pt x="2332" y="263"/>
                  </a:lnTo>
                  <a:lnTo>
                    <a:pt x="2365" y="198"/>
                  </a:lnTo>
                  <a:lnTo>
                    <a:pt x="2299" y="132"/>
                  </a:lnTo>
                  <a:lnTo>
                    <a:pt x="2168" y="66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2"/>
            <p:cNvSpPr/>
            <p:nvPr/>
          </p:nvSpPr>
          <p:spPr>
            <a:xfrm>
              <a:off x="5304325" y="1307350"/>
              <a:ext cx="87850" cy="23825"/>
            </a:xfrm>
            <a:custGeom>
              <a:avLst/>
              <a:gdLst/>
              <a:ahLst/>
              <a:cxnLst/>
              <a:rect l="l" t="t" r="r" b="b"/>
              <a:pathLst>
                <a:path w="3514" h="953" extrusionOk="0">
                  <a:moveTo>
                    <a:pt x="3415" y="0"/>
                  </a:moveTo>
                  <a:lnTo>
                    <a:pt x="3218" y="33"/>
                  </a:lnTo>
                  <a:lnTo>
                    <a:pt x="3021" y="99"/>
                  </a:lnTo>
                  <a:lnTo>
                    <a:pt x="2890" y="132"/>
                  </a:lnTo>
                  <a:lnTo>
                    <a:pt x="2627" y="263"/>
                  </a:lnTo>
                  <a:lnTo>
                    <a:pt x="2364" y="394"/>
                  </a:lnTo>
                  <a:lnTo>
                    <a:pt x="2069" y="460"/>
                  </a:lnTo>
                  <a:lnTo>
                    <a:pt x="1773" y="526"/>
                  </a:lnTo>
                  <a:lnTo>
                    <a:pt x="1182" y="526"/>
                  </a:lnTo>
                  <a:lnTo>
                    <a:pt x="559" y="460"/>
                  </a:lnTo>
                  <a:lnTo>
                    <a:pt x="362" y="493"/>
                  </a:lnTo>
                  <a:lnTo>
                    <a:pt x="165" y="591"/>
                  </a:lnTo>
                  <a:lnTo>
                    <a:pt x="33" y="690"/>
                  </a:lnTo>
                  <a:lnTo>
                    <a:pt x="0" y="723"/>
                  </a:lnTo>
                  <a:lnTo>
                    <a:pt x="0" y="755"/>
                  </a:lnTo>
                  <a:lnTo>
                    <a:pt x="66" y="821"/>
                  </a:lnTo>
                  <a:lnTo>
                    <a:pt x="230" y="887"/>
                  </a:lnTo>
                  <a:lnTo>
                    <a:pt x="427" y="920"/>
                  </a:lnTo>
                  <a:lnTo>
                    <a:pt x="559" y="952"/>
                  </a:lnTo>
                  <a:lnTo>
                    <a:pt x="1182" y="854"/>
                  </a:lnTo>
                  <a:lnTo>
                    <a:pt x="1806" y="755"/>
                  </a:lnTo>
                  <a:lnTo>
                    <a:pt x="2430" y="690"/>
                  </a:lnTo>
                  <a:lnTo>
                    <a:pt x="2758" y="624"/>
                  </a:lnTo>
                  <a:lnTo>
                    <a:pt x="3087" y="558"/>
                  </a:lnTo>
                  <a:lnTo>
                    <a:pt x="3185" y="493"/>
                  </a:lnTo>
                  <a:lnTo>
                    <a:pt x="3251" y="427"/>
                  </a:lnTo>
                  <a:lnTo>
                    <a:pt x="3415" y="263"/>
                  </a:lnTo>
                  <a:lnTo>
                    <a:pt x="3514" y="99"/>
                  </a:lnTo>
                  <a:lnTo>
                    <a:pt x="3514" y="66"/>
                  </a:lnTo>
                  <a:lnTo>
                    <a:pt x="3514" y="33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2"/>
            <p:cNvSpPr/>
            <p:nvPr/>
          </p:nvSpPr>
          <p:spPr>
            <a:xfrm>
              <a:off x="5333050" y="1248250"/>
              <a:ext cx="79650" cy="21350"/>
            </a:xfrm>
            <a:custGeom>
              <a:avLst/>
              <a:gdLst/>
              <a:ahLst/>
              <a:cxnLst/>
              <a:rect l="l" t="t" r="r" b="b"/>
              <a:pathLst>
                <a:path w="3186" h="854" extrusionOk="0">
                  <a:moveTo>
                    <a:pt x="2627" y="0"/>
                  </a:moveTo>
                  <a:lnTo>
                    <a:pt x="2365" y="99"/>
                  </a:lnTo>
                  <a:lnTo>
                    <a:pt x="2102" y="197"/>
                  </a:lnTo>
                  <a:lnTo>
                    <a:pt x="1544" y="296"/>
                  </a:lnTo>
                  <a:lnTo>
                    <a:pt x="427" y="394"/>
                  </a:lnTo>
                  <a:lnTo>
                    <a:pt x="263" y="460"/>
                  </a:lnTo>
                  <a:lnTo>
                    <a:pt x="132" y="591"/>
                  </a:lnTo>
                  <a:lnTo>
                    <a:pt x="33" y="690"/>
                  </a:lnTo>
                  <a:lnTo>
                    <a:pt x="1" y="755"/>
                  </a:lnTo>
                  <a:lnTo>
                    <a:pt x="1" y="788"/>
                  </a:lnTo>
                  <a:lnTo>
                    <a:pt x="99" y="821"/>
                  </a:lnTo>
                  <a:lnTo>
                    <a:pt x="263" y="854"/>
                  </a:lnTo>
                  <a:lnTo>
                    <a:pt x="559" y="854"/>
                  </a:lnTo>
                  <a:lnTo>
                    <a:pt x="789" y="723"/>
                  </a:lnTo>
                  <a:lnTo>
                    <a:pt x="1051" y="624"/>
                  </a:lnTo>
                  <a:lnTo>
                    <a:pt x="1314" y="591"/>
                  </a:lnTo>
                  <a:lnTo>
                    <a:pt x="1577" y="526"/>
                  </a:lnTo>
                  <a:lnTo>
                    <a:pt x="2135" y="493"/>
                  </a:lnTo>
                  <a:lnTo>
                    <a:pt x="2693" y="460"/>
                  </a:lnTo>
                  <a:lnTo>
                    <a:pt x="2857" y="427"/>
                  </a:lnTo>
                  <a:lnTo>
                    <a:pt x="3021" y="329"/>
                  </a:lnTo>
                  <a:lnTo>
                    <a:pt x="3153" y="230"/>
                  </a:lnTo>
                  <a:lnTo>
                    <a:pt x="3185" y="164"/>
                  </a:lnTo>
                  <a:lnTo>
                    <a:pt x="3120" y="99"/>
                  </a:lnTo>
                  <a:lnTo>
                    <a:pt x="2956" y="33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2"/>
            <p:cNvSpPr/>
            <p:nvPr/>
          </p:nvSpPr>
          <p:spPr>
            <a:xfrm>
              <a:off x="5360150" y="1202275"/>
              <a:ext cx="71425" cy="15625"/>
            </a:xfrm>
            <a:custGeom>
              <a:avLst/>
              <a:gdLst/>
              <a:ahLst/>
              <a:cxnLst/>
              <a:rect l="l" t="t" r="r" b="b"/>
              <a:pathLst>
                <a:path w="2857" h="625" extrusionOk="0">
                  <a:moveTo>
                    <a:pt x="2331" y="1"/>
                  </a:moveTo>
                  <a:lnTo>
                    <a:pt x="2101" y="66"/>
                  </a:lnTo>
                  <a:lnTo>
                    <a:pt x="1872" y="132"/>
                  </a:lnTo>
                  <a:lnTo>
                    <a:pt x="1412" y="198"/>
                  </a:lnTo>
                  <a:lnTo>
                    <a:pt x="887" y="198"/>
                  </a:lnTo>
                  <a:lnTo>
                    <a:pt x="394" y="165"/>
                  </a:lnTo>
                  <a:lnTo>
                    <a:pt x="230" y="230"/>
                  </a:lnTo>
                  <a:lnTo>
                    <a:pt x="99" y="329"/>
                  </a:lnTo>
                  <a:lnTo>
                    <a:pt x="0" y="427"/>
                  </a:lnTo>
                  <a:lnTo>
                    <a:pt x="0" y="460"/>
                  </a:lnTo>
                  <a:lnTo>
                    <a:pt x="0" y="493"/>
                  </a:lnTo>
                  <a:lnTo>
                    <a:pt x="66" y="559"/>
                  </a:lnTo>
                  <a:lnTo>
                    <a:pt x="197" y="592"/>
                  </a:lnTo>
                  <a:lnTo>
                    <a:pt x="361" y="624"/>
                  </a:lnTo>
                  <a:lnTo>
                    <a:pt x="460" y="624"/>
                  </a:lnTo>
                  <a:lnTo>
                    <a:pt x="690" y="559"/>
                  </a:lnTo>
                  <a:lnTo>
                    <a:pt x="919" y="493"/>
                  </a:lnTo>
                  <a:lnTo>
                    <a:pt x="1412" y="427"/>
                  </a:lnTo>
                  <a:lnTo>
                    <a:pt x="1904" y="427"/>
                  </a:lnTo>
                  <a:lnTo>
                    <a:pt x="2397" y="460"/>
                  </a:lnTo>
                  <a:lnTo>
                    <a:pt x="2561" y="427"/>
                  </a:lnTo>
                  <a:lnTo>
                    <a:pt x="2692" y="362"/>
                  </a:lnTo>
                  <a:lnTo>
                    <a:pt x="2824" y="263"/>
                  </a:lnTo>
                  <a:lnTo>
                    <a:pt x="2857" y="198"/>
                  </a:lnTo>
                  <a:lnTo>
                    <a:pt x="2791" y="132"/>
                  </a:lnTo>
                  <a:lnTo>
                    <a:pt x="2627" y="66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2"/>
            <p:cNvSpPr/>
            <p:nvPr/>
          </p:nvSpPr>
          <p:spPr>
            <a:xfrm>
              <a:off x="5354400" y="1615150"/>
              <a:ext cx="82100" cy="27950"/>
            </a:xfrm>
            <a:custGeom>
              <a:avLst/>
              <a:gdLst/>
              <a:ahLst/>
              <a:cxnLst/>
              <a:rect l="l" t="t" r="r" b="b"/>
              <a:pathLst>
                <a:path w="3284" h="1118" extrusionOk="0">
                  <a:moveTo>
                    <a:pt x="2824" y="1"/>
                  </a:moveTo>
                  <a:lnTo>
                    <a:pt x="2693" y="34"/>
                  </a:lnTo>
                  <a:lnTo>
                    <a:pt x="2134" y="231"/>
                  </a:lnTo>
                  <a:lnTo>
                    <a:pt x="1576" y="428"/>
                  </a:lnTo>
                  <a:lnTo>
                    <a:pt x="1018" y="559"/>
                  </a:lnTo>
                  <a:lnTo>
                    <a:pt x="427" y="657"/>
                  </a:lnTo>
                  <a:lnTo>
                    <a:pt x="263" y="723"/>
                  </a:lnTo>
                  <a:lnTo>
                    <a:pt x="99" y="854"/>
                  </a:lnTo>
                  <a:lnTo>
                    <a:pt x="0" y="986"/>
                  </a:lnTo>
                  <a:lnTo>
                    <a:pt x="0" y="1019"/>
                  </a:lnTo>
                  <a:lnTo>
                    <a:pt x="0" y="1051"/>
                  </a:lnTo>
                  <a:lnTo>
                    <a:pt x="99" y="1084"/>
                  </a:lnTo>
                  <a:lnTo>
                    <a:pt x="230" y="1117"/>
                  </a:lnTo>
                  <a:lnTo>
                    <a:pt x="427" y="1117"/>
                  </a:lnTo>
                  <a:lnTo>
                    <a:pt x="558" y="1084"/>
                  </a:lnTo>
                  <a:lnTo>
                    <a:pt x="1084" y="854"/>
                  </a:lnTo>
                  <a:lnTo>
                    <a:pt x="1642" y="657"/>
                  </a:lnTo>
                  <a:lnTo>
                    <a:pt x="2233" y="559"/>
                  </a:lnTo>
                  <a:lnTo>
                    <a:pt x="2791" y="460"/>
                  </a:lnTo>
                  <a:lnTo>
                    <a:pt x="2955" y="428"/>
                  </a:lnTo>
                  <a:lnTo>
                    <a:pt x="3119" y="329"/>
                  </a:lnTo>
                  <a:lnTo>
                    <a:pt x="3251" y="231"/>
                  </a:lnTo>
                  <a:lnTo>
                    <a:pt x="3284" y="132"/>
                  </a:lnTo>
                  <a:lnTo>
                    <a:pt x="3284" y="99"/>
                  </a:lnTo>
                  <a:lnTo>
                    <a:pt x="3218" y="66"/>
                  </a:lnTo>
                  <a:lnTo>
                    <a:pt x="3021" y="34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2"/>
            <p:cNvSpPr/>
            <p:nvPr/>
          </p:nvSpPr>
          <p:spPr>
            <a:xfrm>
              <a:off x="5365075" y="1582325"/>
              <a:ext cx="74700" cy="18075"/>
            </a:xfrm>
            <a:custGeom>
              <a:avLst/>
              <a:gdLst/>
              <a:ahLst/>
              <a:cxnLst/>
              <a:rect l="l" t="t" r="r" b="b"/>
              <a:pathLst>
                <a:path w="2988" h="723" extrusionOk="0">
                  <a:moveTo>
                    <a:pt x="2430" y="0"/>
                  </a:moveTo>
                  <a:lnTo>
                    <a:pt x="1970" y="132"/>
                  </a:lnTo>
                  <a:lnTo>
                    <a:pt x="1445" y="230"/>
                  </a:lnTo>
                  <a:lnTo>
                    <a:pt x="952" y="296"/>
                  </a:lnTo>
                  <a:lnTo>
                    <a:pt x="427" y="263"/>
                  </a:lnTo>
                  <a:lnTo>
                    <a:pt x="263" y="329"/>
                  </a:lnTo>
                  <a:lnTo>
                    <a:pt x="131" y="427"/>
                  </a:lnTo>
                  <a:lnTo>
                    <a:pt x="33" y="493"/>
                  </a:lnTo>
                  <a:lnTo>
                    <a:pt x="0" y="591"/>
                  </a:lnTo>
                  <a:lnTo>
                    <a:pt x="66" y="657"/>
                  </a:lnTo>
                  <a:lnTo>
                    <a:pt x="230" y="690"/>
                  </a:lnTo>
                  <a:lnTo>
                    <a:pt x="394" y="723"/>
                  </a:lnTo>
                  <a:lnTo>
                    <a:pt x="493" y="723"/>
                  </a:lnTo>
                  <a:lnTo>
                    <a:pt x="985" y="591"/>
                  </a:lnTo>
                  <a:lnTo>
                    <a:pt x="1478" y="493"/>
                  </a:lnTo>
                  <a:lnTo>
                    <a:pt x="2003" y="460"/>
                  </a:lnTo>
                  <a:lnTo>
                    <a:pt x="2528" y="460"/>
                  </a:lnTo>
                  <a:lnTo>
                    <a:pt x="2660" y="394"/>
                  </a:lnTo>
                  <a:lnTo>
                    <a:pt x="2824" y="329"/>
                  </a:lnTo>
                  <a:lnTo>
                    <a:pt x="2922" y="263"/>
                  </a:lnTo>
                  <a:lnTo>
                    <a:pt x="2988" y="197"/>
                  </a:lnTo>
                  <a:lnTo>
                    <a:pt x="2889" y="99"/>
                  </a:lnTo>
                  <a:lnTo>
                    <a:pt x="2758" y="33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2"/>
            <p:cNvSpPr/>
            <p:nvPr/>
          </p:nvSpPr>
          <p:spPr>
            <a:xfrm>
              <a:off x="5367525" y="1544575"/>
              <a:ext cx="77175" cy="18900"/>
            </a:xfrm>
            <a:custGeom>
              <a:avLst/>
              <a:gdLst/>
              <a:ahLst/>
              <a:cxnLst/>
              <a:rect l="l" t="t" r="r" b="b"/>
              <a:pathLst>
                <a:path w="3087" h="756" extrusionOk="0">
                  <a:moveTo>
                    <a:pt x="2562" y="0"/>
                  </a:moveTo>
                  <a:lnTo>
                    <a:pt x="2036" y="164"/>
                  </a:lnTo>
                  <a:lnTo>
                    <a:pt x="1511" y="263"/>
                  </a:lnTo>
                  <a:lnTo>
                    <a:pt x="986" y="296"/>
                  </a:lnTo>
                  <a:lnTo>
                    <a:pt x="460" y="296"/>
                  </a:lnTo>
                  <a:lnTo>
                    <a:pt x="296" y="361"/>
                  </a:lnTo>
                  <a:lnTo>
                    <a:pt x="132" y="427"/>
                  </a:lnTo>
                  <a:lnTo>
                    <a:pt x="33" y="525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230" y="722"/>
                  </a:lnTo>
                  <a:lnTo>
                    <a:pt x="395" y="755"/>
                  </a:lnTo>
                  <a:lnTo>
                    <a:pt x="526" y="755"/>
                  </a:lnTo>
                  <a:lnTo>
                    <a:pt x="1051" y="591"/>
                  </a:lnTo>
                  <a:lnTo>
                    <a:pt x="1544" y="493"/>
                  </a:lnTo>
                  <a:lnTo>
                    <a:pt x="2069" y="460"/>
                  </a:lnTo>
                  <a:lnTo>
                    <a:pt x="2594" y="460"/>
                  </a:lnTo>
                  <a:lnTo>
                    <a:pt x="2759" y="427"/>
                  </a:lnTo>
                  <a:lnTo>
                    <a:pt x="2923" y="361"/>
                  </a:lnTo>
                  <a:lnTo>
                    <a:pt x="3021" y="263"/>
                  </a:lnTo>
                  <a:lnTo>
                    <a:pt x="3087" y="197"/>
                  </a:lnTo>
                  <a:lnTo>
                    <a:pt x="3054" y="164"/>
                  </a:lnTo>
                  <a:lnTo>
                    <a:pt x="3021" y="131"/>
                  </a:lnTo>
                  <a:lnTo>
                    <a:pt x="2857" y="66"/>
                  </a:lnTo>
                  <a:lnTo>
                    <a:pt x="2693" y="33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2"/>
            <p:cNvSpPr/>
            <p:nvPr/>
          </p:nvSpPr>
          <p:spPr>
            <a:xfrm>
              <a:off x="5388875" y="1502700"/>
              <a:ext cx="68975" cy="12350"/>
            </a:xfrm>
            <a:custGeom>
              <a:avLst/>
              <a:gdLst/>
              <a:ahLst/>
              <a:cxnLst/>
              <a:rect l="l" t="t" r="r" b="b"/>
              <a:pathLst>
                <a:path w="2759" h="494" extrusionOk="0">
                  <a:moveTo>
                    <a:pt x="2266" y="1"/>
                  </a:moveTo>
                  <a:lnTo>
                    <a:pt x="2069" y="66"/>
                  </a:lnTo>
                  <a:lnTo>
                    <a:pt x="1839" y="99"/>
                  </a:lnTo>
                  <a:lnTo>
                    <a:pt x="1609" y="132"/>
                  </a:lnTo>
                  <a:lnTo>
                    <a:pt x="1379" y="165"/>
                  </a:lnTo>
                  <a:lnTo>
                    <a:pt x="920" y="132"/>
                  </a:lnTo>
                  <a:lnTo>
                    <a:pt x="427" y="33"/>
                  </a:lnTo>
                  <a:lnTo>
                    <a:pt x="296" y="66"/>
                  </a:lnTo>
                  <a:lnTo>
                    <a:pt x="164" y="99"/>
                  </a:lnTo>
                  <a:lnTo>
                    <a:pt x="33" y="198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64" y="395"/>
                  </a:lnTo>
                  <a:lnTo>
                    <a:pt x="329" y="460"/>
                  </a:lnTo>
                  <a:lnTo>
                    <a:pt x="427" y="493"/>
                  </a:lnTo>
                  <a:lnTo>
                    <a:pt x="920" y="427"/>
                  </a:lnTo>
                  <a:lnTo>
                    <a:pt x="1379" y="395"/>
                  </a:lnTo>
                  <a:lnTo>
                    <a:pt x="1839" y="427"/>
                  </a:lnTo>
                  <a:lnTo>
                    <a:pt x="2331" y="460"/>
                  </a:lnTo>
                  <a:lnTo>
                    <a:pt x="2463" y="395"/>
                  </a:lnTo>
                  <a:lnTo>
                    <a:pt x="2627" y="329"/>
                  </a:lnTo>
                  <a:lnTo>
                    <a:pt x="2725" y="230"/>
                  </a:lnTo>
                  <a:lnTo>
                    <a:pt x="2758" y="165"/>
                  </a:lnTo>
                  <a:lnTo>
                    <a:pt x="2693" y="99"/>
                  </a:lnTo>
                  <a:lnTo>
                    <a:pt x="2561" y="33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2"/>
            <p:cNvSpPr/>
            <p:nvPr/>
          </p:nvSpPr>
          <p:spPr>
            <a:xfrm>
              <a:off x="5415125" y="1464950"/>
              <a:ext cx="53400" cy="12325"/>
            </a:xfrm>
            <a:custGeom>
              <a:avLst/>
              <a:gdLst/>
              <a:ahLst/>
              <a:cxnLst/>
              <a:rect l="l" t="t" r="r" b="b"/>
              <a:pathLst>
                <a:path w="2136" h="493" extrusionOk="0">
                  <a:moveTo>
                    <a:pt x="329" y="0"/>
                  </a:moveTo>
                  <a:lnTo>
                    <a:pt x="231" y="66"/>
                  </a:lnTo>
                  <a:lnTo>
                    <a:pt x="99" y="132"/>
                  </a:lnTo>
                  <a:lnTo>
                    <a:pt x="34" y="197"/>
                  </a:lnTo>
                  <a:lnTo>
                    <a:pt x="1" y="296"/>
                  </a:lnTo>
                  <a:lnTo>
                    <a:pt x="67" y="361"/>
                  </a:lnTo>
                  <a:lnTo>
                    <a:pt x="165" y="427"/>
                  </a:lnTo>
                  <a:lnTo>
                    <a:pt x="264" y="460"/>
                  </a:lnTo>
                  <a:lnTo>
                    <a:pt x="362" y="493"/>
                  </a:lnTo>
                  <a:lnTo>
                    <a:pt x="526" y="427"/>
                  </a:lnTo>
                  <a:lnTo>
                    <a:pt x="690" y="394"/>
                  </a:lnTo>
                  <a:lnTo>
                    <a:pt x="1052" y="361"/>
                  </a:lnTo>
                  <a:lnTo>
                    <a:pt x="1413" y="394"/>
                  </a:lnTo>
                  <a:lnTo>
                    <a:pt x="1774" y="493"/>
                  </a:lnTo>
                  <a:lnTo>
                    <a:pt x="1872" y="493"/>
                  </a:lnTo>
                  <a:lnTo>
                    <a:pt x="2004" y="427"/>
                  </a:lnTo>
                  <a:lnTo>
                    <a:pt x="2102" y="361"/>
                  </a:lnTo>
                  <a:lnTo>
                    <a:pt x="2135" y="296"/>
                  </a:lnTo>
                  <a:lnTo>
                    <a:pt x="2102" y="230"/>
                  </a:lnTo>
                  <a:lnTo>
                    <a:pt x="2004" y="132"/>
                  </a:lnTo>
                  <a:lnTo>
                    <a:pt x="1872" y="66"/>
                  </a:lnTo>
                  <a:lnTo>
                    <a:pt x="1807" y="33"/>
                  </a:lnTo>
                  <a:lnTo>
                    <a:pt x="1446" y="99"/>
                  </a:lnTo>
                  <a:lnTo>
                    <a:pt x="1084" y="99"/>
                  </a:lnTo>
                  <a:lnTo>
                    <a:pt x="690" y="6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2"/>
            <p:cNvSpPr/>
            <p:nvPr/>
          </p:nvSpPr>
          <p:spPr>
            <a:xfrm>
              <a:off x="5860850" y="1491200"/>
              <a:ext cx="93600" cy="25475"/>
            </a:xfrm>
            <a:custGeom>
              <a:avLst/>
              <a:gdLst/>
              <a:ahLst/>
              <a:cxnLst/>
              <a:rect l="l" t="t" r="r" b="b"/>
              <a:pathLst>
                <a:path w="3744" h="1019" extrusionOk="0">
                  <a:moveTo>
                    <a:pt x="3021" y="1"/>
                  </a:moveTo>
                  <a:lnTo>
                    <a:pt x="2397" y="264"/>
                  </a:lnTo>
                  <a:lnTo>
                    <a:pt x="2069" y="362"/>
                  </a:lnTo>
                  <a:lnTo>
                    <a:pt x="1741" y="428"/>
                  </a:lnTo>
                  <a:lnTo>
                    <a:pt x="1084" y="526"/>
                  </a:lnTo>
                  <a:lnTo>
                    <a:pt x="395" y="559"/>
                  </a:lnTo>
                  <a:lnTo>
                    <a:pt x="329" y="526"/>
                  </a:lnTo>
                  <a:lnTo>
                    <a:pt x="198" y="559"/>
                  </a:lnTo>
                  <a:lnTo>
                    <a:pt x="132" y="625"/>
                  </a:lnTo>
                  <a:lnTo>
                    <a:pt x="66" y="690"/>
                  </a:lnTo>
                  <a:lnTo>
                    <a:pt x="33" y="822"/>
                  </a:lnTo>
                  <a:lnTo>
                    <a:pt x="1" y="986"/>
                  </a:lnTo>
                  <a:lnTo>
                    <a:pt x="263" y="1019"/>
                  </a:lnTo>
                  <a:lnTo>
                    <a:pt x="460" y="1019"/>
                  </a:lnTo>
                  <a:lnTo>
                    <a:pt x="1117" y="822"/>
                  </a:lnTo>
                  <a:lnTo>
                    <a:pt x="1806" y="690"/>
                  </a:lnTo>
                  <a:lnTo>
                    <a:pt x="2463" y="559"/>
                  </a:lnTo>
                  <a:lnTo>
                    <a:pt x="2824" y="493"/>
                  </a:lnTo>
                  <a:lnTo>
                    <a:pt x="3153" y="461"/>
                  </a:lnTo>
                  <a:lnTo>
                    <a:pt x="3350" y="395"/>
                  </a:lnTo>
                  <a:lnTo>
                    <a:pt x="3547" y="296"/>
                  </a:lnTo>
                  <a:lnTo>
                    <a:pt x="3711" y="198"/>
                  </a:lnTo>
                  <a:lnTo>
                    <a:pt x="3744" y="132"/>
                  </a:lnTo>
                  <a:lnTo>
                    <a:pt x="3744" y="99"/>
                  </a:lnTo>
                  <a:lnTo>
                    <a:pt x="3711" y="67"/>
                  </a:lnTo>
                  <a:lnTo>
                    <a:pt x="3645" y="67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2"/>
            <p:cNvSpPr/>
            <p:nvPr/>
          </p:nvSpPr>
          <p:spPr>
            <a:xfrm>
              <a:off x="5866600" y="1449350"/>
              <a:ext cx="69800" cy="22175"/>
            </a:xfrm>
            <a:custGeom>
              <a:avLst/>
              <a:gdLst/>
              <a:ahLst/>
              <a:cxnLst/>
              <a:rect l="l" t="t" r="r" b="b"/>
              <a:pathLst>
                <a:path w="2792" h="887" extrusionOk="0">
                  <a:moveTo>
                    <a:pt x="2364" y="0"/>
                  </a:moveTo>
                  <a:lnTo>
                    <a:pt x="2233" y="33"/>
                  </a:lnTo>
                  <a:lnTo>
                    <a:pt x="2036" y="165"/>
                  </a:lnTo>
                  <a:lnTo>
                    <a:pt x="1839" y="263"/>
                  </a:lnTo>
                  <a:lnTo>
                    <a:pt x="1379" y="394"/>
                  </a:lnTo>
                  <a:lnTo>
                    <a:pt x="920" y="460"/>
                  </a:lnTo>
                  <a:lnTo>
                    <a:pt x="657" y="460"/>
                  </a:lnTo>
                  <a:lnTo>
                    <a:pt x="427" y="427"/>
                  </a:lnTo>
                  <a:lnTo>
                    <a:pt x="296" y="460"/>
                  </a:lnTo>
                  <a:lnTo>
                    <a:pt x="165" y="526"/>
                  </a:lnTo>
                  <a:lnTo>
                    <a:pt x="33" y="624"/>
                  </a:lnTo>
                  <a:lnTo>
                    <a:pt x="0" y="690"/>
                  </a:lnTo>
                  <a:lnTo>
                    <a:pt x="66" y="756"/>
                  </a:lnTo>
                  <a:lnTo>
                    <a:pt x="197" y="821"/>
                  </a:lnTo>
                  <a:lnTo>
                    <a:pt x="362" y="887"/>
                  </a:lnTo>
                  <a:lnTo>
                    <a:pt x="460" y="887"/>
                  </a:lnTo>
                  <a:lnTo>
                    <a:pt x="953" y="756"/>
                  </a:lnTo>
                  <a:lnTo>
                    <a:pt x="1445" y="657"/>
                  </a:lnTo>
                  <a:lnTo>
                    <a:pt x="2430" y="460"/>
                  </a:lnTo>
                  <a:lnTo>
                    <a:pt x="2561" y="362"/>
                  </a:lnTo>
                  <a:lnTo>
                    <a:pt x="2660" y="263"/>
                  </a:lnTo>
                  <a:lnTo>
                    <a:pt x="2758" y="165"/>
                  </a:lnTo>
                  <a:lnTo>
                    <a:pt x="2791" y="99"/>
                  </a:lnTo>
                  <a:lnTo>
                    <a:pt x="2693" y="33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2"/>
            <p:cNvSpPr/>
            <p:nvPr/>
          </p:nvSpPr>
          <p:spPr>
            <a:xfrm>
              <a:off x="5842800" y="1418975"/>
              <a:ext cx="85375" cy="21375"/>
            </a:xfrm>
            <a:custGeom>
              <a:avLst/>
              <a:gdLst/>
              <a:ahLst/>
              <a:cxnLst/>
              <a:rect l="l" t="t" r="r" b="b"/>
              <a:pathLst>
                <a:path w="3415" h="855" extrusionOk="0">
                  <a:moveTo>
                    <a:pt x="3119" y="1"/>
                  </a:moveTo>
                  <a:lnTo>
                    <a:pt x="2791" y="66"/>
                  </a:lnTo>
                  <a:lnTo>
                    <a:pt x="2561" y="198"/>
                  </a:lnTo>
                  <a:lnTo>
                    <a:pt x="2299" y="329"/>
                  </a:lnTo>
                  <a:lnTo>
                    <a:pt x="2003" y="395"/>
                  </a:lnTo>
                  <a:lnTo>
                    <a:pt x="1740" y="460"/>
                  </a:lnTo>
                  <a:lnTo>
                    <a:pt x="854" y="460"/>
                  </a:lnTo>
                  <a:lnTo>
                    <a:pt x="558" y="395"/>
                  </a:lnTo>
                  <a:lnTo>
                    <a:pt x="361" y="427"/>
                  </a:lnTo>
                  <a:lnTo>
                    <a:pt x="197" y="493"/>
                  </a:lnTo>
                  <a:lnTo>
                    <a:pt x="66" y="559"/>
                  </a:lnTo>
                  <a:lnTo>
                    <a:pt x="0" y="657"/>
                  </a:lnTo>
                  <a:lnTo>
                    <a:pt x="66" y="723"/>
                  </a:lnTo>
                  <a:lnTo>
                    <a:pt x="230" y="789"/>
                  </a:lnTo>
                  <a:lnTo>
                    <a:pt x="394" y="854"/>
                  </a:lnTo>
                  <a:lnTo>
                    <a:pt x="558" y="854"/>
                  </a:lnTo>
                  <a:lnTo>
                    <a:pt x="1149" y="789"/>
                  </a:lnTo>
                  <a:lnTo>
                    <a:pt x="1773" y="690"/>
                  </a:lnTo>
                  <a:lnTo>
                    <a:pt x="2364" y="624"/>
                  </a:lnTo>
                  <a:lnTo>
                    <a:pt x="2988" y="493"/>
                  </a:lnTo>
                  <a:lnTo>
                    <a:pt x="3152" y="395"/>
                  </a:lnTo>
                  <a:lnTo>
                    <a:pt x="3284" y="230"/>
                  </a:lnTo>
                  <a:lnTo>
                    <a:pt x="3415" y="99"/>
                  </a:lnTo>
                  <a:lnTo>
                    <a:pt x="3415" y="33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2"/>
            <p:cNvSpPr/>
            <p:nvPr/>
          </p:nvSpPr>
          <p:spPr>
            <a:xfrm>
              <a:off x="5840325" y="1385325"/>
              <a:ext cx="77200" cy="20550"/>
            </a:xfrm>
            <a:custGeom>
              <a:avLst/>
              <a:gdLst/>
              <a:ahLst/>
              <a:cxnLst/>
              <a:rect l="l" t="t" r="r" b="b"/>
              <a:pathLst>
                <a:path w="3088" h="822" extrusionOk="0">
                  <a:moveTo>
                    <a:pt x="2496" y="0"/>
                  </a:moveTo>
                  <a:lnTo>
                    <a:pt x="2266" y="132"/>
                  </a:lnTo>
                  <a:lnTo>
                    <a:pt x="2036" y="230"/>
                  </a:lnTo>
                  <a:lnTo>
                    <a:pt x="1544" y="362"/>
                  </a:lnTo>
                  <a:lnTo>
                    <a:pt x="1019" y="394"/>
                  </a:lnTo>
                  <a:lnTo>
                    <a:pt x="756" y="394"/>
                  </a:lnTo>
                  <a:lnTo>
                    <a:pt x="493" y="362"/>
                  </a:lnTo>
                  <a:lnTo>
                    <a:pt x="329" y="362"/>
                  </a:lnTo>
                  <a:lnTo>
                    <a:pt x="165" y="460"/>
                  </a:lnTo>
                  <a:lnTo>
                    <a:pt x="34" y="526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198" y="756"/>
                  </a:lnTo>
                  <a:lnTo>
                    <a:pt x="362" y="788"/>
                  </a:lnTo>
                  <a:lnTo>
                    <a:pt x="493" y="821"/>
                  </a:lnTo>
                  <a:lnTo>
                    <a:pt x="1019" y="690"/>
                  </a:lnTo>
                  <a:lnTo>
                    <a:pt x="1577" y="624"/>
                  </a:lnTo>
                  <a:lnTo>
                    <a:pt x="1839" y="559"/>
                  </a:lnTo>
                  <a:lnTo>
                    <a:pt x="2102" y="526"/>
                  </a:lnTo>
                  <a:lnTo>
                    <a:pt x="2660" y="460"/>
                  </a:lnTo>
                  <a:lnTo>
                    <a:pt x="2792" y="394"/>
                  </a:lnTo>
                  <a:lnTo>
                    <a:pt x="2956" y="263"/>
                  </a:lnTo>
                  <a:lnTo>
                    <a:pt x="3054" y="165"/>
                  </a:lnTo>
                  <a:lnTo>
                    <a:pt x="3087" y="99"/>
                  </a:lnTo>
                  <a:lnTo>
                    <a:pt x="2989" y="33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22"/>
          <p:cNvGrpSpPr/>
          <p:nvPr/>
        </p:nvGrpSpPr>
        <p:grpSpPr>
          <a:xfrm>
            <a:off x="2635275" y="3982863"/>
            <a:ext cx="321775" cy="708400"/>
            <a:chOff x="7060100" y="1163700"/>
            <a:chExt cx="321775" cy="708400"/>
          </a:xfrm>
        </p:grpSpPr>
        <p:sp>
          <p:nvSpPr>
            <p:cNvPr id="1949" name="Google Shape;1949;p22"/>
            <p:cNvSpPr/>
            <p:nvPr/>
          </p:nvSpPr>
          <p:spPr>
            <a:xfrm>
              <a:off x="7060100" y="1163700"/>
              <a:ext cx="321775" cy="503200"/>
            </a:xfrm>
            <a:custGeom>
              <a:avLst/>
              <a:gdLst/>
              <a:ahLst/>
              <a:cxnLst/>
              <a:rect l="l" t="t" r="r" b="b"/>
              <a:pathLst>
                <a:path w="12871" h="20128" extrusionOk="0">
                  <a:moveTo>
                    <a:pt x="8012" y="723"/>
                  </a:moveTo>
                  <a:lnTo>
                    <a:pt x="8241" y="756"/>
                  </a:lnTo>
                  <a:lnTo>
                    <a:pt x="8471" y="788"/>
                  </a:lnTo>
                  <a:lnTo>
                    <a:pt x="8701" y="821"/>
                  </a:lnTo>
                  <a:lnTo>
                    <a:pt x="8898" y="920"/>
                  </a:lnTo>
                  <a:lnTo>
                    <a:pt x="9128" y="1018"/>
                  </a:lnTo>
                  <a:lnTo>
                    <a:pt x="9292" y="1150"/>
                  </a:lnTo>
                  <a:lnTo>
                    <a:pt x="9489" y="1314"/>
                  </a:lnTo>
                  <a:lnTo>
                    <a:pt x="9785" y="1675"/>
                  </a:lnTo>
                  <a:lnTo>
                    <a:pt x="10047" y="2102"/>
                  </a:lnTo>
                  <a:lnTo>
                    <a:pt x="10277" y="2561"/>
                  </a:lnTo>
                  <a:lnTo>
                    <a:pt x="10441" y="3021"/>
                  </a:lnTo>
                  <a:lnTo>
                    <a:pt x="10606" y="3514"/>
                  </a:lnTo>
                  <a:lnTo>
                    <a:pt x="10737" y="4039"/>
                  </a:lnTo>
                  <a:lnTo>
                    <a:pt x="10934" y="5090"/>
                  </a:lnTo>
                  <a:lnTo>
                    <a:pt x="11262" y="7224"/>
                  </a:lnTo>
                  <a:lnTo>
                    <a:pt x="11394" y="8274"/>
                  </a:lnTo>
                  <a:lnTo>
                    <a:pt x="11525" y="9358"/>
                  </a:lnTo>
                  <a:lnTo>
                    <a:pt x="11591" y="10409"/>
                  </a:lnTo>
                  <a:lnTo>
                    <a:pt x="11656" y="11459"/>
                  </a:lnTo>
                  <a:lnTo>
                    <a:pt x="11623" y="12510"/>
                  </a:lnTo>
                  <a:lnTo>
                    <a:pt x="11525" y="13528"/>
                  </a:lnTo>
                  <a:lnTo>
                    <a:pt x="11492" y="14053"/>
                  </a:lnTo>
                  <a:lnTo>
                    <a:pt x="11394" y="14611"/>
                  </a:lnTo>
                  <a:lnTo>
                    <a:pt x="11262" y="15202"/>
                  </a:lnTo>
                  <a:lnTo>
                    <a:pt x="11098" y="15793"/>
                  </a:lnTo>
                  <a:lnTo>
                    <a:pt x="11000" y="16089"/>
                  </a:lnTo>
                  <a:lnTo>
                    <a:pt x="10868" y="16384"/>
                  </a:lnTo>
                  <a:lnTo>
                    <a:pt x="10573" y="16942"/>
                  </a:lnTo>
                  <a:lnTo>
                    <a:pt x="10212" y="17468"/>
                  </a:lnTo>
                  <a:lnTo>
                    <a:pt x="9785" y="17960"/>
                  </a:lnTo>
                  <a:lnTo>
                    <a:pt x="9358" y="18354"/>
                  </a:lnTo>
                  <a:lnTo>
                    <a:pt x="8898" y="18683"/>
                  </a:lnTo>
                  <a:lnTo>
                    <a:pt x="8471" y="18978"/>
                  </a:lnTo>
                  <a:lnTo>
                    <a:pt x="8044" y="19175"/>
                  </a:lnTo>
                  <a:lnTo>
                    <a:pt x="7572" y="19438"/>
                  </a:lnTo>
                  <a:lnTo>
                    <a:pt x="6403" y="19438"/>
                  </a:lnTo>
                  <a:lnTo>
                    <a:pt x="5845" y="19405"/>
                  </a:lnTo>
                  <a:lnTo>
                    <a:pt x="5286" y="19339"/>
                  </a:lnTo>
                  <a:lnTo>
                    <a:pt x="5024" y="19306"/>
                  </a:lnTo>
                  <a:lnTo>
                    <a:pt x="4728" y="19208"/>
                  </a:lnTo>
                  <a:lnTo>
                    <a:pt x="4433" y="19109"/>
                  </a:lnTo>
                  <a:lnTo>
                    <a:pt x="4170" y="19011"/>
                  </a:lnTo>
                  <a:lnTo>
                    <a:pt x="3940" y="18847"/>
                  </a:lnTo>
                  <a:lnTo>
                    <a:pt x="3710" y="18683"/>
                  </a:lnTo>
                  <a:lnTo>
                    <a:pt x="3481" y="18486"/>
                  </a:lnTo>
                  <a:lnTo>
                    <a:pt x="3284" y="18289"/>
                  </a:lnTo>
                  <a:lnTo>
                    <a:pt x="2922" y="17829"/>
                  </a:lnTo>
                  <a:lnTo>
                    <a:pt x="2594" y="17369"/>
                  </a:lnTo>
                  <a:lnTo>
                    <a:pt x="2331" y="16910"/>
                  </a:lnTo>
                  <a:lnTo>
                    <a:pt x="2134" y="16450"/>
                  </a:lnTo>
                  <a:lnTo>
                    <a:pt x="2003" y="16089"/>
                  </a:lnTo>
                  <a:lnTo>
                    <a:pt x="1806" y="15629"/>
                  </a:lnTo>
                  <a:lnTo>
                    <a:pt x="1642" y="15137"/>
                  </a:lnTo>
                  <a:lnTo>
                    <a:pt x="1511" y="14644"/>
                  </a:lnTo>
                  <a:lnTo>
                    <a:pt x="1379" y="14152"/>
                  </a:lnTo>
                  <a:lnTo>
                    <a:pt x="1281" y="13659"/>
                  </a:lnTo>
                  <a:lnTo>
                    <a:pt x="1182" y="13134"/>
                  </a:lnTo>
                  <a:lnTo>
                    <a:pt x="1051" y="12083"/>
                  </a:lnTo>
                  <a:lnTo>
                    <a:pt x="1018" y="11032"/>
                  </a:lnTo>
                  <a:lnTo>
                    <a:pt x="1018" y="9982"/>
                  </a:lnTo>
                  <a:lnTo>
                    <a:pt x="1117" y="8931"/>
                  </a:lnTo>
                  <a:lnTo>
                    <a:pt x="1215" y="7880"/>
                  </a:lnTo>
                  <a:lnTo>
                    <a:pt x="1314" y="7355"/>
                  </a:lnTo>
                  <a:lnTo>
                    <a:pt x="1445" y="6863"/>
                  </a:lnTo>
                  <a:lnTo>
                    <a:pt x="1609" y="6370"/>
                  </a:lnTo>
                  <a:lnTo>
                    <a:pt x="1773" y="5878"/>
                  </a:lnTo>
                  <a:lnTo>
                    <a:pt x="2003" y="5385"/>
                  </a:lnTo>
                  <a:lnTo>
                    <a:pt x="2233" y="4925"/>
                  </a:lnTo>
                  <a:lnTo>
                    <a:pt x="2496" y="4466"/>
                  </a:lnTo>
                  <a:lnTo>
                    <a:pt x="2758" y="4039"/>
                  </a:lnTo>
                  <a:lnTo>
                    <a:pt x="3054" y="3612"/>
                  </a:lnTo>
                  <a:lnTo>
                    <a:pt x="3382" y="3218"/>
                  </a:lnTo>
                  <a:lnTo>
                    <a:pt x="3743" y="2824"/>
                  </a:lnTo>
                  <a:lnTo>
                    <a:pt x="4104" y="2463"/>
                  </a:lnTo>
                  <a:lnTo>
                    <a:pt x="4498" y="2135"/>
                  </a:lnTo>
                  <a:lnTo>
                    <a:pt x="4925" y="1839"/>
                  </a:lnTo>
                  <a:lnTo>
                    <a:pt x="5385" y="1544"/>
                  </a:lnTo>
                  <a:lnTo>
                    <a:pt x="5845" y="1314"/>
                  </a:lnTo>
                  <a:lnTo>
                    <a:pt x="6304" y="1117"/>
                  </a:lnTo>
                  <a:lnTo>
                    <a:pt x="6797" y="920"/>
                  </a:lnTo>
                  <a:lnTo>
                    <a:pt x="7289" y="821"/>
                  </a:lnTo>
                  <a:lnTo>
                    <a:pt x="7782" y="756"/>
                  </a:lnTo>
                  <a:lnTo>
                    <a:pt x="8012" y="723"/>
                  </a:lnTo>
                  <a:close/>
                  <a:moveTo>
                    <a:pt x="7716" y="0"/>
                  </a:moveTo>
                  <a:lnTo>
                    <a:pt x="7421" y="33"/>
                  </a:lnTo>
                  <a:lnTo>
                    <a:pt x="7125" y="99"/>
                  </a:lnTo>
                  <a:lnTo>
                    <a:pt x="6567" y="263"/>
                  </a:lnTo>
                  <a:lnTo>
                    <a:pt x="6042" y="460"/>
                  </a:lnTo>
                  <a:lnTo>
                    <a:pt x="5516" y="657"/>
                  </a:lnTo>
                  <a:lnTo>
                    <a:pt x="5024" y="920"/>
                  </a:lnTo>
                  <a:lnTo>
                    <a:pt x="4531" y="1248"/>
                  </a:lnTo>
                  <a:lnTo>
                    <a:pt x="4072" y="1576"/>
                  </a:lnTo>
                  <a:lnTo>
                    <a:pt x="3645" y="1938"/>
                  </a:lnTo>
                  <a:lnTo>
                    <a:pt x="3218" y="2299"/>
                  </a:lnTo>
                  <a:lnTo>
                    <a:pt x="2824" y="2726"/>
                  </a:lnTo>
                  <a:lnTo>
                    <a:pt x="2463" y="3152"/>
                  </a:lnTo>
                  <a:lnTo>
                    <a:pt x="2134" y="3612"/>
                  </a:lnTo>
                  <a:lnTo>
                    <a:pt x="1839" y="4072"/>
                  </a:lnTo>
                  <a:lnTo>
                    <a:pt x="1543" y="4564"/>
                  </a:lnTo>
                  <a:lnTo>
                    <a:pt x="1281" y="5057"/>
                  </a:lnTo>
                  <a:lnTo>
                    <a:pt x="1051" y="5582"/>
                  </a:lnTo>
                  <a:lnTo>
                    <a:pt x="854" y="6107"/>
                  </a:lnTo>
                  <a:lnTo>
                    <a:pt x="657" y="6633"/>
                  </a:lnTo>
                  <a:lnTo>
                    <a:pt x="493" y="7158"/>
                  </a:lnTo>
                  <a:lnTo>
                    <a:pt x="361" y="7716"/>
                  </a:lnTo>
                  <a:lnTo>
                    <a:pt x="197" y="8800"/>
                  </a:lnTo>
                  <a:lnTo>
                    <a:pt x="66" y="9916"/>
                  </a:lnTo>
                  <a:lnTo>
                    <a:pt x="0" y="11032"/>
                  </a:lnTo>
                  <a:lnTo>
                    <a:pt x="0" y="12149"/>
                  </a:lnTo>
                  <a:lnTo>
                    <a:pt x="33" y="12707"/>
                  </a:lnTo>
                  <a:lnTo>
                    <a:pt x="66" y="13265"/>
                  </a:lnTo>
                  <a:lnTo>
                    <a:pt x="132" y="13823"/>
                  </a:lnTo>
                  <a:lnTo>
                    <a:pt x="197" y="14381"/>
                  </a:lnTo>
                  <a:lnTo>
                    <a:pt x="329" y="14940"/>
                  </a:lnTo>
                  <a:lnTo>
                    <a:pt x="460" y="15498"/>
                  </a:lnTo>
                  <a:lnTo>
                    <a:pt x="591" y="16056"/>
                  </a:lnTo>
                  <a:lnTo>
                    <a:pt x="788" y="16581"/>
                  </a:lnTo>
                  <a:lnTo>
                    <a:pt x="1051" y="17205"/>
                  </a:lnTo>
                  <a:lnTo>
                    <a:pt x="1412" y="17829"/>
                  </a:lnTo>
                  <a:lnTo>
                    <a:pt x="1609" y="18124"/>
                  </a:lnTo>
                  <a:lnTo>
                    <a:pt x="1839" y="18420"/>
                  </a:lnTo>
                  <a:lnTo>
                    <a:pt x="2102" y="18715"/>
                  </a:lnTo>
                  <a:lnTo>
                    <a:pt x="2364" y="18978"/>
                  </a:lnTo>
                  <a:lnTo>
                    <a:pt x="2660" y="19241"/>
                  </a:lnTo>
                  <a:lnTo>
                    <a:pt x="2955" y="19471"/>
                  </a:lnTo>
                  <a:lnTo>
                    <a:pt x="3284" y="19668"/>
                  </a:lnTo>
                  <a:lnTo>
                    <a:pt x="3645" y="19832"/>
                  </a:lnTo>
                  <a:lnTo>
                    <a:pt x="3973" y="19930"/>
                  </a:lnTo>
                  <a:lnTo>
                    <a:pt x="4334" y="20029"/>
                  </a:lnTo>
                  <a:lnTo>
                    <a:pt x="4695" y="20094"/>
                  </a:lnTo>
                  <a:lnTo>
                    <a:pt x="5024" y="20127"/>
                  </a:lnTo>
                  <a:lnTo>
                    <a:pt x="5352" y="20127"/>
                  </a:lnTo>
                  <a:lnTo>
                    <a:pt x="5648" y="20094"/>
                  </a:lnTo>
                  <a:lnTo>
                    <a:pt x="6206" y="20029"/>
                  </a:lnTo>
                  <a:lnTo>
                    <a:pt x="6698" y="19897"/>
                  </a:lnTo>
                  <a:lnTo>
                    <a:pt x="7092" y="19799"/>
                  </a:lnTo>
                  <a:lnTo>
                    <a:pt x="7464" y="19668"/>
                  </a:lnTo>
                  <a:lnTo>
                    <a:pt x="7519" y="19668"/>
                  </a:lnTo>
                  <a:lnTo>
                    <a:pt x="8274" y="19536"/>
                  </a:lnTo>
                  <a:lnTo>
                    <a:pt x="8504" y="19471"/>
                  </a:lnTo>
                  <a:lnTo>
                    <a:pt x="8767" y="19372"/>
                  </a:lnTo>
                  <a:lnTo>
                    <a:pt x="9325" y="19142"/>
                  </a:lnTo>
                  <a:lnTo>
                    <a:pt x="9620" y="19011"/>
                  </a:lnTo>
                  <a:lnTo>
                    <a:pt x="9916" y="18814"/>
                  </a:lnTo>
                  <a:lnTo>
                    <a:pt x="10507" y="18420"/>
                  </a:lnTo>
                  <a:lnTo>
                    <a:pt x="10803" y="18190"/>
                  </a:lnTo>
                  <a:lnTo>
                    <a:pt x="11065" y="17895"/>
                  </a:lnTo>
                  <a:lnTo>
                    <a:pt x="11328" y="17599"/>
                  </a:lnTo>
                  <a:lnTo>
                    <a:pt x="11558" y="17304"/>
                  </a:lnTo>
                  <a:lnTo>
                    <a:pt x="11755" y="16975"/>
                  </a:lnTo>
                  <a:lnTo>
                    <a:pt x="11952" y="16647"/>
                  </a:lnTo>
                  <a:lnTo>
                    <a:pt x="12280" y="15990"/>
                  </a:lnTo>
                  <a:lnTo>
                    <a:pt x="12510" y="15334"/>
                  </a:lnTo>
                  <a:lnTo>
                    <a:pt x="12674" y="14710"/>
                  </a:lnTo>
                  <a:lnTo>
                    <a:pt x="12805" y="14152"/>
                  </a:lnTo>
                  <a:lnTo>
                    <a:pt x="12838" y="13659"/>
                  </a:lnTo>
                  <a:lnTo>
                    <a:pt x="12871" y="12543"/>
                  </a:lnTo>
                  <a:lnTo>
                    <a:pt x="12805" y="11426"/>
                  </a:lnTo>
                  <a:lnTo>
                    <a:pt x="12707" y="10310"/>
                  </a:lnTo>
                  <a:lnTo>
                    <a:pt x="12576" y="9227"/>
                  </a:lnTo>
                  <a:lnTo>
                    <a:pt x="12379" y="8143"/>
                  </a:lnTo>
                  <a:lnTo>
                    <a:pt x="12182" y="7060"/>
                  </a:lnTo>
                  <a:lnTo>
                    <a:pt x="11788" y="4925"/>
                  </a:lnTo>
                  <a:lnTo>
                    <a:pt x="11558" y="3842"/>
                  </a:lnTo>
                  <a:lnTo>
                    <a:pt x="11394" y="3284"/>
                  </a:lnTo>
                  <a:lnTo>
                    <a:pt x="11197" y="2758"/>
                  </a:lnTo>
                  <a:lnTo>
                    <a:pt x="11000" y="2233"/>
                  </a:lnTo>
                  <a:lnTo>
                    <a:pt x="10737" y="1708"/>
                  </a:lnTo>
                  <a:lnTo>
                    <a:pt x="10573" y="1478"/>
                  </a:lnTo>
                  <a:lnTo>
                    <a:pt x="10409" y="1215"/>
                  </a:lnTo>
                  <a:lnTo>
                    <a:pt x="10212" y="985"/>
                  </a:lnTo>
                  <a:lnTo>
                    <a:pt x="9982" y="788"/>
                  </a:lnTo>
                  <a:lnTo>
                    <a:pt x="9752" y="559"/>
                  </a:lnTo>
                  <a:lnTo>
                    <a:pt x="9489" y="394"/>
                  </a:lnTo>
                  <a:lnTo>
                    <a:pt x="9226" y="263"/>
                  </a:lnTo>
                  <a:lnTo>
                    <a:pt x="8931" y="132"/>
                  </a:lnTo>
                  <a:lnTo>
                    <a:pt x="8635" y="66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2"/>
            <p:cNvSpPr/>
            <p:nvPr/>
          </p:nvSpPr>
          <p:spPr>
            <a:xfrm>
              <a:off x="7216050" y="1653725"/>
              <a:ext cx="42700" cy="218375"/>
            </a:xfrm>
            <a:custGeom>
              <a:avLst/>
              <a:gdLst/>
              <a:ahLst/>
              <a:cxnLst/>
              <a:rect l="l" t="t" r="r" b="b"/>
              <a:pathLst>
                <a:path w="1708" h="8735" extrusionOk="0">
                  <a:moveTo>
                    <a:pt x="821" y="1"/>
                  </a:moveTo>
                  <a:lnTo>
                    <a:pt x="789" y="34"/>
                  </a:lnTo>
                  <a:lnTo>
                    <a:pt x="657" y="99"/>
                  </a:lnTo>
                  <a:lnTo>
                    <a:pt x="526" y="264"/>
                  </a:lnTo>
                  <a:lnTo>
                    <a:pt x="362" y="493"/>
                  </a:lnTo>
                  <a:lnTo>
                    <a:pt x="230" y="690"/>
                  </a:lnTo>
                  <a:lnTo>
                    <a:pt x="99" y="920"/>
                  </a:lnTo>
                  <a:lnTo>
                    <a:pt x="33" y="1150"/>
                  </a:lnTo>
                  <a:lnTo>
                    <a:pt x="1" y="1314"/>
                  </a:lnTo>
                  <a:lnTo>
                    <a:pt x="198" y="2857"/>
                  </a:lnTo>
                  <a:lnTo>
                    <a:pt x="329" y="4368"/>
                  </a:lnTo>
                  <a:lnTo>
                    <a:pt x="395" y="5123"/>
                  </a:lnTo>
                  <a:lnTo>
                    <a:pt x="427" y="5878"/>
                  </a:lnTo>
                  <a:lnTo>
                    <a:pt x="427" y="6633"/>
                  </a:lnTo>
                  <a:lnTo>
                    <a:pt x="395" y="7388"/>
                  </a:lnTo>
                  <a:lnTo>
                    <a:pt x="427" y="7585"/>
                  </a:lnTo>
                  <a:lnTo>
                    <a:pt x="493" y="7815"/>
                  </a:lnTo>
                  <a:lnTo>
                    <a:pt x="723" y="8242"/>
                  </a:lnTo>
                  <a:lnTo>
                    <a:pt x="986" y="8603"/>
                  </a:lnTo>
                  <a:lnTo>
                    <a:pt x="1084" y="8702"/>
                  </a:lnTo>
                  <a:lnTo>
                    <a:pt x="1150" y="8735"/>
                  </a:lnTo>
                  <a:lnTo>
                    <a:pt x="1248" y="8669"/>
                  </a:lnTo>
                  <a:lnTo>
                    <a:pt x="1347" y="8538"/>
                  </a:lnTo>
                  <a:lnTo>
                    <a:pt x="1445" y="8341"/>
                  </a:lnTo>
                  <a:lnTo>
                    <a:pt x="1544" y="8078"/>
                  </a:lnTo>
                  <a:lnTo>
                    <a:pt x="1675" y="7585"/>
                  </a:lnTo>
                  <a:lnTo>
                    <a:pt x="1708" y="7356"/>
                  </a:lnTo>
                  <a:lnTo>
                    <a:pt x="1708" y="7191"/>
                  </a:lnTo>
                  <a:lnTo>
                    <a:pt x="1478" y="6502"/>
                  </a:lnTo>
                  <a:lnTo>
                    <a:pt x="1281" y="5780"/>
                  </a:lnTo>
                  <a:lnTo>
                    <a:pt x="1150" y="5057"/>
                  </a:lnTo>
                  <a:lnTo>
                    <a:pt x="1051" y="4302"/>
                  </a:lnTo>
                  <a:lnTo>
                    <a:pt x="1018" y="3580"/>
                  </a:lnTo>
                  <a:lnTo>
                    <a:pt x="1051" y="2857"/>
                  </a:lnTo>
                  <a:lnTo>
                    <a:pt x="1150" y="2135"/>
                  </a:lnTo>
                  <a:lnTo>
                    <a:pt x="1314" y="1446"/>
                  </a:lnTo>
                  <a:lnTo>
                    <a:pt x="1314" y="1249"/>
                  </a:lnTo>
                  <a:lnTo>
                    <a:pt x="1281" y="1019"/>
                  </a:lnTo>
                  <a:lnTo>
                    <a:pt x="1183" y="592"/>
                  </a:lnTo>
                  <a:lnTo>
                    <a:pt x="1051" y="231"/>
                  </a:lnTo>
                  <a:lnTo>
                    <a:pt x="953" y="9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2"/>
            <p:cNvSpPr/>
            <p:nvPr/>
          </p:nvSpPr>
          <p:spPr>
            <a:xfrm>
              <a:off x="7143000" y="1582325"/>
              <a:ext cx="81275" cy="51725"/>
            </a:xfrm>
            <a:custGeom>
              <a:avLst/>
              <a:gdLst/>
              <a:ahLst/>
              <a:cxnLst/>
              <a:rect l="l" t="t" r="r" b="b"/>
              <a:pathLst>
                <a:path w="3251" h="2069" extrusionOk="0">
                  <a:moveTo>
                    <a:pt x="2726" y="0"/>
                  </a:moveTo>
                  <a:lnTo>
                    <a:pt x="2529" y="33"/>
                  </a:lnTo>
                  <a:lnTo>
                    <a:pt x="1970" y="362"/>
                  </a:lnTo>
                  <a:lnTo>
                    <a:pt x="1379" y="624"/>
                  </a:lnTo>
                  <a:lnTo>
                    <a:pt x="756" y="920"/>
                  </a:lnTo>
                  <a:lnTo>
                    <a:pt x="427" y="1084"/>
                  </a:lnTo>
                  <a:lnTo>
                    <a:pt x="132" y="1314"/>
                  </a:lnTo>
                  <a:lnTo>
                    <a:pt x="66" y="1412"/>
                  </a:lnTo>
                  <a:lnTo>
                    <a:pt x="0" y="1544"/>
                  </a:lnTo>
                  <a:lnTo>
                    <a:pt x="0" y="1675"/>
                  </a:lnTo>
                  <a:lnTo>
                    <a:pt x="0" y="1806"/>
                  </a:lnTo>
                  <a:lnTo>
                    <a:pt x="33" y="1905"/>
                  </a:lnTo>
                  <a:lnTo>
                    <a:pt x="99" y="2003"/>
                  </a:lnTo>
                  <a:lnTo>
                    <a:pt x="132" y="2036"/>
                  </a:lnTo>
                  <a:lnTo>
                    <a:pt x="197" y="2069"/>
                  </a:lnTo>
                  <a:lnTo>
                    <a:pt x="230" y="2036"/>
                  </a:lnTo>
                  <a:lnTo>
                    <a:pt x="296" y="2003"/>
                  </a:lnTo>
                  <a:lnTo>
                    <a:pt x="394" y="1905"/>
                  </a:lnTo>
                  <a:lnTo>
                    <a:pt x="559" y="1806"/>
                  </a:lnTo>
                  <a:lnTo>
                    <a:pt x="624" y="1708"/>
                  </a:lnTo>
                  <a:lnTo>
                    <a:pt x="788" y="1478"/>
                  </a:lnTo>
                  <a:lnTo>
                    <a:pt x="985" y="1281"/>
                  </a:lnTo>
                  <a:lnTo>
                    <a:pt x="1248" y="1117"/>
                  </a:lnTo>
                  <a:lnTo>
                    <a:pt x="1511" y="953"/>
                  </a:lnTo>
                  <a:lnTo>
                    <a:pt x="1806" y="854"/>
                  </a:lnTo>
                  <a:lnTo>
                    <a:pt x="2135" y="756"/>
                  </a:lnTo>
                  <a:lnTo>
                    <a:pt x="2430" y="690"/>
                  </a:lnTo>
                  <a:lnTo>
                    <a:pt x="2758" y="657"/>
                  </a:lnTo>
                  <a:lnTo>
                    <a:pt x="2923" y="559"/>
                  </a:lnTo>
                  <a:lnTo>
                    <a:pt x="3087" y="427"/>
                  </a:lnTo>
                  <a:lnTo>
                    <a:pt x="3218" y="263"/>
                  </a:lnTo>
                  <a:lnTo>
                    <a:pt x="3251" y="230"/>
                  </a:lnTo>
                  <a:lnTo>
                    <a:pt x="3251" y="165"/>
                  </a:lnTo>
                  <a:lnTo>
                    <a:pt x="3218" y="132"/>
                  </a:lnTo>
                  <a:lnTo>
                    <a:pt x="3152" y="99"/>
                  </a:lnTo>
                  <a:lnTo>
                    <a:pt x="2955" y="33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2"/>
            <p:cNvSpPr/>
            <p:nvPr/>
          </p:nvSpPr>
          <p:spPr>
            <a:xfrm>
              <a:off x="7106050" y="1553600"/>
              <a:ext cx="80475" cy="42700"/>
            </a:xfrm>
            <a:custGeom>
              <a:avLst/>
              <a:gdLst/>
              <a:ahLst/>
              <a:cxnLst/>
              <a:rect l="l" t="t" r="r" b="b"/>
              <a:pathLst>
                <a:path w="3219" h="1708" extrusionOk="0">
                  <a:moveTo>
                    <a:pt x="2562" y="0"/>
                  </a:moveTo>
                  <a:lnTo>
                    <a:pt x="2004" y="296"/>
                  </a:lnTo>
                  <a:lnTo>
                    <a:pt x="1413" y="558"/>
                  </a:lnTo>
                  <a:lnTo>
                    <a:pt x="231" y="1051"/>
                  </a:lnTo>
                  <a:lnTo>
                    <a:pt x="165" y="1117"/>
                  </a:lnTo>
                  <a:lnTo>
                    <a:pt x="99" y="1215"/>
                  </a:lnTo>
                  <a:lnTo>
                    <a:pt x="1" y="1445"/>
                  </a:lnTo>
                  <a:lnTo>
                    <a:pt x="1" y="1642"/>
                  </a:lnTo>
                  <a:lnTo>
                    <a:pt x="34" y="1708"/>
                  </a:lnTo>
                  <a:lnTo>
                    <a:pt x="198" y="1708"/>
                  </a:lnTo>
                  <a:lnTo>
                    <a:pt x="362" y="1675"/>
                  </a:lnTo>
                  <a:lnTo>
                    <a:pt x="625" y="1576"/>
                  </a:lnTo>
                  <a:lnTo>
                    <a:pt x="822" y="1346"/>
                  </a:lnTo>
                  <a:lnTo>
                    <a:pt x="1052" y="1182"/>
                  </a:lnTo>
                  <a:lnTo>
                    <a:pt x="1314" y="1018"/>
                  </a:lnTo>
                  <a:lnTo>
                    <a:pt x="1577" y="887"/>
                  </a:lnTo>
                  <a:lnTo>
                    <a:pt x="1840" y="788"/>
                  </a:lnTo>
                  <a:lnTo>
                    <a:pt x="2135" y="723"/>
                  </a:lnTo>
                  <a:lnTo>
                    <a:pt x="2431" y="657"/>
                  </a:lnTo>
                  <a:lnTo>
                    <a:pt x="2726" y="657"/>
                  </a:lnTo>
                  <a:lnTo>
                    <a:pt x="2890" y="591"/>
                  </a:lnTo>
                  <a:lnTo>
                    <a:pt x="3054" y="460"/>
                  </a:lnTo>
                  <a:lnTo>
                    <a:pt x="3186" y="361"/>
                  </a:lnTo>
                  <a:lnTo>
                    <a:pt x="3219" y="263"/>
                  </a:lnTo>
                  <a:lnTo>
                    <a:pt x="3219" y="230"/>
                  </a:lnTo>
                  <a:lnTo>
                    <a:pt x="3153" y="164"/>
                  </a:lnTo>
                  <a:lnTo>
                    <a:pt x="2956" y="66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2"/>
            <p:cNvSpPr/>
            <p:nvPr/>
          </p:nvSpPr>
          <p:spPr>
            <a:xfrm>
              <a:off x="7082250" y="1507625"/>
              <a:ext cx="69800" cy="39425"/>
            </a:xfrm>
            <a:custGeom>
              <a:avLst/>
              <a:gdLst/>
              <a:ahLst/>
              <a:cxnLst/>
              <a:rect l="l" t="t" r="r" b="b"/>
              <a:pathLst>
                <a:path w="2792" h="1577" extrusionOk="0">
                  <a:moveTo>
                    <a:pt x="2299" y="1"/>
                  </a:moveTo>
                  <a:lnTo>
                    <a:pt x="2168" y="33"/>
                  </a:lnTo>
                  <a:lnTo>
                    <a:pt x="1971" y="198"/>
                  </a:lnTo>
                  <a:lnTo>
                    <a:pt x="1741" y="329"/>
                  </a:lnTo>
                  <a:lnTo>
                    <a:pt x="1281" y="559"/>
                  </a:lnTo>
                  <a:lnTo>
                    <a:pt x="756" y="756"/>
                  </a:lnTo>
                  <a:lnTo>
                    <a:pt x="231" y="953"/>
                  </a:lnTo>
                  <a:lnTo>
                    <a:pt x="165" y="986"/>
                  </a:lnTo>
                  <a:lnTo>
                    <a:pt x="99" y="1084"/>
                  </a:lnTo>
                  <a:lnTo>
                    <a:pt x="34" y="1248"/>
                  </a:lnTo>
                  <a:lnTo>
                    <a:pt x="1" y="1445"/>
                  </a:lnTo>
                  <a:lnTo>
                    <a:pt x="34" y="1511"/>
                  </a:lnTo>
                  <a:lnTo>
                    <a:pt x="66" y="1544"/>
                  </a:lnTo>
                  <a:lnTo>
                    <a:pt x="165" y="1577"/>
                  </a:lnTo>
                  <a:lnTo>
                    <a:pt x="329" y="1544"/>
                  </a:lnTo>
                  <a:lnTo>
                    <a:pt x="592" y="1478"/>
                  </a:lnTo>
                  <a:lnTo>
                    <a:pt x="756" y="1314"/>
                  </a:lnTo>
                  <a:lnTo>
                    <a:pt x="953" y="1150"/>
                  </a:lnTo>
                  <a:lnTo>
                    <a:pt x="1183" y="1018"/>
                  </a:lnTo>
                  <a:lnTo>
                    <a:pt x="1413" y="887"/>
                  </a:lnTo>
                  <a:lnTo>
                    <a:pt x="1642" y="789"/>
                  </a:lnTo>
                  <a:lnTo>
                    <a:pt x="1905" y="723"/>
                  </a:lnTo>
                  <a:lnTo>
                    <a:pt x="2430" y="624"/>
                  </a:lnTo>
                  <a:lnTo>
                    <a:pt x="2562" y="559"/>
                  </a:lnTo>
                  <a:lnTo>
                    <a:pt x="2693" y="395"/>
                  </a:lnTo>
                  <a:lnTo>
                    <a:pt x="2792" y="263"/>
                  </a:lnTo>
                  <a:lnTo>
                    <a:pt x="2792" y="198"/>
                  </a:lnTo>
                  <a:lnTo>
                    <a:pt x="2792" y="165"/>
                  </a:lnTo>
                  <a:lnTo>
                    <a:pt x="2759" y="132"/>
                  </a:lnTo>
                  <a:lnTo>
                    <a:pt x="2693" y="99"/>
                  </a:lnTo>
                  <a:lnTo>
                    <a:pt x="2496" y="3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2"/>
            <p:cNvSpPr/>
            <p:nvPr/>
          </p:nvSpPr>
          <p:spPr>
            <a:xfrm>
              <a:off x="7079800" y="1453450"/>
              <a:ext cx="60750" cy="32850"/>
            </a:xfrm>
            <a:custGeom>
              <a:avLst/>
              <a:gdLst/>
              <a:ahLst/>
              <a:cxnLst/>
              <a:rect l="l" t="t" r="r" b="b"/>
              <a:pathLst>
                <a:path w="2430" h="1314" extrusionOk="0">
                  <a:moveTo>
                    <a:pt x="1905" y="1"/>
                  </a:moveTo>
                  <a:lnTo>
                    <a:pt x="1511" y="263"/>
                  </a:lnTo>
                  <a:lnTo>
                    <a:pt x="1117" y="460"/>
                  </a:lnTo>
                  <a:lnTo>
                    <a:pt x="690" y="592"/>
                  </a:lnTo>
                  <a:lnTo>
                    <a:pt x="230" y="690"/>
                  </a:lnTo>
                  <a:lnTo>
                    <a:pt x="99" y="789"/>
                  </a:lnTo>
                  <a:lnTo>
                    <a:pt x="33" y="953"/>
                  </a:lnTo>
                  <a:lnTo>
                    <a:pt x="0" y="1051"/>
                  </a:lnTo>
                  <a:lnTo>
                    <a:pt x="0" y="1150"/>
                  </a:lnTo>
                  <a:lnTo>
                    <a:pt x="33" y="1215"/>
                  </a:lnTo>
                  <a:lnTo>
                    <a:pt x="66" y="1215"/>
                  </a:lnTo>
                  <a:lnTo>
                    <a:pt x="296" y="1281"/>
                  </a:lnTo>
                  <a:lnTo>
                    <a:pt x="427" y="1314"/>
                  </a:lnTo>
                  <a:lnTo>
                    <a:pt x="526" y="1281"/>
                  </a:lnTo>
                  <a:lnTo>
                    <a:pt x="690" y="1117"/>
                  </a:lnTo>
                  <a:lnTo>
                    <a:pt x="854" y="986"/>
                  </a:lnTo>
                  <a:lnTo>
                    <a:pt x="1051" y="887"/>
                  </a:lnTo>
                  <a:lnTo>
                    <a:pt x="1248" y="789"/>
                  </a:lnTo>
                  <a:lnTo>
                    <a:pt x="1445" y="723"/>
                  </a:lnTo>
                  <a:lnTo>
                    <a:pt x="1675" y="657"/>
                  </a:lnTo>
                  <a:lnTo>
                    <a:pt x="1905" y="624"/>
                  </a:lnTo>
                  <a:lnTo>
                    <a:pt x="2134" y="624"/>
                  </a:lnTo>
                  <a:lnTo>
                    <a:pt x="2233" y="559"/>
                  </a:lnTo>
                  <a:lnTo>
                    <a:pt x="2331" y="427"/>
                  </a:lnTo>
                  <a:lnTo>
                    <a:pt x="2430" y="296"/>
                  </a:lnTo>
                  <a:lnTo>
                    <a:pt x="2430" y="230"/>
                  </a:lnTo>
                  <a:lnTo>
                    <a:pt x="2397" y="165"/>
                  </a:lnTo>
                  <a:lnTo>
                    <a:pt x="2364" y="132"/>
                  </a:lnTo>
                  <a:lnTo>
                    <a:pt x="2200" y="33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2"/>
            <p:cNvSpPr/>
            <p:nvPr/>
          </p:nvSpPr>
          <p:spPr>
            <a:xfrm>
              <a:off x="7065025" y="1394350"/>
              <a:ext cx="64875" cy="29575"/>
            </a:xfrm>
            <a:custGeom>
              <a:avLst/>
              <a:gdLst/>
              <a:ahLst/>
              <a:cxnLst/>
              <a:rect l="l" t="t" r="r" b="b"/>
              <a:pathLst>
                <a:path w="2595" h="1183" extrusionOk="0">
                  <a:moveTo>
                    <a:pt x="2036" y="1"/>
                  </a:moveTo>
                  <a:lnTo>
                    <a:pt x="1872" y="132"/>
                  </a:lnTo>
                  <a:lnTo>
                    <a:pt x="1642" y="230"/>
                  </a:lnTo>
                  <a:lnTo>
                    <a:pt x="1445" y="329"/>
                  </a:lnTo>
                  <a:lnTo>
                    <a:pt x="1215" y="395"/>
                  </a:lnTo>
                  <a:lnTo>
                    <a:pt x="755" y="493"/>
                  </a:lnTo>
                  <a:lnTo>
                    <a:pt x="263" y="559"/>
                  </a:lnTo>
                  <a:lnTo>
                    <a:pt x="164" y="657"/>
                  </a:lnTo>
                  <a:lnTo>
                    <a:pt x="66" y="789"/>
                  </a:lnTo>
                  <a:lnTo>
                    <a:pt x="0" y="953"/>
                  </a:lnTo>
                  <a:lnTo>
                    <a:pt x="33" y="1051"/>
                  </a:lnTo>
                  <a:lnTo>
                    <a:pt x="132" y="1117"/>
                  </a:lnTo>
                  <a:lnTo>
                    <a:pt x="296" y="1150"/>
                  </a:lnTo>
                  <a:lnTo>
                    <a:pt x="427" y="1183"/>
                  </a:lnTo>
                  <a:lnTo>
                    <a:pt x="558" y="1150"/>
                  </a:lnTo>
                  <a:lnTo>
                    <a:pt x="723" y="1018"/>
                  </a:lnTo>
                  <a:lnTo>
                    <a:pt x="887" y="887"/>
                  </a:lnTo>
                  <a:lnTo>
                    <a:pt x="1117" y="789"/>
                  </a:lnTo>
                  <a:lnTo>
                    <a:pt x="1314" y="723"/>
                  </a:lnTo>
                  <a:lnTo>
                    <a:pt x="1773" y="657"/>
                  </a:lnTo>
                  <a:lnTo>
                    <a:pt x="2266" y="624"/>
                  </a:lnTo>
                  <a:lnTo>
                    <a:pt x="2397" y="526"/>
                  </a:lnTo>
                  <a:lnTo>
                    <a:pt x="2496" y="427"/>
                  </a:lnTo>
                  <a:lnTo>
                    <a:pt x="2594" y="296"/>
                  </a:lnTo>
                  <a:lnTo>
                    <a:pt x="2594" y="230"/>
                  </a:lnTo>
                  <a:lnTo>
                    <a:pt x="2594" y="198"/>
                  </a:lnTo>
                  <a:lnTo>
                    <a:pt x="2496" y="99"/>
                  </a:lnTo>
                  <a:lnTo>
                    <a:pt x="2331" y="33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2"/>
            <p:cNvSpPr/>
            <p:nvPr/>
          </p:nvSpPr>
          <p:spPr>
            <a:xfrm>
              <a:off x="7074050" y="1352500"/>
              <a:ext cx="58300" cy="23825"/>
            </a:xfrm>
            <a:custGeom>
              <a:avLst/>
              <a:gdLst/>
              <a:ahLst/>
              <a:cxnLst/>
              <a:rect l="l" t="t" r="r" b="b"/>
              <a:pathLst>
                <a:path w="2332" h="953" extrusionOk="0">
                  <a:moveTo>
                    <a:pt x="1839" y="0"/>
                  </a:moveTo>
                  <a:lnTo>
                    <a:pt x="1511" y="230"/>
                  </a:lnTo>
                  <a:lnTo>
                    <a:pt x="1117" y="328"/>
                  </a:lnTo>
                  <a:lnTo>
                    <a:pt x="920" y="361"/>
                  </a:lnTo>
                  <a:lnTo>
                    <a:pt x="723" y="361"/>
                  </a:lnTo>
                  <a:lnTo>
                    <a:pt x="329" y="296"/>
                  </a:lnTo>
                  <a:lnTo>
                    <a:pt x="230" y="361"/>
                  </a:lnTo>
                  <a:lnTo>
                    <a:pt x="99" y="460"/>
                  </a:lnTo>
                  <a:lnTo>
                    <a:pt x="33" y="591"/>
                  </a:lnTo>
                  <a:lnTo>
                    <a:pt x="0" y="690"/>
                  </a:lnTo>
                  <a:lnTo>
                    <a:pt x="66" y="788"/>
                  </a:lnTo>
                  <a:lnTo>
                    <a:pt x="197" y="887"/>
                  </a:lnTo>
                  <a:lnTo>
                    <a:pt x="329" y="952"/>
                  </a:lnTo>
                  <a:lnTo>
                    <a:pt x="427" y="952"/>
                  </a:lnTo>
                  <a:lnTo>
                    <a:pt x="788" y="788"/>
                  </a:lnTo>
                  <a:lnTo>
                    <a:pt x="1182" y="690"/>
                  </a:lnTo>
                  <a:lnTo>
                    <a:pt x="1609" y="624"/>
                  </a:lnTo>
                  <a:lnTo>
                    <a:pt x="2003" y="657"/>
                  </a:lnTo>
                  <a:lnTo>
                    <a:pt x="2135" y="591"/>
                  </a:lnTo>
                  <a:lnTo>
                    <a:pt x="2233" y="493"/>
                  </a:lnTo>
                  <a:lnTo>
                    <a:pt x="2299" y="394"/>
                  </a:lnTo>
                  <a:lnTo>
                    <a:pt x="2332" y="296"/>
                  </a:lnTo>
                  <a:lnTo>
                    <a:pt x="2233" y="197"/>
                  </a:lnTo>
                  <a:lnTo>
                    <a:pt x="2102" y="99"/>
                  </a:lnTo>
                  <a:lnTo>
                    <a:pt x="1938" y="33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2"/>
            <p:cNvSpPr/>
            <p:nvPr/>
          </p:nvSpPr>
          <p:spPr>
            <a:xfrm>
              <a:off x="7096200" y="1306525"/>
              <a:ext cx="40250" cy="16450"/>
            </a:xfrm>
            <a:custGeom>
              <a:avLst/>
              <a:gdLst/>
              <a:ahLst/>
              <a:cxnLst/>
              <a:rect l="l" t="t" r="r" b="b"/>
              <a:pathLst>
                <a:path w="1610" h="658" extrusionOk="0">
                  <a:moveTo>
                    <a:pt x="264" y="0"/>
                  </a:moveTo>
                  <a:lnTo>
                    <a:pt x="165" y="33"/>
                  </a:lnTo>
                  <a:lnTo>
                    <a:pt x="99" y="132"/>
                  </a:lnTo>
                  <a:lnTo>
                    <a:pt x="34" y="230"/>
                  </a:lnTo>
                  <a:lnTo>
                    <a:pt x="1" y="329"/>
                  </a:lnTo>
                  <a:lnTo>
                    <a:pt x="34" y="427"/>
                  </a:lnTo>
                  <a:lnTo>
                    <a:pt x="99" y="526"/>
                  </a:lnTo>
                  <a:lnTo>
                    <a:pt x="198" y="624"/>
                  </a:lnTo>
                  <a:lnTo>
                    <a:pt x="264" y="657"/>
                  </a:lnTo>
                  <a:lnTo>
                    <a:pt x="526" y="526"/>
                  </a:lnTo>
                  <a:lnTo>
                    <a:pt x="789" y="493"/>
                  </a:lnTo>
                  <a:lnTo>
                    <a:pt x="1052" y="526"/>
                  </a:lnTo>
                  <a:lnTo>
                    <a:pt x="1347" y="657"/>
                  </a:lnTo>
                  <a:lnTo>
                    <a:pt x="1413" y="624"/>
                  </a:lnTo>
                  <a:lnTo>
                    <a:pt x="1478" y="559"/>
                  </a:lnTo>
                  <a:lnTo>
                    <a:pt x="1577" y="460"/>
                  </a:lnTo>
                  <a:lnTo>
                    <a:pt x="1610" y="362"/>
                  </a:lnTo>
                  <a:lnTo>
                    <a:pt x="1577" y="263"/>
                  </a:lnTo>
                  <a:lnTo>
                    <a:pt x="1478" y="132"/>
                  </a:lnTo>
                  <a:lnTo>
                    <a:pt x="1413" y="33"/>
                  </a:lnTo>
                  <a:lnTo>
                    <a:pt x="1347" y="0"/>
                  </a:lnTo>
                  <a:lnTo>
                    <a:pt x="1052" y="99"/>
                  </a:lnTo>
                  <a:lnTo>
                    <a:pt x="789" y="132"/>
                  </a:lnTo>
                  <a:lnTo>
                    <a:pt x="526" y="9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2"/>
            <p:cNvSpPr/>
            <p:nvPr/>
          </p:nvSpPr>
          <p:spPr>
            <a:xfrm>
              <a:off x="7109350" y="1264650"/>
              <a:ext cx="62400" cy="18925"/>
            </a:xfrm>
            <a:custGeom>
              <a:avLst/>
              <a:gdLst/>
              <a:ahLst/>
              <a:cxnLst/>
              <a:rect l="l" t="t" r="r" b="b"/>
              <a:pathLst>
                <a:path w="2496" h="757" extrusionOk="0">
                  <a:moveTo>
                    <a:pt x="2003" y="1"/>
                  </a:moveTo>
                  <a:lnTo>
                    <a:pt x="1839" y="99"/>
                  </a:lnTo>
                  <a:lnTo>
                    <a:pt x="1642" y="165"/>
                  </a:lnTo>
                  <a:lnTo>
                    <a:pt x="1445" y="198"/>
                  </a:lnTo>
                  <a:lnTo>
                    <a:pt x="1248" y="231"/>
                  </a:lnTo>
                  <a:lnTo>
                    <a:pt x="1018" y="231"/>
                  </a:lnTo>
                  <a:lnTo>
                    <a:pt x="821" y="198"/>
                  </a:lnTo>
                  <a:lnTo>
                    <a:pt x="624" y="165"/>
                  </a:lnTo>
                  <a:lnTo>
                    <a:pt x="394" y="99"/>
                  </a:lnTo>
                  <a:lnTo>
                    <a:pt x="263" y="132"/>
                  </a:lnTo>
                  <a:lnTo>
                    <a:pt x="164" y="198"/>
                  </a:lnTo>
                  <a:lnTo>
                    <a:pt x="66" y="329"/>
                  </a:lnTo>
                  <a:lnTo>
                    <a:pt x="0" y="428"/>
                  </a:lnTo>
                  <a:lnTo>
                    <a:pt x="66" y="526"/>
                  </a:lnTo>
                  <a:lnTo>
                    <a:pt x="164" y="625"/>
                  </a:lnTo>
                  <a:lnTo>
                    <a:pt x="296" y="723"/>
                  </a:lnTo>
                  <a:lnTo>
                    <a:pt x="394" y="756"/>
                  </a:lnTo>
                  <a:lnTo>
                    <a:pt x="821" y="625"/>
                  </a:lnTo>
                  <a:lnTo>
                    <a:pt x="1248" y="592"/>
                  </a:lnTo>
                  <a:lnTo>
                    <a:pt x="1675" y="592"/>
                  </a:lnTo>
                  <a:lnTo>
                    <a:pt x="2134" y="658"/>
                  </a:lnTo>
                  <a:lnTo>
                    <a:pt x="2266" y="592"/>
                  </a:lnTo>
                  <a:lnTo>
                    <a:pt x="2397" y="493"/>
                  </a:lnTo>
                  <a:lnTo>
                    <a:pt x="2496" y="362"/>
                  </a:lnTo>
                  <a:lnTo>
                    <a:pt x="2496" y="329"/>
                  </a:lnTo>
                  <a:lnTo>
                    <a:pt x="2496" y="296"/>
                  </a:lnTo>
                  <a:lnTo>
                    <a:pt x="2397" y="198"/>
                  </a:lnTo>
                  <a:lnTo>
                    <a:pt x="2266" y="99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7149575" y="1231000"/>
              <a:ext cx="50075" cy="18900"/>
            </a:xfrm>
            <a:custGeom>
              <a:avLst/>
              <a:gdLst/>
              <a:ahLst/>
              <a:cxnLst/>
              <a:rect l="l" t="t" r="r" b="b"/>
              <a:pathLst>
                <a:path w="2003" h="756" extrusionOk="0">
                  <a:moveTo>
                    <a:pt x="296" y="1"/>
                  </a:moveTo>
                  <a:lnTo>
                    <a:pt x="197" y="34"/>
                  </a:lnTo>
                  <a:lnTo>
                    <a:pt x="99" y="132"/>
                  </a:lnTo>
                  <a:lnTo>
                    <a:pt x="33" y="263"/>
                  </a:lnTo>
                  <a:lnTo>
                    <a:pt x="0" y="362"/>
                  </a:lnTo>
                  <a:lnTo>
                    <a:pt x="33" y="460"/>
                  </a:lnTo>
                  <a:lnTo>
                    <a:pt x="131" y="559"/>
                  </a:lnTo>
                  <a:lnTo>
                    <a:pt x="230" y="625"/>
                  </a:lnTo>
                  <a:lnTo>
                    <a:pt x="328" y="657"/>
                  </a:lnTo>
                  <a:lnTo>
                    <a:pt x="493" y="592"/>
                  </a:lnTo>
                  <a:lnTo>
                    <a:pt x="657" y="559"/>
                  </a:lnTo>
                  <a:lnTo>
                    <a:pt x="821" y="526"/>
                  </a:lnTo>
                  <a:lnTo>
                    <a:pt x="1149" y="526"/>
                  </a:lnTo>
                  <a:lnTo>
                    <a:pt x="1313" y="592"/>
                  </a:lnTo>
                  <a:lnTo>
                    <a:pt x="1478" y="657"/>
                  </a:lnTo>
                  <a:lnTo>
                    <a:pt x="1609" y="756"/>
                  </a:lnTo>
                  <a:lnTo>
                    <a:pt x="1707" y="756"/>
                  </a:lnTo>
                  <a:lnTo>
                    <a:pt x="1806" y="690"/>
                  </a:lnTo>
                  <a:lnTo>
                    <a:pt x="1937" y="625"/>
                  </a:lnTo>
                  <a:lnTo>
                    <a:pt x="2003" y="559"/>
                  </a:lnTo>
                  <a:lnTo>
                    <a:pt x="2003" y="526"/>
                  </a:lnTo>
                  <a:lnTo>
                    <a:pt x="2003" y="460"/>
                  </a:lnTo>
                  <a:lnTo>
                    <a:pt x="1937" y="296"/>
                  </a:lnTo>
                  <a:lnTo>
                    <a:pt x="1872" y="165"/>
                  </a:lnTo>
                  <a:lnTo>
                    <a:pt x="1773" y="99"/>
                  </a:lnTo>
                  <a:lnTo>
                    <a:pt x="1379" y="165"/>
                  </a:lnTo>
                  <a:lnTo>
                    <a:pt x="1018" y="165"/>
                  </a:lnTo>
                  <a:lnTo>
                    <a:pt x="657" y="9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22"/>
          <p:cNvGrpSpPr/>
          <p:nvPr/>
        </p:nvGrpSpPr>
        <p:grpSpPr>
          <a:xfrm>
            <a:off x="7428763" y="1137275"/>
            <a:ext cx="808550" cy="807725"/>
            <a:chOff x="238125" y="884625"/>
            <a:chExt cx="808550" cy="807725"/>
          </a:xfrm>
        </p:grpSpPr>
        <p:sp>
          <p:nvSpPr>
            <p:cNvPr id="1961" name="Google Shape;1961;p22"/>
            <p:cNvSpPr/>
            <p:nvPr/>
          </p:nvSpPr>
          <p:spPr>
            <a:xfrm>
              <a:off x="524575" y="884625"/>
              <a:ext cx="119050" cy="146950"/>
            </a:xfrm>
            <a:custGeom>
              <a:avLst/>
              <a:gdLst/>
              <a:ahLst/>
              <a:cxnLst/>
              <a:rect l="l" t="t" r="r" b="b"/>
              <a:pathLst>
                <a:path w="4762" h="5878" extrusionOk="0">
                  <a:moveTo>
                    <a:pt x="4401" y="0"/>
                  </a:moveTo>
                  <a:lnTo>
                    <a:pt x="4171" y="99"/>
                  </a:lnTo>
                  <a:lnTo>
                    <a:pt x="3875" y="230"/>
                  </a:lnTo>
                  <a:lnTo>
                    <a:pt x="3580" y="394"/>
                  </a:lnTo>
                  <a:lnTo>
                    <a:pt x="3350" y="558"/>
                  </a:lnTo>
                  <a:lnTo>
                    <a:pt x="3120" y="755"/>
                  </a:lnTo>
                  <a:lnTo>
                    <a:pt x="2989" y="887"/>
                  </a:lnTo>
                  <a:lnTo>
                    <a:pt x="2562" y="1740"/>
                  </a:lnTo>
                  <a:lnTo>
                    <a:pt x="2102" y="2561"/>
                  </a:lnTo>
                  <a:lnTo>
                    <a:pt x="1643" y="3349"/>
                  </a:lnTo>
                  <a:lnTo>
                    <a:pt x="1019" y="4301"/>
                  </a:lnTo>
                  <a:lnTo>
                    <a:pt x="296" y="5352"/>
                  </a:lnTo>
                  <a:lnTo>
                    <a:pt x="99" y="5615"/>
                  </a:lnTo>
                  <a:lnTo>
                    <a:pt x="1" y="5746"/>
                  </a:lnTo>
                  <a:lnTo>
                    <a:pt x="1" y="5779"/>
                  </a:lnTo>
                  <a:lnTo>
                    <a:pt x="132" y="5779"/>
                  </a:lnTo>
                  <a:lnTo>
                    <a:pt x="789" y="5844"/>
                  </a:lnTo>
                  <a:lnTo>
                    <a:pt x="1446" y="5877"/>
                  </a:lnTo>
                  <a:lnTo>
                    <a:pt x="2201" y="5844"/>
                  </a:lnTo>
                  <a:lnTo>
                    <a:pt x="2759" y="5779"/>
                  </a:lnTo>
                  <a:lnTo>
                    <a:pt x="3284" y="5713"/>
                  </a:lnTo>
                  <a:lnTo>
                    <a:pt x="3514" y="5615"/>
                  </a:lnTo>
                  <a:lnTo>
                    <a:pt x="3777" y="5450"/>
                  </a:lnTo>
                  <a:lnTo>
                    <a:pt x="4039" y="5286"/>
                  </a:lnTo>
                  <a:lnTo>
                    <a:pt x="4302" y="5089"/>
                  </a:lnTo>
                  <a:lnTo>
                    <a:pt x="4499" y="4859"/>
                  </a:lnTo>
                  <a:lnTo>
                    <a:pt x="4663" y="4695"/>
                  </a:lnTo>
                  <a:lnTo>
                    <a:pt x="4762" y="4531"/>
                  </a:lnTo>
                  <a:lnTo>
                    <a:pt x="4762" y="4465"/>
                  </a:lnTo>
                  <a:lnTo>
                    <a:pt x="4762" y="4433"/>
                  </a:lnTo>
                  <a:lnTo>
                    <a:pt x="4729" y="4400"/>
                  </a:lnTo>
                  <a:lnTo>
                    <a:pt x="4663" y="4367"/>
                  </a:lnTo>
                  <a:lnTo>
                    <a:pt x="4466" y="4334"/>
                  </a:lnTo>
                  <a:lnTo>
                    <a:pt x="3908" y="4301"/>
                  </a:lnTo>
                  <a:lnTo>
                    <a:pt x="3284" y="4301"/>
                  </a:lnTo>
                  <a:lnTo>
                    <a:pt x="3022" y="4334"/>
                  </a:lnTo>
                  <a:lnTo>
                    <a:pt x="2857" y="4367"/>
                  </a:lnTo>
                  <a:lnTo>
                    <a:pt x="2463" y="4564"/>
                  </a:lnTo>
                  <a:lnTo>
                    <a:pt x="2266" y="4630"/>
                  </a:lnTo>
                  <a:lnTo>
                    <a:pt x="2135" y="4695"/>
                  </a:lnTo>
                  <a:lnTo>
                    <a:pt x="2037" y="4794"/>
                  </a:lnTo>
                  <a:lnTo>
                    <a:pt x="1840" y="4859"/>
                  </a:lnTo>
                  <a:lnTo>
                    <a:pt x="1610" y="4892"/>
                  </a:lnTo>
                  <a:lnTo>
                    <a:pt x="1577" y="4892"/>
                  </a:lnTo>
                  <a:lnTo>
                    <a:pt x="1577" y="4827"/>
                  </a:lnTo>
                  <a:lnTo>
                    <a:pt x="1643" y="4761"/>
                  </a:lnTo>
                  <a:lnTo>
                    <a:pt x="1905" y="4334"/>
                  </a:lnTo>
                  <a:lnTo>
                    <a:pt x="2299" y="3809"/>
                  </a:lnTo>
                  <a:lnTo>
                    <a:pt x="2890" y="3086"/>
                  </a:lnTo>
                  <a:lnTo>
                    <a:pt x="3481" y="2364"/>
                  </a:lnTo>
                  <a:lnTo>
                    <a:pt x="3777" y="2036"/>
                  </a:lnTo>
                  <a:lnTo>
                    <a:pt x="4105" y="1740"/>
                  </a:lnTo>
                  <a:lnTo>
                    <a:pt x="4236" y="1510"/>
                  </a:lnTo>
                  <a:lnTo>
                    <a:pt x="4368" y="1281"/>
                  </a:lnTo>
                  <a:lnTo>
                    <a:pt x="4466" y="1018"/>
                  </a:lnTo>
                  <a:lnTo>
                    <a:pt x="4565" y="755"/>
                  </a:lnTo>
                  <a:lnTo>
                    <a:pt x="4696" y="328"/>
                  </a:lnTo>
                  <a:lnTo>
                    <a:pt x="4696" y="164"/>
                  </a:lnTo>
                  <a:lnTo>
                    <a:pt x="4696" y="33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641150" y="885425"/>
              <a:ext cx="119050" cy="146150"/>
            </a:xfrm>
            <a:custGeom>
              <a:avLst/>
              <a:gdLst/>
              <a:ahLst/>
              <a:cxnLst/>
              <a:rect l="l" t="t" r="r" b="b"/>
              <a:pathLst>
                <a:path w="4762" h="5846" extrusionOk="0">
                  <a:moveTo>
                    <a:pt x="99" y="1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198"/>
                  </a:lnTo>
                  <a:lnTo>
                    <a:pt x="66" y="362"/>
                  </a:lnTo>
                  <a:lnTo>
                    <a:pt x="230" y="822"/>
                  </a:lnTo>
                  <a:lnTo>
                    <a:pt x="427" y="1314"/>
                  </a:lnTo>
                  <a:lnTo>
                    <a:pt x="657" y="1708"/>
                  </a:lnTo>
                  <a:lnTo>
                    <a:pt x="952" y="2004"/>
                  </a:lnTo>
                  <a:lnTo>
                    <a:pt x="1281" y="2332"/>
                  </a:lnTo>
                  <a:lnTo>
                    <a:pt x="1872" y="3054"/>
                  </a:lnTo>
                  <a:lnTo>
                    <a:pt x="2463" y="3777"/>
                  </a:lnTo>
                  <a:lnTo>
                    <a:pt x="2857" y="4302"/>
                  </a:lnTo>
                  <a:lnTo>
                    <a:pt x="3119" y="4729"/>
                  </a:lnTo>
                  <a:lnTo>
                    <a:pt x="3185" y="4827"/>
                  </a:lnTo>
                  <a:lnTo>
                    <a:pt x="3185" y="4860"/>
                  </a:lnTo>
                  <a:lnTo>
                    <a:pt x="3152" y="4860"/>
                  </a:lnTo>
                  <a:lnTo>
                    <a:pt x="2922" y="4827"/>
                  </a:lnTo>
                  <a:lnTo>
                    <a:pt x="2725" y="4762"/>
                  </a:lnTo>
                  <a:lnTo>
                    <a:pt x="2594" y="4663"/>
                  </a:lnTo>
                  <a:lnTo>
                    <a:pt x="2496" y="4598"/>
                  </a:lnTo>
                  <a:lnTo>
                    <a:pt x="2299" y="4532"/>
                  </a:lnTo>
                  <a:lnTo>
                    <a:pt x="1905" y="4335"/>
                  </a:lnTo>
                  <a:lnTo>
                    <a:pt x="1412" y="4236"/>
                  </a:lnTo>
                  <a:lnTo>
                    <a:pt x="854" y="4171"/>
                  </a:lnTo>
                  <a:lnTo>
                    <a:pt x="361" y="4138"/>
                  </a:lnTo>
                  <a:lnTo>
                    <a:pt x="197" y="4171"/>
                  </a:lnTo>
                  <a:lnTo>
                    <a:pt x="99" y="4204"/>
                  </a:lnTo>
                  <a:lnTo>
                    <a:pt x="99" y="4269"/>
                  </a:lnTo>
                  <a:lnTo>
                    <a:pt x="99" y="4335"/>
                  </a:lnTo>
                  <a:lnTo>
                    <a:pt x="164" y="4532"/>
                  </a:lnTo>
                  <a:lnTo>
                    <a:pt x="329" y="4762"/>
                  </a:lnTo>
                  <a:lnTo>
                    <a:pt x="526" y="4992"/>
                  </a:lnTo>
                  <a:lnTo>
                    <a:pt x="788" y="5221"/>
                  </a:lnTo>
                  <a:lnTo>
                    <a:pt x="1018" y="5418"/>
                  </a:lnTo>
                  <a:lnTo>
                    <a:pt x="1281" y="5583"/>
                  </a:lnTo>
                  <a:lnTo>
                    <a:pt x="1478" y="5681"/>
                  </a:lnTo>
                  <a:lnTo>
                    <a:pt x="1970" y="5747"/>
                  </a:lnTo>
                  <a:lnTo>
                    <a:pt x="2561" y="5812"/>
                  </a:lnTo>
                  <a:lnTo>
                    <a:pt x="3316" y="5845"/>
                  </a:lnTo>
                  <a:lnTo>
                    <a:pt x="3973" y="5812"/>
                  </a:lnTo>
                  <a:lnTo>
                    <a:pt x="4630" y="5747"/>
                  </a:lnTo>
                  <a:lnTo>
                    <a:pt x="4728" y="5747"/>
                  </a:lnTo>
                  <a:lnTo>
                    <a:pt x="4761" y="5714"/>
                  </a:lnTo>
                  <a:lnTo>
                    <a:pt x="4663" y="5583"/>
                  </a:lnTo>
                  <a:lnTo>
                    <a:pt x="4466" y="5320"/>
                  </a:lnTo>
                  <a:lnTo>
                    <a:pt x="3710" y="4269"/>
                  </a:lnTo>
                  <a:lnTo>
                    <a:pt x="3119" y="3317"/>
                  </a:lnTo>
                  <a:lnTo>
                    <a:pt x="2627" y="2529"/>
                  </a:lnTo>
                  <a:lnTo>
                    <a:pt x="2200" y="1708"/>
                  </a:lnTo>
                  <a:lnTo>
                    <a:pt x="1773" y="855"/>
                  </a:lnTo>
                  <a:lnTo>
                    <a:pt x="1576" y="658"/>
                  </a:lnTo>
                  <a:lnTo>
                    <a:pt x="1346" y="461"/>
                  </a:lnTo>
                  <a:lnTo>
                    <a:pt x="1051" y="264"/>
                  </a:lnTo>
                  <a:lnTo>
                    <a:pt x="788" y="132"/>
                  </a:lnTo>
                  <a:lnTo>
                    <a:pt x="526" y="3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641150" y="1545375"/>
              <a:ext cx="119050" cy="146975"/>
            </a:xfrm>
            <a:custGeom>
              <a:avLst/>
              <a:gdLst/>
              <a:ahLst/>
              <a:cxnLst/>
              <a:rect l="l" t="t" r="r" b="b"/>
              <a:pathLst>
                <a:path w="4762" h="5879" extrusionOk="0">
                  <a:moveTo>
                    <a:pt x="3316" y="1"/>
                  </a:moveTo>
                  <a:lnTo>
                    <a:pt x="2561" y="67"/>
                  </a:lnTo>
                  <a:lnTo>
                    <a:pt x="1970" y="99"/>
                  </a:lnTo>
                  <a:lnTo>
                    <a:pt x="1478" y="165"/>
                  </a:lnTo>
                  <a:lnTo>
                    <a:pt x="1248" y="264"/>
                  </a:lnTo>
                  <a:lnTo>
                    <a:pt x="985" y="428"/>
                  </a:lnTo>
                  <a:lnTo>
                    <a:pt x="690" y="592"/>
                  </a:lnTo>
                  <a:lnTo>
                    <a:pt x="460" y="822"/>
                  </a:lnTo>
                  <a:lnTo>
                    <a:pt x="230" y="1019"/>
                  </a:lnTo>
                  <a:lnTo>
                    <a:pt x="99" y="1183"/>
                  </a:lnTo>
                  <a:lnTo>
                    <a:pt x="0" y="1347"/>
                  </a:lnTo>
                  <a:lnTo>
                    <a:pt x="0" y="1413"/>
                  </a:lnTo>
                  <a:lnTo>
                    <a:pt x="0" y="1446"/>
                  </a:lnTo>
                  <a:lnTo>
                    <a:pt x="33" y="1478"/>
                  </a:lnTo>
                  <a:lnTo>
                    <a:pt x="99" y="1511"/>
                  </a:lnTo>
                  <a:lnTo>
                    <a:pt x="296" y="1544"/>
                  </a:lnTo>
                  <a:lnTo>
                    <a:pt x="854" y="1577"/>
                  </a:lnTo>
                  <a:lnTo>
                    <a:pt x="1445" y="1577"/>
                  </a:lnTo>
                  <a:lnTo>
                    <a:pt x="1708" y="1544"/>
                  </a:lnTo>
                  <a:lnTo>
                    <a:pt x="1905" y="1511"/>
                  </a:lnTo>
                  <a:lnTo>
                    <a:pt x="2299" y="1314"/>
                  </a:lnTo>
                  <a:lnTo>
                    <a:pt x="2496" y="1249"/>
                  </a:lnTo>
                  <a:lnTo>
                    <a:pt x="2594" y="1183"/>
                  </a:lnTo>
                  <a:lnTo>
                    <a:pt x="2725" y="1084"/>
                  </a:lnTo>
                  <a:lnTo>
                    <a:pt x="2922" y="1052"/>
                  </a:lnTo>
                  <a:lnTo>
                    <a:pt x="3152" y="986"/>
                  </a:lnTo>
                  <a:lnTo>
                    <a:pt x="3185" y="986"/>
                  </a:lnTo>
                  <a:lnTo>
                    <a:pt x="3152" y="1052"/>
                  </a:lnTo>
                  <a:lnTo>
                    <a:pt x="3119" y="1117"/>
                  </a:lnTo>
                  <a:lnTo>
                    <a:pt x="2857" y="1544"/>
                  </a:lnTo>
                  <a:lnTo>
                    <a:pt x="2463" y="2069"/>
                  </a:lnTo>
                  <a:lnTo>
                    <a:pt x="1872" y="2792"/>
                  </a:lnTo>
                  <a:lnTo>
                    <a:pt x="1281" y="3514"/>
                  </a:lnTo>
                  <a:lnTo>
                    <a:pt x="952" y="3842"/>
                  </a:lnTo>
                  <a:lnTo>
                    <a:pt x="657" y="4138"/>
                  </a:lnTo>
                  <a:lnTo>
                    <a:pt x="493" y="4368"/>
                  </a:lnTo>
                  <a:lnTo>
                    <a:pt x="394" y="4598"/>
                  </a:lnTo>
                  <a:lnTo>
                    <a:pt x="263" y="4860"/>
                  </a:lnTo>
                  <a:lnTo>
                    <a:pt x="197" y="5123"/>
                  </a:lnTo>
                  <a:lnTo>
                    <a:pt x="66" y="5550"/>
                  </a:lnTo>
                  <a:lnTo>
                    <a:pt x="33" y="5747"/>
                  </a:lnTo>
                  <a:lnTo>
                    <a:pt x="66" y="5845"/>
                  </a:lnTo>
                  <a:lnTo>
                    <a:pt x="99" y="5878"/>
                  </a:lnTo>
                  <a:lnTo>
                    <a:pt x="329" y="5878"/>
                  </a:lnTo>
                  <a:lnTo>
                    <a:pt x="591" y="5780"/>
                  </a:lnTo>
                  <a:lnTo>
                    <a:pt x="887" y="5648"/>
                  </a:lnTo>
                  <a:lnTo>
                    <a:pt x="1149" y="5484"/>
                  </a:lnTo>
                  <a:lnTo>
                    <a:pt x="1412" y="5320"/>
                  </a:lnTo>
                  <a:lnTo>
                    <a:pt x="1609" y="5156"/>
                  </a:lnTo>
                  <a:lnTo>
                    <a:pt x="1773" y="4992"/>
                  </a:lnTo>
                  <a:lnTo>
                    <a:pt x="2200" y="4138"/>
                  </a:lnTo>
                  <a:lnTo>
                    <a:pt x="2627" y="3317"/>
                  </a:lnTo>
                  <a:lnTo>
                    <a:pt x="3119" y="2529"/>
                  </a:lnTo>
                  <a:lnTo>
                    <a:pt x="3710" y="1577"/>
                  </a:lnTo>
                  <a:lnTo>
                    <a:pt x="4466" y="526"/>
                  </a:lnTo>
                  <a:lnTo>
                    <a:pt x="4630" y="264"/>
                  </a:lnTo>
                  <a:lnTo>
                    <a:pt x="4728" y="132"/>
                  </a:lnTo>
                  <a:lnTo>
                    <a:pt x="4761" y="99"/>
                  </a:lnTo>
                  <a:lnTo>
                    <a:pt x="4630" y="99"/>
                  </a:lnTo>
                  <a:lnTo>
                    <a:pt x="3973" y="34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524575" y="1545375"/>
              <a:ext cx="118225" cy="146150"/>
            </a:xfrm>
            <a:custGeom>
              <a:avLst/>
              <a:gdLst/>
              <a:ahLst/>
              <a:cxnLst/>
              <a:rect l="l" t="t" r="r" b="b"/>
              <a:pathLst>
                <a:path w="4729" h="5846" extrusionOk="0">
                  <a:moveTo>
                    <a:pt x="1446" y="1"/>
                  </a:moveTo>
                  <a:lnTo>
                    <a:pt x="789" y="34"/>
                  </a:lnTo>
                  <a:lnTo>
                    <a:pt x="132" y="99"/>
                  </a:lnTo>
                  <a:lnTo>
                    <a:pt x="1" y="99"/>
                  </a:lnTo>
                  <a:lnTo>
                    <a:pt x="1" y="132"/>
                  </a:lnTo>
                  <a:lnTo>
                    <a:pt x="99" y="264"/>
                  </a:lnTo>
                  <a:lnTo>
                    <a:pt x="296" y="526"/>
                  </a:lnTo>
                  <a:lnTo>
                    <a:pt x="1019" y="1577"/>
                  </a:lnTo>
                  <a:lnTo>
                    <a:pt x="1643" y="2529"/>
                  </a:lnTo>
                  <a:lnTo>
                    <a:pt x="2102" y="3317"/>
                  </a:lnTo>
                  <a:lnTo>
                    <a:pt x="2562" y="4138"/>
                  </a:lnTo>
                  <a:lnTo>
                    <a:pt x="2989" y="4992"/>
                  </a:lnTo>
                  <a:lnTo>
                    <a:pt x="3186" y="5189"/>
                  </a:lnTo>
                  <a:lnTo>
                    <a:pt x="3416" y="5386"/>
                  </a:lnTo>
                  <a:lnTo>
                    <a:pt x="3678" y="5583"/>
                  </a:lnTo>
                  <a:lnTo>
                    <a:pt x="3941" y="5714"/>
                  </a:lnTo>
                  <a:lnTo>
                    <a:pt x="4236" y="5812"/>
                  </a:lnTo>
                  <a:lnTo>
                    <a:pt x="4466" y="5845"/>
                  </a:lnTo>
                  <a:lnTo>
                    <a:pt x="4630" y="5845"/>
                  </a:lnTo>
                  <a:lnTo>
                    <a:pt x="4696" y="5812"/>
                  </a:lnTo>
                  <a:lnTo>
                    <a:pt x="4729" y="5780"/>
                  </a:lnTo>
                  <a:lnTo>
                    <a:pt x="4729" y="5648"/>
                  </a:lnTo>
                  <a:lnTo>
                    <a:pt x="4696" y="5484"/>
                  </a:lnTo>
                  <a:lnTo>
                    <a:pt x="4532" y="5024"/>
                  </a:lnTo>
                  <a:lnTo>
                    <a:pt x="4302" y="4532"/>
                  </a:lnTo>
                  <a:lnTo>
                    <a:pt x="4105" y="4138"/>
                  </a:lnTo>
                  <a:lnTo>
                    <a:pt x="3777" y="3842"/>
                  </a:lnTo>
                  <a:lnTo>
                    <a:pt x="3481" y="3514"/>
                  </a:lnTo>
                  <a:lnTo>
                    <a:pt x="2890" y="2792"/>
                  </a:lnTo>
                  <a:lnTo>
                    <a:pt x="2299" y="2069"/>
                  </a:lnTo>
                  <a:lnTo>
                    <a:pt x="1905" y="1544"/>
                  </a:lnTo>
                  <a:lnTo>
                    <a:pt x="1643" y="1117"/>
                  </a:lnTo>
                  <a:lnTo>
                    <a:pt x="1577" y="1052"/>
                  </a:lnTo>
                  <a:lnTo>
                    <a:pt x="1544" y="986"/>
                  </a:lnTo>
                  <a:lnTo>
                    <a:pt x="1610" y="986"/>
                  </a:lnTo>
                  <a:lnTo>
                    <a:pt x="1840" y="1019"/>
                  </a:lnTo>
                  <a:lnTo>
                    <a:pt x="2037" y="1084"/>
                  </a:lnTo>
                  <a:lnTo>
                    <a:pt x="2135" y="1183"/>
                  </a:lnTo>
                  <a:lnTo>
                    <a:pt x="2266" y="1249"/>
                  </a:lnTo>
                  <a:lnTo>
                    <a:pt x="2463" y="1314"/>
                  </a:lnTo>
                  <a:lnTo>
                    <a:pt x="2857" y="1511"/>
                  </a:lnTo>
                  <a:lnTo>
                    <a:pt x="3317" y="1610"/>
                  </a:lnTo>
                  <a:lnTo>
                    <a:pt x="3908" y="1675"/>
                  </a:lnTo>
                  <a:lnTo>
                    <a:pt x="4401" y="1708"/>
                  </a:lnTo>
                  <a:lnTo>
                    <a:pt x="4565" y="1675"/>
                  </a:lnTo>
                  <a:lnTo>
                    <a:pt x="4663" y="1643"/>
                  </a:lnTo>
                  <a:lnTo>
                    <a:pt x="4663" y="1577"/>
                  </a:lnTo>
                  <a:lnTo>
                    <a:pt x="4663" y="1511"/>
                  </a:lnTo>
                  <a:lnTo>
                    <a:pt x="4565" y="1314"/>
                  </a:lnTo>
                  <a:lnTo>
                    <a:pt x="4433" y="1117"/>
                  </a:lnTo>
                  <a:lnTo>
                    <a:pt x="4204" y="855"/>
                  </a:lnTo>
                  <a:lnTo>
                    <a:pt x="3974" y="625"/>
                  </a:lnTo>
                  <a:lnTo>
                    <a:pt x="3711" y="428"/>
                  </a:lnTo>
                  <a:lnTo>
                    <a:pt x="3481" y="264"/>
                  </a:lnTo>
                  <a:lnTo>
                    <a:pt x="3284" y="165"/>
                  </a:lnTo>
                  <a:lnTo>
                    <a:pt x="2759" y="99"/>
                  </a:lnTo>
                  <a:lnTo>
                    <a:pt x="2201" y="3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624725" y="895275"/>
              <a:ext cx="35325" cy="784750"/>
            </a:xfrm>
            <a:custGeom>
              <a:avLst/>
              <a:gdLst/>
              <a:ahLst/>
              <a:cxnLst/>
              <a:rect l="l" t="t" r="r" b="b"/>
              <a:pathLst>
                <a:path w="1413" h="31390" extrusionOk="0">
                  <a:moveTo>
                    <a:pt x="657" y="1"/>
                  </a:moveTo>
                  <a:lnTo>
                    <a:pt x="624" y="34"/>
                  </a:lnTo>
                  <a:lnTo>
                    <a:pt x="559" y="165"/>
                  </a:lnTo>
                  <a:lnTo>
                    <a:pt x="460" y="592"/>
                  </a:lnTo>
                  <a:lnTo>
                    <a:pt x="362" y="1216"/>
                  </a:lnTo>
                  <a:lnTo>
                    <a:pt x="230" y="1971"/>
                  </a:lnTo>
                  <a:lnTo>
                    <a:pt x="66" y="3613"/>
                  </a:lnTo>
                  <a:lnTo>
                    <a:pt x="33" y="4368"/>
                  </a:lnTo>
                  <a:lnTo>
                    <a:pt x="1" y="4926"/>
                  </a:lnTo>
                  <a:lnTo>
                    <a:pt x="132" y="7585"/>
                  </a:lnTo>
                  <a:lnTo>
                    <a:pt x="230" y="10245"/>
                  </a:lnTo>
                  <a:lnTo>
                    <a:pt x="296" y="12904"/>
                  </a:lnTo>
                  <a:lnTo>
                    <a:pt x="329" y="15564"/>
                  </a:lnTo>
                  <a:lnTo>
                    <a:pt x="296" y="18223"/>
                  </a:lnTo>
                  <a:lnTo>
                    <a:pt x="230" y="20883"/>
                  </a:lnTo>
                  <a:lnTo>
                    <a:pt x="132" y="23542"/>
                  </a:lnTo>
                  <a:lnTo>
                    <a:pt x="1" y="26202"/>
                  </a:lnTo>
                  <a:lnTo>
                    <a:pt x="1" y="26924"/>
                  </a:lnTo>
                  <a:lnTo>
                    <a:pt x="66" y="27712"/>
                  </a:lnTo>
                  <a:lnTo>
                    <a:pt x="230" y="29420"/>
                  </a:lnTo>
                  <a:lnTo>
                    <a:pt x="329" y="30208"/>
                  </a:lnTo>
                  <a:lnTo>
                    <a:pt x="427" y="30831"/>
                  </a:lnTo>
                  <a:lnTo>
                    <a:pt x="493" y="31258"/>
                  </a:lnTo>
                  <a:lnTo>
                    <a:pt x="559" y="31357"/>
                  </a:lnTo>
                  <a:lnTo>
                    <a:pt x="592" y="31390"/>
                  </a:lnTo>
                  <a:lnTo>
                    <a:pt x="657" y="31357"/>
                  </a:lnTo>
                  <a:lnTo>
                    <a:pt x="690" y="31225"/>
                  </a:lnTo>
                  <a:lnTo>
                    <a:pt x="821" y="30766"/>
                  </a:lnTo>
                  <a:lnTo>
                    <a:pt x="953" y="30109"/>
                  </a:lnTo>
                  <a:lnTo>
                    <a:pt x="1084" y="29321"/>
                  </a:lnTo>
                  <a:lnTo>
                    <a:pt x="1215" y="28435"/>
                  </a:lnTo>
                  <a:lnTo>
                    <a:pt x="1314" y="27581"/>
                  </a:lnTo>
                  <a:lnTo>
                    <a:pt x="1380" y="26826"/>
                  </a:lnTo>
                  <a:lnTo>
                    <a:pt x="1412" y="26202"/>
                  </a:lnTo>
                  <a:lnTo>
                    <a:pt x="1248" y="23542"/>
                  </a:lnTo>
                  <a:lnTo>
                    <a:pt x="1150" y="20883"/>
                  </a:lnTo>
                  <a:lnTo>
                    <a:pt x="1117" y="18223"/>
                  </a:lnTo>
                  <a:lnTo>
                    <a:pt x="1084" y="15564"/>
                  </a:lnTo>
                  <a:lnTo>
                    <a:pt x="1117" y="12904"/>
                  </a:lnTo>
                  <a:lnTo>
                    <a:pt x="1150" y="10245"/>
                  </a:lnTo>
                  <a:lnTo>
                    <a:pt x="1248" y="7585"/>
                  </a:lnTo>
                  <a:lnTo>
                    <a:pt x="1412" y="4926"/>
                  </a:lnTo>
                  <a:lnTo>
                    <a:pt x="1380" y="4138"/>
                  </a:lnTo>
                  <a:lnTo>
                    <a:pt x="1314" y="3317"/>
                  </a:lnTo>
                  <a:lnTo>
                    <a:pt x="1248" y="2496"/>
                  </a:lnTo>
                  <a:lnTo>
                    <a:pt x="1117" y="1708"/>
                  </a:lnTo>
                  <a:lnTo>
                    <a:pt x="1018" y="1019"/>
                  </a:lnTo>
                  <a:lnTo>
                    <a:pt x="887" y="493"/>
                  </a:lnTo>
                  <a:lnTo>
                    <a:pt x="756" y="132"/>
                  </a:lnTo>
                  <a:lnTo>
                    <a:pt x="723" y="3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898875" y="1171075"/>
              <a:ext cx="147800" cy="119050"/>
            </a:xfrm>
            <a:custGeom>
              <a:avLst/>
              <a:gdLst/>
              <a:ahLst/>
              <a:cxnLst/>
              <a:rect l="l" t="t" r="r" b="b"/>
              <a:pathLst>
                <a:path w="5912" h="4762" extrusionOk="0">
                  <a:moveTo>
                    <a:pt x="99" y="1"/>
                  </a:moveTo>
                  <a:lnTo>
                    <a:pt x="99" y="34"/>
                  </a:lnTo>
                  <a:lnTo>
                    <a:pt x="99" y="132"/>
                  </a:lnTo>
                  <a:lnTo>
                    <a:pt x="67" y="756"/>
                  </a:lnTo>
                  <a:lnTo>
                    <a:pt x="1" y="1413"/>
                  </a:lnTo>
                  <a:lnTo>
                    <a:pt x="67" y="2201"/>
                  </a:lnTo>
                  <a:lnTo>
                    <a:pt x="132" y="2759"/>
                  </a:lnTo>
                  <a:lnTo>
                    <a:pt x="198" y="3251"/>
                  </a:lnTo>
                  <a:lnTo>
                    <a:pt x="296" y="3514"/>
                  </a:lnTo>
                  <a:lnTo>
                    <a:pt x="428" y="3777"/>
                  </a:lnTo>
                  <a:lnTo>
                    <a:pt x="625" y="4039"/>
                  </a:lnTo>
                  <a:lnTo>
                    <a:pt x="822" y="4269"/>
                  </a:lnTo>
                  <a:lnTo>
                    <a:pt x="1019" y="4499"/>
                  </a:lnTo>
                  <a:lnTo>
                    <a:pt x="1216" y="4663"/>
                  </a:lnTo>
                  <a:lnTo>
                    <a:pt x="1347" y="4729"/>
                  </a:lnTo>
                  <a:lnTo>
                    <a:pt x="1413" y="4762"/>
                  </a:lnTo>
                  <a:lnTo>
                    <a:pt x="1446" y="4762"/>
                  </a:lnTo>
                  <a:lnTo>
                    <a:pt x="1511" y="4696"/>
                  </a:lnTo>
                  <a:lnTo>
                    <a:pt x="1544" y="4630"/>
                  </a:lnTo>
                  <a:lnTo>
                    <a:pt x="1577" y="4433"/>
                  </a:lnTo>
                  <a:lnTo>
                    <a:pt x="1610" y="3875"/>
                  </a:lnTo>
                  <a:lnTo>
                    <a:pt x="1577" y="3284"/>
                  </a:lnTo>
                  <a:lnTo>
                    <a:pt x="1544" y="3022"/>
                  </a:lnTo>
                  <a:lnTo>
                    <a:pt x="1511" y="2825"/>
                  </a:lnTo>
                  <a:lnTo>
                    <a:pt x="1314" y="2463"/>
                  </a:lnTo>
                  <a:lnTo>
                    <a:pt x="1249" y="2234"/>
                  </a:lnTo>
                  <a:lnTo>
                    <a:pt x="1183" y="2135"/>
                  </a:lnTo>
                  <a:lnTo>
                    <a:pt x="1117" y="2004"/>
                  </a:lnTo>
                  <a:lnTo>
                    <a:pt x="1052" y="1840"/>
                  </a:lnTo>
                  <a:lnTo>
                    <a:pt x="1019" y="1610"/>
                  </a:lnTo>
                  <a:lnTo>
                    <a:pt x="1019" y="1544"/>
                  </a:lnTo>
                  <a:lnTo>
                    <a:pt x="1052" y="1577"/>
                  </a:lnTo>
                  <a:lnTo>
                    <a:pt x="1150" y="1610"/>
                  </a:lnTo>
                  <a:lnTo>
                    <a:pt x="1544" y="1905"/>
                  </a:lnTo>
                  <a:lnTo>
                    <a:pt x="2069" y="2299"/>
                  </a:lnTo>
                  <a:lnTo>
                    <a:pt x="2825" y="2857"/>
                  </a:lnTo>
                  <a:lnTo>
                    <a:pt x="3514" y="3481"/>
                  </a:lnTo>
                  <a:lnTo>
                    <a:pt x="3842" y="3777"/>
                  </a:lnTo>
                  <a:lnTo>
                    <a:pt x="4138" y="4105"/>
                  </a:lnTo>
                  <a:lnTo>
                    <a:pt x="4368" y="4236"/>
                  </a:lnTo>
                  <a:lnTo>
                    <a:pt x="4598" y="4368"/>
                  </a:lnTo>
                  <a:lnTo>
                    <a:pt x="4860" y="4466"/>
                  </a:lnTo>
                  <a:lnTo>
                    <a:pt x="5123" y="4565"/>
                  </a:lnTo>
                  <a:lnTo>
                    <a:pt x="5550" y="4663"/>
                  </a:lnTo>
                  <a:lnTo>
                    <a:pt x="5747" y="4696"/>
                  </a:lnTo>
                  <a:lnTo>
                    <a:pt x="5845" y="4663"/>
                  </a:lnTo>
                  <a:lnTo>
                    <a:pt x="5878" y="4630"/>
                  </a:lnTo>
                  <a:lnTo>
                    <a:pt x="5911" y="4598"/>
                  </a:lnTo>
                  <a:lnTo>
                    <a:pt x="5878" y="4401"/>
                  </a:lnTo>
                  <a:lnTo>
                    <a:pt x="5813" y="4138"/>
                  </a:lnTo>
                  <a:lnTo>
                    <a:pt x="5681" y="3842"/>
                  </a:lnTo>
                  <a:lnTo>
                    <a:pt x="5517" y="3580"/>
                  </a:lnTo>
                  <a:lnTo>
                    <a:pt x="5320" y="3317"/>
                  </a:lnTo>
                  <a:lnTo>
                    <a:pt x="5156" y="3120"/>
                  </a:lnTo>
                  <a:lnTo>
                    <a:pt x="4992" y="2989"/>
                  </a:lnTo>
                  <a:lnTo>
                    <a:pt x="4138" y="2529"/>
                  </a:lnTo>
                  <a:lnTo>
                    <a:pt x="3317" y="2102"/>
                  </a:lnTo>
                  <a:lnTo>
                    <a:pt x="2529" y="1643"/>
                  </a:lnTo>
                  <a:lnTo>
                    <a:pt x="1577" y="1019"/>
                  </a:lnTo>
                  <a:lnTo>
                    <a:pt x="526" y="296"/>
                  </a:lnTo>
                  <a:lnTo>
                    <a:pt x="264" y="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898875" y="1287650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681" y="0"/>
                  </a:moveTo>
                  <a:lnTo>
                    <a:pt x="5484" y="33"/>
                  </a:lnTo>
                  <a:lnTo>
                    <a:pt x="5057" y="197"/>
                  </a:lnTo>
                  <a:lnTo>
                    <a:pt x="4532" y="427"/>
                  </a:lnTo>
                  <a:lnTo>
                    <a:pt x="4138" y="624"/>
                  </a:lnTo>
                  <a:lnTo>
                    <a:pt x="3842" y="952"/>
                  </a:lnTo>
                  <a:lnTo>
                    <a:pt x="3514" y="1248"/>
                  </a:lnTo>
                  <a:lnTo>
                    <a:pt x="2825" y="1872"/>
                  </a:lnTo>
                  <a:lnTo>
                    <a:pt x="2069" y="2463"/>
                  </a:lnTo>
                  <a:lnTo>
                    <a:pt x="1544" y="2857"/>
                  </a:lnTo>
                  <a:lnTo>
                    <a:pt x="1150" y="3119"/>
                  </a:lnTo>
                  <a:lnTo>
                    <a:pt x="1052" y="3152"/>
                  </a:lnTo>
                  <a:lnTo>
                    <a:pt x="1019" y="3185"/>
                  </a:lnTo>
                  <a:lnTo>
                    <a:pt x="1019" y="3119"/>
                  </a:lnTo>
                  <a:lnTo>
                    <a:pt x="1052" y="2922"/>
                  </a:lnTo>
                  <a:lnTo>
                    <a:pt x="1117" y="2725"/>
                  </a:lnTo>
                  <a:lnTo>
                    <a:pt x="1183" y="2594"/>
                  </a:lnTo>
                  <a:lnTo>
                    <a:pt x="1249" y="2496"/>
                  </a:lnTo>
                  <a:lnTo>
                    <a:pt x="1314" y="2299"/>
                  </a:lnTo>
                  <a:lnTo>
                    <a:pt x="1511" y="1905"/>
                  </a:lnTo>
                  <a:lnTo>
                    <a:pt x="1610" y="1412"/>
                  </a:lnTo>
                  <a:lnTo>
                    <a:pt x="1708" y="854"/>
                  </a:lnTo>
                  <a:lnTo>
                    <a:pt x="1708" y="329"/>
                  </a:lnTo>
                  <a:lnTo>
                    <a:pt x="1708" y="164"/>
                  </a:lnTo>
                  <a:lnTo>
                    <a:pt x="1643" y="99"/>
                  </a:lnTo>
                  <a:lnTo>
                    <a:pt x="1610" y="66"/>
                  </a:lnTo>
                  <a:lnTo>
                    <a:pt x="1511" y="99"/>
                  </a:lnTo>
                  <a:lnTo>
                    <a:pt x="1347" y="164"/>
                  </a:lnTo>
                  <a:lnTo>
                    <a:pt x="1117" y="329"/>
                  </a:lnTo>
                  <a:lnTo>
                    <a:pt x="887" y="526"/>
                  </a:lnTo>
                  <a:lnTo>
                    <a:pt x="625" y="755"/>
                  </a:lnTo>
                  <a:lnTo>
                    <a:pt x="428" y="1018"/>
                  </a:lnTo>
                  <a:lnTo>
                    <a:pt x="264" y="1248"/>
                  </a:lnTo>
                  <a:lnTo>
                    <a:pt x="198" y="1478"/>
                  </a:lnTo>
                  <a:lnTo>
                    <a:pt x="132" y="1970"/>
                  </a:lnTo>
                  <a:lnTo>
                    <a:pt x="67" y="2561"/>
                  </a:lnTo>
                  <a:lnTo>
                    <a:pt x="1" y="3316"/>
                  </a:lnTo>
                  <a:lnTo>
                    <a:pt x="67" y="3973"/>
                  </a:lnTo>
                  <a:lnTo>
                    <a:pt x="99" y="4630"/>
                  </a:lnTo>
                  <a:lnTo>
                    <a:pt x="99" y="4695"/>
                  </a:lnTo>
                  <a:lnTo>
                    <a:pt x="99" y="4728"/>
                  </a:lnTo>
                  <a:lnTo>
                    <a:pt x="132" y="4728"/>
                  </a:lnTo>
                  <a:lnTo>
                    <a:pt x="264" y="4630"/>
                  </a:lnTo>
                  <a:lnTo>
                    <a:pt x="526" y="4433"/>
                  </a:lnTo>
                  <a:lnTo>
                    <a:pt x="1577" y="3710"/>
                  </a:lnTo>
                  <a:lnTo>
                    <a:pt x="2529" y="3087"/>
                  </a:lnTo>
                  <a:lnTo>
                    <a:pt x="3317" y="2627"/>
                  </a:lnTo>
                  <a:lnTo>
                    <a:pt x="4138" y="2200"/>
                  </a:lnTo>
                  <a:lnTo>
                    <a:pt x="4992" y="1740"/>
                  </a:lnTo>
                  <a:lnTo>
                    <a:pt x="5222" y="1576"/>
                  </a:lnTo>
                  <a:lnTo>
                    <a:pt x="5419" y="1314"/>
                  </a:lnTo>
                  <a:lnTo>
                    <a:pt x="5583" y="1051"/>
                  </a:lnTo>
                  <a:lnTo>
                    <a:pt x="5714" y="788"/>
                  </a:lnTo>
                  <a:lnTo>
                    <a:pt x="5813" y="493"/>
                  </a:lnTo>
                  <a:lnTo>
                    <a:pt x="5845" y="263"/>
                  </a:lnTo>
                  <a:lnTo>
                    <a:pt x="5845" y="99"/>
                  </a:lnTo>
                  <a:lnTo>
                    <a:pt x="5813" y="3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238125" y="1286825"/>
              <a:ext cx="146950" cy="119050"/>
            </a:xfrm>
            <a:custGeom>
              <a:avLst/>
              <a:gdLst/>
              <a:ahLst/>
              <a:cxnLst/>
              <a:rect l="l" t="t" r="r" b="b"/>
              <a:pathLst>
                <a:path w="5878" h="4762" extrusionOk="0">
                  <a:moveTo>
                    <a:pt x="4433" y="0"/>
                  </a:moveTo>
                  <a:lnTo>
                    <a:pt x="4400" y="66"/>
                  </a:lnTo>
                  <a:lnTo>
                    <a:pt x="4367" y="132"/>
                  </a:lnTo>
                  <a:lnTo>
                    <a:pt x="4334" y="329"/>
                  </a:lnTo>
                  <a:lnTo>
                    <a:pt x="4301" y="887"/>
                  </a:lnTo>
                  <a:lnTo>
                    <a:pt x="4334" y="1478"/>
                  </a:lnTo>
                  <a:lnTo>
                    <a:pt x="4334" y="1741"/>
                  </a:lnTo>
                  <a:lnTo>
                    <a:pt x="4367" y="1938"/>
                  </a:lnTo>
                  <a:lnTo>
                    <a:pt x="4564" y="2332"/>
                  </a:lnTo>
                  <a:lnTo>
                    <a:pt x="4662" y="2529"/>
                  </a:lnTo>
                  <a:lnTo>
                    <a:pt x="4728" y="2627"/>
                  </a:lnTo>
                  <a:lnTo>
                    <a:pt x="4794" y="2758"/>
                  </a:lnTo>
                  <a:lnTo>
                    <a:pt x="4859" y="2923"/>
                  </a:lnTo>
                  <a:lnTo>
                    <a:pt x="4892" y="3152"/>
                  </a:lnTo>
                  <a:lnTo>
                    <a:pt x="4892" y="3218"/>
                  </a:lnTo>
                  <a:lnTo>
                    <a:pt x="4859" y="3185"/>
                  </a:lnTo>
                  <a:lnTo>
                    <a:pt x="4761" y="3152"/>
                  </a:lnTo>
                  <a:lnTo>
                    <a:pt x="4367" y="2890"/>
                  </a:lnTo>
                  <a:lnTo>
                    <a:pt x="3809" y="2496"/>
                  </a:lnTo>
                  <a:lnTo>
                    <a:pt x="3086" y="1905"/>
                  </a:lnTo>
                  <a:lnTo>
                    <a:pt x="2397" y="1281"/>
                  </a:lnTo>
                  <a:lnTo>
                    <a:pt x="2069" y="985"/>
                  </a:lnTo>
                  <a:lnTo>
                    <a:pt x="1740" y="657"/>
                  </a:lnTo>
                  <a:lnTo>
                    <a:pt x="1543" y="526"/>
                  </a:lnTo>
                  <a:lnTo>
                    <a:pt x="1281" y="394"/>
                  </a:lnTo>
                  <a:lnTo>
                    <a:pt x="1018" y="296"/>
                  </a:lnTo>
                  <a:lnTo>
                    <a:pt x="755" y="197"/>
                  </a:lnTo>
                  <a:lnTo>
                    <a:pt x="328" y="99"/>
                  </a:lnTo>
                  <a:lnTo>
                    <a:pt x="164" y="66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0" y="197"/>
                  </a:lnTo>
                  <a:lnTo>
                    <a:pt x="33" y="362"/>
                  </a:lnTo>
                  <a:lnTo>
                    <a:pt x="99" y="624"/>
                  </a:lnTo>
                  <a:lnTo>
                    <a:pt x="230" y="920"/>
                  </a:lnTo>
                  <a:lnTo>
                    <a:pt x="394" y="1182"/>
                  </a:lnTo>
                  <a:lnTo>
                    <a:pt x="558" y="1445"/>
                  </a:lnTo>
                  <a:lnTo>
                    <a:pt x="755" y="1642"/>
                  </a:lnTo>
                  <a:lnTo>
                    <a:pt x="919" y="1773"/>
                  </a:lnTo>
                  <a:lnTo>
                    <a:pt x="1773" y="2233"/>
                  </a:lnTo>
                  <a:lnTo>
                    <a:pt x="2561" y="2660"/>
                  </a:lnTo>
                  <a:lnTo>
                    <a:pt x="3349" y="3120"/>
                  </a:lnTo>
                  <a:lnTo>
                    <a:pt x="4301" y="3743"/>
                  </a:lnTo>
                  <a:lnTo>
                    <a:pt x="5352" y="4466"/>
                  </a:lnTo>
                  <a:lnTo>
                    <a:pt x="5647" y="4663"/>
                  </a:lnTo>
                  <a:lnTo>
                    <a:pt x="5779" y="4761"/>
                  </a:lnTo>
                  <a:lnTo>
                    <a:pt x="5779" y="4728"/>
                  </a:lnTo>
                  <a:lnTo>
                    <a:pt x="5812" y="4630"/>
                  </a:lnTo>
                  <a:lnTo>
                    <a:pt x="5844" y="4006"/>
                  </a:lnTo>
                  <a:lnTo>
                    <a:pt x="5877" y="3349"/>
                  </a:lnTo>
                  <a:lnTo>
                    <a:pt x="5844" y="2594"/>
                  </a:lnTo>
                  <a:lnTo>
                    <a:pt x="5779" y="2003"/>
                  </a:lnTo>
                  <a:lnTo>
                    <a:pt x="5713" y="1511"/>
                  </a:lnTo>
                  <a:lnTo>
                    <a:pt x="5615" y="1248"/>
                  </a:lnTo>
                  <a:lnTo>
                    <a:pt x="5483" y="985"/>
                  </a:lnTo>
                  <a:lnTo>
                    <a:pt x="5286" y="723"/>
                  </a:lnTo>
                  <a:lnTo>
                    <a:pt x="5089" y="493"/>
                  </a:lnTo>
                  <a:lnTo>
                    <a:pt x="4892" y="263"/>
                  </a:lnTo>
                  <a:lnTo>
                    <a:pt x="4695" y="99"/>
                  </a:lnTo>
                  <a:lnTo>
                    <a:pt x="4531" y="3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238925" y="1171075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747" y="1"/>
                  </a:moveTo>
                  <a:lnTo>
                    <a:pt x="5615" y="99"/>
                  </a:lnTo>
                  <a:lnTo>
                    <a:pt x="5320" y="296"/>
                  </a:lnTo>
                  <a:lnTo>
                    <a:pt x="4269" y="1019"/>
                  </a:lnTo>
                  <a:lnTo>
                    <a:pt x="3317" y="1643"/>
                  </a:lnTo>
                  <a:lnTo>
                    <a:pt x="2529" y="2102"/>
                  </a:lnTo>
                  <a:lnTo>
                    <a:pt x="1741" y="2529"/>
                  </a:lnTo>
                  <a:lnTo>
                    <a:pt x="887" y="2989"/>
                  </a:lnTo>
                  <a:lnTo>
                    <a:pt x="658" y="3153"/>
                  </a:lnTo>
                  <a:lnTo>
                    <a:pt x="461" y="3416"/>
                  </a:lnTo>
                  <a:lnTo>
                    <a:pt x="296" y="3678"/>
                  </a:lnTo>
                  <a:lnTo>
                    <a:pt x="132" y="3941"/>
                  </a:lnTo>
                  <a:lnTo>
                    <a:pt x="67" y="4236"/>
                  </a:lnTo>
                  <a:lnTo>
                    <a:pt x="1" y="4466"/>
                  </a:lnTo>
                  <a:lnTo>
                    <a:pt x="34" y="4630"/>
                  </a:lnTo>
                  <a:lnTo>
                    <a:pt x="34" y="4696"/>
                  </a:lnTo>
                  <a:lnTo>
                    <a:pt x="67" y="4729"/>
                  </a:lnTo>
                  <a:lnTo>
                    <a:pt x="198" y="4729"/>
                  </a:lnTo>
                  <a:lnTo>
                    <a:pt x="362" y="4696"/>
                  </a:lnTo>
                  <a:lnTo>
                    <a:pt x="822" y="4532"/>
                  </a:lnTo>
                  <a:lnTo>
                    <a:pt x="1347" y="4302"/>
                  </a:lnTo>
                  <a:lnTo>
                    <a:pt x="1708" y="4105"/>
                  </a:lnTo>
                  <a:lnTo>
                    <a:pt x="2037" y="3777"/>
                  </a:lnTo>
                  <a:lnTo>
                    <a:pt x="2365" y="3481"/>
                  </a:lnTo>
                  <a:lnTo>
                    <a:pt x="3054" y="2857"/>
                  </a:lnTo>
                  <a:lnTo>
                    <a:pt x="3777" y="2299"/>
                  </a:lnTo>
                  <a:lnTo>
                    <a:pt x="4335" y="1872"/>
                  </a:lnTo>
                  <a:lnTo>
                    <a:pt x="4729" y="1610"/>
                  </a:lnTo>
                  <a:lnTo>
                    <a:pt x="4827" y="1577"/>
                  </a:lnTo>
                  <a:lnTo>
                    <a:pt x="4860" y="1544"/>
                  </a:lnTo>
                  <a:lnTo>
                    <a:pt x="4860" y="1610"/>
                  </a:lnTo>
                  <a:lnTo>
                    <a:pt x="4827" y="1840"/>
                  </a:lnTo>
                  <a:lnTo>
                    <a:pt x="4762" y="2004"/>
                  </a:lnTo>
                  <a:lnTo>
                    <a:pt x="4696" y="2135"/>
                  </a:lnTo>
                  <a:lnTo>
                    <a:pt x="4630" y="2234"/>
                  </a:lnTo>
                  <a:lnTo>
                    <a:pt x="4532" y="2463"/>
                  </a:lnTo>
                  <a:lnTo>
                    <a:pt x="4335" y="2825"/>
                  </a:lnTo>
                  <a:lnTo>
                    <a:pt x="4236" y="3317"/>
                  </a:lnTo>
                  <a:lnTo>
                    <a:pt x="4171" y="3875"/>
                  </a:lnTo>
                  <a:lnTo>
                    <a:pt x="4171" y="4401"/>
                  </a:lnTo>
                  <a:lnTo>
                    <a:pt x="4171" y="4565"/>
                  </a:lnTo>
                  <a:lnTo>
                    <a:pt x="4204" y="4630"/>
                  </a:lnTo>
                  <a:lnTo>
                    <a:pt x="4269" y="4663"/>
                  </a:lnTo>
                  <a:lnTo>
                    <a:pt x="4335" y="4630"/>
                  </a:lnTo>
                  <a:lnTo>
                    <a:pt x="4532" y="4565"/>
                  </a:lnTo>
                  <a:lnTo>
                    <a:pt x="4762" y="4401"/>
                  </a:lnTo>
                  <a:lnTo>
                    <a:pt x="4992" y="4204"/>
                  </a:lnTo>
                  <a:lnTo>
                    <a:pt x="5221" y="3974"/>
                  </a:lnTo>
                  <a:lnTo>
                    <a:pt x="5451" y="3711"/>
                  </a:lnTo>
                  <a:lnTo>
                    <a:pt x="5583" y="3481"/>
                  </a:lnTo>
                  <a:lnTo>
                    <a:pt x="5681" y="3251"/>
                  </a:lnTo>
                  <a:lnTo>
                    <a:pt x="5747" y="2759"/>
                  </a:lnTo>
                  <a:lnTo>
                    <a:pt x="5812" y="2201"/>
                  </a:lnTo>
                  <a:lnTo>
                    <a:pt x="5845" y="1413"/>
                  </a:lnTo>
                  <a:lnTo>
                    <a:pt x="5812" y="756"/>
                  </a:lnTo>
                  <a:lnTo>
                    <a:pt x="5780" y="132"/>
                  </a:lnTo>
                  <a:lnTo>
                    <a:pt x="5780" y="34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250425" y="1271225"/>
              <a:ext cx="785575" cy="34500"/>
            </a:xfrm>
            <a:custGeom>
              <a:avLst/>
              <a:gdLst/>
              <a:ahLst/>
              <a:cxnLst/>
              <a:rect l="l" t="t" r="r" b="b"/>
              <a:pathLst>
                <a:path w="31423" h="1380" extrusionOk="0">
                  <a:moveTo>
                    <a:pt x="4499" y="1"/>
                  </a:moveTo>
                  <a:lnTo>
                    <a:pt x="3678" y="66"/>
                  </a:lnTo>
                  <a:lnTo>
                    <a:pt x="1971" y="198"/>
                  </a:lnTo>
                  <a:lnTo>
                    <a:pt x="1215" y="296"/>
                  </a:lnTo>
                  <a:lnTo>
                    <a:pt x="592" y="395"/>
                  </a:lnTo>
                  <a:lnTo>
                    <a:pt x="165" y="493"/>
                  </a:lnTo>
                  <a:lnTo>
                    <a:pt x="33" y="526"/>
                  </a:lnTo>
                  <a:lnTo>
                    <a:pt x="1" y="592"/>
                  </a:lnTo>
                  <a:lnTo>
                    <a:pt x="33" y="624"/>
                  </a:lnTo>
                  <a:lnTo>
                    <a:pt x="165" y="690"/>
                  </a:lnTo>
                  <a:lnTo>
                    <a:pt x="624" y="821"/>
                  </a:lnTo>
                  <a:lnTo>
                    <a:pt x="1281" y="953"/>
                  </a:lnTo>
                  <a:lnTo>
                    <a:pt x="2102" y="1084"/>
                  </a:lnTo>
                  <a:lnTo>
                    <a:pt x="2956" y="1215"/>
                  </a:lnTo>
                  <a:lnTo>
                    <a:pt x="3809" y="1314"/>
                  </a:lnTo>
                  <a:lnTo>
                    <a:pt x="4597" y="1380"/>
                  </a:lnTo>
                  <a:lnTo>
                    <a:pt x="5188" y="1380"/>
                  </a:lnTo>
                  <a:lnTo>
                    <a:pt x="7848" y="1248"/>
                  </a:lnTo>
                  <a:lnTo>
                    <a:pt x="10507" y="1150"/>
                  </a:lnTo>
                  <a:lnTo>
                    <a:pt x="13167" y="1084"/>
                  </a:lnTo>
                  <a:lnTo>
                    <a:pt x="18486" y="1084"/>
                  </a:lnTo>
                  <a:lnTo>
                    <a:pt x="21145" y="1150"/>
                  </a:lnTo>
                  <a:lnTo>
                    <a:pt x="23805" y="1248"/>
                  </a:lnTo>
                  <a:lnTo>
                    <a:pt x="26464" y="1380"/>
                  </a:lnTo>
                  <a:lnTo>
                    <a:pt x="27252" y="1380"/>
                  </a:lnTo>
                  <a:lnTo>
                    <a:pt x="28073" y="1314"/>
                  </a:lnTo>
                  <a:lnTo>
                    <a:pt x="28927" y="1215"/>
                  </a:lnTo>
                  <a:lnTo>
                    <a:pt x="29682" y="1117"/>
                  </a:lnTo>
                  <a:lnTo>
                    <a:pt x="30371" y="986"/>
                  </a:lnTo>
                  <a:lnTo>
                    <a:pt x="30930" y="854"/>
                  </a:lnTo>
                  <a:lnTo>
                    <a:pt x="31291" y="756"/>
                  </a:lnTo>
                  <a:lnTo>
                    <a:pt x="31389" y="690"/>
                  </a:lnTo>
                  <a:lnTo>
                    <a:pt x="31422" y="657"/>
                  </a:lnTo>
                  <a:lnTo>
                    <a:pt x="31357" y="592"/>
                  </a:lnTo>
                  <a:lnTo>
                    <a:pt x="31258" y="559"/>
                  </a:lnTo>
                  <a:lnTo>
                    <a:pt x="30831" y="460"/>
                  </a:lnTo>
                  <a:lnTo>
                    <a:pt x="30174" y="329"/>
                  </a:lnTo>
                  <a:lnTo>
                    <a:pt x="29419" y="230"/>
                  </a:lnTo>
                  <a:lnTo>
                    <a:pt x="27778" y="66"/>
                  </a:lnTo>
                  <a:lnTo>
                    <a:pt x="27055" y="1"/>
                  </a:lnTo>
                  <a:lnTo>
                    <a:pt x="26464" y="1"/>
                  </a:lnTo>
                  <a:lnTo>
                    <a:pt x="23805" y="132"/>
                  </a:lnTo>
                  <a:lnTo>
                    <a:pt x="21145" y="230"/>
                  </a:lnTo>
                  <a:lnTo>
                    <a:pt x="18486" y="296"/>
                  </a:lnTo>
                  <a:lnTo>
                    <a:pt x="15826" y="329"/>
                  </a:lnTo>
                  <a:lnTo>
                    <a:pt x="13167" y="296"/>
                  </a:lnTo>
                  <a:lnTo>
                    <a:pt x="10507" y="230"/>
                  </a:lnTo>
                  <a:lnTo>
                    <a:pt x="7848" y="13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22"/>
          <p:cNvGrpSpPr/>
          <p:nvPr/>
        </p:nvGrpSpPr>
        <p:grpSpPr>
          <a:xfrm rot="10800000" flipH="1">
            <a:off x="8338099" y="2624478"/>
            <a:ext cx="977207" cy="1024863"/>
            <a:chOff x="5384275" y="4723075"/>
            <a:chExt cx="660275" cy="692475"/>
          </a:xfrm>
        </p:grpSpPr>
        <p:sp>
          <p:nvSpPr>
            <p:cNvPr id="1972" name="Google Shape;1972;p22"/>
            <p:cNvSpPr/>
            <p:nvPr/>
          </p:nvSpPr>
          <p:spPr>
            <a:xfrm>
              <a:off x="5384275" y="4723075"/>
              <a:ext cx="660275" cy="692475"/>
            </a:xfrm>
            <a:custGeom>
              <a:avLst/>
              <a:gdLst/>
              <a:ahLst/>
              <a:cxnLst/>
              <a:rect l="l" t="t" r="r" b="b"/>
              <a:pathLst>
                <a:path w="26411" h="27699" extrusionOk="0">
                  <a:moveTo>
                    <a:pt x="25246" y="0"/>
                  </a:moveTo>
                  <a:lnTo>
                    <a:pt x="25082" y="21"/>
                  </a:lnTo>
                  <a:lnTo>
                    <a:pt x="24939" y="62"/>
                  </a:lnTo>
                  <a:lnTo>
                    <a:pt x="24796" y="143"/>
                  </a:lnTo>
                  <a:lnTo>
                    <a:pt x="24653" y="245"/>
                  </a:lnTo>
                  <a:lnTo>
                    <a:pt x="24510" y="368"/>
                  </a:lnTo>
                  <a:lnTo>
                    <a:pt x="24387" y="491"/>
                  </a:lnTo>
                  <a:lnTo>
                    <a:pt x="24244" y="654"/>
                  </a:lnTo>
                  <a:lnTo>
                    <a:pt x="23999" y="981"/>
                  </a:lnTo>
                  <a:lnTo>
                    <a:pt x="23529" y="1656"/>
                  </a:lnTo>
                  <a:lnTo>
                    <a:pt x="23304" y="1963"/>
                  </a:lnTo>
                  <a:lnTo>
                    <a:pt x="23079" y="2208"/>
                  </a:lnTo>
                  <a:lnTo>
                    <a:pt x="22854" y="2412"/>
                  </a:lnTo>
                  <a:lnTo>
                    <a:pt x="22588" y="2617"/>
                  </a:lnTo>
                  <a:lnTo>
                    <a:pt x="22322" y="2780"/>
                  </a:lnTo>
                  <a:lnTo>
                    <a:pt x="22057" y="2944"/>
                  </a:lnTo>
                  <a:lnTo>
                    <a:pt x="21771" y="3087"/>
                  </a:lnTo>
                  <a:lnTo>
                    <a:pt x="21464" y="3210"/>
                  </a:lnTo>
                  <a:lnTo>
                    <a:pt x="21178" y="3332"/>
                  </a:lnTo>
                  <a:lnTo>
                    <a:pt x="20871" y="3414"/>
                  </a:lnTo>
                  <a:lnTo>
                    <a:pt x="20544" y="3496"/>
                  </a:lnTo>
                  <a:lnTo>
                    <a:pt x="20237" y="3578"/>
                  </a:lnTo>
                  <a:lnTo>
                    <a:pt x="19910" y="3618"/>
                  </a:lnTo>
                  <a:lnTo>
                    <a:pt x="19583" y="3659"/>
                  </a:lnTo>
                  <a:lnTo>
                    <a:pt x="19256" y="3700"/>
                  </a:lnTo>
                  <a:lnTo>
                    <a:pt x="18275" y="3700"/>
                  </a:lnTo>
                  <a:lnTo>
                    <a:pt x="17641" y="3659"/>
                  </a:lnTo>
                  <a:lnTo>
                    <a:pt x="16987" y="3598"/>
                  </a:lnTo>
                  <a:lnTo>
                    <a:pt x="16353" y="3496"/>
                  </a:lnTo>
                  <a:lnTo>
                    <a:pt x="15720" y="3394"/>
                  </a:lnTo>
                  <a:lnTo>
                    <a:pt x="14452" y="3148"/>
                  </a:lnTo>
                  <a:lnTo>
                    <a:pt x="13798" y="3046"/>
                  </a:lnTo>
                  <a:lnTo>
                    <a:pt x="13165" y="2944"/>
                  </a:lnTo>
                  <a:lnTo>
                    <a:pt x="12510" y="2862"/>
                  </a:lnTo>
                  <a:lnTo>
                    <a:pt x="11877" y="2821"/>
                  </a:lnTo>
                  <a:lnTo>
                    <a:pt x="11223" y="2801"/>
                  </a:lnTo>
                  <a:lnTo>
                    <a:pt x="10568" y="2821"/>
                  </a:lnTo>
                  <a:lnTo>
                    <a:pt x="10241" y="2862"/>
                  </a:lnTo>
                  <a:lnTo>
                    <a:pt x="9935" y="2903"/>
                  </a:lnTo>
                  <a:lnTo>
                    <a:pt x="9608" y="2964"/>
                  </a:lnTo>
                  <a:lnTo>
                    <a:pt x="9301" y="3026"/>
                  </a:lnTo>
                  <a:lnTo>
                    <a:pt x="8994" y="3107"/>
                  </a:lnTo>
                  <a:lnTo>
                    <a:pt x="8688" y="3210"/>
                  </a:lnTo>
                  <a:lnTo>
                    <a:pt x="8381" y="3332"/>
                  </a:lnTo>
                  <a:lnTo>
                    <a:pt x="8095" y="3455"/>
                  </a:lnTo>
                  <a:lnTo>
                    <a:pt x="7850" y="3578"/>
                  </a:lnTo>
                  <a:lnTo>
                    <a:pt x="7625" y="3721"/>
                  </a:lnTo>
                  <a:lnTo>
                    <a:pt x="7400" y="3884"/>
                  </a:lnTo>
                  <a:lnTo>
                    <a:pt x="7196" y="4048"/>
                  </a:lnTo>
                  <a:lnTo>
                    <a:pt x="7012" y="4232"/>
                  </a:lnTo>
                  <a:lnTo>
                    <a:pt x="6828" y="4416"/>
                  </a:lnTo>
                  <a:lnTo>
                    <a:pt x="6664" y="4620"/>
                  </a:lnTo>
                  <a:lnTo>
                    <a:pt x="6521" y="4845"/>
                  </a:lnTo>
                  <a:lnTo>
                    <a:pt x="6419" y="5070"/>
                  </a:lnTo>
                  <a:lnTo>
                    <a:pt x="6337" y="5274"/>
                  </a:lnTo>
                  <a:lnTo>
                    <a:pt x="6276" y="5499"/>
                  </a:lnTo>
                  <a:lnTo>
                    <a:pt x="6235" y="5744"/>
                  </a:lnTo>
                  <a:lnTo>
                    <a:pt x="6235" y="5969"/>
                  </a:lnTo>
                  <a:lnTo>
                    <a:pt x="6235" y="6194"/>
                  </a:lnTo>
                  <a:lnTo>
                    <a:pt x="6276" y="6419"/>
                  </a:lnTo>
                  <a:lnTo>
                    <a:pt x="6357" y="6644"/>
                  </a:lnTo>
                  <a:lnTo>
                    <a:pt x="6419" y="6807"/>
                  </a:lnTo>
                  <a:lnTo>
                    <a:pt x="6480" y="6889"/>
                  </a:lnTo>
                  <a:lnTo>
                    <a:pt x="6623" y="7114"/>
                  </a:lnTo>
                  <a:lnTo>
                    <a:pt x="6807" y="7298"/>
                  </a:lnTo>
                  <a:lnTo>
                    <a:pt x="7012" y="7461"/>
                  </a:lnTo>
                  <a:lnTo>
                    <a:pt x="7216" y="7605"/>
                  </a:lnTo>
                  <a:lnTo>
                    <a:pt x="7461" y="7707"/>
                  </a:lnTo>
                  <a:lnTo>
                    <a:pt x="7707" y="7789"/>
                  </a:lnTo>
                  <a:lnTo>
                    <a:pt x="7972" y="7850"/>
                  </a:lnTo>
                  <a:lnTo>
                    <a:pt x="8238" y="7891"/>
                  </a:lnTo>
                  <a:lnTo>
                    <a:pt x="8504" y="7911"/>
                  </a:lnTo>
                  <a:lnTo>
                    <a:pt x="8749" y="7911"/>
                  </a:lnTo>
                  <a:lnTo>
                    <a:pt x="9015" y="7891"/>
                  </a:lnTo>
                  <a:lnTo>
                    <a:pt x="9281" y="7850"/>
                  </a:lnTo>
                  <a:lnTo>
                    <a:pt x="9792" y="7748"/>
                  </a:lnTo>
                  <a:lnTo>
                    <a:pt x="10303" y="7605"/>
                  </a:lnTo>
                  <a:lnTo>
                    <a:pt x="11325" y="7318"/>
                  </a:lnTo>
                  <a:lnTo>
                    <a:pt x="12326" y="6991"/>
                  </a:lnTo>
                  <a:lnTo>
                    <a:pt x="13308" y="6623"/>
                  </a:lnTo>
                  <a:lnTo>
                    <a:pt x="14289" y="6235"/>
                  </a:lnTo>
                  <a:lnTo>
                    <a:pt x="14493" y="6153"/>
                  </a:lnTo>
                  <a:lnTo>
                    <a:pt x="14739" y="6092"/>
                  </a:lnTo>
                  <a:lnTo>
                    <a:pt x="14963" y="6071"/>
                  </a:lnTo>
                  <a:lnTo>
                    <a:pt x="15188" y="6071"/>
                  </a:lnTo>
                  <a:lnTo>
                    <a:pt x="15413" y="6092"/>
                  </a:lnTo>
                  <a:lnTo>
                    <a:pt x="15495" y="6133"/>
                  </a:lnTo>
                  <a:lnTo>
                    <a:pt x="15577" y="6174"/>
                  </a:lnTo>
                  <a:lnTo>
                    <a:pt x="15658" y="6235"/>
                  </a:lnTo>
                  <a:lnTo>
                    <a:pt x="15720" y="6296"/>
                  </a:lnTo>
                  <a:lnTo>
                    <a:pt x="15761" y="6399"/>
                  </a:lnTo>
                  <a:lnTo>
                    <a:pt x="15781" y="6501"/>
                  </a:lnTo>
                  <a:lnTo>
                    <a:pt x="15802" y="6644"/>
                  </a:lnTo>
                  <a:lnTo>
                    <a:pt x="15761" y="6787"/>
                  </a:lnTo>
                  <a:lnTo>
                    <a:pt x="15699" y="6910"/>
                  </a:lnTo>
                  <a:lnTo>
                    <a:pt x="15597" y="7032"/>
                  </a:lnTo>
                  <a:lnTo>
                    <a:pt x="15474" y="7134"/>
                  </a:lnTo>
                  <a:lnTo>
                    <a:pt x="15352" y="7237"/>
                  </a:lnTo>
                  <a:lnTo>
                    <a:pt x="15209" y="7318"/>
                  </a:lnTo>
                  <a:lnTo>
                    <a:pt x="15045" y="7380"/>
                  </a:lnTo>
                  <a:lnTo>
                    <a:pt x="14677" y="7564"/>
                  </a:lnTo>
                  <a:lnTo>
                    <a:pt x="14289" y="7707"/>
                  </a:lnTo>
                  <a:lnTo>
                    <a:pt x="13492" y="7993"/>
                  </a:lnTo>
                  <a:lnTo>
                    <a:pt x="12694" y="8238"/>
                  </a:lnTo>
                  <a:lnTo>
                    <a:pt x="11877" y="8463"/>
                  </a:lnTo>
                  <a:lnTo>
                    <a:pt x="11059" y="8668"/>
                  </a:lnTo>
                  <a:lnTo>
                    <a:pt x="10221" y="8852"/>
                  </a:lnTo>
                  <a:lnTo>
                    <a:pt x="8565" y="9219"/>
                  </a:lnTo>
                  <a:lnTo>
                    <a:pt x="7747" y="9424"/>
                  </a:lnTo>
                  <a:lnTo>
                    <a:pt x="6930" y="9628"/>
                  </a:lnTo>
                  <a:lnTo>
                    <a:pt x="6153" y="9874"/>
                  </a:lnTo>
                  <a:lnTo>
                    <a:pt x="5376" y="10160"/>
                  </a:lnTo>
                  <a:lnTo>
                    <a:pt x="4988" y="10303"/>
                  </a:lnTo>
                  <a:lnTo>
                    <a:pt x="4620" y="10466"/>
                  </a:lnTo>
                  <a:lnTo>
                    <a:pt x="4231" y="10650"/>
                  </a:lnTo>
                  <a:lnTo>
                    <a:pt x="3884" y="10834"/>
                  </a:lnTo>
                  <a:lnTo>
                    <a:pt x="3516" y="11039"/>
                  </a:lnTo>
                  <a:lnTo>
                    <a:pt x="3169" y="11264"/>
                  </a:lnTo>
                  <a:lnTo>
                    <a:pt x="2841" y="11489"/>
                  </a:lnTo>
                  <a:lnTo>
                    <a:pt x="2514" y="11754"/>
                  </a:lnTo>
                  <a:lnTo>
                    <a:pt x="2310" y="11918"/>
                  </a:lnTo>
                  <a:lnTo>
                    <a:pt x="2106" y="12102"/>
                  </a:lnTo>
                  <a:lnTo>
                    <a:pt x="1922" y="12286"/>
                  </a:lnTo>
                  <a:lnTo>
                    <a:pt x="1758" y="12490"/>
                  </a:lnTo>
                  <a:lnTo>
                    <a:pt x="1594" y="12715"/>
                  </a:lnTo>
                  <a:lnTo>
                    <a:pt x="1431" y="12940"/>
                  </a:lnTo>
                  <a:lnTo>
                    <a:pt x="1308" y="13165"/>
                  </a:lnTo>
                  <a:lnTo>
                    <a:pt x="1186" y="13390"/>
                  </a:lnTo>
                  <a:lnTo>
                    <a:pt x="1104" y="13635"/>
                  </a:lnTo>
                  <a:lnTo>
                    <a:pt x="1022" y="13860"/>
                  </a:lnTo>
                  <a:lnTo>
                    <a:pt x="981" y="14105"/>
                  </a:lnTo>
                  <a:lnTo>
                    <a:pt x="961" y="14350"/>
                  </a:lnTo>
                  <a:lnTo>
                    <a:pt x="961" y="14596"/>
                  </a:lnTo>
                  <a:lnTo>
                    <a:pt x="1002" y="14821"/>
                  </a:lnTo>
                  <a:lnTo>
                    <a:pt x="1083" y="15066"/>
                  </a:lnTo>
                  <a:lnTo>
                    <a:pt x="1186" y="15291"/>
                  </a:lnTo>
                  <a:lnTo>
                    <a:pt x="1267" y="15393"/>
                  </a:lnTo>
                  <a:lnTo>
                    <a:pt x="1370" y="15536"/>
                  </a:lnTo>
                  <a:lnTo>
                    <a:pt x="1533" y="15720"/>
                  </a:lnTo>
                  <a:lnTo>
                    <a:pt x="1717" y="15884"/>
                  </a:lnTo>
                  <a:lnTo>
                    <a:pt x="1942" y="16006"/>
                  </a:lnTo>
                  <a:lnTo>
                    <a:pt x="2167" y="16129"/>
                  </a:lnTo>
                  <a:lnTo>
                    <a:pt x="2412" y="16211"/>
                  </a:lnTo>
                  <a:lnTo>
                    <a:pt x="2657" y="16292"/>
                  </a:lnTo>
                  <a:lnTo>
                    <a:pt x="2903" y="16333"/>
                  </a:lnTo>
                  <a:lnTo>
                    <a:pt x="3169" y="16354"/>
                  </a:lnTo>
                  <a:lnTo>
                    <a:pt x="3455" y="16333"/>
                  </a:lnTo>
                  <a:lnTo>
                    <a:pt x="3741" y="16313"/>
                  </a:lnTo>
                  <a:lnTo>
                    <a:pt x="4027" y="16252"/>
                  </a:lnTo>
                  <a:lnTo>
                    <a:pt x="4313" y="16190"/>
                  </a:lnTo>
                  <a:lnTo>
                    <a:pt x="4599" y="16108"/>
                  </a:lnTo>
                  <a:lnTo>
                    <a:pt x="4865" y="16006"/>
                  </a:lnTo>
                  <a:lnTo>
                    <a:pt x="5417" y="15781"/>
                  </a:lnTo>
                  <a:lnTo>
                    <a:pt x="6051" y="15495"/>
                  </a:lnTo>
                  <a:lnTo>
                    <a:pt x="6685" y="15168"/>
                  </a:lnTo>
                  <a:lnTo>
                    <a:pt x="7277" y="14821"/>
                  </a:lnTo>
                  <a:lnTo>
                    <a:pt x="7891" y="14432"/>
                  </a:lnTo>
                  <a:lnTo>
                    <a:pt x="8463" y="14044"/>
                  </a:lnTo>
                  <a:lnTo>
                    <a:pt x="9015" y="13615"/>
                  </a:lnTo>
                  <a:lnTo>
                    <a:pt x="9567" y="13165"/>
                  </a:lnTo>
                  <a:lnTo>
                    <a:pt x="10078" y="12695"/>
                  </a:lnTo>
                  <a:lnTo>
                    <a:pt x="10323" y="12449"/>
                  </a:lnTo>
                  <a:lnTo>
                    <a:pt x="10589" y="12245"/>
                  </a:lnTo>
                  <a:lnTo>
                    <a:pt x="10712" y="12143"/>
                  </a:lnTo>
                  <a:lnTo>
                    <a:pt x="10855" y="12061"/>
                  </a:lnTo>
                  <a:lnTo>
                    <a:pt x="10998" y="11979"/>
                  </a:lnTo>
                  <a:lnTo>
                    <a:pt x="11161" y="11918"/>
                  </a:lnTo>
                  <a:lnTo>
                    <a:pt x="11325" y="11877"/>
                  </a:lnTo>
                  <a:lnTo>
                    <a:pt x="11672" y="11877"/>
                  </a:lnTo>
                  <a:lnTo>
                    <a:pt x="11836" y="11918"/>
                  </a:lnTo>
                  <a:lnTo>
                    <a:pt x="11979" y="12000"/>
                  </a:lnTo>
                  <a:lnTo>
                    <a:pt x="12102" y="12081"/>
                  </a:lnTo>
                  <a:lnTo>
                    <a:pt x="12224" y="12204"/>
                  </a:lnTo>
                  <a:lnTo>
                    <a:pt x="12286" y="12347"/>
                  </a:lnTo>
                  <a:lnTo>
                    <a:pt x="12326" y="12449"/>
                  </a:lnTo>
                  <a:lnTo>
                    <a:pt x="12347" y="12552"/>
                  </a:lnTo>
                  <a:lnTo>
                    <a:pt x="12326" y="12633"/>
                  </a:lnTo>
                  <a:lnTo>
                    <a:pt x="12326" y="12736"/>
                  </a:lnTo>
                  <a:lnTo>
                    <a:pt x="12265" y="12919"/>
                  </a:lnTo>
                  <a:lnTo>
                    <a:pt x="12163" y="13103"/>
                  </a:lnTo>
                  <a:lnTo>
                    <a:pt x="12020" y="13267"/>
                  </a:lnTo>
                  <a:lnTo>
                    <a:pt x="11877" y="13431"/>
                  </a:lnTo>
                  <a:lnTo>
                    <a:pt x="11693" y="13574"/>
                  </a:lnTo>
                  <a:lnTo>
                    <a:pt x="11529" y="13696"/>
                  </a:lnTo>
                  <a:lnTo>
                    <a:pt x="10323" y="14575"/>
                  </a:lnTo>
                  <a:lnTo>
                    <a:pt x="9117" y="15413"/>
                  </a:lnTo>
                  <a:lnTo>
                    <a:pt x="7911" y="16272"/>
                  </a:lnTo>
                  <a:lnTo>
                    <a:pt x="6725" y="17131"/>
                  </a:lnTo>
                  <a:lnTo>
                    <a:pt x="5540" y="18010"/>
                  </a:lnTo>
                  <a:lnTo>
                    <a:pt x="4967" y="18459"/>
                  </a:lnTo>
                  <a:lnTo>
                    <a:pt x="4395" y="18929"/>
                  </a:lnTo>
                  <a:lnTo>
                    <a:pt x="3823" y="19400"/>
                  </a:lnTo>
                  <a:lnTo>
                    <a:pt x="3271" y="19870"/>
                  </a:lnTo>
                  <a:lnTo>
                    <a:pt x="2739" y="20381"/>
                  </a:lnTo>
                  <a:lnTo>
                    <a:pt x="2208" y="20892"/>
                  </a:lnTo>
                  <a:lnTo>
                    <a:pt x="1840" y="21260"/>
                  </a:lnTo>
                  <a:lnTo>
                    <a:pt x="1472" y="21669"/>
                  </a:lnTo>
                  <a:lnTo>
                    <a:pt x="1124" y="22077"/>
                  </a:lnTo>
                  <a:lnTo>
                    <a:pt x="818" y="22507"/>
                  </a:lnTo>
                  <a:lnTo>
                    <a:pt x="552" y="22956"/>
                  </a:lnTo>
                  <a:lnTo>
                    <a:pt x="429" y="23202"/>
                  </a:lnTo>
                  <a:lnTo>
                    <a:pt x="327" y="23427"/>
                  </a:lnTo>
                  <a:lnTo>
                    <a:pt x="225" y="23672"/>
                  </a:lnTo>
                  <a:lnTo>
                    <a:pt x="143" y="23917"/>
                  </a:lnTo>
                  <a:lnTo>
                    <a:pt x="82" y="24183"/>
                  </a:lnTo>
                  <a:lnTo>
                    <a:pt x="41" y="24428"/>
                  </a:lnTo>
                  <a:lnTo>
                    <a:pt x="0" y="24714"/>
                  </a:lnTo>
                  <a:lnTo>
                    <a:pt x="0" y="24980"/>
                  </a:lnTo>
                  <a:lnTo>
                    <a:pt x="20" y="25266"/>
                  </a:lnTo>
                  <a:lnTo>
                    <a:pt x="61" y="25553"/>
                  </a:lnTo>
                  <a:lnTo>
                    <a:pt x="123" y="25818"/>
                  </a:lnTo>
                  <a:lnTo>
                    <a:pt x="225" y="26084"/>
                  </a:lnTo>
                  <a:lnTo>
                    <a:pt x="327" y="26329"/>
                  </a:lnTo>
                  <a:lnTo>
                    <a:pt x="470" y="26575"/>
                  </a:lnTo>
                  <a:lnTo>
                    <a:pt x="572" y="26718"/>
                  </a:lnTo>
                  <a:lnTo>
                    <a:pt x="695" y="26902"/>
                  </a:lnTo>
                  <a:lnTo>
                    <a:pt x="859" y="27065"/>
                  </a:lnTo>
                  <a:lnTo>
                    <a:pt x="1022" y="27208"/>
                  </a:lnTo>
                  <a:lnTo>
                    <a:pt x="1186" y="27351"/>
                  </a:lnTo>
                  <a:lnTo>
                    <a:pt x="1390" y="27454"/>
                  </a:lnTo>
                  <a:lnTo>
                    <a:pt x="1574" y="27556"/>
                  </a:lnTo>
                  <a:lnTo>
                    <a:pt x="1799" y="27638"/>
                  </a:lnTo>
                  <a:lnTo>
                    <a:pt x="2003" y="27679"/>
                  </a:lnTo>
                  <a:lnTo>
                    <a:pt x="2208" y="27699"/>
                  </a:lnTo>
                  <a:lnTo>
                    <a:pt x="2412" y="27699"/>
                  </a:lnTo>
                  <a:lnTo>
                    <a:pt x="2617" y="27679"/>
                  </a:lnTo>
                  <a:lnTo>
                    <a:pt x="2821" y="27658"/>
                  </a:lnTo>
                  <a:lnTo>
                    <a:pt x="3025" y="27617"/>
                  </a:lnTo>
                  <a:lnTo>
                    <a:pt x="3209" y="27556"/>
                  </a:lnTo>
                  <a:lnTo>
                    <a:pt x="3598" y="27392"/>
                  </a:lnTo>
                  <a:lnTo>
                    <a:pt x="3966" y="27188"/>
                  </a:lnTo>
                  <a:lnTo>
                    <a:pt x="4313" y="26963"/>
                  </a:lnTo>
                  <a:lnTo>
                    <a:pt x="4661" y="26697"/>
                  </a:lnTo>
                  <a:lnTo>
                    <a:pt x="4967" y="26432"/>
                  </a:lnTo>
                  <a:lnTo>
                    <a:pt x="5642" y="25859"/>
                  </a:lnTo>
                  <a:lnTo>
                    <a:pt x="6296" y="25246"/>
                  </a:lnTo>
                  <a:lnTo>
                    <a:pt x="6930" y="24633"/>
                  </a:lnTo>
                  <a:lnTo>
                    <a:pt x="7543" y="23979"/>
                  </a:lnTo>
                  <a:lnTo>
                    <a:pt x="8136" y="23324"/>
                  </a:lnTo>
                  <a:lnTo>
                    <a:pt x="8708" y="22650"/>
                  </a:lnTo>
                  <a:lnTo>
                    <a:pt x="9260" y="21955"/>
                  </a:lnTo>
                  <a:lnTo>
                    <a:pt x="9792" y="21239"/>
                  </a:lnTo>
                  <a:lnTo>
                    <a:pt x="10303" y="20524"/>
                  </a:lnTo>
                  <a:lnTo>
                    <a:pt x="10793" y="19788"/>
                  </a:lnTo>
                  <a:lnTo>
                    <a:pt x="11263" y="19032"/>
                  </a:lnTo>
                  <a:lnTo>
                    <a:pt x="11713" y="18255"/>
                  </a:lnTo>
                  <a:lnTo>
                    <a:pt x="12122" y="17478"/>
                  </a:lnTo>
                  <a:lnTo>
                    <a:pt x="12510" y="16681"/>
                  </a:lnTo>
                  <a:lnTo>
                    <a:pt x="12899" y="15863"/>
                  </a:lnTo>
                  <a:lnTo>
                    <a:pt x="13246" y="15045"/>
                  </a:lnTo>
                  <a:lnTo>
                    <a:pt x="13369" y="14759"/>
                  </a:lnTo>
                  <a:lnTo>
                    <a:pt x="13512" y="14473"/>
                  </a:lnTo>
                  <a:lnTo>
                    <a:pt x="13594" y="14330"/>
                  </a:lnTo>
                  <a:lnTo>
                    <a:pt x="13676" y="14207"/>
                  </a:lnTo>
                  <a:lnTo>
                    <a:pt x="13778" y="14085"/>
                  </a:lnTo>
                  <a:lnTo>
                    <a:pt x="13900" y="13982"/>
                  </a:lnTo>
                  <a:lnTo>
                    <a:pt x="14044" y="13901"/>
                  </a:lnTo>
                  <a:lnTo>
                    <a:pt x="14207" y="13860"/>
                  </a:lnTo>
                  <a:lnTo>
                    <a:pt x="14350" y="13819"/>
                  </a:lnTo>
                  <a:lnTo>
                    <a:pt x="14514" y="13819"/>
                  </a:lnTo>
                  <a:lnTo>
                    <a:pt x="14677" y="13860"/>
                  </a:lnTo>
                  <a:lnTo>
                    <a:pt x="14820" y="13921"/>
                  </a:lnTo>
                  <a:lnTo>
                    <a:pt x="14923" y="14003"/>
                  </a:lnTo>
                  <a:lnTo>
                    <a:pt x="15025" y="14126"/>
                  </a:lnTo>
                  <a:lnTo>
                    <a:pt x="15066" y="14269"/>
                  </a:lnTo>
                  <a:lnTo>
                    <a:pt x="15086" y="14412"/>
                  </a:lnTo>
                  <a:lnTo>
                    <a:pt x="15066" y="14534"/>
                  </a:lnTo>
                  <a:lnTo>
                    <a:pt x="15025" y="14677"/>
                  </a:lnTo>
                  <a:lnTo>
                    <a:pt x="14984" y="14821"/>
                  </a:lnTo>
                  <a:lnTo>
                    <a:pt x="14902" y="14964"/>
                  </a:lnTo>
                  <a:lnTo>
                    <a:pt x="14759" y="15209"/>
                  </a:lnTo>
                  <a:lnTo>
                    <a:pt x="14289" y="15965"/>
                  </a:lnTo>
                  <a:lnTo>
                    <a:pt x="13839" y="16722"/>
                  </a:lnTo>
                  <a:lnTo>
                    <a:pt x="13410" y="17498"/>
                  </a:lnTo>
                  <a:lnTo>
                    <a:pt x="13001" y="18296"/>
                  </a:lnTo>
                  <a:lnTo>
                    <a:pt x="12633" y="19093"/>
                  </a:lnTo>
                  <a:lnTo>
                    <a:pt x="12286" y="19911"/>
                  </a:lnTo>
                  <a:lnTo>
                    <a:pt x="11958" y="20728"/>
                  </a:lnTo>
                  <a:lnTo>
                    <a:pt x="11652" y="21566"/>
                  </a:lnTo>
                  <a:lnTo>
                    <a:pt x="11468" y="22118"/>
                  </a:lnTo>
                  <a:lnTo>
                    <a:pt x="11386" y="22405"/>
                  </a:lnTo>
                  <a:lnTo>
                    <a:pt x="11325" y="22691"/>
                  </a:lnTo>
                  <a:lnTo>
                    <a:pt x="11263" y="22977"/>
                  </a:lnTo>
                  <a:lnTo>
                    <a:pt x="11223" y="23263"/>
                  </a:lnTo>
                  <a:lnTo>
                    <a:pt x="11223" y="23549"/>
                  </a:lnTo>
                  <a:lnTo>
                    <a:pt x="11223" y="23856"/>
                  </a:lnTo>
                  <a:lnTo>
                    <a:pt x="11263" y="24142"/>
                  </a:lnTo>
                  <a:lnTo>
                    <a:pt x="11345" y="24428"/>
                  </a:lnTo>
                  <a:lnTo>
                    <a:pt x="11447" y="24714"/>
                  </a:lnTo>
                  <a:lnTo>
                    <a:pt x="11570" y="24960"/>
                  </a:lnTo>
                  <a:lnTo>
                    <a:pt x="11734" y="25205"/>
                  </a:lnTo>
                  <a:lnTo>
                    <a:pt x="11938" y="25430"/>
                  </a:lnTo>
                  <a:lnTo>
                    <a:pt x="12163" y="25593"/>
                  </a:lnTo>
                  <a:lnTo>
                    <a:pt x="12286" y="25675"/>
                  </a:lnTo>
                  <a:lnTo>
                    <a:pt x="12408" y="25737"/>
                  </a:lnTo>
                  <a:lnTo>
                    <a:pt x="12572" y="25798"/>
                  </a:lnTo>
                  <a:lnTo>
                    <a:pt x="12756" y="25859"/>
                  </a:lnTo>
                  <a:lnTo>
                    <a:pt x="12919" y="25880"/>
                  </a:lnTo>
                  <a:lnTo>
                    <a:pt x="13308" y="25880"/>
                  </a:lnTo>
                  <a:lnTo>
                    <a:pt x="13492" y="25839"/>
                  </a:lnTo>
                  <a:lnTo>
                    <a:pt x="13676" y="25798"/>
                  </a:lnTo>
                  <a:lnTo>
                    <a:pt x="13860" y="25737"/>
                  </a:lnTo>
                  <a:lnTo>
                    <a:pt x="14044" y="25655"/>
                  </a:lnTo>
                  <a:lnTo>
                    <a:pt x="14228" y="25553"/>
                  </a:lnTo>
                  <a:lnTo>
                    <a:pt x="14391" y="25450"/>
                  </a:lnTo>
                  <a:lnTo>
                    <a:pt x="14575" y="25328"/>
                  </a:lnTo>
                  <a:lnTo>
                    <a:pt x="14739" y="25185"/>
                  </a:lnTo>
                  <a:lnTo>
                    <a:pt x="15025" y="24898"/>
                  </a:lnTo>
                  <a:lnTo>
                    <a:pt x="15311" y="24571"/>
                  </a:lnTo>
                  <a:lnTo>
                    <a:pt x="15536" y="24244"/>
                  </a:lnTo>
                  <a:lnTo>
                    <a:pt x="15740" y="23876"/>
                  </a:lnTo>
                  <a:lnTo>
                    <a:pt x="15924" y="23488"/>
                  </a:lnTo>
                  <a:lnTo>
                    <a:pt x="16088" y="23100"/>
                  </a:lnTo>
                  <a:lnTo>
                    <a:pt x="16231" y="22711"/>
                  </a:lnTo>
                  <a:lnTo>
                    <a:pt x="16353" y="22302"/>
                  </a:lnTo>
                  <a:lnTo>
                    <a:pt x="16456" y="21893"/>
                  </a:lnTo>
                  <a:lnTo>
                    <a:pt x="16537" y="21485"/>
                  </a:lnTo>
                  <a:lnTo>
                    <a:pt x="16599" y="21076"/>
                  </a:lnTo>
                  <a:lnTo>
                    <a:pt x="16660" y="20647"/>
                  </a:lnTo>
                  <a:lnTo>
                    <a:pt x="16701" y="20217"/>
                  </a:lnTo>
                  <a:lnTo>
                    <a:pt x="16783" y="19338"/>
                  </a:lnTo>
                  <a:lnTo>
                    <a:pt x="16803" y="18459"/>
                  </a:lnTo>
                  <a:lnTo>
                    <a:pt x="16844" y="17580"/>
                  </a:lnTo>
                  <a:lnTo>
                    <a:pt x="16865" y="16722"/>
                  </a:lnTo>
                  <a:lnTo>
                    <a:pt x="16926" y="15843"/>
                  </a:lnTo>
                  <a:lnTo>
                    <a:pt x="17008" y="14984"/>
                  </a:lnTo>
                  <a:lnTo>
                    <a:pt x="17069" y="14575"/>
                  </a:lnTo>
                  <a:lnTo>
                    <a:pt x="17130" y="14146"/>
                  </a:lnTo>
                  <a:lnTo>
                    <a:pt x="17212" y="13737"/>
                  </a:lnTo>
                  <a:lnTo>
                    <a:pt x="17314" y="13328"/>
                  </a:lnTo>
                  <a:lnTo>
                    <a:pt x="17437" y="12940"/>
                  </a:lnTo>
                  <a:lnTo>
                    <a:pt x="17580" y="12552"/>
                  </a:lnTo>
                  <a:lnTo>
                    <a:pt x="17723" y="12163"/>
                  </a:lnTo>
                  <a:lnTo>
                    <a:pt x="17907" y="11795"/>
                  </a:lnTo>
                  <a:lnTo>
                    <a:pt x="18132" y="11427"/>
                  </a:lnTo>
                  <a:lnTo>
                    <a:pt x="18357" y="11080"/>
                  </a:lnTo>
                  <a:lnTo>
                    <a:pt x="18500" y="10916"/>
                  </a:lnTo>
                  <a:lnTo>
                    <a:pt x="18643" y="10773"/>
                  </a:lnTo>
                  <a:lnTo>
                    <a:pt x="18807" y="10630"/>
                  </a:lnTo>
                  <a:lnTo>
                    <a:pt x="18990" y="10507"/>
                  </a:lnTo>
                  <a:lnTo>
                    <a:pt x="19174" y="10446"/>
                  </a:lnTo>
                  <a:lnTo>
                    <a:pt x="19358" y="10405"/>
                  </a:lnTo>
                  <a:lnTo>
                    <a:pt x="19542" y="10405"/>
                  </a:lnTo>
                  <a:lnTo>
                    <a:pt x="19624" y="10446"/>
                  </a:lnTo>
                  <a:lnTo>
                    <a:pt x="19726" y="10487"/>
                  </a:lnTo>
                  <a:lnTo>
                    <a:pt x="19788" y="10528"/>
                  </a:lnTo>
                  <a:lnTo>
                    <a:pt x="19869" y="10589"/>
                  </a:lnTo>
                  <a:lnTo>
                    <a:pt x="19931" y="10671"/>
                  </a:lnTo>
                  <a:lnTo>
                    <a:pt x="19972" y="10753"/>
                  </a:lnTo>
                  <a:lnTo>
                    <a:pt x="20033" y="10916"/>
                  </a:lnTo>
                  <a:lnTo>
                    <a:pt x="20074" y="11100"/>
                  </a:lnTo>
                  <a:lnTo>
                    <a:pt x="20074" y="11305"/>
                  </a:lnTo>
                  <a:lnTo>
                    <a:pt x="20053" y="11509"/>
                  </a:lnTo>
                  <a:lnTo>
                    <a:pt x="20013" y="11713"/>
                  </a:lnTo>
                  <a:lnTo>
                    <a:pt x="19972" y="11897"/>
                  </a:lnTo>
                  <a:lnTo>
                    <a:pt x="19808" y="12368"/>
                  </a:lnTo>
                  <a:lnTo>
                    <a:pt x="19645" y="12817"/>
                  </a:lnTo>
                  <a:lnTo>
                    <a:pt x="19318" y="13696"/>
                  </a:lnTo>
                  <a:lnTo>
                    <a:pt x="18970" y="14596"/>
                  </a:lnTo>
                  <a:lnTo>
                    <a:pt x="18807" y="15045"/>
                  </a:lnTo>
                  <a:lnTo>
                    <a:pt x="18663" y="15495"/>
                  </a:lnTo>
                  <a:lnTo>
                    <a:pt x="18541" y="15965"/>
                  </a:lnTo>
                  <a:lnTo>
                    <a:pt x="18439" y="16435"/>
                  </a:lnTo>
                  <a:lnTo>
                    <a:pt x="18377" y="16906"/>
                  </a:lnTo>
                  <a:lnTo>
                    <a:pt x="18336" y="17396"/>
                  </a:lnTo>
                  <a:lnTo>
                    <a:pt x="18336" y="17866"/>
                  </a:lnTo>
                  <a:lnTo>
                    <a:pt x="18398" y="18337"/>
                  </a:lnTo>
                  <a:lnTo>
                    <a:pt x="18439" y="18561"/>
                  </a:lnTo>
                  <a:lnTo>
                    <a:pt x="18500" y="18807"/>
                  </a:lnTo>
                  <a:lnTo>
                    <a:pt x="18561" y="19032"/>
                  </a:lnTo>
                  <a:lnTo>
                    <a:pt x="18663" y="19236"/>
                  </a:lnTo>
                  <a:lnTo>
                    <a:pt x="18807" y="19543"/>
                  </a:lnTo>
                  <a:lnTo>
                    <a:pt x="18970" y="19808"/>
                  </a:lnTo>
                  <a:lnTo>
                    <a:pt x="19174" y="20074"/>
                  </a:lnTo>
                  <a:lnTo>
                    <a:pt x="19399" y="20319"/>
                  </a:lnTo>
                  <a:lnTo>
                    <a:pt x="19645" y="20524"/>
                  </a:lnTo>
                  <a:lnTo>
                    <a:pt x="19910" y="20708"/>
                  </a:lnTo>
                  <a:lnTo>
                    <a:pt x="20197" y="20871"/>
                  </a:lnTo>
                  <a:lnTo>
                    <a:pt x="20503" y="20994"/>
                  </a:lnTo>
                  <a:lnTo>
                    <a:pt x="20667" y="21035"/>
                  </a:lnTo>
                  <a:lnTo>
                    <a:pt x="20912" y="21096"/>
                  </a:lnTo>
                  <a:lnTo>
                    <a:pt x="21157" y="21117"/>
                  </a:lnTo>
                  <a:lnTo>
                    <a:pt x="21423" y="21117"/>
                  </a:lnTo>
                  <a:lnTo>
                    <a:pt x="21668" y="21076"/>
                  </a:lnTo>
                  <a:lnTo>
                    <a:pt x="21852" y="21035"/>
                  </a:lnTo>
                  <a:lnTo>
                    <a:pt x="22036" y="20974"/>
                  </a:lnTo>
                  <a:lnTo>
                    <a:pt x="22200" y="20892"/>
                  </a:lnTo>
                  <a:lnTo>
                    <a:pt x="22363" y="20810"/>
                  </a:lnTo>
                  <a:lnTo>
                    <a:pt x="22527" y="20708"/>
                  </a:lnTo>
                  <a:lnTo>
                    <a:pt x="22670" y="20606"/>
                  </a:lnTo>
                  <a:lnTo>
                    <a:pt x="22956" y="20360"/>
                  </a:lnTo>
                  <a:lnTo>
                    <a:pt x="23201" y="20074"/>
                  </a:lnTo>
                  <a:lnTo>
                    <a:pt x="23426" y="19768"/>
                  </a:lnTo>
                  <a:lnTo>
                    <a:pt x="23631" y="19420"/>
                  </a:lnTo>
                  <a:lnTo>
                    <a:pt x="23794" y="19093"/>
                  </a:lnTo>
                  <a:lnTo>
                    <a:pt x="23917" y="18684"/>
                  </a:lnTo>
                  <a:lnTo>
                    <a:pt x="24040" y="18296"/>
                  </a:lnTo>
                  <a:lnTo>
                    <a:pt x="24101" y="17887"/>
                  </a:lnTo>
                  <a:lnTo>
                    <a:pt x="24142" y="17478"/>
                  </a:lnTo>
                  <a:lnTo>
                    <a:pt x="24162" y="17069"/>
                  </a:lnTo>
                  <a:lnTo>
                    <a:pt x="24162" y="16660"/>
                  </a:lnTo>
                  <a:lnTo>
                    <a:pt x="24142" y="16252"/>
                  </a:lnTo>
                  <a:lnTo>
                    <a:pt x="24101" y="15822"/>
                  </a:lnTo>
                  <a:lnTo>
                    <a:pt x="24019" y="15413"/>
                  </a:lnTo>
                  <a:lnTo>
                    <a:pt x="23937" y="14984"/>
                  </a:lnTo>
                  <a:lnTo>
                    <a:pt x="23753" y="14166"/>
                  </a:lnTo>
                  <a:lnTo>
                    <a:pt x="23508" y="13328"/>
                  </a:lnTo>
                  <a:lnTo>
                    <a:pt x="23263" y="12531"/>
                  </a:lnTo>
                  <a:lnTo>
                    <a:pt x="23018" y="11713"/>
                  </a:lnTo>
                  <a:lnTo>
                    <a:pt x="22793" y="10875"/>
                  </a:lnTo>
                  <a:lnTo>
                    <a:pt x="22690" y="10466"/>
                  </a:lnTo>
                  <a:lnTo>
                    <a:pt x="22588" y="10058"/>
                  </a:lnTo>
                  <a:lnTo>
                    <a:pt x="22506" y="9628"/>
                  </a:lnTo>
                  <a:lnTo>
                    <a:pt x="22466" y="9219"/>
                  </a:lnTo>
                  <a:lnTo>
                    <a:pt x="22425" y="8790"/>
                  </a:lnTo>
                  <a:lnTo>
                    <a:pt x="22384" y="8381"/>
                  </a:lnTo>
                  <a:lnTo>
                    <a:pt x="22404" y="7973"/>
                  </a:lnTo>
                  <a:lnTo>
                    <a:pt x="22425" y="7564"/>
                  </a:lnTo>
                  <a:lnTo>
                    <a:pt x="22466" y="7155"/>
                  </a:lnTo>
                  <a:lnTo>
                    <a:pt x="22568" y="6746"/>
                  </a:lnTo>
                  <a:lnTo>
                    <a:pt x="22670" y="6358"/>
                  </a:lnTo>
                  <a:lnTo>
                    <a:pt x="22813" y="5969"/>
                  </a:lnTo>
                  <a:lnTo>
                    <a:pt x="22997" y="5581"/>
                  </a:lnTo>
                  <a:lnTo>
                    <a:pt x="23222" y="5213"/>
                  </a:lnTo>
                  <a:lnTo>
                    <a:pt x="23467" y="4865"/>
                  </a:lnTo>
                  <a:lnTo>
                    <a:pt x="23713" y="4518"/>
                  </a:lnTo>
                  <a:lnTo>
                    <a:pt x="23978" y="4191"/>
                  </a:lnTo>
                  <a:lnTo>
                    <a:pt x="24264" y="3864"/>
                  </a:lnTo>
                  <a:lnTo>
                    <a:pt x="24837" y="3250"/>
                  </a:lnTo>
                  <a:lnTo>
                    <a:pt x="25062" y="3026"/>
                  </a:lnTo>
                  <a:lnTo>
                    <a:pt x="25327" y="2780"/>
                  </a:lnTo>
                  <a:lnTo>
                    <a:pt x="25593" y="2515"/>
                  </a:lnTo>
                  <a:lnTo>
                    <a:pt x="25859" y="2228"/>
                  </a:lnTo>
                  <a:lnTo>
                    <a:pt x="26084" y="1942"/>
                  </a:lnTo>
                  <a:lnTo>
                    <a:pt x="26186" y="1779"/>
                  </a:lnTo>
                  <a:lnTo>
                    <a:pt x="26268" y="1636"/>
                  </a:lnTo>
                  <a:lnTo>
                    <a:pt x="26350" y="1472"/>
                  </a:lnTo>
                  <a:lnTo>
                    <a:pt x="26390" y="1308"/>
                  </a:lnTo>
                  <a:lnTo>
                    <a:pt x="26411" y="1165"/>
                  </a:lnTo>
                  <a:lnTo>
                    <a:pt x="26390" y="1002"/>
                  </a:lnTo>
                  <a:lnTo>
                    <a:pt x="26370" y="879"/>
                  </a:lnTo>
                  <a:lnTo>
                    <a:pt x="26329" y="777"/>
                  </a:lnTo>
                  <a:lnTo>
                    <a:pt x="26288" y="675"/>
                  </a:lnTo>
                  <a:lnTo>
                    <a:pt x="26227" y="573"/>
                  </a:lnTo>
                  <a:lnTo>
                    <a:pt x="26063" y="368"/>
                  </a:lnTo>
                  <a:lnTo>
                    <a:pt x="25859" y="205"/>
                  </a:lnTo>
                  <a:lnTo>
                    <a:pt x="25716" y="123"/>
                  </a:lnTo>
                  <a:lnTo>
                    <a:pt x="25552" y="41"/>
                  </a:lnTo>
                  <a:lnTo>
                    <a:pt x="25409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396025" y="4726125"/>
              <a:ext cx="634725" cy="664900"/>
            </a:xfrm>
            <a:custGeom>
              <a:avLst/>
              <a:gdLst/>
              <a:ahLst/>
              <a:cxnLst/>
              <a:rect l="l" t="t" r="r" b="b"/>
              <a:pathLst>
                <a:path w="25389" h="26596" extrusionOk="0">
                  <a:moveTo>
                    <a:pt x="25246" y="1"/>
                  </a:moveTo>
                  <a:lnTo>
                    <a:pt x="23079" y="2495"/>
                  </a:lnTo>
                  <a:lnTo>
                    <a:pt x="20892" y="4968"/>
                  </a:lnTo>
                  <a:lnTo>
                    <a:pt x="20851" y="4948"/>
                  </a:lnTo>
                  <a:lnTo>
                    <a:pt x="19911" y="4764"/>
                  </a:lnTo>
                  <a:lnTo>
                    <a:pt x="18970" y="4621"/>
                  </a:lnTo>
                  <a:lnTo>
                    <a:pt x="18030" y="4519"/>
                  </a:lnTo>
                  <a:lnTo>
                    <a:pt x="17069" y="4437"/>
                  </a:lnTo>
                  <a:lnTo>
                    <a:pt x="16108" y="4416"/>
                  </a:lnTo>
                  <a:lnTo>
                    <a:pt x="15168" y="4416"/>
                  </a:lnTo>
                  <a:lnTo>
                    <a:pt x="14207" y="4457"/>
                  </a:lnTo>
                  <a:lnTo>
                    <a:pt x="13246" y="4539"/>
                  </a:lnTo>
                  <a:lnTo>
                    <a:pt x="12306" y="4662"/>
                  </a:lnTo>
                  <a:lnTo>
                    <a:pt x="11345" y="4825"/>
                  </a:lnTo>
                  <a:lnTo>
                    <a:pt x="10426" y="5009"/>
                  </a:lnTo>
                  <a:lnTo>
                    <a:pt x="9485" y="5254"/>
                  </a:lnTo>
                  <a:lnTo>
                    <a:pt x="8565" y="5520"/>
                  </a:lnTo>
                  <a:lnTo>
                    <a:pt x="7666" y="5806"/>
                  </a:lnTo>
                  <a:lnTo>
                    <a:pt x="6766" y="6154"/>
                  </a:lnTo>
                  <a:lnTo>
                    <a:pt x="5887" y="6522"/>
                  </a:lnTo>
                  <a:lnTo>
                    <a:pt x="5949" y="6685"/>
                  </a:lnTo>
                  <a:lnTo>
                    <a:pt x="6828" y="6317"/>
                  </a:lnTo>
                  <a:lnTo>
                    <a:pt x="7707" y="5970"/>
                  </a:lnTo>
                  <a:lnTo>
                    <a:pt x="8606" y="5684"/>
                  </a:lnTo>
                  <a:lnTo>
                    <a:pt x="9526" y="5418"/>
                  </a:lnTo>
                  <a:lnTo>
                    <a:pt x="10446" y="5193"/>
                  </a:lnTo>
                  <a:lnTo>
                    <a:pt x="11366" y="4989"/>
                  </a:lnTo>
                  <a:lnTo>
                    <a:pt x="12306" y="4846"/>
                  </a:lnTo>
                  <a:lnTo>
                    <a:pt x="13246" y="4723"/>
                  </a:lnTo>
                  <a:lnTo>
                    <a:pt x="14187" y="4641"/>
                  </a:lnTo>
                  <a:lnTo>
                    <a:pt x="15148" y="4600"/>
                  </a:lnTo>
                  <a:lnTo>
                    <a:pt x="16088" y="4580"/>
                  </a:lnTo>
                  <a:lnTo>
                    <a:pt x="17028" y="4621"/>
                  </a:lnTo>
                  <a:lnTo>
                    <a:pt x="17989" y="4682"/>
                  </a:lnTo>
                  <a:lnTo>
                    <a:pt x="18929" y="4784"/>
                  </a:lnTo>
                  <a:lnTo>
                    <a:pt x="19849" y="4927"/>
                  </a:lnTo>
                  <a:lnTo>
                    <a:pt x="20790" y="5111"/>
                  </a:lnTo>
                  <a:lnTo>
                    <a:pt x="19154" y="6910"/>
                  </a:lnTo>
                  <a:lnTo>
                    <a:pt x="17519" y="8709"/>
                  </a:lnTo>
                  <a:lnTo>
                    <a:pt x="17458" y="8709"/>
                  </a:lnTo>
                  <a:lnTo>
                    <a:pt x="16333" y="8852"/>
                  </a:lnTo>
                  <a:lnTo>
                    <a:pt x="15229" y="9057"/>
                  </a:lnTo>
                  <a:lnTo>
                    <a:pt x="14105" y="9281"/>
                  </a:lnTo>
                  <a:lnTo>
                    <a:pt x="13001" y="9547"/>
                  </a:lnTo>
                  <a:lnTo>
                    <a:pt x="11918" y="9833"/>
                  </a:lnTo>
                  <a:lnTo>
                    <a:pt x="10834" y="10160"/>
                  </a:lnTo>
                  <a:lnTo>
                    <a:pt x="9771" y="10528"/>
                  </a:lnTo>
                  <a:lnTo>
                    <a:pt x="8708" y="10937"/>
                  </a:lnTo>
                  <a:lnTo>
                    <a:pt x="7666" y="11367"/>
                  </a:lnTo>
                  <a:lnTo>
                    <a:pt x="6623" y="11837"/>
                  </a:lnTo>
                  <a:lnTo>
                    <a:pt x="5622" y="12327"/>
                  </a:lnTo>
                  <a:lnTo>
                    <a:pt x="4620" y="12859"/>
                  </a:lnTo>
                  <a:lnTo>
                    <a:pt x="3639" y="13411"/>
                  </a:lnTo>
                  <a:lnTo>
                    <a:pt x="2658" y="14004"/>
                  </a:lnTo>
                  <a:lnTo>
                    <a:pt x="1717" y="14617"/>
                  </a:lnTo>
                  <a:lnTo>
                    <a:pt x="797" y="15271"/>
                  </a:lnTo>
                  <a:lnTo>
                    <a:pt x="900" y="15414"/>
                  </a:lnTo>
                  <a:lnTo>
                    <a:pt x="1799" y="14780"/>
                  </a:lnTo>
                  <a:lnTo>
                    <a:pt x="2739" y="14147"/>
                  </a:lnTo>
                  <a:lnTo>
                    <a:pt x="3700" y="13574"/>
                  </a:lnTo>
                  <a:lnTo>
                    <a:pt x="4661" y="13022"/>
                  </a:lnTo>
                  <a:lnTo>
                    <a:pt x="5663" y="12491"/>
                  </a:lnTo>
                  <a:lnTo>
                    <a:pt x="6664" y="12000"/>
                  </a:lnTo>
                  <a:lnTo>
                    <a:pt x="7686" y="11551"/>
                  </a:lnTo>
                  <a:lnTo>
                    <a:pt x="8708" y="11121"/>
                  </a:lnTo>
                  <a:lnTo>
                    <a:pt x="9751" y="10712"/>
                  </a:lnTo>
                  <a:lnTo>
                    <a:pt x="10814" y="10365"/>
                  </a:lnTo>
                  <a:lnTo>
                    <a:pt x="11877" y="10038"/>
                  </a:lnTo>
                  <a:lnTo>
                    <a:pt x="12960" y="9731"/>
                  </a:lnTo>
                  <a:lnTo>
                    <a:pt x="14044" y="9465"/>
                  </a:lnTo>
                  <a:lnTo>
                    <a:pt x="15148" y="9241"/>
                  </a:lnTo>
                  <a:lnTo>
                    <a:pt x="16251" y="9057"/>
                  </a:lnTo>
                  <a:lnTo>
                    <a:pt x="17355" y="8893"/>
                  </a:lnTo>
                  <a:lnTo>
                    <a:pt x="15250" y="11162"/>
                  </a:lnTo>
                  <a:lnTo>
                    <a:pt x="13144" y="13411"/>
                  </a:lnTo>
                  <a:lnTo>
                    <a:pt x="10998" y="15639"/>
                  </a:lnTo>
                  <a:lnTo>
                    <a:pt x="8831" y="17847"/>
                  </a:lnTo>
                  <a:lnTo>
                    <a:pt x="6644" y="20034"/>
                  </a:lnTo>
                  <a:lnTo>
                    <a:pt x="4457" y="22201"/>
                  </a:lnTo>
                  <a:lnTo>
                    <a:pt x="2228" y="24327"/>
                  </a:lnTo>
                  <a:lnTo>
                    <a:pt x="0" y="26453"/>
                  </a:lnTo>
                  <a:lnTo>
                    <a:pt x="102" y="26596"/>
                  </a:lnTo>
                  <a:lnTo>
                    <a:pt x="2106" y="24695"/>
                  </a:lnTo>
                  <a:lnTo>
                    <a:pt x="4089" y="22773"/>
                  </a:lnTo>
                  <a:lnTo>
                    <a:pt x="6071" y="20852"/>
                  </a:lnTo>
                  <a:lnTo>
                    <a:pt x="8034" y="18889"/>
                  </a:lnTo>
                  <a:lnTo>
                    <a:pt x="9976" y="16927"/>
                  </a:lnTo>
                  <a:lnTo>
                    <a:pt x="11918" y="14944"/>
                  </a:lnTo>
                  <a:lnTo>
                    <a:pt x="13819" y="12941"/>
                  </a:lnTo>
                  <a:lnTo>
                    <a:pt x="15720" y="10917"/>
                  </a:lnTo>
                  <a:lnTo>
                    <a:pt x="15720" y="11878"/>
                  </a:lnTo>
                  <a:lnTo>
                    <a:pt x="15679" y="12838"/>
                  </a:lnTo>
                  <a:lnTo>
                    <a:pt x="15618" y="13799"/>
                  </a:lnTo>
                  <a:lnTo>
                    <a:pt x="15516" y="14739"/>
                  </a:lnTo>
                  <a:lnTo>
                    <a:pt x="15393" y="15700"/>
                  </a:lnTo>
                  <a:lnTo>
                    <a:pt x="15250" y="16641"/>
                  </a:lnTo>
                  <a:lnTo>
                    <a:pt x="15086" y="17581"/>
                  </a:lnTo>
                  <a:lnTo>
                    <a:pt x="14882" y="18521"/>
                  </a:lnTo>
                  <a:lnTo>
                    <a:pt x="14637" y="19462"/>
                  </a:lnTo>
                  <a:lnTo>
                    <a:pt x="14391" y="20381"/>
                  </a:lnTo>
                  <a:lnTo>
                    <a:pt x="14105" y="21301"/>
                  </a:lnTo>
                  <a:lnTo>
                    <a:pt x="13798" y="22201"/>
                  </a:lnTo>
                  <a:lnTo>
                    <a:pt x="13451" y="23100"/>
                  </a:lnTo>
                  <a:lnTo>
                    <a:pt x="13083" y="23979"/>
                  </a:lnTo>
                  <a:lnTo>
                    <a:pt x="12695" y="24858"/>
                  </a:lnTo>
                  <a:lnTo>
                    <a:pt x="12286" y="25737"/>
                  </a:lnTo>
                  <a:lnTo>
                    <a:pt x="12449" y="25758"/>
                  </a:lnTo>
                  <a:lnTo>
                    <a:pt x="12879" y="24879"/>
                  </a:lnTo>
                  <a:lnTo>
                    <a:pt x="13267" y="24000"/>
                  </a:lnTo>
                  <a:lnTo>
                    <a:pt x="13635" y="23100"/>
                  </a:lnTo>
                  <a:lnTo>
                    <a:pt x="13962" y="22201"/>
                  </a:lnTo>
                  <a:lnTo>
                    <a:pt x="14289" y="21281"/>
                  </a:lnTo>
                  <a:lnTo>
                    <a:pt x="14575" y="20361"/>
                  </a:lnTo>
                  <a:lnTo>
                    <a:pt x="14821" y="19421"/>
                  </a:lnTo>
                  <a:lnTo>
                    <a:pt x="15066" y="18501"/>
                  </a:lnTo>
                  <a:lnTo>
                    <a:pt x="15270" y="17540"/>
                  </a:lnTo>
                  <a:lnTo>
                    <a:pt x="15434" y="16600"/>
                  </a:lnTo>
                  <a:lnTo>
                    <a:pt x="15577" y="15639"/>
                  </a:lnTo>
                  <a:lnTo>
                    <a:pt x="15700" y="14678"/>
                  </a:lnTo>
                  <a:lnTo>
                    <a:pt x="15802" y="13717"/>
                  </a:lnTo>
                  <a:lnTo>
                    <a:pt x="15863" y="12757"/>
                  </a:lnTo>
                  <a:lnTo>
                    <a:pt x="15883" y="11796"/>
                  </a:lnTo>
                  <a:lnTo>
                    <a:pt x="15904" y="10815"/>
                  </a:lnTo>
                  <a:lnTo>
                    <a:pt x="15883" y="10774"/>
                  </a:lnTo>
                  <a:lnTo>
                    <a:pt x="15863" y="10753"/>
                  </a:lnTo>
                  <a:lnTo>
                    <a:pt x="17969" y="8484"/>
                  </a:lnTo>
                  <a:lnTo>
                    <a:pt x="20054" y="6195"/>
                  </a:lnTo>
                  <a:lnTo>
                    <a:pt x="20258" y="7094"/>
                  </a:lnTo>
                  <a:lnTo>
                    <a:pt x="20422" y="8014"/>
                  </a:lnTo>
                  <a:lnTo>
                    <a:pt x="20585" y="8914"/>
                  </a:lnTo>
                  <a:lnTo>
                    <a:pt x="20708" y="9833"/>
                  </a:lnTo>
                  <a:lnTo>
                    <a:pt x="20790" y="10753"/>
                  </a:lnTo>
                  <a:lnTo>
                    <a:pt x="20871" y="11694"/>
                  </a:lnTo>
                  <a:lnTo>
                    <a:pt x="20912" y="12614"/>
                  </a:lnTo>
                  <a:lnTo>
                    <a:pt x="20912" y="13533"/>
                  </a:lnTo>
                  <a:lnTo>
                    <a:pt x="20912" y="14453"/>
                  </a:lnTo>
                  <a:lnTo>
                    <a:pt x="20871" y="15373"/>
                  </a:lnTo>
                  <a:lnTo>
                    <a:pt x="20790" y="16313"/>
                  </a:lnTo>
                  <a:lnTo>
                    <a:pt x="20687" y="17233"/>
                  </a:lnTo>
                  <a:lnTo>
                    <a:pt x="20565" y="18133"/>
                  </a:lnTo>
                  <a:lnTo>
                    <a:pt x="20422" y="19053"/>
                  </a:lnTo>
                  <a:lnTo>
                    <a:pt x="20238" y="19973"/>
                  </a:lnTo>
                  <a:lnTo>
                    <a:pt x="20033" y="20872"/>
                  </a:lnTo>
                  <a:lnTo>
                    <a:pt x="20197" y="20913"/>
                  </a:lnTo>
                  <a:lnTo>
                    <a:pt x="20401" y="19993"/>
                  </a:lnTo>
                  <a:lnTo>
                    <a:pt x="20585" y="19073"/>
                  </a:lnTo>
                  <a:lnTo>
                    <a:pt x="20749" y="18153"/>
                  </a:lnTo>
                  <a:lnTo>
                    <a:pt x="20871" y="17213"/>
                  </a:lnTo>
                  <a:lnTo>
                    <a:pt x="20973" y="16293"/>
                  </a:lnTo>
                  <a:lnTo>
                    <a:pt x="21035" y="15353"/>
                  </a:lnTo>
                  <a:lnTo>
                    <a:pt x="21076" y="14412"/>
                  </a:lnTo>
                  <a:lnTo>
                    <a:pt x="21096" y="13472"/>
                  </a:lnTo>
                  <a:lnTo>
                    <a:pt x="21076" y="12532"/>
                  </a:lnTo>
                  <a:lnTo>
                    <a:pt x="21035" y="11612"/>
                  </a:lnTo>
                  <a:lnTo>
                    <a:pt x="20973" y="10672"/>
                  </a:lnTo>
                  <a:lnTo>
                    <a:pt x="20871" y="9731"/>
                  </a:lnTo>
                  <a:lnTo>
                    <a:pt x="20749" y="8811"/>
                  </a:lnTo>
                  <a:lnTo>
                    <a:pt x="20585" y="7871"/>
                  </a:lnTo>
                  <a:lnTo>
                    <a:pt x="20401" y="6951"/>
                  </a:lnTo>
                  <a:lnTo>
                    <a:pt x="20197" y="6031"/>
                  </a:lnTo>
                  <a:lnTo>
                    <a:pt x="22813" y="3067"/>
                  </a:lnTo>
                  <a:lnTo>
                    <a:pt x="24101" y="1575"/>
                  </a:lnTo>
                  <a:lnTo>
                    <a:pt x="25389" y="83"/>
                  </a:lnTo>
                  <a:lnTo>
                    <a:pt x="25246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22"/>
          <p:cNvGrpSpPr/>
          <p:nvPr/>
        </p:nvGrpSpPr>
        <p:grpSpPr>
          <a:xfrm rot="-5400000" flipH="1">
            <a:off x="-417478" y="631603"/>
            <a:ext cx="1490299" cy="1136473"/>
            <a:chOff x="4404600" y="4814025"/>
            <a:chExt cx="641375" cy="489100"/>
          </a:xfrm>
        </p:grpSpPr>
        <p:sp>
          <p:nvSpPr>
            <p:cNvPr id="1975" name="Google Shape;1975;p22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22"/>
          <p:cNvSpPr/>
          <p:nvPr/>
        </p:nvSpPr>
        <p:spPr>
          <a:xfrm>
            <a:off x="1235175" y="4935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2"/>
          <p:cNvSpPr/>
          <p:nvPr/>
        </p:nvSpPr>
        <p:spPr>
          <a:xfrm>
            <a:off x="7012975" y="4935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7">
            <a:alphaModFix/>
          </a:blip>
          <a:srcRect l="44250" t="-20" r="39149" b="64676"/>
          <a:stretch/>
        </p:blipFill>
        <p:spPr>
          <a:xfrm rot="5400000" flipH="1">
            <a:off x="25739" y="-25739"/>
            <a:ext cx="1517999" cy="1569477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8">
            <a:alphaModFix/>
          </a:blip>
          <a:srcRect l="76849" t="53457" r="3168"/>
          <a:stretch/>
        </p:blipFill>
        <p:spPr>
          <a:xfrm rot="10800000" flipH="1">
            <a:off x="7591424" y="3498259"/>
            <a:ext cx="1552576" cy="164524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8">
            <a:alphaModFix/>
          </a:blip>
          <a:srcRect r="79474" b="64271"/>
          <a:stretch/>
        </p:blipFill>
        <p:spPr>
          <a:xfrm flipH="1">
            <a:off x="28875" y="3613686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4" name="Google Shape;1994;p23"/>
          <p:cNvGrpSpPr/>
          <p:nvPr/>
        </p:nvGrpSpPr>
        <p:grpSpPr>
          <a:xfrm>
            <a:off x="3842013" y="3447513"/>
            <a:ext cx="1459975" cy="1263600"/>
            <a:chOff x="-3571300" y="1396925"/>
            <a:chExt cx="1459975" cy="1263600"/>
          </a:xfrm>
        </p:grpSpPr>
        <p:sp>
          <p:nvSpPr>
            <p:cNvPr id="1995" name="Google Shape;1995;p23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3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3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3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3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3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3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3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3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3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3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3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3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3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3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3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3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3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3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3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3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3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3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3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3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3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3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3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23"/>
          <p:cNvGrpSpPr/>
          <p:nvPr/>
        </p:nvGrpSpPr>
        <p:grpSpPr>
          <a:xfrm flipH="1">
            <a:off x="7641721" y="3136991"/>
            <a:ext cx="1328157" cy="1462441"/>
            <a:chOff x="-1381667" y="1833571"/>
            <a:chExt cx="1821639" cy="2005817"/>
          </a:xfrm>
        </p:grpSpPr>
        <p:sp>
          <p:nvSpPr>
            <p:cNvPr id="2064" name="Google Shape;2064;p23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3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3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3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3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3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3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3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3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3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3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3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3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3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3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3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3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3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3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3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3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3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3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3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3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3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3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3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3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3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3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3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3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3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3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3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3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3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3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3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3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3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3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3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3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3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3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3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3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3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3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3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3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3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3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3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3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3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3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3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3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3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3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3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3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3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23"/>
          <p:cNvGrpSpPr/>
          <p:nvPr/>
        </p:nvGrpSpPr>
        <p:grpSpPr>
          <a:xfrm flipH="1">
            <a:off x="364621" y="3136991"/>
            <a:ext cx="1328157" cy="1462441"/>
            <a:chOff x="-1381667" y="1833571"/>
            <a:chExt cx="1821639" cy="2005817"/>
          </a:xfrm>
        </p:grpSpPr>
        <p:sp>
          <p:nvSpPr>
            <p:cNvPr id="2133" name="Google Shape;2133;p23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3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3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3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3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3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3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3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3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3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3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3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3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3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3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3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3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3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3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3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3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3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3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3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3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3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3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3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3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3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3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3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3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3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3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3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3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3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3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3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3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3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3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3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1" name="Google Shape;2201;p23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2202" name="Google Shape;2202;p23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3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3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3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3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23"/>
          <p:cNvGrpSpPr/>
          <p:nvPr/>
        </p:nvGrpSpPr>
        <p:grpSpPr>
          <a:xfrm>
            <a:off x="364625" y="2385900"/>
            <a:ext cx="524768" cy="371699"/>
            <a:chOff x="834125" y="1990550"/>
            <a:chExt cx="524768" cy="371699"/>
          </a:xfrm>
        </p:grpSpPr>
        <p:sp>
          <p:nvSpPr>
            <p:cNvPr id="2212" name="Google Shape;2212;p23"/>
            <p:cNvSpPr/>
            <p:nvPr/>
          </p:nvSpPr>
          <p:spPr>
            <a:xfrm>
              <a:off x="997411" y="2157321"/>
              <a:ext cx="361482" cy="99920"/>
            </a:xfrm>
            <a:custGeom>
              <a:avLst/>
              <a:gdLst/>
              <a:ahLst/>
              <a:cxnLst/>
              <a:rect l="l" t="t" r="r" b="b"/>
              <a:pathLst>
                <a:path w="26876" h="7429" extrusionOk="0">
                  <a:moveTo>
                    <a:pt x="21624" y="1"/>
                  </a:moveTo>
                  <a:lnTo>
                    <a:pt x="21145" y="21"/>
                  </a:lnTo>
                  <a:lnTo>
                    <a:pt x="20686" y="61"/>
                  </a:lnTo>
                  <a:lnTo>
                    <a:pt x="20207" y="140"/>
                  </a:lnTo>
                  <a:lnTo>
                    <a:pt x="19727" y="240"/>
                  </a:lnTo>
                  <a:lnTo>
                    <a:pt x="19268" y="360"/>
                  </a:lnTo>
                  <a:lnTo>
                    <a:pt x="18809" y="500"/>
                  </a:lnTo>
                  <a:lnTo>
                    <a:pt x="18350" y="680"/>
                  </a:lnTo>
                  <a:lnTo>
                    <a:pt x="17910" y="879"/>
                  </a:lnTo>
                  <a:lnTo>
                    <a:pt x="17471" y="1119"/>
                  </a:lnTo>
                  <a:lnTo>
                    <a:pt x="17052" y="1358"/>
                  </a:lnTo>
                  <a:lnTo>
                    <a:pt x="16652" y="1618"/>
                  </a:lnTo>
                  <a:lnTo>
                    <a:pt x="16253" y="1898"/>
                  </a:lnTo>
                  <a:lnTo>
                    <a:pt x="15954" y="2137"/>
                  </a:lnTo>
                  <a:lnTo>
                    <a:pt x="15674" y="2377"/>
                  </a:lnTo>
                  <a:lnTo>
                    <a:pt x="15395" y="2636"/>
                  </a:lnTo>
                  <a:lnTo>
                    <a:pt x="15135" y="2916"/>
                  </a:lnTo>
                  <a:lnTo>
                    <a:pt x="14875" y="3175"/>
                  </a:lnTo>
                  <a:lnTo>
                    <a:pt x="14636" y="3475"/>
                  </a:lnTo>
                  <a:lnTo>
                    <a:pt x="14396" y="3774"/>
                  </a:lnTo>
                  <a:lnTo>
                    <a:pt x="14177" y="4074"/>
                  </a:lnTo>
                  <a:lnTo>
                    <a:pt x="13777" y="3894"/>
                  </a:lnTo>
                  <a:lnTo>
                    <a:pt x="13398" y="3715"/>
                  </a:lnTo>
                  <a:lnTo>
                    <a:pt x="12999" y="3555"/>
                  </a:lnTo>
                  <a:lnTo>
                    <a:pt x="12599" y="3415"/>
                  </a:lnTo>
                  <a:lnTo>
                    <a:pt x="12200" y="3275"/>
                  </a:lnTo>
                  <a:lnTo>
                    <a:pt x="11781" y="3155"/>
                  </a:lnTo>
                  <a:lnTo>
                    <a:pt x="11361" y="3056"/>
                  </a:lnTo>
                  <a:lnTo>
                    <a:pt x="10962" y="2976"/>
                  </a:lnTo>
                  <a:lnTo>
                    <a:pt x="10423" y="2896"/>
                  </a:lnTo>
                  <a:lnTo>
                    <a:pt x="9904" y="2836"/>
                  </a:lnTo>
                  <a:lnTo>
                    <a:pt x="9365" y="2796"/>
                  </a:lnTo>
                  <a:lnTo>
                    <a:pt x="8306" y="2796"/>
                  </a:lnTo>
                  <a:lnTo>
                    <a:pt x="7767" y="2836"/>
                  </a:lnTo>
                  <a:lnTo>
                    <a:pt x="7248" y="2916"/>
                  </a:lnTo>
                  <a:lnTo>
                    <a:pt x="6729" y="2996"/>
                  </a:lnTo>
                  <a:lnTo>
                    <a:pt x="6210" y="3116"/>
                  </a:lnTo>
                  <a:lnTo>
                    <a:pt x="5711" y="3255"/>
                  </a:lnTo>
                  <a:lnTo>
                    <a:pt x="5212" y="3415"/>
                  </a:lnTo>
                  <a:lnTo>
                    <a:pt x="4712" y="3595"/>
                  </a:lnTo>
                  <a:lnTo>
                    <a:pt x="4233" y="3814"/>
                  </a:lnTo>
                  <a:lnTo>
                    <a:pt x="3774" y="4054"/>
                  </a:lnTo>
                  <a:lnTo>
                    <a:pt x="3315" y="4294"/>
                  </a:lnTo>
                  <a:lnTo>
                    <a:pt x="2876" y="4573"/>
                  </a:lnTo>
                  <a:lnTo>
                    <a:pt x="2456" y="4873"/>
                  </a:lnTo>
                  <a:lnTo>
                    <a:pt x="2037" y="5192"/>
                  </a:lnTo>
                  <a:lnTo>
                    <a:pt x="1658" y="5512"/>
                  </a:lnTo>
                  <a:lnTo>
                    <a:pt x="1278" y="5871"/>
                  </a:lnTo>
                  <a:lnTo>
                    <a:pt x="919" y="6230"/>
                  </a:lnTo>
                  <a:lnTo>
                    <a:pt x="599" y="6610"/>
                  </a:lnTo>
                  <a:lnTo>
                    <a:pt x="280" y="7009"/>
                  </a:lnTo>
                  <a:lnTo>
                    <a:pt x="0" y="7428"/>
                  </a:lnTo>
                  <a:lnTo>
                    <a:pt x="0" y="7428"/>
                  </a:lnTo>
                  <a:lnTo>
                    <a:pt x="380" y="7109"/>
                  </a:lnTo>
                  <a:lnTo>
                    <a:pt x="779" y="6809"/>
                  </a:lnTo>
                  <a:lnTo>
                    <a:pt x="1198" y="6530"/>
                  </a:lnTo>
                  <a:lnTo>
                    <a:pt x="1598" y="6270"/>
                  </a:lnTo>
                  <a:lnTo>
                    <a:pt x="2017" y="6011"/>
                  </a:lnTo>
                  <a:lnTo>
                    <a:pt x="2436" y="5771"/>
                  </a:lnTo>
                  <a:lnTo>
                    <a:pt x="2876" y="5571"/>
                  </a:lnTo>
                  <a:lnTo>
                    <a:pt x="3315" y="5372"/>
                  </a:lnTo>
                  <a:lnTo>
                    <a:pt x="3754" y="5192"/>
                  </a:lnTo>
                  <a:lnTo>
                    <a:pt x="4193" y="5012"/>
                  </a:lnTo>
                  <a:lnTo>
                    <a:pt x="4653" y="4873"/>
                  </a:lnTo>
                  <a:lnTo>
                    <a:pt x="5092" y="4753"/>
                  </a:lnTo>
                  <a:lnTo>
                    <a:pt x="5551" y="4633"/>
                  </a:lnTo>
                  <a:lnTo>
                    <a:pt x="6010" y="4533"/>
                  </a:lnTo>
                  <a:lnTo>
                    <a:pt x="6470" y="4473"/>
                  </a:lnTo>
                  <a:lnTo>
                    <a:pt x="6949" y="4413"/>
                  </a:lnTo>
                  <a:lnTo>
                    <a:pt x="7408" y="4373"/>
                  </a:lnTo>
                  <a:lnTo>
                    <a:pt x="8326" y="4373"/>
                  </a:lnTo>
                  <a:lnTo>
                    <a:pt x="8786" y="4393"/>
                  </a:lnTo>
                  <a:lnTo>
                    <a:pt x="9245" y="4433"/>
                  </a:lnTo>
                  <a:lnTo>
                    <a:pt x="9704" y="4473"/>
                  </a:lnTo>
                  <a:lnTo>
                    <a:pt x="10163" y="4553"/>
                  </a:lnTo>
                  <a:lnTo>
                    <a:pt x="10603" y="4653"/>
                  </a:lnTo>
                  <a:lnTo>
                    <a:pt x="11062" y="4753"/>
                  </a:lnTo>
                  <a:lnTo>
                    <a:pt x="11501" y="4893"/>
                  </a:lnTo>
                  <a:lnTo>
                    <a:pt x="11940" y="5032"/>
                  </a:lnTo>
                  <a:lnTo>
                    <a:pt x="12360" y="5192"/>
                  </a:lnTo>
                  <a:lnTo>
                    <a:pt x="12779" y="5372"/>
                  </a:lnTo>
                  <a:lnTo>
                    <a:pt x="13198" y="5571"/>
                  </a:lnTo>
                  <a:lnTo>
                    <a:pt x="13598" y="5791"/>
                  </a:lnTo>
                  <a:lnTo>
                    <a:pt x="13997" y="6011"/>
                  </a:lnTo>
                  <a:lnTo>
                    <a:pt x="14776" y="6490"/>
                  </a:lnTo>
                  <a:lnTo>
                    <a:pt x="15235" y="5691"/>
                  </a:lnTo>
                  <a:lnTo>
                    <a:pt x="15434" y="5352"/>
                  </a:lnTo>
                  <a:lnTo>
                    <a:pt x="15654" y="5012"/>
                  </a:lnTo>
                  <a:lnTo>
                    <a:pt x="15894" y="4673"/>
                  </a:lnTo>
                  <a:lnTo>
                    <a:pt x="16153" y="4353"/>
                  </a:lnTo>
                  <a:lnTo>
                    <a:pt x="16433" y="4054"/>
                  </a:lnTo>
                  <a:lnTo>
                    <a:pt x="16712" y="3754"/>
                  </a:lnTo>
                  <a:lnTo>
                    <a:pt x="16992" y="3475"/>
                  </a:lnTo>
                  <a:lnTo>
                    <a:pt x="17291" y="3195"/>
                  </a:lnTo>
                  <a:lnTo>
                    <a:pt x="17611" y="2936"/>
                  </a:lnTo>
                  <a:lnTo>
                    <a:pt x="17950" y="2676"/>
                  </a:lnTo>
                  <a:lnTo>
                    <a:pt x="18270" y="2457"/>
                  </a:lnTo>
                  <a:lnTo>
                    <a:pt x="18629" y="2237"/>
                  </a:lnTo>
                  <a:lnTo>
                    <a:pt x="18989" y="2037"/>
                  </a:lnTo>
                  <a:lnTo>
                    <a:pt x="19348" y="1858"/>
                  </a:lnTo>
                  <a:lnTo>
                    <a:pt x="19727" y="1678"/>
                  </a:lnTo>
                  <a:lnTo>
                    <a:pt x="20107" y="1538"/>
                  </a:lnTo>
                  <a:lnTo>
                    <a:pt x="20506" y="1398"/>
                  </a:lnTo>
                  <a:lnTo>
                    <a:pt x="20905" y="1299"/>
                  </a:lnTo>
                  <a:lnTo>
                    <a:pt x="21305" y="1199"/>
                  </a:lnTo>
                  <a:lnTo>
                    <a:pt x="21724" y="1119"/>
                  </a:lnTo>
                  <a:lnTo>
                    <a:pt x="22143" y="1059"/>
                  </a:lnTo>
                  <a:lnTo>
                    <a:pt x="22563" y="1019"/>
                  </a:lnTo>
                  <a:lnTo>
                    <a:pt x="23002" y="999"/>
                  </a:lnTo>
                  <a:lnTo>
                    <a:pt x="23421" y="999"/>
                  </a:lnTo>
                  <a:lnTo>
                    <a:pt x="23860" y="1019"/>
                  </a:lnTo>
                  <a:lnTo>
                    <a:pt x="24280" y="1039"/>
                  </a:lnTo>
                  <a:lnTo>
                    <a:pt x="24719" y="1099"/>
                  </a:lnTo>
                  <a:lnTo>
                    <a:pt x="25138" y="1159"/>
                  </a:lnTo>
                  <a:lnTo>
                    <a:pt x="25578" y="1259"/>
                  </a:lnTo>
                  <a:lnTo>
                    <a:pt x="26017" y="1358"/>
                  </a:lnTo>
                  <a:lnTo>
                    <a:pt x="26436" y="1478"/>
                  </a:lnTo>
                  <a:lnTo>
                    <a:pt x="26875" y="1618"/>
                  </a:lnTo>
                  <a:lnTo>
                    <a:pt x="26496" y="1358"/>
                  </a:lnTo>
                  <a:lnTo>
                    <a:pt x="26097" y="1119"/>
                  </a:lnTo>
                  <a:lnTo>
                    <a:pt x="25697" y="899"/>
                  </a:lnTo>
                  <a:lnTo>
                    <a:pt x="25278" y="720"/>
                  </a:lnTo>
                  <a:lnTo>
                    <a:pt x="24859" y="540"/>
                  </a:lnTo>
                  <a:lnTo>
                    <a:pt x="24419" y="400"/>
                  </a:lnTo>
                  <a:lnTo>
                    <a:pt x="23960" y="260"/>
                  </a:lnTo>
                  <a:lnTo>
                    <a:pt x="23501" y="160"/>
                  </a:lnTo>
                  <a:lnTo>
                    <a:pt x="23042" y="81"/>
                  </a:lnTo>
                  <a:lnTo>
                    <a:pt x="22583" y="41"/>
                  </a:lnTo>
                  <a:lnTo>
                    <a:pt x="22103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898579" y="1990550"/>
              <a:ext cx="141803" cy="39220"/>
            </a:xfrm>
            <a:custGeom>
              <a:avLst/>
              <a:gdLst/>
              <a:ahLst/>
              <a:cxnLst/>
              <a:rect l="l" t="t" r="r" b="b"/>
              <a:pathLst>
                <a:path w="10543" h="2916" extrusionOk="0">
                  <a:moveTo>
                    <a:pt x="8486" y="0"/>
                  </a:moveTo>
                  <a:lnTo>
                    <a:pt x="8107" y="40"/>
                  </a:lnTo>
                  <a:lnTo>
                    <a:pt x="7748" y="100"/>
                  </a:lnTo>
                  <a:lnTo>
                    <a:pt x="7368" y="200"/>
                  </a:lnTo>
                  <a:lnTo>
                    <a:pt x="7029" y="360"/>
                  </a:lnTo>
                  <a:lnTo>
                    <a:pt x="6689" y="540"/>
                  </a:lnTo>
                  <a:lnTo>
                    <a:pt x="6370" y="759"/>
                  </a:lnTo>
                  <a:lnTo>
                    <a:pt x="6150" y="939"/>
                  </a:lnTo>
                  <a:lnTo>
                    <a:pt x="5931" y="1158"/>
                  </a:lnTo>
                  <a:lnTo>
                    <a:pt x="5731" y="137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58"/>
                  </a:lnTo>
                  <a:lnTo>
                    <a:pt x="4293" y="1178"/>
                  </a:lnTo>
                  <a:lnTo>
                    <a:pt x="3874" y="1119"/>
                  </a:lnTo>
                  <a:lnTo>
                    <a:pt x="3455" y="1099"/>
                  </a:lnTo>
                  <a:lnTo>
                    <a:pt x="3036" y="1119"/>
                  </a:lnTo>
                  <a:lnTo>
                    <a:pt x="2636" y="1178"/>
                  </a:lnTo>
                  <a:lnTo>
                    <a:pt x="2237" y="1278"/>
                  </a:lnTo>
                  <a:lnTo>
                    <a:pt x="1838" y="1418"/>
                  </a:lnTo>
                  <a:lnTo>
                    <a:pt x="1478" y="1598"/>
                  </a:lnTo>
                  <a:lnTo>
                    <a:pt x="1119" y="1797"/>
                  </a:lnTo>
                  <a:lnTo>
                    <a:pt x="799" y="2037"/>
                  </a:lnTo>
                  <a:lnTo>
                    <a:pt x="500" y="2317"/>
                  </a:lnTo>
                  <a:lnTo>
                    <a:pt x="22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76"/>
                  </a:lnTo>
                  <a:lnTo>
                    <a:pt x="959" y="2277"/>
                  </a:lnTo>
                  <a:lnTo>
                    <a:pt x="1298" y="2117"/>
                  </a:lnTo>
                  <a:lnTo>
                    <a:pt x="1638" y="1977"/>
                  </a:lnTo>
                  <a:lnTo>
                    <a:pt x="1997" y="1877"/>
                  </a:lnTo>
                  <a:lnTo>
                    <a:pt x="2357" y="1797"/>
                  </a:lnTo>
                  <a:lnTo>
                    <a:pt x="2716" y="1738"/>
                  </a:lnTo>
                  <a:lnTo>
                    <a:pt x="3075" y="1718"/>
                  </a:lnTo>
                  <a:lnTo>
                    <a:pt x="3435" y="1738"/>
                  </a:lnTo>
                  <a:lnTo>
                    <a:pt x="3794" y="1757"/>
                  </a:lnTo>
                  <a:lnTo>
                    <a:pt x="4154" y="183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97"/>
                  </a:lnTo>
                  <a:lnTo>
                    <a:pt x="5491" y="2356"/>
                  </a:lnTo>
                  <a:lnTo>
                    <a:pt x="5791" y="2556"/>
                  </a:lnTo>
                  <a:lnTo>
                    <a:pt x="5971" y="2237"/>
                  </a:lnTo>
                  <a:lnTo>
                    <a:pt x="6150" y="1977"/>
                  </a:lnTo>
                  <a:lnTo>
                    <a:pt x="6330" y="1718"/>
                  </a:lnTo>
                  <a:lnTo>
                    <a:pt x="6550" y="1478"/>
                  </a:lnTo>
                  <a:lnTo>
                    <a:pt x="6789" y="1258"/>
                  </a:lnTo>
                  <a:lnTo>
                    <a:pt x="7029" y="1059"/>
                  </a:lnTo>
                  <a:lnTo>
                    <a:pt x="7308" y="879"/>
                  </a:lnTo>
                  <a:lnTo>
                    <a:pt x="7588" y="739"/>
                  </a:lnTo>
                  <a:lnTo>
                    <a:pt x="7887" y="599"/>
                  </a:lnTo>
                  <a:lnTo>
                    <a:pt x="8207" y="52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400"/>
                  </a:lnTo>
                  <a:lnTo>
                    <a:pt x="9525" y="420"/>
                  </a:lnTo>
                  <a:lnTo>
                    <a:pt x="9864" y="460"/>
                  </a:lnTo>
                  <a:lnTo>
                    <a:pt x="10204" y="540"/>
                  </a:lnTo>
                  <a:lnTo>
                    <a:pt x="10543" y="639"/>
                  </a:lnTo>
                  <a:lnTo>
                    <a:pt x="10543" y="639"/>
                  </a:lnTo>
                  <a:lnTo>
                    <a:pt x="10243" y="440"/>
                  </a:lnTo>
                  <a:lnTo>
                    <a:pt x="9924" y="280"/>
                  </a:lnTo>
                  <a:lnTo>
                    <a:pt x="9585" y="160"/>
                  </a:lnTo>
                  <a:lnTo>
                    <a:pt x="9225" y="80"/>
                  </a:lnTo>
                  <a:lnTo>
                    <a:pt x="8846" y="20"/>
                  </a:lnTo>
                  <a:lnTo>
                    <a:pt x="8486" y="0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834125" y="2086424"/>
              <a:ext cx="141817" cy="39220"/>
            </a:xfrm>
            <a:custGeom>
              <a:avLst/>
              <a:gdLst/>
              <a:ahLst/>
              <a:cxnLst/>
              <a:rect l="l" t="t" r="r" b="b"/>
              <a:pathLst>
                <a:path w="10544" h="2916" extrusionOk="0">
                  <a:moveTo>
                    <a:pt x="8486" y="1"/>
                  </a:moveTo>
                  <a:lnTo>
                    <a:pt x="8107" y="20"/>
                  </a:lnTo>
                  <a:lnTo>
                    <a:pt x="7748" y="80"/>
                  </a:lnTo>
                  <a:lnTo>
                    <a:pt x="7368" y="200"/>
                  </a:lnTo>
                  <a:lnTo>
                    <a:pt x="7029" y="340"/>
                  </a:lnTo>
                  <a:lnTo>
                    <a:pt x="6689" y="520"/>
                  </a:lnTo>
                  <a:lnTo>
                    <a:pt x="6370" y="739"/>
                  </a:lnTo>
                  <a:lnTo>
                    <a:pt x="6150" y="939"/>
                  </a:lnTo>
                  <a:lnTo>
                    <a:pt x="5931" y="1139"/>
                  </a:lnTo>
                  <a:lnTo>
                    <a:pt x="5731" y="135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38"/>
                  </a:lnTo>
                  <a:lnTo>
                    <a:pt x="4293" y="1159"/>
                  </a:lnTo>
                  <a:lnTo>
                    <a:pt x="3874" y="1099"/>
                  </a:lnTo>
                  <a:lnTo>
                    <a:pt x="3475" y="1099"/>
                  </a:lnTo>
                  <a:lnTo>
                    <a:pt x="3056" y="1119"/>
                  </a:lnTo>
                  <a:lnTo>
                    <a:pt x="2636" y="1179"/>
                  </a:lnTo>
                  <a:lnTo>
                    <a:pt x="2237" y="1278"/>
                  </a:lnTo>
                  <a:lnTo>
                    <a:pt x="1858" y="1418"/>
                  </a:lnTo>
                  <a:lnTo>
                    <a:pt x="1478" y="1578"/>
                  </a:lnTo>
                  <a:lnTo>
                    <a:pt x="1119" y="1798"/>
                  </a:lnTo>
                  <a:lnTo>
                    <a:pt x="799" y="2037"/>
                  </a:lnTo>
                  <a:lnTo>
                    <a:pt x="500" y="2297"/>
                  </a:lnTo>
                  <a:lnTo>
                    <a:pt x="24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56"/>
                  </a:lnTo>
                  <a:lnTo>
                    <a:pt x="959" y="2257"/>
                  </a:lnTo>
                  <a:lnTo>
                    <a:pt x="1298" y="2097"/>
                  </a:lnTo>
                  <a:lnTo>
                    <a:pt x="1638" y="1957"/>
                  </a:lnTo>
                  <a:lnTo>
                    <a:pt x="1997" y="1857"/>
                  </a:lnTo>
                  <a:lnTo>
                    <a:pt x="2357" y="1778"/>
                  </a:lnTo>
                  <a:lnTo>
                    <a:pt x="2716" y="1718"/>
                  </a:lnTo>
                  <a:lnTo>
                    <a:pt x="3455" y="1718"/>
                  </a:lnTo>
                  <a:lnTo>
                    <a:pt x="3814" y="1758"/>
                  </a:lnTo>
                  <a:lnTo>
                    <a:pt x="4154" y="181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77"/>
                  </a:lnTo>
                  <a:lnTo>
                    <a:pt x="5491" y="2357"/>
                  </a:lnTo>
                  <a:lnTo>
                    <a:pt x="5791" y="2536"/>
                  </a:lnTo>
                  <a:lnTo>
                    <a:pt x="5971" y="2237"/>
                  </a:lnTo>
                  <a:lnTo>
                    <a:pt x="6150" y="1957"/>
                  </a:lnTo>
                  <a:lnTo>
                    <a:pt x="6330" y="1698"/>
                  </a:lnTo>
                  <a:lnTo>
                    <a:pt x="6550" y="1478"/>
                  </a:lnTo>
                  <a:lnTo>
                    <a:pt x="6789" y="1238"/>
                  </a:lnTo>
                  <a:lnTo>
                    <a:pt x="7049" y="1039"/>
                  </a:lnTo>
                  <a:lnTo>
                    <a:pt x="7308" y="879"/>
                  </a:lnTo>
                  <a:lnTo>
                    <a:pt x="7588" y="719"/>
                  </a:lnTo>
                  <a:lnTo>
                    <a:pt x="7887" y="600"/>
                  </a:lnTo>
                  <a:lnTo>
                    <a:pt x="8207" y="50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380"/>
                  </a:lnTo>
                  <a:lnTo>
                    <a:pt x="9525" y="400"/>
                  </a:lnTo>
                  <a:lnTo>
                    <a:pt x="9864" y="460"/>
                  </a:lnTo>
                  <a:lnTo>
                    <a:pt x="10204" y="520"/>
                  </a:lnTo>
                  <a:lnTo>
                    <a:pt x="10543" y="639"/>
                  </a:lnTo>
                  <a:lnTo>
                    <a:pt x="10244" y="440"/>
                  </a:lnTo>
                  <a:lnTo>
                    <a:pt x="9924" y="280"/>
                  </a:lnTo>
                  <a:lnTo>
                    <a:pt x="9585" y="140"/>
                  </a:lnTo>
                  <a:lnTo>
                    <a:pt x="9225" y="60"/>
                  </a:lnTo>
                  <a:lnTo>
                    <a:pt x="8866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953361" y="2302073"/>
              <a:ext cx="217002" cy="60175"/>
            </a:xfrm>
            <a:custGeom>
              <a:avLst/>
              <a:gdLst/>
              <a:ahLst/>
              <a:cxnLst/>
              <a:rect l="l" t="t" r="r" b="b"/>
              <a:pathLst>
                <a:path w="16134" h="4474" extrusionOk="0">
                  <a:moveTo>
                    <a:pt x="12999" y="1"/>
                  </a:moveTo>
                  <a:lnTo>
                    <a:pt x="12700" y="21"/>
                  </a:lnTo>
                  <a:lnTo>
                    <a:pt x="12420" y="41"/>
                  </a:lnTo>
                  <a:lnTo>
                    <a:pt x="12140" y="81"/>
                  </a:lnTo>
                  <a:lnTo>
                    <a:pt x="11861" y="141"/>
                  </a:lnTo>
                  <a:lnTo>
                    <a:pt x="11561" y="220"/>
                  </a:lnTo>
                  <a:lnTo>
                    <a:pt x="11302" y="300"/>
                  </a:lnTo>
                  <a:lnTo>
                    <a:pt x="11022" y="420"/>
                  </a:lnTo>
                  <a:lnTo>
                    <a:pt x="10763" y="540"/>
                  </a:lnTo>
                  <a:lnTo>
                    <a:pt x="10503" y="680"/>
                  </a:lnTo>
                  <a:lnTo>
                    <a:pt x="10244" y="819"/>
                  </a:lnTo>
                  <a:lnTo>
                    <a:pt x="10004" y="979"/>
                  </a:lnTo>
                  <a:lnTo>
                    <a:pt x="9764" y="1159"/>
                  </a:lnTo>
                  <a:lnTo>
                    <a:pt x="9425" y="1438"/>
                  </a:lnTo>
                  <a:lnTo>
                    <a:pt x="9086" y="1758"/>
                  </a:lnTo>
                  <a:lnTo>
                    <a:pt x="8786" y="2097"/>
                  </a:lnTo>
                  <a:lnTo>
                    <a:pt x="8507" y="2457"/>
                  </a:lnTo>
                  <a:lnTo>
                    <a:pt x="8047" y="2237"/>
                  </a:lnTo>
                  <a:lnTo>
                    <a:pt x="7568" y="2057"/>
                  </a:lnTo>
                  <a:lnTo>
                    <a:pt x="7069" y="1898"/>
                  </a:lnTo>
                  <a:lnTo>
                    <a:pt x="6570" y="1798"/>
                  </a:lnTo>
                  <a:lnTo>
                    <a:pt x="6270" y="1738"/>
                  </a:lnTo>
                  <a:lnTo>
                    <a:pt x="5951" y="1698"/>
                  </a:lnTo>
                  <a:lnTo>
                    <a:pt x="5631" y="1678"/>
                  </a:lnTo>
                  <a:lnTo>
                    <a:pt x="4992" y="1678"/>
                  </a:lnTo>
                  <a:lnTo>
                    <a:pt x="4673" y="1718"/>
                  </a:lnTo>
                  <a:lnTo>
                    <a:pt x="4354" y="1758"/>
                  </a:lnTo>
                  <a:lnTo>
                    <a:pt x="4034" y="1798"/>
                  </a:lnTo>
                  <a:lnTo>
                    <a:pt x="3735" y="1878"/>
                  </a:lnTo>
                  <a:lnTo>
                    <a:pt x="3415" y="1957"/>
                  </a:lnTo>
                  <a:lnTo>
                    <a:pt x="3116" y="2057"/>
                  </a:lnTo>
                  <a:lnTo>
                    <a:pt x="2836" y="2177"/>
                  </a:lnTo>
                  <a:lnTo>
                    <a:pt x="2537" y="2297"/>
                  </a:lnTo>
                  <a:lnTo>
                    <a:pt x="2257" y="2437"/>
                  </a:lnTo>
                  <a:lnTo>
                    <a:pt x="1997" y="2596"/>
                  </a:lnTo>
                  <a:lnTo>
                    <a:pt x="1718" y="2756"/>
                  </a:lnTo>
                  <a:lnTo>
                    <a:pt x="1478" y="2936"/>
                  </a:lnTo>
                  <a:lnTo>
                    <a:pt x="1219" y="3116"/>
                  </a:lnTo>
                  <a:lnTo>
                    <a:pt x="999" y="3315"/>
                  </a:lnTo>
                  <a:lnTo>
                    <a:pt x="760" y="3535"/>
                  </a:lnTo>
                  <a:lnTo>
                    <a:pt x="560" y="3754"/>
                  </a:lnTo>
                  <a:lnTo>
                    <a:pt x="360" y="3974"/>
                  </a:lnTo>
                  <a:lnTo>
                    <a:pt x="161" y="4214"/>
                  </a:lnTo>
                  <a:lnTo>
                    <a:pt x="1" y="4473"/>
                  </a:lnTo>
                  <a:lnTo>
                    <a:pt x="480" y="4094"/>
                  </a:lnTo>
                  <a:lnTo>
                    <a:pt x="959" y="3774"/>
                  </a:lnTo>
                  <a:lnTo>
                    <a:pt x="1458" y="3475"/>
                  </a:lnTo>
                  <a:lnTo>
                    <a:pt x="1718" y="3355"/>
                  </a:lnTo>
                  <a:lnTo>
                    <a:pt x="1978" y="3235"/>
                  </a:lnTo>
                  <a:lnTo>
                    <a:pt x="2257" y="3116"/>
                  </a:lnTo>
                  <a:lnTo>
                    <a:pt x="2517" y="3016"/>
                  </a:lnTo>
                  <a:lnTo>
                    <a:pt x="2796" y="2936"/>
                  </a:lnTo>
                  <a:lnTo>
                    <a:pt x="3056" y="2856"/>
                  </a:lnTo>
                  <a:lnTo>
                    <a:pt x="3615" y="2736"/>
                  </a:lnTo>
                  <a:lnTo>
                    <a:pt x="3894" y="2696"/>
                  </a:lnTo>
                  <a:lnTo>
                    <a:pt x="4174" y="2656"/>
                  </a:lnTo>
                  <a:lnTo>
                    <a:pt x="4733" y="2616"/>
                  </a:lnTo>
                  <a:lnTo>
                    <a:pt x="5272" y="2636"/>
                  </a:lnTo>
                  <a:lnTo>
                    <a:pt x="5831" y="2696"/>
                  </a:lnTo>
                  <a:lnTo>
                    <a:pt x="6111" y="2736"/>
                  </a:lnTo>
                  <a:lnTo>
                    <a:pt x="6370" y="2796"/>
                  </a:lnTo>
                  <a:lnTo>
                    <a:pt x="6650" y="2856"/>
                  </a:lnTo>
                  <a:lnTo>
                    <a:pt x="6909" y="2936"/>
                  </a:lnTo>
                  <a:lnTo>
                    <a:pt x="7428" y="3116"/>
                  </a:lnTo>
                  <a:lnTo>
                    <a:pt x="7928" y="3355"/>
                  </a:lnTo>
                  <a:lnTo>
                    <a:pt x="8407" y="3615"/>
                  </a:lnTo>
                  <a:lnTo>
                    <a:pt x="8886" y="3894"/>
                  </a:lnTo>
                  <a:lnTo>
                    <a:pt x="9146" y="3435"/>
                  </a:lnTo>
                  <a:lnTo>
                    <a:pt x="9405" y="3016"/>
                  </a:lnTo>
                  <a:lnTo>
                    <a:pt x="9705" y="2616"/>
                  </a:lnTo>
                  <a:lnTo>
                    <a:pt x="10024" y="2257"/>
                  </a:lnTo>
                  <a:lnTo>
                    <a:pt x="10383" y="1918"/>
                  </a:lnTo>
                  <a:lnTo>
                    <a:pt x="10783" y="1618"/>
                  </a:lnTo>
                  <a:lnTo>
                    <a:pt x="11182" y="1339"/>
                  </a:lnTo>
                  <a:lnTo>
                    <a:pt x="11621" y="1119"/>
                  </a:lnTo>
                  <a:lnTo>
                    <a:pt x="12081" y="919"/>
                  </a:lnTo>
                  <a:lnTo>
                    <a:pt x="12560" y="779"/>
                  </a:lnTo>
                  <a:lnTo>
                    <a:pt x="13059" y="680"/>
                  </a:lnTo>
                  <a:lnTo>
                    <a:pt x="13558" y="620"/>
                  </a:lnTo>
                  <a:lnTo>
                    <a:pt x="14077" y="600"/>
                  </a:lnTo>
                  <a:lnTo>
                    <a:pt x="14596" y="640"/>
                  </a:lnTo>
                  <a:lnTo>
                    <a:pt x="15116" y="700"/>
                  </a:lnTo>
                  <a:lnTo>
                    <a:pt x="15635" y="819"/>
                  </a:lnTo>
                  <a:lnTo>
                    <a:pt x="16134" y="979"/>
                  </a:lnTo>
                  <a:lnTo>
                    <a:pt x="16134" y="979"/>
                  </a:lnTo>
                  <a:lnTo>
                    <a:pt x="15914" y="819"/>
                  </a:lnTo>
                  <a:lnTo>
                    <a:pt x="15675" y="680"/>
                  </a:lnTo>
                  <a:lnTo>
                    <a:pt x="15435" y="540"/>
                  </a:lnTo>
                  <a:lnTo>
                    <a:pt x="15195" y="440"/>
                  </a:lnTo>
                  <a:lnTo>
                    <a:pt x="14936" y="320"/>
                  </a:lnTo>
                  <a:lnTo>
                    <a:pt x="14676" y="240"/>
                  </a:lnTo>
                  <a:lnTo>
                    <a:pt x="14397" y="160"/>
                  </a:lnTo>
                  <a:lnTo>
                    <a:pt x="14117" y="101"/>
                  </a:lnTo>
                  <a:lnTo>
                    <a:pt x="13838" y="61"/>
                  </a:lnTo>
                  <a:lnTo>
                    <a:pt x="13558" y="21"/>
                  </a:lnTo>
                  <a:lnTo>
                    <a:pt x="13279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23"/>
          <p:cNvGrpSpPr/>
          <p:nvPr/>
        </p:nvGrpSpPr>
        <p:grpSpPr>
          <a:xfrm rot="10800000">
            <a:off x="-92990" y="920128"/>
            <a:ext cx="977207" cy="1024863"/>
            <a:chOff x="5384275" y="4723075"/>
            <a:chExt cx="660275" cy="692475"/>
          </a:xfrm>
        </p:grpSpPr>
        <p:sp>
          <p:nvSpPr>
            <p:cNvPr id="2217" name="Google Shape;2217;p23"/>
            <p:cNvSpPr/>
            <p:nvPr/>
          </p:nvSpPr>
          <p:spPr>
            <a:xfrm>
              <a:off x="5384275" y="4723075"/>
              <a:ext cx="660275" cy="692475"/>
            </a:xfrm>
            <a:custGeom>
              <a:avLst/>
              <a:gdLst/>
              <a:ahLst/>
              <a:cxnLst/>
              <a:rect l="l" t="t" r="r" b="b"/>
              <a:pathLst>
                <a:path w="26411" h="27699" extrusionOk="0">
                  <a:moveTo>
                    <a:pt x="25246" y="0"/>
                  </a:moveTo>
                  <a:lnTo>
                    <a:pt x="25082" y="21"/>
                  </a:lnTo>
                  <a:lnTo>
                    <a:pt x="24939" y="62"/>
                  </a:lnTo>
                  <a:lnTo>
                    <a:pt x="24796" y="143"/>
                  </a:lnTo>
                  <a:lnTo>
                    <a:pt x="24653" y="245"/>
                  </a:lnTo>
                  <a:lnTo>
                    <a:pt x="24510" y="368"/>
                  </a:lnTo>
                  <a:lnTo>
                    <a:pt x="24387" y="491"/>
                  </a:lnTo>
                  <a:lnTo>
                    <a:pt x="24244" y="654"/>
                  </a:lnTo>
                  <a:lnTo>
                    <a:pt x="23999" y="981"/>
                  </a:lnTo>
                  <a:lnTo>
                    <a:pt x="23529" y="1656"/>
                  </a:lnTo>
                  <a:lnTo>
                    <a:pt x="23304" y="1963"/>
                  </a:lnTo>
                  <a:lnTo>
                    <a:pt x="23079" y="2208"/>
                  </a:lnTo>
                  <a:lnTo>
                    <a:pt x="22854" y="2412"/>
                  </a:lnTo>
                  <a:lnTo>
                    <a:pt x="22588" y="2617"/>
                  </a:lnTo>
                  <a:lnTo>
                    <a:pt x="22322" y="2780"/>
                  </a:lnTo>
                  <a:lnTo>
                    <a:pt x="22057" y="2944"/>
                  </a:lnTo>
                  <a:lnTo>
                    <a:pt x="21771" y="3087"/>
                  </a:lnTo>
                  <a:lnTo>
                    <a:pt x="21464" y="3210"/>
                  </a:lnTo>
                  <a:lnTo>
                    <a:pt x="21178" y="3332"/>
                  </a:lnTo>
                  <a:lnTo>
                    <a:pt x="20871" y="3414"/>
                  </a:lnTo>
                  <a:lnTo>
                    <a:pt x="20544" y="3496"/>
                  </a:lnTo>
                  <a:lnTo>
                    <a:pt x="20237" y="3578"/>
                  </a:lnTo>
                  <a:lnTo>
                    <a:pt x="19910" y="3618"/>
                  </a:lnTo>
                  <a:lnTo>
                    <a:pt x="19583" y="3659"/>
                  </a:lnTo>
                  <a:lnTo>
                    <a:pt x="19256" y="3700"/>
                  </a:lnTo>
                  <a:lnTo>
                    <a:pt x="18275" y="3700"/>
                  </a:lnTo>
                  <a:lnTo>
                    <a:pt x="17641" y="3659"/>
                  </a:lnTo>
                  <a:lnTo>
                    <a:pt x="16987" y="3598"/>
                  </a:lnTo>
                  <a:lnTo>
                    <a:pt x="16353" y="3496"/>
                  </a:lnTo>
                  <a:lnTo>
                    <a:pt x="15720" y="3394"/>
                  </a:lnTo>
                  <a:lnTo>
                    <a:pt x="14452" y="3148"/>
                  </a:lnTo>
                  <a:lnTo>
                    <a:pt x="13798" y="3046"/>
                  </a:lnTo>
                  <a:lnTo>
                    <a:pt x="13165" y="2944"/>
                  </a:lnTo>
                  <a:lnTo>
                    <a:pt x="12510" y="2862"/>
                  </a:lnTo>
                  <a:lnTo>
                    <a:pt x="11877" y="2821"/>
                  </a:lnTo>
                  <a:lnTo>
                    <a:pt x="11223" y="2801"/>
                  </a:lnTo>
                  <a:lnTo>
                    <a:pt x="10568" y="2821"/>
                  </a:lnTo>
                  <a:lnTo>
                    <a:pt x="10241" y="2862"/>
                  </a:lnTo>
                  <a:lnTo>
                    <a:pt x="9935" y="2903"/>
                  </a:lnTo>
                  <a:lnTo>
                    <a:pt x="9608" y="2964"/>
                  </a:lnTo>
                  <a:lnTo>
                    <a:pt x="9301" y="3026"/>
                  </a:lnTo>
                  <a:lnTo>
                    <a:pt x="8994" y="3107"/>
                  </a:lnTo>
                  <a:lnTo>
                    <a:pt x="8688" y="3210"/>
                  </a:lnTo>
                  <a:lnTo>
                    <a:pt x="8381" y="3332"/>
                  </a:lnTo>
                  <a:lnTo>
                    <a:pt x="8095" y="3455"/>
                  </a:lnTo>
                  <a:lnTo>
                    <a:pt x="7850" y="3578"/>
                  </a:lnTo>
                  <a:lnTo>
                    <a:pt x="7625" y="3721"/>
                  </a:lnTo>
                  <a:lnTo>
                    <a:pt x="7400" y="3884"/>
                  </a:lnTo>
                  <a:lnTo>
                    <a:pt x="7196" y="4048"/>
                  </a:lnTo>
                  <a:lnTo>
                    <a:pt x="7012" y="4232"/>
                  </a:lnTo>
                  <a:lnTo>
                    <a:pt x="6828" y="4416"/>
                  </a:lnTo>
                  <a:lnTo>
                    <a:pt x="6664" y="4620"/>
                  </a:lnTo>
                  <a:lnTo>
                    <a:pt x="6521" y="4845"/>
                  </a:lnTo>
                  <a:lnTo>
                    <a:pt x="6419" y="5070"/>
                  </a:lnTo>
                  <a:lnTo>
                    <a:pt x="6337" y="5274"/>
                  </a:lnTo>
                  <a:lnTo>
                    <a:pt x="6276" y="5499"/>
                  </a:lnTo>
                  <a:lnTo>
                    <a:pt x="6235" y="5744"/>
                  </a:lnTo>
                  <a:lnTo>
                    <a:pt x="6235" y="5969"/>
                  </a:lnTo>
                  <a:lnTo>
                    <a:pt x="6235" y="6194"/>
                  </a:lnTo>
                  <a:lnTo>
                    <a:pt x="6276" y="6419"/>
                  </a:lnTo>
                  <a:lnTo>
                    <a:pt x="6357" y="6644"/>
                  </a:lnTo>
                  <a:lnTo>
                    <a:pt x="6419" y="6807"/>
                  </a:lnTo>
                  <a:lnTo>
                    <a:pt x="6480" y="6889"/>
                  </a:lnTo>
                  <a:lnTo>
                    <a:pt x="6623" y="7114"/>
                  </a:lnTo>
                  <a:lnTo>
                    <a:pt x="6807" y="7298"/>
                  </a:lnTo>
                  <a:lnTo>
                    <a:pt x="7012" y="7461"/>
                  </a:lnTo>
                  <a:lnTo>
                    <a:pt x="7216" y="7605"/>
                  </a:lnTo>
                  <a:lnTo>
                    <a:pt x="7461" y="7707"/>
                  </a:lnTo>
                  <a:lnTo>
                    <a:pt x="7707" y="7789"/>
                  </a:lnTo>
                  <a:lnTo>
                    <a:pt x="7972" y="7850"/>
                  </a:lnTo>
                  <a:lnTo>
                    <a:pt x="8238" y="7891"/>
                  </a:lnTo>
                  <a:lnTo>
                    <a:pt x="8504" y="7911"/>
                  </a:lnTo>
                  <a:lnTo>
                    <a:pt x="8749" y="7911"/>
                  </a:lnTo>
                  <a:lnTo>
                    <a:pt x="9015" y="7891"/>
                  </a:lnTo>
                  <a:lnTo>
                    <a:pt x="9281" y="7850"/>
                  </a:lnTo>
                  <a:lnTo>
                    <a:pt x="9792" y="7748"/>
                  </a:lnTo>
                  <a:lnTo>
                    <a:pt x="10303" y="7605"/>
                  </a:lnTo>
                  <a:lnTo>
                    <a:pt x="11325" y="7318"/>
                  </a:lnTo>
                  <a:lnTo>
                    <a:pt x="12326" y="6991"/>
                  </a:lnTo>
                  <a:lnTo>
                    <a:pt x="13308" y="6623"/>
                  </a:lnTo>
                  <a:lnTo>
                    <a:pt x="14289" y="6235"/>
                  </a:lnTo>
                  <a:lnTo>
                    <a:pt x="14493" y="6153"/>
                  </a:lnTo>
                  <a:lnTo>
                    <a:pt x="14739" y="6092"/>
                  </a:lnTo>
                  <a:lnTo>
                    <a:pt x="14963" y="6071"/>
                  </a:lnTo>
                  <a:lnTo>
                    <a:pt x="15188" y="6071"/>
                  </a:lnTo>
                  <a:lnTo>
                    <a:pt x="15413" y="6092"/>
                  </a:lnTo>
                  <a:lnTo>
                    <a:pt x="15495" y="6133"/>
                  </a:lnTo>
                  <a:lnTo>
                    <a:pt x="15577" y="6174"/>
                  </a:lnTo>
                  <a:lnTo>
                    <a:pt x="15658" y="6235"/>
                  </a:lnTo>
                  <a:lnTo>
                    <a:pt x="15720" y="6296"/>
                  </a:lnTo>
                  <a:lnTo>
                    <a:pt x="15761" y="6399"/>
                  </a:lnTo>
                  <a:lnTo>
                    <a:pt x="15781" y="6501"/>
                  </a:lnTo>
                  <a:lnTo>
                    <a:pt x="15802" y="6644"/>
                  </a:lnTo>
                  <a:lnTo>
                    <a:pt x="15761" y="6787"/>
                  </a:lnTo>
                  <a:lnTo>
                    <a:pt x="15699" y="6910"/>
                  </a:lnTo>
                  <a:lnTo>
                    <a:pt x="15597" y="7032"/>
                  </a:lnTo>
                  <a:lnTo>
                    <a:pt x="15474" y="7134"/>
                  </a:lnTo>
                  <a:lnTo>
                    <a:pt x="15352" y="7237"/>
                  </a:lnTo>
                  <a:lnTo>
                    <a:pt x="15209" y="7318"/>
                  </a:lnTo>
                  <a:lnTo>
                    <a:pt x="15045" y="7380"/>
                  </a:lnTo>
                  <a:lnTo>
                    <a:pt x="14677" y="7564"/>
                  </a:lnTo>
                  <a:lnTo>
                    <a:pt x="14289" y="7707"/>
                  </a:lnTo>
                  <a:lnTo>
                    <a:pt x="13492" y="7993"/>
                  </a:lnTo>
                  <a:lnTo>
                    <a:pt x="12694" y="8238"/>
                  </a:lnTo>
                  <a:lnTo>
                    <a:pt x="11877" y="8463"/>
                  </a:lnTo>
                  <a:lnTo>
                    <a:pt x="11059" y="8668"/>
                  </a:lnTo>
                  <a:lnTo>
                    <a:pt x="10221" y="8852"/>
                  </a:lnTo>
                  <a:lnTo>
                    <a:pt x="8565" y="9219"/>
                  </a:lnTo>
                  <a:lnTo>
                    <a:pt x="7747" y="9424"/>
                  </a:lnTo>
                  <a:lnTo>
                    <a:pt x="6930" y="9628"/>
                  </a:lnTo>
                  <a:lnTo>
                    <a:pt x="6153" y="9874"/>
                  </a:lnTo>
                  <a:lnTo>
                    <a:pt x="5376" y="10160"/>
                  </a:lnTo>
                  <a:lnTo>
                    <a:pt x="4988" y="10303"/>
                  </a:lnTo>
                  <a:lnTo>
                    <a:pt x="4620" y="10466"/>
                  </a:lnTo>
                  <a:lnTo>
                    <a:pt x="4231" y="10650"/>
                  </a:lnTo>
                  <a:lnTo>
                    <a:pt x="3884" y="10834"/>
                  </a:lnTo>
                  <a:lnTo>
                    <a:pt x="3516" y="11039"/>
                  </a:lnTo>
                  <a:lnTo>
                    <a:pt x="3169" y="11264"/>
                  </a:lnTo>
                  <a:lnTo>
                    <a:pt x="2841" y="11489"/>
                  </a:lnTo>
                  <a:lnTo>
                    <a:pt x="2514" y="11754"/>
                  </a:lnTo>
                  <a:lnTo>
                    <a:pt x="2310" y="11918"/>
                  </a:lnTo>
                  <a:lnTo>
                    <a:pt x="2106" y="12102"/>
                  </a:lnTo>
                  <a:lnTo>
                    <a:pt x="1922" y="12286"/>
                  </a:lnTo>
                  <a:lnTo>
                    <a:pt x="1758" y="12490"/>
                  </a:lnTo>
                  <a:lnTo>
                    <a:pt x="1594" y="12715"/>
                  </a:lnTo>
                  <a:lnTo>
                    <a:pt x="1431" y="12940"/>
                  </a:lnTo>
                  <a:lnTo>
                    <a:pt x="1308" y="13165"/>
                  </a:lnTo>
                  <a:lnTo>
                    <a:pt x="1186" y="13390"/>
                  </a:lnTo>
                  <a:lnTo>
                    <a:pt x="1104" y="13635"/>
                  </a:lnTo>
                  <a:lnTo>
                    <a:pt x="1022" y="13860"/>
                  </a:lnTo>
                  <a:lnTo>
                    <a:pt x="981" y="14105"/>
                  </a:lnTo>
                  <a:lnTo>
                    <a:pt x="961" y="14350"/>
                  </a:lnTo>
                  <a:lnTo>
                    <a:pt x="961" y="14596"/>
                  </a:lnTo>
                  <a:lnTo>
                    <a:pt x="1002" y="14821"/>
                  </a:lnTo>
                  <a:lnTo>
                    <a:pt x="1083" y="15066"/>
                  </a:lnTo>
                  <a:lnTo>
                    <a:pt x="1186" y="15291"/>
                  </a:lnTo>
                  <a:lnTo>
                    <a:pt x="1267" y="15393"/>
                  </a:lnTo>
                  <a:lnTo>
                    <a:pt x="1370" y="15536"/>
                  </a:lnTo>
                  <a:lnTo>
                    <a:pt x="1533" y="15720"/>
                  </a:lnTo>
                  <a:lnTo>
                    <a:pt x="1717" y="15884"/>
                  </a:lnTo>
                  <a:lnTo>
                    <a:pt x="1942" y="16006"/>
                  </a:lnTo>
                  <a:lnTo>
                    <a:pt x="2167" y="16129"/>
                  </a:lnTo>
                  <a:lnTo>
                    <a:pt x="2412" y="16211"/>
                  </a:lnTo>
                  <a:lnTo>
                    <a:pt x="2657" y="16292"/>
                  </a:lnTo>
                  <a:lnTo>
                    <a:pt x="2903" y="16333"/>
                  </a:lnTo>
                  <a:lnTo>
                    <a:pt x="3169" y="16354"/>
                  </a:lnTo>
                  <a:lnTo>
                    <a:pt x="3455" y="16333"/>
                  </a:lnTo>
                  <a:lnTo>
                    <a:pt x="3741" y="16313"/>
                  </a:lnTo>
                  <a:lnTo>
                    <a:pt x="4027" y="16252"/>
                  </a:lnTo>
                  <a:lnTo>
                    <a:pt x="4313" y="16190"/>
                  </a:lnTo>
                  <a:lnTo>
                    <a:pt x="4599" y="16108"/>
                  </a:lnTo>
                  <a:lnTo>
                    <a:pt x="4865" y="16006"/>
                  </a:lnTo>
                  <a:lnTo>
                    <a:pt x="5417" y="15781"/>
                  </a:lnTo>
                  <a:lnTo>
                    <a:pt x="6051" y="15495"/>
                  </a:lnTo>
                  <a:lnTo>
                    <a:pt x="6685" y="15168"/>
                  </a:lnTo>
                  <a:lnTo>
                    <a:pt x="7277" y="14821"/>
                  </a:lnTo>
                  <a:lnTo>
                    <a:pt x="7891" y="14432"/>
                  </a:lnTo>
                  <a:lnTo>
                    <a:pt x="8463" y="14044"/>
                  </a:lnTo>
                  <a:lnTo>
                    <a:pt x="9015" y="13615"/>
                  </a:lnTo>
                  <a:lnTo>
                    <a:pt x="9567" y="13165"/>
                  </a:lnTo>
                  <a:lnTo>
                    <a:pt x="10078" y="12695"/>
                  </a:lnTo>
                  <a:lnTo>
                    <a:pt x="10323" y="12449"/>
                  </a:lnTo>
                  <a:lnTo>
                    <a:pt x="10589" y="12245"/>
                  </a:lnTo>
                  <a:lnTo>
                    <a:pt x="10712" y="12143"/>
                  </a:lnTo>
                  <a:lnTo>
                    <a:pt x="10855" y="12061"/>
                  </a:lnTo>
                  <a:lnTo>
                    <a:pt x="10998" y="11979"/>
                  </a:lnTo>
                  <a:lnTo>
                    <a:pt x="11161" y="11918"/>
                  </a:lnTo>
                  <a:lnTo>
                    <a:pt x="11325" y="11877"/>
                  </a:lnTo>
                  <a:lnTo>
                    <a:pt x="11672" y="11877"/>
                  </a:lnTo>
                  <a:lnTo>
                    <a:pt x="11836" y="11918"/>
                  </a:lnTo>
                  <a:lnTo>
                    <a:pt x="11979" y="12000"/>
                  </a:lnTo>
                  <a:lnTo>
                    <a:pt x="12102" y="12081"/>
                  </a:lnTo>
                  <a:lnTo>
                    <a:pt x="12224" y="12204"/>
                  </a:lnTo>
                  <a:lnTo>
                    <a:pt x="12286" y="12347"/>
                  </a:lnTo>
                  <a:lnTo>
                    <a:pt x="12326" y="12449"/>
                  </a:lnTo>
                  <a:lnTo>
                    <a:pt x="12347" y="12552"/>
                  </a:lnTo>
                  <a:lnTo>
                    <a:pt x="12326" y="12633"/>
                  </a:lnTo>
                  <a:lnTo>
                    <a:pt x="12326" y="12736"/>
                  </a:lnTo>
                  <a:lnTo>
                    <a:pt x="12265" y="12919"/>
                  </a:lnTo>
                  <a:lnTo>
                    <a:pt x="12163" y="13103"/>
                  </a:lnTo>
                  <a:lnTo>
                    <a:pt x="12020" y="13267"/>
                  </a:lnTo>
                  <a:lnTo>
                    <a:pt x="11877" y="13431"/>
                  </a:lnTo>
                  <a:lnTo>
                    <a:pt x="11693" y="13574"/>
                  </a:lnTo>
                  <a:lnTo>
                    <a:pt x="11529" y="13696"/>
                  </a:lnTo>
                  <a:lnTo>
                    <a:pt x="10323" y="14575"/>
                  </a:lnTo>
                  <a:lnTo>
                    <a:pt x="9117" y="15413"/>
                  </a:lnTo>
                  <a:lnTo>
                    <a:pt x="7911" y="16272"/>
                  </a:lnTo>
                  <a:lnTo>
                    <a:pt x="6725" y="17131"/>
                  </a:lnTo>
                  <a:lnTo>
                    <a:pt x="5540" y="18010"/>
                  </a:lnTo>
                  <a:lnTo>
                    <a:pt x="4967" y="18459"/>
                  </a:lnTo>
                  <a:lnTo>
                    <a:pt x="4395" y="18929"/>
                  </a:lnTo>
                  <a:lnTo>
                    <a:pt x="3823" y="19400"/>
                  </a:lnTo>
                  <a:lnTo>
                    <a:pt x="3271" y="19870"/>
                  </a:lnTo>
                  <a:lnTo>
                    <a:pt x="2739" y="20381"/>
                  </a:lnTo>
                  <a:lnTo>
                    <a:pt x="2208" y="20892"/>
                  </a:lnTo>
                  <a:lnTo>
                    <a:pt x="1840" y="21260"/>
                  </a:lnTo>
                  <a:lnTo>
                    <a:pt x="1472" y="21669"/>
                  </a:lnTo>
                  <a:lnTo>
                    <a:pt x="1124" y="22077"/>
                  </a:lnTo>
                  <a:lnTo>
                    <a:pt x="818" y="22507"/>
                  </a:lnTo>
                  <a:lnTo>
                    <a:pt x="552" y="22956"/>
                  </a:lnTo>
                  <a:lnTo>
                    <a:pt x="429" y="23202"/>
                  </a:lnTo>
                  <a:lnTo>
                    <a:pt x="327" y="23427"/>
                  </a:lnTo>
                  <a:lnTo>
                    <a:pt x="225" y="23672"/>
                  </a:lnTo>
                  <a:lnTo>
                    <a:pt x="143" y="23917"/>
                  </a:lnTo>
                  <a:lnTo>
                    <a:pt x="82" y="24183"/>
                  </a:lnTo>
                  <a:lnTo>
                    <a:pt x="41" y="24428"/>
                  </a:lnTo>
                  <a:lnTo>
                    <a:pt x="0" y="24714"/>
                  </a:lnTo>
                  <a:lnTo>
                    <a:pt x="0" y="24980"/>
                  </a:lnTo>
                  <a:lnTo>
                    <a:pt x="20" y="25266"/>
                  </a:lnTo>
                  <a:lnTo>
                    <a:pt x="61" y="25553"/>
                  </a:lnTo>
                  <a:lnTo>
                    <a:pt x="123" y="25818"/>
                  </a:lnTo>
                  <a:lnTo>
                    <a:pt x="225" y="26084"/>
                  </a:lnTo>
                  <a:lnTo>
                    <a:pt x="327" y="26329"/>
                  </a:lnTo>
                  <a:lnTo>
                    <a:pt x="470" y="26575"/>
                  </a:lnTo>
                  <a:lnTo>
                    <a:pt x="572" y="26718"/>
                  </a:lnTo>
                  <a:lnTo>
                    <a:pt x="695" y="26902"/>
                  </a:lnTo>
                  <a:lnTo>
                    <a:pt x="859" y="27065"/>
                  </a:lnTo>
                  <a:lnTo>
                    <a:pt x="1022" y="27208"/>
                  </a:lnTo>
                  <a:lnTo>
                    <a:pt x="1186" y="27351"/>
                  </a:lnTo>
                  <a:lnTo>
                    <a:pt x="1390" y="27454"/>
                  </a:lnTo>
                  <a:lnTo>
                    <a:pt x="1574" y="27556"/>
                  </a:lnTo>
                  <a:lnTo>
                    <a:pt x="1799" y="27638"/>
                  </a:lnTo>
                  <a:lnTo>
                    <a:pt x="2003" y="27679"/>
                  </a:lnTo>
                  <a:lnTo>
                    <a:pt x="2208" y="27699"/>
                  </a:lnTo>
                  <a:lnTo>
                    <a:pt x="2412" y="27699"/>
                  </a:lnTo>
                  <a:lnTo>
                    <a:pt x="2617" y="27679"/>
                  </a:lnTo>
                  <a:lnTo>
                    <a:pt x="2821" y="27658"/>
                  </a:lnTo>
                  <a:lnTo>
                    <a:pt x="3025" y="27617"/>
                  </a:lnTo>
                  <a:lnTo>
                    <a:pt x="3209" y="27556"/>
                  </a:lnTo>
                  <a:lnTo>
                    <a:pt x="3598" y="27392"/>
                  </a:lnTo>
                  <a:lnTo>
                    <a:pt x="3966" y="27188"/>
                  </a:lnTo>
                  <a:lnTo>
                    <a:pt x="4313" y="26963"/>
                  </a:lnTo>
                  <a:lnTo>
                    <a:pt x="4661" y="26697"/>
                  </a:lnTo>
                  <a:lnTo>
                    <a:pt x="4967" y="26432"/>
                  </a:lnTo>
                  <a:lnTo>
                    <a:pt x="5642" y="25859"/>
                  </a:lnTo>
                  <a:lnTo>
                    <a:pt x="6296" y="25246"/>
                  </a:lnTo>
                  <a:lnTo>
                    <a:pt x="6930" y="24633"/>
                  </a:lnTo>
                  <a:lnTo>
                    <a:pt x="7543" y="23979"/>
                  </a:lnTo>
                  <a:lnTo>
                    <a:pt x="8136" y="23324"/>
                  </a:lnTo>
                  <a:lnTo>
                    <a:pt x="8708" y="22650"/>
                  </a:lnTo>
                  <a:lnTo>
                    <a:pt x="9260" y="21955"/>
                  </a:lnTo>
                  <a:lnTo>
                    <a:pt x="9792" y="21239"/>
                  </a:lnTo>
                  <a:lnTo>
                    <a:pt x="10303" y="20524"/>
                  </a:lnTo>
                  <a:lnTo>
                    <a:pt x="10793" y="19788"/>
                  </a:lnTo>
                  <a:lnTo>
                    <a:pt x="11263" y="19032"/>
                  </a:lnTo>
                  <a:lnTo>
                    <a:pt x="11713" y="18255"/>
                  </a:lnTo>
                  <a:lnTo>
                    <a:pt x="12122" y="17478"/>
                  </a:lnTo>
                  <a:lnTo>
                    <a:pt x="12510" y="16681"/>
                  </a:lnTo>
                  <a:lnTo>
                    <a:pt x="12899" y="15863"/>
                  </a:lnTo>
                  <a:lnTo>
                    <a:pt x="13246" y="15045"/>
                  </a:lnTo>
                  <a:lnTo>
                    <a:pt x="13369" y="14759"/>
                  </a:lnTo>
                  <a:lnTo>
                    <a:pt x="13512" y="14473"/>
                  </a:lnTo>
                  <a:lnTo>
                    <a:pt x="13594" y="14330"/>
                  </a:lnTo>
                  <a:lnTo>
                    <a:pt x="13676" y="14207"/>
                  </a:lnTo>
                  <a:lnTo>
                    <a:pt x="13778" y="14085"/>
                  </a:lnTo>
                  <a:lnTo>
                    <a:pt x="13900" y="13982"/>
                  </a:lnTo>
                  <a:lnTo>
                    <a:pt x="14044" y="13901"/>
                  </a:lnTo>
                  <a:lnTo>
                    <a:pt x="14207" y="13860"/>
                  </a:lnTo>
                  <a:lnTo>
                    <a:pt x="14350" y="13819"/>
                  </a:lnTo>
                  <a:lnTo>
                    <a:pt x="14514" y="13819"/>
                  </a:lnTo>
                  <a:lnTo>
                    <a:pt x="14677" y="13860"/>
                  </a:lnTo>
                  <a:lnTo>
                    <a:pt x="14820" y="13921"/>
                  </a:lnTo>
                  <a:lnTo>
                    <a:pt x="14923" y="14003"/>
                  </a:lnTo>
                  <a:lnTo>
                    <a:pt x="15025" y="14126"/>
                  </a:lnTo>
                  <a:lnTo>
                    <a:pt x="15066" y="14269"/>
                  </a:lnTo>
                  <a:lnTo>
                    <a:pt x="15086" y="14412"/>
                  </a:lnTo>
                  <a:lnTo>
                    <a:pt x="15066" y="14534"/>
                  </a:lnTo>
                  <a:lnTo>
                    <a:pt x="15025" y="14677"/>
                  </a:lnTo>
                  <a:lnTo>
                    <a:pt x="14984" y="14821"/>
                  </a:lnTo>
                  <a:lnTo>
                    <a:pt x="14902" y="14964"/>
                  </a:lnTo>
                  <a:lnTo>
                    <a:pt x="14759" y="15209"/>
                  </a:lnTo>
                  <a:lnTo>
                    <a:pt x="14289" y="15965"/>
                  </a:lnTo>
                  <a:lnTo>
                    <a:pt x="13839" y="16722"/>
                  </a:lnTo>
                  <a:lnTo>
                    <a:pt x="13410" y="17498"/>
                  </a:lnTo>
                  <a:lnTo>
                    <a:pt x="13001" y="18296"/>
                  </a:lnTo>
                  <a:lnTo>
                    <a:pt x="12633" y="19093"/>
                  </a:lnTo>
                  <a:lnTo>
                    <a:pt x="12286" y="19911"/>
                  </a:lnTo>
                  <a:lnTo>
                    <a:pt x="11958" y="20728"/>
                  </a:lnTo>
                  <a:lnTo>
                    <a:pt x="11652" y="21566"/>
                  </a:lnTo>
                  <a:lnTo>
                    <a:pt x="11468" y="22118"/>
                  </a:lnTo>
                  <a:lnTo>
                    <a:pt x="11386" y="22405"/>
                  </a:lnTo>
                  <a:lnTo>
                    <a:pt x="11325" y="22691"/>
                  </a:lnTo>
                  <a:lnTo>
                    <a:pt x="11263" y="22977"/>
                  </a:lnTo>
                  <a:lnTo>
                    <a:pt x="11223" y="23263"/>
                  </a:lnTo>
                  <a:lnTo>
                    <a:pt x="11223" y="23549"/>
                  </a:lnTo>
                  <a:lnTo>
                    <a:pt x="11223" y="23856"/>
                  </a:lnTo>
                  <a:lnTo>
                    <a:pt x="11263" y="24142"/>
                  </a:lnTo>
                  <a:lnTo>
                    <a:pt x="11345" y="24428"/>
                  </a:lnTo>
                  <a:lnTo>
                    <a:pt x="11447" y="24714"/>
                  </a:lnTo>
                  <a:lnTo>
                    <a:pt x="11570" y="24960"/>
                  </a:lnTo>
                  <a:lnTo>
                    <a:pt x="11734" y="25205"/>
                  </a:lnTo>
                  <a:lnTo>
                    <a:pt x="11938" y="25430"/>
                  </a:lnTo>
                  <a:lnTo>
                    <a:pt x="12163" y="25593"/>
                  </a:lnTo>
                  <a:lnTo>
                    <a:pt x="12286" y="25675"/>
                  </a:lnTo>
                  <a:lnTo>
                    <a:pt x="12408" y="25737"/>
                  </a:lnTo>
                  <a:lnTo>
                    <a:pt x="12572" y="25798"/>
                  </a:lnTo>
                  <a:lnTo>
                    <a:pt x="12756" y="25859"/>
                  </a:lnTo>
                  <a:lnTo>
                    <a:pt x="12919" y="25880"/>
                  </a:lnTo>
                  <a:lnTo>
                    <a:pt x="13308" y="25880"/>
                  </a:lnTo>
                  <a:lnTo>
                    <a:pt x="13492" y="25839"/>
                  </a:lnTo>
                  <a:lnTo>
                    <a:pt x="13676" y="25798"/>
                  </a:lnTo>
                  <a:lnTo>
                    <a:pt x="13860" y="25737"/>
                  </a:lnTo>
                  <a:lnTo>
                    <a:pt x="14044" y="25655"/>
                  </a:lnTo>
                  <a:lnTo>
                    <a:pt x="14228" y="25553"/>
                  </a:lnTo>
                  <a:lnTo>
                    <a:pt x="14391" y="25450"/>
                  </a:lnTo>
                  <a:lnTo>
                    <a:pt x="14575" y="25328"/>
                  </a:lnTo>
                  <a:lnTo>
                    <a:pt x="14739" y="25185"/>
                  </a:lnTo>
                  <a:lnTo>
                    <a:pt x="15025" y="24898"/>
                  </a:lnTo>
                  <a:lnTo>
                    <a:pt x="15311" y="24571"/>
                  </a:lnTo>
                  <a:lnTo>
                    <a:pt x="15536" y="24244"/>
                  </a:lnTo>
                  <a:lnTo>
                    <a:pt x="15740" y="23876"/>
                  </a:lnTo>
                  <a:lnTo>
                    <a:pt x="15924" y="23488"/>
                  </a:lnTo>
                  <a:lnTo>
                    <a:pt x="16088" y="23100"/>
                  </a:lnTo>
                  <a:lnTo>
                    <a:pt x="16231" y="22711"/>
                  </a:lnTo>
                  <a:lnTo>
                    <a:pt x="16353" y="22302"/>
                  </a:lnTo>
                  <a:lnTo>
                    <a:pt x="16456" y="21893"/>
                  </a:lnTo>
                  <a:lnTo>
                    <a:pt x="16537" y="21485"/>
                  </a:lnTo>
                  <a:lnTo>
                    <a:pt x="16599" y="21076"/>
                  </a:lnTo>
                  <a:lnTo>
                    <a:pt x="16660" y="20647"/>
                  </a:lnTo>
                  <a:lnTo>
                    <a:pt x="16701" y="20217"/>
                  </a:lnTo>
                  <a:lnTo>
                    <a:pt x="16783" y="19338"/>
                  </a:lnTo>
                  <a:lnTo>
                    <a:pt x="16803" y="18459"/>
                  </a:lnTo>
                  <a:lnTo>
                    <a:pt x="16844" y="17580"/>
                  </a:lnTo>
                  <a:lnTo>
                    <a:pt x="16865" y="16722"/>
                  </a:lnTo>
                  <a:lnTo>
                    <a:pt x="16926" y="15843"/>
                  </a:lnTo>
                  <a:lnTo>
                    <a:pt x="17008" y="14984"/>
                  </a:lnTo>
                  <a:lnTo>
                    <a:pt x="17069" y="14575"/>
                  </a:lnTo>
                  <a:lnTo>
                    <a:pt x="17130" y="14146"/>
                  </a:lnTo>
                  <a:lnTo>
                    <a:pt x="17212" y="13737"/>
                  </a:lnTo>
                  <a:lnTo>
                    <a:pt x="17314" y="13328"/>
                  </a:lnTo>
                  <a:lnTo>
                    <a:pt x="17437" y="12940"/>
                  </a:lnTo>
                  <a:lnTo>
                    <a:pt x="17580" y="12552"/>
                  </a:lnTo>
                  <a:lnTo>
                    <a:pt x="17723" y="12163"/>
                  </a:lnTo>
                  <a:lnTo>
                    <a:pt x="17907" y="11795"/>
                  </a:lnTo>
                  <a:lnTo>
                    <a:pt x="18132" y="11427"/>
                  </a:lnTo>
                  <a:lnTo>
                    <a:pt x="18357" y="11080"/>
                  </a:lnTo>
                  <a:lnTo>
                    <a:pt x="18500" y="10916"/>
                  </a:lnTo>
                  <a:lnTo>
                    <a:pt x="18643" y="10773"/>
                  </a:lnTo>
                  <a:lnTo>
                    <a:pt x="18807" y="10630"/>
                  </a:lnTo>
                  <a:lnTo>
                    <a:pt x="18990" y="10507"/>
                  </a:lnTo>
                  <a:lnTo>
                    <a:pt x="19174" y="10446"/>
                  </a:lnTo>
                  <a:lnTo>
                    <a:pt x="19358" y="10405"/>
                  </a:lnTo>
                  <a:lnTo>
                    <a:pt x="19542" y="10405"/>
                  </a:lnTo>
                  <a:lnTo>
                    <a:pt x="19624" y="10446"/>
                  </a:lnTo>
                  <a:lnTo>
                    <a:pt x="19726" y="10487"/>
                  </a:lnTo>
                  <a:lnTo>
                    <a:pt x="19788" y="10528"/>
                  </a:lnTo>
                  <a:lnTo>
                    <a:pt x="19869" y="10589"/>
                  </a:lnTo>
                  <a:lnTo>
                    <a:pt x="19931" y="10671"/>
                  </a:lnTo>
                  <a:lnTo>
                    <a:pt x="19972" y="10753"/>
                  </a:lnTo>
                  <a:lnTo>
                    <a:pt x="20033" y="10916"/>
                  </a:lnTo>
                  <a:lnTo>
                    <a:pt x="20074" y="11100"/>
                  </a:lnTo>
                  <a:lnTo>
                    <a:pt x="20074" y="11305"/>
                  </a:lnTo>
                  <a:lnTo>
                    <a:pt x="20053" y="11509"/>
                  </a:lnTo>
                  <a:lnTo>
                    <a:pt x="20013" y="11713"/>
                  </a:lnTo>
                  <a:lnTo>
                    <a:pt x="19972" y="11897"/>
                  </a:lnTo>
                  <a:lnTo>
                    <a:pt x="19808" y="12368"/>
                  </a:lnTo>
                  <a:lnTo>
                    <a:pt x="19645" y="12817"/>
                  </a:lnTo>
                  <a:lnTo>
                    <a:pt x="19318" y="13696"/>
                  </a:lnTo>
                  <a:lnTo>
                    <a:pt x="18970" y="14596"/>
                  </a:lnTo>
                  <a:lnTo>
                    <a:pt x="18807" y="15045"/>
                  </a:lnTo>
                  <a:lnTo>
                    <a:pt x="18663" y="15495"/>
                  </a:lnTo>
                  <a:lnTo>
                    <a:pt x="18541" y="15965"/>
                  </a:lnTo>
                  <a:lnTo>
                    <a:pt x="18439" y="16435"/>
                  </a:lnTo>
                  <a:lnTo>
                    <a:pt x="18377" y="16906"/>
                  </a:lnTo>
                  <a:lnTo>
                    <a:pt x="18336" y="17396"/>
                  </a:lnTo>
                  <a:lnTo>
                    <a:pt x="18336" y="17866"/>
                  </a:lnTo>
                  <a:lnTo>
                    <a:pt x="18398" y="18337"/>
                  </a:lnTo>
                  <a:lnTo>
                    <a:pt x="18439" y="18561"/>
                  </a:lnTo>
                  <a:lnTo>
                    <a:pt x="18500" y="18807"/>
                  </a:lnTo>
                  <a:lnTo>
                    <a:pt x="18561" y="19032"/>
                  </a:lnTo>
                  <a:lnTo>
                    <a:pt x="18663" y="19236"/>
                  </a:lnTo>
                  <a:lnTo>
                    <a:pt x="18807" y="19543"/>
                  </a:lnTo>
                  <a:lnTo>
                    <a:pt x="18970" y="19808"/>
                  </a:lnTo>
                  <a:lnTo>
                    <a:pt x="19174" y="20074"/>
                  </a:lnTo>
                  <a:lnTo>
                    <a:pt x="19399" y="20319"/>
                  </a:lnTo>
                  <a:lnTo>
                    <a:pt x="19645" y="20524"/>
                  </a:lnTo>
                  <a:lnTo>
                    <a:pt x="19910" y="20708"/>
                  </a:lnTo>
                  <a:lnTo>
                    <a:pt x="20197" y="20871"/>
                  </a:lnTo>
                  <a:lnTo>
                    <a:pt x="20503" y="20994"/>
                  </a:lnTo>
                  <a:lnTo>
                    <a:pt x="20667" y="21035"/>
                  </a:lnTo>
                  <a:lnTo>
                    <a:pt x="20912" y="21096"/>
                  </a:lnTo>
                  <a:lnTo>
                    <a:pt x="21157" y="21117"/>
                  </a:lnTo>
                  <a:lnTo>
                    <a:pt x="21423" y="21117"/>
                  </a:lnTo>
                  <a:lnTo>
                    <a:pt x="21668" y="21076"/>
                  </a:lnTo>
                  <a:lnTo>
                    <a:pt x="21852" y="21035"/>
                  </a:lnTo>
                  <a:lnTo>
                    <a:pt x="22036" y="20974"/>
                  </a:lnTo>
                  <a:lnTo>
                    <a:pt x="22200" y="20892"/>
                  </a:lnTo>
                  <a:lnTo>
                    <a:pt x="22363" y="20810"/>
                  </a:lnTo>
                  <a:lnTo>
                    <a:pt x="22527" y="20708"/>
                  </a:lnTo>
                  <a:lnTo>
                    <a:pt x="22670" y="20606"/>
                  </a:lnTo>
                  <a:lnTo>
                    <a:pt x="22956" y="20360"/>
                  </a:lnTo>
                  <a:lnTo>
                    <a:pt x="23201" y="20074"/>
                  </a:lnTo>
                  <a:lnTo>
                    <a:pt x="23426" y="19768"/>
                  </a:lnTo>
                  <a:lnTo>
                    <a:pt x="23631" y="19420"/>
                  </a:lnTo>
                  <a:lnTo>
                    <a:pt x="23794" y="19093"/>
                  </a:lnTo>
                  <a:lnTo>
                    <a:pt x="23917" y="18684"/>
                  </a:lnTo>
                  <a:lnTo>
                    <a:pt x="24040" y="18296"/>
                  </a:lnTo>
                  <a:lnTo>
                    <a:pt x="24101" y="17887"/>
                  </a:lnTo>
                  <a:lnTo>
                    <a:pt x="24142" y="17478"/>
                  </a:lnTo>
                  <a:lnTo>
                    <a:pt x="24162" y="17069"/>
                  </a:lnTo>
                  <a:lnTo>
                    <a:pt x="24162" y="16660"/>
                  </a:lnTo>
                  <a:lnTo>
                    <a:pt x="24142" y="16252"/>
                  </a:lnTo>
                  <a:lnTo>
                    <a:pt x="24101" y="15822"/>
                  </a:lnTo>
                  <a:lnTo>
                    <a:pt x="24019" y="15413"/>
                  </a:lnTo>
                  <a:lnTo>
                    <a:pt x="23937" y="14984"/>
                  </a:lnTo>
                  <a:lnTo>
                    <a:pt x="23753" y="14166"/>
                  </a:lnTo>
                  <a:lnTo>
                    <a:pt x="23508" y="13328"/>
                  </a:lnTo>
                  <a:lnTo>
                    <a:pt x="23263" y="12531"/>
                  </a:lnTo>
                  <a:lnTo>
                    <a:pt x="23018" y="11713"/>
                  </a:lnTo>
                  <a:lnTo>
                    <a:pt x="22793" y="10875"/>
                  </a:lnTo>
                  <a:lnTo>
                    <a:pt x="22690" y="10466"/>
                  </a:lnTo>
                  <a:lnTo>
                    <a:pt x="22588" y="10058"/>
                  </a:lnTo>
                  <a:lnTo>
                    <a:pt x="22506" y="9628"/>
                  </a:lnTo>
                  <a:lnTo>
                    <a:pt x="22466" y="9219"/>
                  </a:lnTo>
                  <a:lnTo>
                    <a:pt x="22425" y="8790"/>
                  </a:lnTo>
                  <a:lnTo>
                    <a:pt x="22384" y="8381"/>
                  </a:lnTo>
                  <a:lnTo>
                    <a:pt x="22404" y="7973"/>
                  </a:lnTo>
                  <a:lnTo>
                    <a:pt x="22425" y="7564"/>
                  </a:lnTo>
                  <a:lnTo>
                    <a:pt x="22466" y="7155"/>
                  </a:lnTo>
                  <a:lnTo>
                    <a:pt x="22568" y="6746"/>
                  </a:lnTo>
                  <a:lnTo>
                    <a:pt x="22670" y="6358"/>
                  </a:lnTo>
                  <a:lnTo>
                    <a:pt x="22813" y="5969"/>
                  </a:lnTo>
                  <a:lnTo>
                    <a:pt x="22997" y="5581"/>
                  </a:lnTo>
                  <a:lnTo>
                    <a:pt x="23222" y="5213"/>
                  </a:lnTo>
                  <a:lnTo>
                    <a:pt x="23467" y="4865"/>
                  </a:lnTo>
                  <a:lnTo>
                    <a:pt x="23713" y="4518"/>
                  </a:lnTo>
                  <a:lnTo>
                    <a:pt x="23978" y="4191"/>
                  </a:lnTo>
                  <a:lnTo>
                    <a:pt x="24264" y="3864"/>
                  </a:lnTo>
                  <a:lnTo>
                    <a:pt x="24837" y="3250"/>
                  </a:lnTo>
                  <a:lnTo>
                    <a:pt x="25062" y="3026"/>
                  </a:lnTo>
                  <a:lnTo>
                    <a:pt x="25327" y="2780"/>
                  </a:lnTo>
                  <a:lnTo>
                    <a:pt x="25593" y="2515"/>
                  </a:lnTo>
                  <a:lnTo>
                    <a:pt x="25859" y="2228"/>
                  </a:lnTo>
                  <a:lnTo>
                    <a:pt x="26084" y="1942"/>
                  </a:lnTo>
                  <a:lnTo>
                    <a:pt x="26186" y="1779"/>
                  </a:lnTo>
                  <a:lnTo>
                    <a:pt x="26268" y="1636"/>
                  </a:lnTo>
                  <a:lnTo>
                    <a:pt x="26350" y="1472"/>
                  </a:lnTo>
                  <a:lnTo>
                    <a:pt x="26390" y="1308"/>
                  </a:lnTo>
                  <a:lnTo>
                    <a:pt x="26411" y="1165"/>
                  </a:lnTo>
                  <a:lnTo>
                    <a:pt x="26390" y="1002"/>
                  </a:lnTo>
                  <a:lnTo>
                    <a:pt x="26370" y="879"/>
                  </a:lnTo>
                  <a:lnTo>
                    <a:pt x="26329" y="777"/>
                  </a:lnTo>
                  <a:lnTo>
                    <a:pt x="26288" y="675"/>
                  </a:lnTo>
                  <a:lnTo>
                    <a:pt x="26227" y="573"/>
                  </a:lnTo>
                  <a:lnTo>
                    <a:pt x="26063" y="368"/>
                  </a:lnTo>
                  <a:lnTo>
                    <a:pt x="25859" y="205"/>
                  </a:lnTo>
                  <a:lnTo>
                    <a:pt x="25716" y="123"/>
                  </a:lnTo>
                  <a:lnTo>
                    <a:pt x="25552" y="41"/>
                  </a:lnTo>
                  <a:lnTo>
                    <a:pt x="25409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5396025" y="4726125"/>
              <a:ext cx="634725" cy="664900"/>
            </a:xfrm>
            <a:custGeom>
              <a:avLst/>
              <a:gdLst/>
              <a:ahLst/>
              <a:cxnLst/>
              <a:rect l="l" t="t" r="r" b="b"/>
              <a:pathLst>
                <a:path w="25389" h="26596" extrusionOk="0">
                  <a:moveTo>
                    <a:pt x="25246" y="1"/>
                  </a:moveTo>
                  <a:lnTo>
                    <a:pt x="23079" y="2495"/>
                  </a:lnTo>
                  <a:lnTo>
                    <a:pt x="20892" y="4968"/>
                  </a:lnTo>
                  <a:lnTo>
                    <a:pt x="20851" y="4948"/>
                  </a:lnTo>
                  <a:lnTo>
                    <a:pt x="19911" y="4764"/>
                  </a:lnTo>
                  <a:lnTo>
                    <a:pt x="18970" y="4621"/>
                  </a:lnTo>
                  <a:lnTo>
                    <a:pt x="18030" y="4519"/>
                  </a:lnTo>
                  <a:lnTo>
                    <a:pt x="17069" y="4437"/>
                  </a:lnTo>
                  <a:lnTo>
                    <a:pt x="16108" y="4416"/>
                  </a:lnTo>
                  <a:lnTo>
                    <a:pt x="15168" y="4416"/>
                  </a:lnTo>
                  <a:lnTo>
                    <a:pt x="14207" y="4457"/>
                  </a:lnTo>
                  <a:lnTo>
                    <a:pt x="13246" y="4539"/>
                  </a:lnTo>
                  <a:lnTo>
                    <a:pt x="12306" y="4662"/>
                  </a:lnTo>
                  <a:lnTo>
                    <a:pt x="11345" y="4825"/>
                  </a:lnTo>
                  <a:lnTo>
                    <a:pt x="10426" y="5009"/>
                  </a:lnTo>
                  <a:lnTo>
                    <a:pt x="9485" y="5254"/>
                  </a:lnTo>
                  <a:lnTo>
                    <a:pt x="8565" y="5520"/>
                  </a:lnTo>
                  <a:lnTo>
                    <a:pt x="7666" y="5806"/>
                  </a:lnTo>
                  <a:lnTo>
                    <a:pt x="6766" y="6154"/>
                  </a:lnTo>
                  <a:lnTo>
                    <a:pt x="5887" y="6522"/>
                  </a:lnTo>
                  <a:lnTo>
                    <a:pt x="5949" y="6685"/>
                  </a:lnTo>
                  <a:lnTo>
                    <a:pt x="6828" y="6317"/>
                  </a:lnTo>
                  <a:lnTo>
                    <a:pt x="7707" y="5970"/>
                  </a:lnTo>
                  <a:lnTo>
                    <a:pt x="8606" y="5684"/>
                  </a:lnTo>
                  <a:lnTo>
                    <a:pt x="9526" y="5418"/>
                  </a:lnTo>
                  <a:lnTo>
                    <a:pt x="10446" y="5193"/>
                  </a:lnTo>
                  <a:lnTo>
                    <a:pt x="11366" y="4989"/>
                  </a:lnTo>
                  <a:lnTo>
                    <a:pt x="12306" y="4846"/>
                  </a:lnTo>
                  <a:lnTo>
                    <a:pt x="13246" y="4723"/>
                  </a:lnTo>
                  <a:lnTo>
                    <a:pt x="14187" y="4641"/>
                  </a:lnTo>
                  <a:lnTo>
                    <a:pt x="15148" y="4600"/>
                  </a:lnTo>
                  <a:lnTo>
                    <a:pt x="16088" y="4580"/>
                  </a:lnTo>
                  <a:lnTo>
                    <a:pt x="17028" y="4621"/>
                  </a:lnTo>
                  <a:lnTo>
                    <a:pt x="17989" y="4682"/>
                  </a:lnTo>
                  <a:lnTo>
                    <a:pt x="18929" y="4784"/>
                  </a:lnTo>
                  <a:lnTo>
                    <a:pt x="19849" y="4927"/>
                  </a:lnTo>
                  <a:lnTo>
                    <a:pt x="20790" y="5111"/>
                  </a:lnTo>
                  <a:lnTo>
                    <a:pt x="19154" y="6910"/>
                  </a:lnTo>
                  <a:lnTo>
                    <a:pt x="17519" y="8709"/>
                  </a:lnTo>
                  <a:lnTo>
                    <a:pt x="17458" y="8709"/>
                  </a:lnTo>
                  <a:lnTo>
                    <a:pt x="16333" y="8852"/>
                  </a:lnTo>
                  <a:lnTo>
                    <a:pt x="15229" y="9057"/>
                  </a:lnTo>
                  <a:lnTo>
                    <a:pt x="14105" y="9281"/>
                  </a:lnTo>
                  <a:lnTo>
                    <a:pt x="13001" y="9547"/>
                  </a:lnTo>
                  <a:lnTo>
                    <a:pt x="11918" y="9833"/>
                  </a:lnTo>
                  <a:lnTo>
                    <a:pt x="10834" y="10160"/>
                  </a:lnTo>
                  <a:lnTo>
                    <a:pt x="9771" y="10528"/>
                  </a:lnTo>
                  <a:lnTo>
                    <a:pt x="8708" y="10937"/>
                  </a:lnTo>
                  <a:lnTo>
                    <a:pt x="7666" y="11367"/>
                  </a:lnTo>
                  <a:lnTo>
                    <a:pt x="6623" y="11837"/>
                  </a:lnTo>
                  <a:lnTo>
                    <a:pt x="5622" y="12327"/>
                  </a:lnTo>
                  <a:lnTo>
                    <a:pt x="4620" y="12859"/>
                  </a:lnTo>
                  <a:lnTo>
                    <a:pt x="3639" y="13411"/>
                  </a:lnTo>
                  <a:lnTo>
                    <a:pt x="2658" y="14004"/>
                  </a:lnTo>
                  <a:lnTo>
                    <a:pt x="1717" y="14617"/>
                  </a:lnTo>
                  <a:lnTo>
                    <a:pt x="797" y="15271"/>
                  </a:lnTo>
                  <a:lnTo>
                    <a:pt x="900" y="15414"/>
                  </a:lnTo>
                  <a:lnTo>
                    <a:pt x="1799" y="14780"/>
                  </a:lnTo>
                  <a:lnTo>
                    <a:pt x="2739" y="14147"/>
                  </a:lnTo>
                  <a:lnTo>
                    <a:pt x="3700" y="13574"/>
                  </a:lnTo>
                  <a:lnTo>
                    <a:pt x="4661" y="13022"/>
                  </a:lnTo>
                  <a:lnTo>
                    <a:pt x="5663" y="12491"/>
                  </a:lnTo>
                  <a:lnTo>
                    <a:pt x="6664" y="12000"/>
                  </a:lnTo>
                  <a:lnTo>
                    <a:pt x="7686" y="11551"/>
                  </a:lnTo>
                  <a:lnTo>
                    <a:pt x="8708" y="11121"/>
                  </a:lnTo>
                  <a:lnTo>
                    <a:pt x="9751" y="10712"/>
                  </a:lnTo>
                  <a:lnTo>
                    <a:pt x="10814" y="10365"/>
                  </a:lnTo>
                  <a:lnTo>
                    <a:pt x="11877" y="10038"/>
                  </a:lnTo>
                  <a:lnTo>
                    <a:pt x="12960" y="9731"/>
                  </a:lnTo>
                  <a:lnTo>
                    <a:pt x="14044" y="9465"/>
                  </a:lnTo>
                  <a:lnTo>
                    <a:pt x="15148" y="9241"/>
                  </a:lnTo>
                  <a:lnTo>
                    <a:pt x="16251" y="9057"/>
                  </a:lnTo>
                  <a:lnTo>
                    <a:pt x="17355" y="8893"/>
                  </a:lnTo>
                  <a:lnTo>
                    <a:pt x="15250" y="11162"/>
                  </a:lnTo>
                  <a:lnTo>
                    <a:pt x="13144" y="13411"/>
                  </a:lnTo>
                  <a:lnTo>
                    <a:pt x="10998" y="15639"/>
                  </a:lnTo>
                  <a:lnTo>
                    <a:pt x="8831" y="17847"/>
                  </a:lnTo>
                  <a:lnTo>
                    <a:pt x="6644" y="20034"/>
                  </a:lnTo>
                  <a:lnTo>
                    <a:pt x="4457" y="22201"/>
                  </a:lnTo>
                  <a:lnTo>
                    <a:pt x="2228" y="24327"/>
                  </a:lnTo>
                  <a:lnTo>
                    <a:pt x="0" y="26453"/>
                  </a:lnTo>
                  <a:lnTo>
                    <a:pt x="102" y="26596"/>
                  </a:lnTo>
                  <a:lnTo>
                    <a:pt x="2106" y="24695"/>
                  </a:lnTo>
                  <a:lnTo>
                    <a:pt x="4089" y="22773"/>
                  </a:lnTo>
                  <a:lnTo>
                    <a:pt x="6071" y="20852"/>
                  </a:lnTo>
                  <a:lnTo>
                    <a:pt x="8034" y="18889"/>
                  </a:lnTo>
                  <a:lnTo>
                    <a:pt x="9976" y="16927"/>
                  </a:lnTo>
                  <a:lnTo>
                    <a:pt x="11918" y="14944"/>
                  </a:lnTo>
                  <a:lnTo>
                    <a:pt x="13819" y="12941"/>
                  </a:lnTo>
                  <a:lnTo>
                    <a:pt x="15720" y="10917"/>
                  </a:lnTo>
                  <a:lnTo>
                    <a:pt x="15720" y="11878"/>
                  </a:lnTo>
                  <a:lnTo>
                    <a:pt x="15679" y="12838"/>
                  </a:lnTo>
                  <a:lnTo>
                    <a:pt x="15618" y="13799"/>
                  </a:lnTo>
                  <a:lnTo>
                    <a:pt x="15516" y="14739"/>
                  </a:lnTo>
                  <a:lnTo>
                    <a:pt x="15393" y="15700"/>
                  </a:lnTo>
                  <a:lnTo>
                    <a:pt x="15250" y="16641"/>
                  </a:lnTo>
                  <a:lnTo>
                    <a:pt x="15086" y="17581"/>
                  </a:lnTo>
                  <a:lnTo>
                    <a:pt x="14882" y="18521"/>
                  </a:lnTo>
                  <a:lnTo>
                    <a:pt x="14637" y="19462"/>
                  </a:lnTo>
                  <a:lnTo>
                    <a:pt x="14391" y="20381"/>
                  </a:lnTo>
                  <a:lnTo>
                    <a:pt x="14105" y="21301"/>
                  </a:lnTo>
                  <a:lnTo>
                    <a:pt x="13798" y="22201"/>
                  </a:lnTo>
                  <a:lnTo>
                    <a:pt x="13451" y="23100"/>
                  </a:lnTo>
                  <a:lnTo>
                    <a:pt x="13083" y="23979"/>
                  </a:lnTo>
                  <a:lnTo>
                    <a:pt x="12695" y="24858"/>
                  </a:lnTo>
                  <a:lnTo>
                    <a:pt x="12286" y="25737"/>
                  </a:lnTo>
                  <a:lnTo>
                    <a:pt x="12449" y="25758"/>
                  </a:lnTo>
                  <a:lnTo>
                    <a:pt x="12879" y="24879"/>
                  </a:lnTo>
                  <a:lnTo>
                    <a:pt x="13267" y="24000"/>
                  </a:lnTo>
                  <a:lnTo>
                    <a:pt x="13635" y="23100"/>
                  </a:lnTo>
                  <a:lnTo>
                    <a:pt x="13962" y="22201"/>
                  </a:lnTo>
                  <a:lnTo>
                    <a:pt x="14289" y="21281"/>
                  </a:lnTo>
                  <a:lnTo>
                    <a:pt x="14575" y="20361"/>
                  </a:lnTo>
                  <a:lnTo>
                    <a:pt x="14821" y="19421"/>
                  </a:lnTo>
                  <a:lnTo>
                    <a:pt x="15066" y="18501"/>
                  </a:lnTo>
                  <a:lnTo>
                    <a:pt x="15270" y="17540"/>
                  </a:lnTo>
                  <a:lnTo>
                    <a:pt x="15434" y="16600"/>
                  </a:lnTo>
                  <a:lnTo>
                    <a:pt x="15577" y="15639"/>
                  </a:lnTo>
                  <a:lnTo>
                    <a:pt x="15700" y="14678"/>
                  </a:lnTo>
                  <a:lnTo>
                    <a:pt x="15802" y="13717"/>
                  </a:lnTo>
                  <a:lnTo>
                    <a:pt x="15863" y="12757"/>
                  </a:lnTo>
                  <a:lnTo>
                    <a:pt x="15883" y="11796"/>
                  </a:lnTo>
                  <a:lnTo>
                    <a:pt x="15904" y="10815"/>
                  </a:lnTo>
                  <a:lnTo>
                    <a:pt x="15883" y="10774"/>
                  </a:lnTo>
                  <a:lnTo>
                    <a:pt x="15863" y="10753"/>
                  </a:lnTo>
                  <a:lnTo>
                    <a:pt x="17969" y="8484"/>
                  </a:lnTo>
                  <a:lnTo>
                    <a:pt x="20054" y="6195"/>
                  </a:lnTo>
                  <a:lnTo>
                    <a:pt x="20258" y="7094"/>
                  </a:lnTo>
                  <a:lnTo>
                    <a:pt x="20422" y="8014"/>
                  </a:lnTo>
                  <a:lnTo>
                    <a:pt x="20585" y="8914"/>
                  </a:lnTo>
                  <a:lnTo>
                    <a:pt x="20708" y="9833"/>
                  </a:lnTo>
                  <a:lnTo>
                    <a:pt x="20790" y="10753"/>
                  </a:lnTo>
                  <a:lnTo>
                    <a:pt x="20871" y="11694"/>
                  </a:lnTo>
                  <a:lnTo>
                    <a:pt x="20912" y="12614"/>
                  </a:lnTo>
                  <a:lnTo>
                    <a:pt x="20912" y="13533"/>
                  </a:lnTo>
                  <a:lnTo>
                    <a:pt x="20912" y="14453"/>
                  </a:lnTo>
                  <a:lnTo>
                    <a:pt x="20871" y="15373"/>
                  </a:lnTo>
                  <a:lnTo>
                    <a:pt x="20790" y="16313"/>
                  </a:lnTo>
                  <a:lnTo>
                    <a:pt x="20687" y="17233"/>
                  </a:lnTo>
                  <a:lnTo>
                    <a:pt x="20565" y="18133"/>
                  </a:lnTo>
                  <a:lnTo>
                    <a:pt x="20422" y="19053"/>
                  </a:lnTo>
                  <a:lnTo>
                    <a:pt x="20238" y="19973"/>
                  </a:lnTo>
                  <a:lnTo>
                    <a:pt x="20033" y="20872"/>
                  </a:lnTo>
                  <a:lnTo>
                    <a:pt x="20197" y="20913"/>
                  </a:lnTo>
                  <a:lnTo>
                    <a:pt x="20401" y="19993"/>
                  </a:lnTo>
                  <a:lnTo>
                    <a:pt x="20585" y="19073"/>
                  </a:lnTo>
                  <a:lnTo>
                    <a:pt x="20749" y="18153"/>
                  </a:lnTo>
                  <a:lnTo>
                    <a:pt x="20871" y="17213"/>
                  </a:lnTo>
                  <a:lnTo>
                    <a:pt x="20973" y="16293"/>
                  </a:lnTo>
                  <a:lnTo>
                    <a:pt x="21035" y="15353"/>
                  </a:lnTo>
                  <a:lnTo>
                    <a:pt x="21076" y="14412"/>
                  </a:lnTo>
                  <a:lnTo>
                    <a:pt x="21096" y="13472"/>
                  </a:lnTo>
                  <a:lnTo>
                    <a:pt x="21076" y="12532"/>
                  </a:lnTo>
                  <a:lnTo>
                    <a:pt x="21035" y="11612"/>
                  </a:lnTo>
                  <a:lnTo>
                    <a:pt x="20973" y="10672"/>
                  </a:lnTo>
                  <a:lnTo>
                    <a:pt x="20871" y="9731"/>
                  </a:lnTo>
                  <a:lnTo>
                    <a:pt x="20749" y="8811"/>
                  </a:lnTo>
                  <a:lnTo>
                    <a:pt x="20585" y="7871"/>
                  </a:lnTo>
                  <a:lnTo>
                    <a:pt x="20401" y="6951"/>
                  </a:lnTo>
                  <a:lnTo>
                    <a:pt x="20197" y="6031"/>
                  </a:lnTo>
                  <a:lnTo>
                    <a:pt x="22813" y="3067"/>
                  </a:lnTo>
                  <a:lnTo>
                    <a:pt x="24101" y="1575"/>
                  </a:lnTo>
                  <a:lnTo>
                    <a:pt x="25389" y="83"/>
                  </a:lnTo>
                  <a:lnTo>
                    <a:pt x="25246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9" name="Google Shape;2219;p23"/>
          <p:cNvGrpSpPr/>
          <p:nvPr/>
        </p:nvGrpSpPr>
        <p:grpSpPr>
          <a:xfrm rot="5400000">
            <a:off x="8001920" y="631603"/>
            <a:ext cx="1490299" cy="1136473"/>
            <a:chOff x="4404600" y="4814025"/>
            <a:chExt cx="641375" cy="489100"/>
          </a:xfrm>
        </p:grpSpPr>
        <p:sp>
          <p:nvSpPr>
            <p:cNvPr id="2220" name="Google Shape;2220;p23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6" name="Google Shape;2236;p23"/>
          <p:cNvSpPr/>
          <p:nvPr/>
        </p:nvSpPr>
        <p:spPr>
          <a:xfrm>
            <a:off x="713225" y="11456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3"/>
          <p:cNvSpPr/>
          <p:nvPr/>
        </p:nvSpPr>
        <p:spPr>
          <a:xfrm>
            <a:off x="7396800" y="761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3"/>
          <p:cNvSpPr/>
          <p:nvPr/>
        </p:nvSpPr>
        <p:spPr>
          <a:xfrm>
            <a:off x="6322950" y="13957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3"/>
          <p:cNvSpPr/>
          <p:nvPr/>
        </p:nvSpPr>
        <p:spPr>
          <a:xfrm>
            <a:off x="2112075" y="238675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7">
            <a:alphaModFix/>
          </a:blip>
          <a:srcRect l="44316" t="50258" r="32033" b="14850"/>
          <a:stretch/>
        </p:blipFill>
        <p:spPr>
          <a:xfrm>
            <a:off x="6981383" y="3594082"/>
            <a:ext cx="2162617" cy="1549418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8">
            <a:alphaModFix/>
          </a:blip>
          <a:srcRect l="1616" t="45659" r="81666" b="14734"/>
          <a:stretch/>
        </p:blipFill>
        <p:spPr>
          <a:xfrm>
            <a:off x="-1" y="3743428"/>
            <a:ext cx="1298837" cy="1400072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8">
            <a:alphaModFix/>
          </a:blip>
          <a:srcRect l="20526" t="1" r="59359" b="66067"/>
          <a:stretch/>
        </p:blipFill>
        <p:spPr>
          <a:xfrm>
            <a:off x="7260911" y="57150"/>
            <a:ext cx="1839153" cy="1411738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title">
  <p:cSld name="1_PPTMON 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1588" y="658864"/>
            <a:ext cx="5880826" cy="3240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75" name="Google Shape;75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7">
            <a:alphaModFix/>
          </a:blip>
          <a:srcRect l="88824" t="59606" b="11266"/>
          <a:stretch/>
        </p:blipFill>
        <p:spPr>
          <a:xfrm>
            <a:off x="-1" y="2949385"/>
            <a:ext cx="1733551" cy="2194116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>
            <a:off x="6724207" y="0"/>
            <a:ext cx="2419793" cy="165970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9" name="Google Shape;79;p17"/>
          <p:cNvPicPr preferRelativeResize="0"/>
          <p:nvPr/>
        </p:nvPicPr>
        <p:blipFill rotWithShape="1">
          <a:blip r:embed="rId8">
            <a:alphaModFix/>
          </a:blip>
          <a:srcRect l="40639" t="1" r="42790" b="75651"/>
          <a:stretch/>
        </p:blipFill>
        <p:spPr>
          <a:xfrm>
            <a:off x="6889423" y="3483797"/>
            <a:ext cx="1898273" cy="1269179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8">
            <a:alphaModFix/>
          </a:blip>
          <a:srcRect l="69708" t="2" r="13972" b="64269"/>
          <a:stretch/>
        </p:blipFill>
        <p:spPr>
          <a:xfrm>
            <a:off x="644157" y="83995"/>
            <a:ext cx="1634757" cy="1628469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7">
            <a:alphaModFix/>
          </a:blip>
          <a:srcRect l="88824" t="59606" b="11266"/>
          <a:stretch/>
        </p:blipFill>
        <p:spPr>
          <a:xfrm>
            <a:off x="-1" y="3850127"/>
            <a:ext cx="1021882" cy="1293373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>
            <a:off x="7517327" y="0"/>
            <a:ext cx="1626673" cy="111571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8">
            <a:alphaModFix/>
          </a:blip>
          <a:srcRect l="40639" t="1" r="42790" b="75651"/>
          <a:stretch/>
        </p:blipFill>
        <p:spPr>
          <a:xfrm>
            <a:off x="7517327" y="3975718"/>
            <a:ext cx="1515140" cy="1013017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8">
            <a:alphaModFix/>
          </a:blip>
          <a:srcRect l="69708" t="2" r="13972" b="64269"/>
          <a:stretch/>
        </p:blipFill>
        <p:spPr>
          <a:xfrm>
            <a:off x="87873" y="61378"/>
            <a:ext cx="1492241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PTMON slide">
  <p:cSld name="11_PPTMON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7">
            <a:alphaModFix/>
          </a:blip>
          <a:srcRect l="88824" t="59606" b="11266"/>
          <a:stretch/>
        </p:blipFill>
        <p:spPr>
          <a:xfrm rot="-5400000" flipH="1">
            <a:off x="7986373" y="-135745"/>
            <a:ext cx="1021882" cy="129337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 rot="10800000">
            <a:off x="0" y="4027787"/>
            <a:ext cx="1626673" cy="1115713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sp>
        <p:nvSpPr>
          <p:cNvPr id="95" name="Google Shape;95;p19"/>
          <p:cNvSpPr>
            <a:spLocks noGrp="1"/>
          </p:cNvSpPr>
          <p:nvPr>
            <p:ph type="pic" idx="2"/>
          </p:nvPr>
        </p:nvSpPr>
        <p:spPr>
          <a:xfrm>
            <a:off x="874296" y="1255297"/>
            <a:ext cx="2632911" cy="263290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96" name="Google Shape;96;p19"/>
          <p:cNvPicPr preferRelativeResize="0"/>
          <p:nvPr/>
        </p:nvPicPr>
        <p:blipFill rotWithShape="1">
          <a:blip r:embed="rId8">
            <a:alphaModFix/>
          </a:blip>
          <a:srcRect l="69708" t="2" r="13972" b="64269"/>
          <a:stretch/>
        </p:blipFill>
        <p:spPr>
          <a:xfrm>
            <a:off x="7651759" y="3656999"/>
            <a:ext cx="1492241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09" name="Google Shape;109;p21"/>
          <p:cNvPicPr preferRelativeResize="0"/>
          <p:nvPr/>
        </p:nvPicPr>
        <p:blipFill rotWithShape="1">
          <a:blip r:embed="rId7">
            <a:alphaModFix/>
          </a:blip>
          <a:srcRect l="44316" r="39200" b="60680"/>
          <a:stretch/>
        </p:blipFill>
        <p:spPr>
          <a:xfrm rot="10800000" flipH="1">
            <a:off x="7636759" y="-1"/>
            <a:ext cx="1507242" cy="174605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10" name="Google Shape;110;p21"/>
          <p:cNvPicPr preferRelativeResize="0"/>
          <p:nvPr/>
        </p:nvPicPr>
        <p:blipFill rotWithShape="1">
          <a:blip r:embed="rId8">
            <a:alphaModFix/>
          </a:blip>
          <a:srcRect l="76849" t="53457"/>
          <a:stretch/>
        </p:blipFill>
        <p:spPr>
          <a:xfrm rot="10800000">
            <a:off x="0" y="3207122"/>
            <a:ext cx="2116932" cy="1936378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8">
            <a:alphaModFix/>
          </a:blip>
          <a:srcRect l="57208" t="1" r="30291" b="62745"/>
          <a:stretch/>
        </p:blipFill>
        <p:spPr>
          <a:xfrm>
            <a:off x="47625" y="47625"/>
            <a:ext cx="1143000" cy="15499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7">
            <a:alphaModFix/>
          </a:blip>
          <a:srcRect l="72961" t="-1" r="6142" b="55344"/>
          <a:stretch/>
        </p:blipFill>
        <p:spPr>
          <a:xfrm>
            <a:off x="7233216" y="3160533"/>
            <a:ext cx="1910784" cy="1982967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8">
            <a:alphaModFix/>
          </a:blip>
          <a:srcRect l="18333" t="60128" r="67813" b="5940"/>
          <a:stretch/>
        </p:blipFill>
        <p:spPr>
          <a:xfrm rot="10800000">
            <a:off x="7877175" y="0"/>
            <a:ext cx="1266825" cy="1411737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4" name="Google Shape;134;p24"/>
          <p:cNvPicPr preferRelativeResize="0"/>
          <p:nvPr/>
        </p:nvPicPr>
        <p:blipFill rotWithShape="1">
          <a:blip r:embed="rId8">
            <a:alphaModFix/>
          </a:blip>
          <a:srcRect l="54882" t="52668" r="23151" b="23978"/>
          <a:stretch/>
        </p:blipFill>
        <p:spPr>
          <a:xfrm>
            <a:off x="0" y="4171925"/>
            <a:ext cx="2008583" cy="971575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5" name="Google Shape;135;p24"/>
          <p:cNvPicPr preferRelativeResize="0"/>
          <p:nvPr/>
        </p:nvPicPr>
        <p:blipFill rotWithShape="1">
          <a:blip r:embed="rId8">
            <a:alphaModFix/>
          </a:blip>
          <a:srcRect l="20526" t="1" r="59359" b="66067"/>
          <a:stretch/>
        </p:blipFill>
        <p:spPr>
          <a:xfrm>
            <a:off x="87873" y="101250"/>
            <a:ext cx="1265728" cy="97157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7">
            <a:alphaModFix/>
          </a:blip>
          <a:srcRect l="77648" t="72299" r="1689"/>
          <a:stretch/>
        </p:blipFill>
        <p:spPr>
          <a:xfrm rot="-5400000">
            <a:off x="-329628" y="329627"/>
            <a:ext cx="1889320" cy="1230065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 rot="10800000" flipH="1">
            <a:off x="7229475" y="3830353"/>
            <a:ext cx="1914525" cy="1313147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8">
            <a:alphaModFix/>
          </a:blip>
          <a:srcRect l="86029" t="1" b="73733"/>
          <a:stretch/>
        </p:blipFill>
        <p:spPr>
          <a:xfrm>
            <a:off x="87873" y="3932162"/>
            <a:ext cx="1277540" cy="10927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37AAFBE-6C8E-4B62-BA86-EBF6EB7D8AC0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9" r:id="rId8"/>
    <p:sldLayoutId id="2147483672" r:id="rId9"/>
    <p:sldLayoutId id="2147483674" r:id="rId10"/>
    <p:sldLayoutId id="2147483678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DCBDD7B1-EF20-45C6-8C53-BD3C7B237E3C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eckerli One"/>
              <a:buNone/>
              <a:defRPr sz="2800" b="1">
                <a:solidFill>
                  <a:schemeClr val="accent2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550" y="1152475"/>
            <a:ext cx="76809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88" r:id="rId3"/>
    <p:sldLayoutId id="2147483689" r:id="rId4"/>
    <p:sldLayoutId id="2147483690" r:id="rId5"/>
    <p:sldLayoutId id="2147483693" r:id="rId6"/>
    <p:sldLayoutId id="2147483695" r:id="rId7"/>
    <p:sldLayoutId id="2147483696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microsoft.com/office/2007/relationships/hdphoto" Target="../media/hdphoto4.wdp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5.wdp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microsoft.com/office/2007/relationships/hdphoto" Target="../media/hdphoto5.wdp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microsoft.com/office/2007/relationships/hdphoto" Target="../media/hdphoto5.wdp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2.jpeg"/><Relationship Id="rId5" Type="http://schemas.microsoft.com/office/2007/relationships/hdphoto" Target="../media/hdphoto1.wdp"/><Relationship Id="rId10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sv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/>
          <p:nvPr/>
        </p:nvSpPr>
        <p:spPr>
          <a:xfrm>
            <a:off x="2734417" y="3042493"/>
            <a:ext cx="3675165" cy="420253"/>
          </a:xfrm>
          <a:prstGeom prst="roundRect">
            <a:avLst>
              <a:gd name="adj" fmla="val 50000"/>
            </a:avLst>
          </a:pr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000" i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Trang 134</a:t>
            </a:r>
            <a:endParaRPr sz="2000" i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F7C74-9A2D-4D6C-9F16-890E30CF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9" y="912879"/>
            <a:ext cx="7132340" cy="237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34;p44">
            <a:extLst>
              <a:ext uri="{FF2B5EF4-FFF2-40B4-BE49-F238E27FC236}">
                <a16:creationId xmlns:a16="http://schemas.microsoft.com/office/drawing/2014/main" id="{665BF25A-BC72-4251-86E0-1EAA0A9CA74C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4" name="Google Shape;344;p44">
            <a:extLst>
              <a:ext uri="{FF2B5EF4-FFF2-40B4-BE49-F238E27FC236}">
                <a16:creationId xmlns:a16="http://schemas.microsoft.com/office/drawing/2014/main" id="{8212B374-4AB1-489B-88C9-2C42C3A515A5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" name="Google Shape;333;p44">
            <a:extLst>
              <a:ext uri="{FF2B5EF4-FFF2-40B4-BE49-F238E27FC236}">
                <a16:creationId xmlns:a16="http://schemas.microsoft.com/office/drawing/2014/main" id="{514A974A-7E3A-47A8-9417-886CA6FD5FC5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FFA03C-C5E0-4ED1-A92F-2FD7727B4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310" t="48910" r="10310" b="27111"/>
          <a:stretch/>
        </p:blipFill>
        <p:spPr>
          <a:xfrm>
            <a:off x="3209552" y="655272"/>
            <a:ext cx="5221224" cy="15563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F623D1-9205-4D15-9FC9-009562C8BDB0}"/>
              </a:ext>
            </a:extLst>
          </p:cNvPr>
          <p:cNvSpPr txBox="1"/>
          <p:nvPr/>
        </p:nvSpPr>
        <p:spPr>
          <a:xfrm>
            <a:off x="3518759" y="1217997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c) 13 giờ 34 phút + 6 giờ 35 phút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7849C0-E112-4734-A2FE-600DA2B03724}"/>
              </a:ext>
            </a:extLst>
          </p:cNvPr>
          <p:cNvSpPr txBox="1"/>
          <p:nvPr/>
        </p:nvSpPr>
        <p:spPr>
          <a:xfrm>
            <a:off x="5091218" y="202674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13 giờ 34 phút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031C-0F01-49D1-83A0-BD2CFE6B8FE2}"/>
              </a:ext>
            </a:extLst>
          </p:cNvPr>
          <p:cNvSpPr txBox="1"/>
          <p:nvPr/>
        </p:nvSpPr>
        <p:spPr>
          <a:xfrm>
            <a:off x="5251094" y="246356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6 giờ 35 phút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28314-2616-4D87-B726-10E1682A131D}"/>
              </a:ext>
            </a:extLst>
          </p:cNvPr>
          <p:cNvSpPr txBox="1"/>
          <p:nvPr/>
        </p:nvSpPr>
        <p:spPr>
          <a:xfrm>
            <a:off x="5084064" y="29856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19 giờ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6D0FF6-9F33-42DC-8740-AB230D21FC87}"/>
              </a:ext>
            </a:extLst>
          </p:cNvPr>
          <p:cNvSpPr txBox="1"/>
          <p:nvPr/>
        </p:nvSpPr>
        <p:spPr>
          <a:xfrm>
            <a:off x="4692507" y="223384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2A71AC-367F-4CC1-B865-1CB6A54A37CF}"/>
              </a:ext>
            </a:extLst>
          </p:cNvPr>
          <p:cNvCxnSpPr/>
          <p:nvPr/>
        </p:nvCxnSpPr>
        <p:spPr>
          <a:xfrm>
            <a:off x="4823136" y="296417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9F1BABF-50C5-4B6C-8A77-C5F565B1E61D}"/>
              </a:ext>
            </a:extLst>
          </p:cNvPr>
          <p:cNvSpPr txBox="1"/>
          <p:nvPr/>
        </p:nvSpPr>
        <p:spPr>
          <a:xfrm>
            <a:off x="6014231" y="298567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69 phút</a:t>
            </a:r>
            <a:endParaRPr lang="en-US" sz="24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141AC-8FE0-4A32-8FA5-3C7C6B26AB0F}"/>
              </a:ext>
            </a:extLst>
          </p:cNvPr>
          <p:cNvSpPr txBox="1"/>
          <p:nvPr/>
        </p:nvSpPr>
        <p:spPr>
          <a:xfrm>
            <a:off x="4557284" y="33620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2">
                    <a:lumMod val="25000"/>
                  </a:schemeClr>
                </a:solidFill>
                <a:latin typeface="+mj-lt"/>
                <a:ea typeface="#9Slide02 Noi dung dai" panose="02000000000000000000" pitchFamily="2" charset="0"/>
              </a:rPr>
              <a:t>hay 20 giờ   9 phút </a:t>
            </a:r>
            <a:endParaRPr lang="en-US" sz="240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26" name="Google Shape;2986;p43">
            <a:extLst>
              <a:ext uri="{FF2B5EF4-FFF2-40B4-BE49-F238E27FC236}">
                <a16:creationId xmlns:a16="http://schemas.microsoft.com/office/drawing/2014/main" id="{C7D7C6BA-689A-428E-9CE7-2848EAEF06FA}"/>
              </a:ext>
            </a:extLst>
          </p:cNvPr>
          <p:cNvGrpSpPr/>
          <p:nvPr/>
        </p:nvGrpSpPr>
        <p:grpSpPr>
          <a:xfrm flipH="1">
            <a:off x="1273290" y="1813967"/>
            <a:ext cx="2954133" cy="2021140"/>
            <a:chOff x="3160175" y="5165950"/>
            <a:chExt cx="2918625" cy="1886350"/>
          </a:xfrm>
        </p:grpSpPr>
        <p:sp>
          <p:nvSpPr>
            <p:cNvPr id="27" name="Google Shape;2987;p43">
              <a:extLst>
                <a:ext uri="{FF2B5EF4-FFF2-40B4-BE49-F238E27FC236}">
                  <a16:creationId xmlns:a16="http://schemas.microsoft.com/office/drawing/2014/main" id="{15F413D2-9344-4CDF-A6B1-13A6B632D969}"/>
                </a:ext>
              </a:extLst>
            </p:cNvPr>
            <p:cNvSpPr/>
            <p:nvPr/>
          </p:nvSpPr>
          <p:spPr>
            <a:xfrm>
              <a:off x="5577125" y="5795375"/>
              <a:ext cx="86375" cy="904025"/>
            </a:xfrm>
            <a:custGeom>
              <a:avLst/>
              <a:gdLst/>
              <a:ahLst/>
              <a:cxnLst/>
              <a:rect l="l" t="t" r="r" b="b"/>
              <a:pathLst>
                <a:path w="3455" h="36161" extrusionOk="0">
                  <a:moveTo>
                    <a:pt x="3115" y="1"/>
                  </a:moveTo>
                  <a:lnTo>
                    <a:pt x="2976" y="21"/>
                  </a:lnTo>
                  <a:lnTo>
                    <a:pt x="2896" y="41"/>
                  </a:lnTo>
                  <a:lnTo>
                    <a:pt x="2836" y="81"/>
                  </a:lnTo>
                  <a:lnTo>
                    <a:pt x="2796" y="141"/>
                  </a:lnTo>
                  <a:lnTo>
                    <a:pt x="2736" y="201"/>
                  </a:lnTo>
                  <a:lnTo>
                    <a:pt x="2716" y="261"/>
                  </a:lnTo>
                  <a:lnTo>
                    <a:pt x="2696" y="360"/>
                  </a:lnTo>
                  <a:lnTo>
                    <a:pt x="2616" y="1239"/>
                  </a:lnTo>
                  <a:lnTo>
                    <a:pt x="2536" y="1898"/>
                  </a:lnTo>
                  <a:lnTo>
                    <a:pt x="2277" y="4673"/>
                  </a:lnTo>
                  <a:lnTo>
                    <a:pt x="2157" y="5931"/>
                  </a:lnTo>
                  <a:lnTo>
                    <a:pt x="1778" y="10044"/>
                  </a:lnTo>
                  <a:lnTo>
                    <a:pt x="1438" y="14177"/>
                  </a:lnTo>
                  <a:lnTo>
                    <a:pt x="1159" y="17612"/>
                  </a:lnTo>
                  <a:lnTo>
                    <a:pt x="899" y="21066"/>
                  </a:lnTo>
                  <a:lnTo>
                    <a:pt x="659" y="24520"/>
                  </a:lnTo>
                  <a:lnTo>
                    <a:pt x="440" y="27954"/>
                  </a:lnTo>
                  <a:lnTo>
                    <a:pt x="220" y="31868"/>
                  </a:lnTo>
                  <a:lnTo>
                    <a:pt x="1" y="35781"/>
                  </a:lnTo>
                  <a:lnTo>
                    <a:pt x="1" y="35861"/>
                  </a:lnTo>
                  <a:lnTo>
                    <a:pt x="21" y="35941"/>
                  </a:lnTo>
                  <a:lnTo>
                    <a:pt x="60" y="36001"/>
                  </a:lnTo>
                  <a:lnTo>
                    <a:pt x="100" y="36061"/>
                  </a:lnTo>
                  <a:lnTo>
                    <a:pt x="160" y="36101"/>
                  </a:lnTo>
                  <a:lnTo>
                    <a:pt x="220" y="36141"/>
                  </a:lnTo>
                  <a:lnTo>
                    <a:pt x="360" y="36161"/>
                  </a:lnTo>
                  <a:lnTo>
                    <a:pt x="520" y="36141"/>
                  </a:lnTo>
                  <a:lnTo>
                    <a:pt x="580" y="36121"/>
                  </a:lnTo>
                  <a:lnTo>
                    <a:pt x="640" y="36081"/>
                  </a:lnTo>
                  <a:lnTo>
                    <a:pt x="679" y="36041"/>
                  </a:lnTo>
                  <a:lnTo>
                    <a:pt x="719" y="35981"/>
                  </a:lnTo>
                  <a:lnTo>
                    <a:pt x="759" y="35901"/>
                  </a:lnTo>
                  <a:lnTo>
                    <a:pt x="779" y="35821"/>
                  </a:lnTo>
                  <a:lnTo>
                    <a:pt x="959" y="32347"/>
                  </a:lnTo>
                  <a:lnTo>
                    <a:pt x="1159" y="28893"/>
                  </a:lnTo>
                  <a:lnTo>
                    <a:pt x="1378" y="25418"/>
                  </a:lnTo>
                  <a:lnTo>
                    <a:pt x="1618" y="21964"/>
                  </a:lnTo>
                  <a:lnTo>
                    <a:pt x="1857" y="18510"/>
                  </a:lnTo>
                  <a:lnTo>
                    <a:pt x="2137" y="15076"/>
                  </a:lnTo>
                  <a:lnTo>
                    <a:pt x="2417" y="11622"/>
                  </a:lnTo>
                  <a:lnTo>
                    <a:pt x="2716" y="8187"/>
                  </a:lnTo>
                  <a:lnTo>
                    <a:pt x="2936" y="5911"/>
                  </a:lnTo>
                  <a:lnTo>
                    <a:pt x="3036" y="4693"/>
                  </a:lnTo>
                  <a:lnTo>
                    <a:pt x="3315" y="1938"/>
                  </a:lnTo>
                  <a:lnTo>
                    <a:pt x="3375" y="1259"/>
                  </a:lnTo>
                  <a:lnTo>
                    <a:pt x="3455" y="400"/>
                  </a:lnTo>
                  <a:lnTo>
                    <a:pt x="3455" y="300"/>
                  </a:lnTo>
                  <a:lnTo>
                    <a:pt x="3455" y="221"/>
                  </a:lnTo>
                  <a:lnTo>
                    <a:pt x="3415" y="161"/>
                  </a:lnTo>
                  <a:lnTo>
                    <a:pt x="3375" y="101"/>
                  </a:lnTo>
                  <a:lnTo>
                    <a:pt x="3315" y="61"/>
                  </a:lnTo>
                  <a:lnTo>
                    <a:pt x="3255" y="41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2988;p43">
              <a:extLst>
                <a:ext uri="{FF2B5EF4-FFF2-40B4-BE49-F238E27FC236}">
                  <a16:creationId xmlns:a16="http://schemas.microsoft.com/office/drawing/2014/main" id="{90125214-42B4-4E52-89B6-D58734855D43}"/>
                </a:ext>
              </a:extLst>
            </p:cNvPr>
            <p:cNvSpPr/>
            <p:nvPr/>
          </p:nvSpPr>
          <p:spPr>
            <a:xfrm>
              <a:off x="5577125" y="5795375"/>
              <a:ext cx="86375" cy="904025"/>
            </a:xfrm>
            <a:custGeom>
              <a:avLst/>
              <a:gdLst/>
              <a:ahLst/>
              <a:cxnLst/>
              <a:rect l="l" t="t" r="r" b="b"/>
              <a:pathLst>
                <a:path w="3455" h="36161" fill="none" extrusionOk="0">
                  <a:moveTo>
                    <a:pt x="3455" y="400"/>
                  </a:moveTo>
                  <a:lnTo>
                    <a:pt x="3455" y="400"/>
                  </a:lnTo>
                  <a:lnTo>
                    <a:pt x="3375" y="1259"/>
                  </a:lnTo>
                  <a:lnTo>
                    <a:pt x="3375" y="1259"/>
                  </a:lnTo>
                  <a:lnTo>
                    <a:pt x="3315" y="1938"/>
                  </a:lnTo>
                  <a:lnTo>
                    <a:pt x="3315" y="1938"/>
                  </a:lnTo>
                  <a:lnTo>
                    <a:pt x="3036" y="4693"/>
                  </a:lnTo>
                  <a:lnTo>
                    <a:pt x="3036" y="4693"/>
                  </a:lnTo>
                  <a:lnTo>
                    <a:pt x="2936" y="5911"/>
                  </a:lnTo>
                  <a:lnTo>
                    <a:pt x="2936" y="5911"/>
                  </a:lnTo>
                  <a:lnTo>
                    <a:pt x="2716" y="8187"/>
                  </a:lnTo>
                  <a:lnTo>
                    <a:pt x="2716" y="8187"/>
                  </a:lnTo>
                  <a:lnTo>
                    <a:pt x="2417" y="11622"/>
                  </a:lnTo>
                  <a:lnTo>
                    <a:pt x="2137" y="15076"/>
                  </a:lnTo>
                  <a:lnTo>
                    <a:pt x="1857" y="18510"/>
                  </a:lnTo>
                  <a:lnTo>
                    <a:pt x="1618" y="21964"/>
                  </a:lnTo>
                  <a:lnTo>
                    <a:pt x="1618" y="21964"/>
                  </a:lnTo>
                  <a:lnTo>
                    <a:pt x="1378" y="25418"/>
                  </a:lnTo>
                  <a:lnTo>
                    <a:pt x="1159" y="28893"/>
                  </a:lnTo>
                  <a:lnTo>
                    <a:pt x="959" y="32347"/>
                  </a:lnTo>
                  <a:lnTo>
                    <a:pt x="779" y="35821"/>
                  </a:lnTo>
                  <a:lnTo>
                    <a:pt x="779" y="35821"/>
                  </a:lnTo>
                  <a:lnTo>
                    <a:pt x="759" y="35901"/>
                  </a:lnTo>
                  <a:lnTo>
                    <a:pt x="719" y="35981"/>
                  </a:lnTo>
                  <a:lnTo>
                    <a:pt x="679" y="36041"/>
                  </a:lnTo>
                  <a:lnTo>
                    <a:pt x="640" y="36081"/>
                  </a:lnTo>
                  <a:lnTo>
                    <a:pt x="580" y="36121"/>
                  </a:lnTo>
                  <a:lnTo>
                    <a:pt x="520" y="36141"/>
                  </a:lnTo>
                  <a:lnTo>
                    <a:pt x="360" y="36161"/>
                  </a:lnTo>
                  <a:lnTo>
                    <a:pt x="220" y="36141"/>
                  </a:lnTo>
                  <a:lnTo>
                    <a:pt x="160" y="36101"/>
                  </a:lnTo>
                  <a:lnTo>
                    <a:pt x="100" y="36061"/>
                  </a:lnTo>
                  <a:lnTo>
                    <a:pt x="60" y="36001"/>
                  </a:lnTo>
                  <a:lnTo>
                    <a:pt x="21" y="35941"/>
                  </a:lnTo>
                  <a:lnTo>
                    <a:pt x="1" y="35861"/>
                  </a:lnTo>
                  <a:lnTo>
                    <a:pt x="1" y="35781"/>
                  </a:lnTo>
                  <a:lnTo>
                    <a:pt x="1" y="35781"/>
                  </a:lnTo>
                  <a:lnTo>
                    <a:pt x="220" y="31868"/>
                  </a:lnTo>
                  <a:lnTo>
                    <a:pt x="440" y="27954"/>
                  </a:lnTo>
                  <a:lnTo>
                    <a:pt x="440" y="27954"/>
                  </a:lnTo>
                  <a:lnTo>
                    <a:pt x="659" y="24520"/>
                  </a:lnTo>
                  <a:lnTo>
                    <a:pt x="899" y="21066"/>
                  </a:lnTo>
                  <a:lnTo>
                    <a:pt x="1159" y="17612"/>
                  </a:lnTo>
                  <a:lnTo>
                    <a:pt x="1438" y="14177"/>
                  </a:lnTo>
                  <a:lnTo>
                    <a:pt x="1438" y="14177"/>
                  </a:lnTo>
                  <a:lnTo>
                    <a:pt x="1778" y="10044"/>
                  </a:lnTo>
                  <a:lnTo>
                    <a:pt x="2157" y="5931"/>
                  </a:lnTo>
                  <a:lnTo>
                    <a:pt x="2157" y="5931"/>
                  </a:lnTo>
                  <a:lnTo>
                    <a:pt x="2277" y="4673"/>
                  </a:lnTo>
                  <a:lnTo>
                    <a:pt x="2277" y="4673"/>
                  </a:lnTo>
                  <a:lnTo>
                    <a:pt x="2536" y="1898"/>
                  </a:lnTo>
                  <a:lnTo>
                    <a:pt x="2536" y="1898"/>
                  </a:lnTo>
                  <a:lnTo>
                    <a:pt x="2616" y="1239"/>
                  </a:lnTo>
                  <a:lnTo>
                    <a:pt x="2616" y="1239"/>
                  </a:lnTo>
                  <a:lnTo>
                    <a:pt x="2696" y="360"/>
                  </a:lnTo>
                  <a:lnTo>
                    <a:pt x="2696" y="360"/>
                  </a:lnTo>
                  <a:lnTo>
                    <a:pt x="2716" y="261"/>
                  </a:lnTo>
                  <a:lnTo>
                    <a:pt x="2736" y="201"/>
                  </a:lnTo>
                  <a:lnTo>
                    <a:pt x="2796" y="141"/>
                  </a:lnTo>
                  <a:lnTo>
                    <a:pt x="2836" y="81"/>
                  </a:lnTo>
                  <a:lnTo>
                    <a:pt x="2896" y="41"/>
                  </a:lnTo>
                  <a:lnTo>
                    <a:pt x="2976" y="21"/>
                  </a:lnTo>
                  <a:lnTo>
                    <a:pt x="3115" y="1"/>
                  </a:lnTo>
                  <a:lnTo>
                    <a:pt x="3255" y="41"/>
                  </a:lnTo>
                  <a:lnTo>
                    <a:pt x="3315" y="61"/>
                  </a:lnTo>
                  <a:lnTo>
                    <a:pt x="3375" y="101"/>
                  </a:lnTo>
                  <a:lnTo>
                    <a:pt x="3415" y="161"/>
                  </a:lnTo>
                  <a:lnTo>
                    <a:pt x="3455" y="221"/>
                  </a:lnTo>
                  <a:lnTo>
                    <a:pt x="3455" y="300"/>
                  </a:lnTo>
                  <a:lnTo>
                    <a:pt x="3455" y="40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2989;p43">
              <a:extLst>
                <a:ext uri="{FF2B5EF4-FFF2-40B4-BE49-F238E27FC236}">
                  <a16:creationId xmlns:a16="http://schemas.microsoft.com/office/drawing/2014/main" id="{37544172-156E-4127-BBA2-D9A1A6A8229A}"/>
                </a:ext>
              </a:extLst>
            </p:cNvPr>
            <p:cNvSpPr/>
            <p:nvPr/>
          </p:nvSpPr>
          <p:spPr>
            <a:xfrm>
              <a:off x="5631025" y="5783400"/>
              <a:ext cx="287050" cy="160275"/>
            </a:xfrm>
            <a:custGeom>
              <a:avLst/>
              <a:gdLst/>
              <a:ahLst/>
              <a:cxnLst/>
              <a:rect l="l" t="t" r="r" b="b"/>
              <a:pathLst>
                <a:path w="11482" h="6411" extrusionOk="0">
                  <a:moveTo>
                    <a:pt x="9285" y="1"/>
                  </a:moveTo>
                  <a:lnTo>
                    <a:pt x="9026" y="21"/>
                  </a:lnTo>
                  <a:lnTo>
                    <a:pt x="8766" y="41"/>
                  </a:lnTo>
                  <a:lnTo>
                    <a:pt x="8487" y="61"/>
                  </a:lnTo>
                  <a:lnTo>
                    <a:pt x="7968" y="160"/>
                  </a:lnTo>
                  <a:lnTo>
                    <a:pt x="7468" y="300"/>
                  </a:lnTo>
                  <a:lnTo>
                    <a:pt x="6969" y="460"/>
                  </a:lnTo>
                  <a:lnTo>
                    <a:pt x="6490" y="660"/>
                  </a:lnTo>
                  <a:lnTo>
                    <a:pt x="6011" y="859"/>
                  </a:lnTo>
                  <a:lnTo>
                    <a:pt x="5532" y="1079"/>
                  </a:lnTo>
                  <a:lnTo>
                    <a:pt x="4573" y="1518"/>
                  </a:lnTo>
                  <a:lnTo>
                    <a:pt x="4094" y="1718"/>
                  </a:lnTo>
                  <a:lnTo>
                    <a:pt x="3615" y="1918"/>
                  </a:lnTo>
                  <a:lnTo>
                    <a:pt x="3016" y="2117"/>
                  </a:lnTo>
                  <a:lnTo>
                    <a:pt x="2716" y="2197"/>
                  </a:lnTo>
                  <a:lnTo>
                    <a:pt x="2417" y="2277"/>
                  </a:lnTo>
                  <a:lnTo>
                    <a:pt x="2097" y="2337"/>
                  </a:lnTo>
                  <a:lnTo>
                    <a:pt x="1778" y="2377"/>
                  </a:lnTo>
                  <a:lnTo>
                    <a:pt x="1459" y="2417"/>
                  </a:lnTo>
                  <a:lnTo>
                    <a:pt x="760" y="2417"/>
                  </a:lnTo>
                  <a:lnTo>
                    <a:pt x="380" y="2377"/>
                  </a:lnTo>
                  <a:lnTo>
                    <a:pt x="121" y="5152"/>
                  </a:lnTo>
                  <a:lnTo>
                    <a:pt x="1" y="6410"/>
                  </a:lnTo>
                  <a:lnTo>
                    <a:pt x="380" y="6410"/>
                  </a:lnTo>
                  <a:lnTo>
                    <a:pt x="780" y="6390"/>
                  </a:lnTo>
                  <a:lnTo>
                    <a:pt x="1179" y="6330"/>
                  </a:lnTo>
                  <a:lnTo>
                    <a:pt x="1578" y="6230"/>
                  </a:lnTo>
                  <a:lnTo>
                    <a:pt x="1978" y="6131"/>
                  </a:lnTo>
                  <a:lnTo>
                    <a:pt x="2357" y="5991"/>
                  </a:lnTo>
                  <a:lnTo>
                    <a:pt x="2736" y="5831"/>
                  </a:lnTo>
                  <a:lnTo>
                    <a:pt x="3096" y="5671"/>
                  </a:lnTo>
                  <a:lnTo>
                    <a:pt x="3435" y="5492"/>
                  </a:lnTo>
                  <a:lnTo>
                    <a:pt x="3755" y="5292"/>
                  </a:lnTo>
                  <a:lnTo>
                    <a:pt x="4234" y="4952"/>
                  </a:lnTo>
                  <a:lnTo>
                    <a:pt x="4693" y="4593"/>
                  </a:lnTo>
                  <a:lnTo>
                    <a:pt x="5152" y="4234"/>
                  </a:lnTo>
                  <a:lnTo>
                    <a:pt x="5572" y="3834"/>
                  </a:lnTo>
                  <a:lnTo>
                    <a:pt x="6450" y="3056"/>
                  </a:lnTo>
                  <a:lnTo>
                    <a:pt x="6889" y="2676"/>
                  </a:lnTo>
                  <a:lnTo>
                    <a:pt x="7329" y="2297"/>
                  </a:lnTo>
                  <a:lnTo>
                    <a:pt x="7788" y="1938"/>
                  </a:lnTo>
                  <a:lnTo>
                    <a:pt x="8267" y="1618"/>
                  </a:lnTo>
                  <a:lnTo>
                    <a:pt x="8766" y="1319"/>
                  </a:lnTo>
                  <a:lnTo>
                    <a:pt x="9026" y="1199"/>
                  </a:lnTo>
                  <a:lnTo>
                    <a:pt x="9285" y="1079"/>
                  </a:lnTo>
                  <a:lnTo>
                    <a:pt x="9545" y="959"/>
                  </a:lnTo>
                  <a:lnTo>
                    <a:pt x="9805" y="859"/>
                  </a:lnTo>
                  <a:lnTo>
                    <a:pt x="10084" y="779"/>
                  </a:lnTo>
                  <a:lnTo>
                    <a:pt x="10364" y="720"/>
                  </a:lnTo>
                  <a:lnTo>
                    <a:pt x="10623" y="680"/>
                  </a:lnTo>
                  <a:lnTo>
                    <a:pt x="10923" y="640"/>
                  </a:lnTo>
                  <a:lnTo>
                    <a:pt x="11202" y="620"/>
                  </a:lnTo>
                  <a:lnTo>
                    <a:pt x="11482" y="620"/>
                  </a:lnTo>
                  <a:lnTo>
                    <a:pt x="11262" y="480"/>
                  </a:lnTo>
                  <a:lnTo>
                    <a:pt x="11042" y="360"/>
                  </a:lnTo>
                  <a:lnTo>
                    <a:pt x="10803" y="260"/>
                  </a:lnTo>
                  <a:lnTo>
                    <a:pt x="10563" y="180"/>
                  </a:lnTo>
                  <a:lnTo>
                    <a:pt x="10324" y="121"/>
                  </a:lnTo>
                  <a:lnTo>
                    <a:pt x="10064" y="61"/>
                  </a:lnTo>
                  <a:lnTo>
                    <a:pt x="9805" y="41"/>
                  </a:lnTo>
                  <a:lnTo>
                    <a:pt x="9545" y="21"/>
                  </a:lnTo>
                  <a:lnTo>
                    <a:pt x="9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2990;p43">
              <a:extLst>
                <a:ext uri="{FF2B5EF4-FFF2-40B4-BE49-F238E27FC236}">
                  <a16:creationId xmlns:a16="http://schemas.microsoft.com/office/drawing/2014/main" id="{5DA99BC5-0717-412B-AD1D-69D17344B30E}"/>
                </a:ext>
              </a:extLst>
            </p:cNvPr>
            <p:cNvSpPr/>
            <p:nvPr/>
          </p:nvSpPr>
          <p:spPr>
            <a:xfrm>
              <a:off x="5077475" y="5860775"/>
              <a:ext cx="921475" cy="497200"/>
            </a:xfrm>
            <a:custGeom>
              <a:avLst/>
              <a:gdLst/>
              <a:ahLst/>
              <a:cxnLst/>
              <a:rect l="l" t="t" r="r" b="b"/>
              <a:pathLst>
                <a:path w="36859" h="19888" extrusionOk="0">
                  <a:moveTo>
                    <a:pt x="36858" y="1"/>
                  </a:moveTo>
                  <a:lnTo>
                    <a:pt x="819" y="17691"/>
                  </a:lnTo>
                  <a:lnTo>
                    <a:pt x="140" y="18030"/>
                  </a:lnTo>
                  <a:lnTo>
                    <a:pt x="0" y="18110"/>
                  </a:lnTo>
                  <a:lnTo>
                    <a:pt x="559" y="18050"/>
                  </a:lnTo>
                  <a:lnTo>
                    <a:pt x="2636" y="17891"/>
                  </a:lnTo>
                  <a:lnTo>
                    <a:pt x="4792" y="17711"/>
                  </a:lnTo>
                  <a:lnTo>
                    <a:pt x="7028" y="17551"/>
                  </a:lnTo>
                  <a:lnTo>
                    <a:pt x="9304" y="17411"/>
                  </a:lnTo>
                  <a:lnTo>
                    <a:pt x="11641" y="17312"/>
                  </a:lnTo>
                  <a:lnTo>
                    <a:pt x="13997" y="17232"/>
                  </a:lnTo>
                  <a:lnTo>
                    <a:pt x="16353" y="17212"/>
                  </a:lnTo>
                  <a:lnTo>
                    <a:pt x="18729" y="17212"/>
                  </a:lnTo>
                  <a:lnTo>
                    <a:pt x="19887" y="17252"/>
                  </a:lnTo>
                  <a:lnTo>
                    <a:pt x="21065" y="17292"/>
                  </a:lnTo>
                  <a:lnTo>
                    <a:pt x="22223" y="17352"/>
                  </a:lnTo>
                  <a:lnTo>
                    <a:pt x="23381" y="17411"/>
                  </a:lnTo>
                  <a:lnTo>
                    <a:pt x="24519" y="17511"/>
                  </a:lnTo>
                  <a:lnTo>
                    <a:pt x="25657" y="17611"/>
                  </a:lnTo>
                  <a:lnTo>
                    <a:pt x="26775" y="17751"/>
                  </a:lnTo>
                  <a:lnTo>
                    <a:pt x="27873" y="17891"/>
                  </a:lnTo>
                  <a:lnTo>
                    <a:pt x="28952" y="18070"/>
                  </a:lnTo>
                  <a:lnTo>
                    <a:pt x="30010" y="18250"/>
                  </a:lnTo>
                  <a:lnTo>
                    <a:pt x="31048" y="18470"/>
                  </a:lnTo>
                  <a:lnTo>
                    <a:pt x="32066" y="18689"/>
                  </a:lnTo>
                  <a:lnTo>
                    <a:pt x="33045" y="18949"/>
                  </a:lnTo>
                  <a:lnTo>
                    <a:pt x="34003" y="19228"/>
                  </a:lnTo>
                  <a:lnTo>
                    <a:pt x="34942" y="19548"/>
                  </a:lnTo>
                  <a:lnTo>
                    <a:pt x="35840" y="19887"/>
                  </a:lnTo>
                  <a:lnTo>
                    <a:pt x="35720" y="19648"/>
                  </a:lnTo>
                  <a:lnTo>
                    <a:pt x="35441" y="19069"/>
                  </a:lnTo>
                  <a:lnTo>
                    <a:pt x="35181" y="18470"/>
                  </a:lnTo>
                  <a:lnTo>
                    <a:pt x="34942" y="17871"/>
                  </a:lnTo>
                  <a:lnTo>
                    <a:pt x="34722" y="17272"/>
                  </a:lnTo>
                  <a:lnTo>
                    <a:pt x="34542" y="16653"/>
                  </a:lnTo>
                  <a:lnTo>
                    <a:pt x="34363" y="16034"/>
                  </a:lnTo>
                  <a:lnTo>
                    <a:pt x="34203" y="15415"/>
                  </a:lnTo>
                  <a:lnTo>
                    <a:pt x="34063" y="14796"/>
                  </a:lnTo>
                  <a:lnTo>
                    <a:pt x="33963" y="14157"/>
                  </a:lnTo>
                  <a:lnTo>
                    <a:pt x="33863" y="13518"/>
                  </a:lnTo>
                  <a:lnTo>
                    <a:pt x="33783" y="12879"/>
                  </a:lnTo>
                  <a:lnTo>
                    <a:pt x="33744" y="12240"/>
                  </a:lnTo>
                  <a:lnTo>
                    <a:pt x="33704" y="11601"/>
                  </a:lnTo>
                  <a:lnTo>
                    <a:pt x="33684" y="10962"/>
                  </a:lnTo>
                  <a:lnTo>
                    <a:pt x="33704" y="10323"/>
                  </a:lnTo>
                  <a:lnTo>
                    <a:pt x="33724" y="9684"/>
                  </a:lnTo>
                  <a:lnTo>
                    <a:pt x="33764" y="9026"/>
                  </a:lnTo>
                  <a:lnTo>
                    <a:pt x="33843" y="8387"/>
                  </a:lnTo>
                  <a:lnTo>
                    <a:pt x="33923" y="7768"/>
                  </a:lnTo>
                  <a:lnTo>
                    <a:pt x="34023" y="7129"/>
                  </a:lnTo>
                  <a:lnTo>
                    <a:pt x="34163" y="6490"/>
                  </a:lnTo>
                  <a:lnTo>
                    <a:pt x="34303" y="5871"/>
                  </a:lnTo>
                  <a:lnTo>
                    <a:pt x="34462" y="5252"/>
                  </a:lnTo>
                  <a:lnTo>
                    <a:pt x="34662" y="4633"/>
                  </a:lnTo>
                  <a:lnTo>
                    <a:pt x="34862" y="4034"/>
                  </a:lnTo>
                  <a:lnTo>
                    <a:pt x="35081" y="3435"/>
                  </a:lnTo>
                  <a:lnTo>
                    <a:pt x="35341" y="2836"/>
                  </a:lnTo>
                  <a:lnTo>
                    <a:pt x="35600" y="2257"/>
                  </a:lnTo>
                  <a:lnTo>
                    <a:pt x="35880" y="1678"/>
                  </a:lnTo>
                  <a:lnTo>
                    <a:pt x="36179" y="1099"/>
                  </a:lnTo>
                  <a:lnTo>
                    <a:pt x="36519" y="560"/>
                  </a:lnTo>
                  <a:lnTo>
                    <a:pt x="36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2991;p43">
              <a:extLst>
                <a:ext uri="{FF2B5EF4-FFF2-40B4-BE49-F238E27FC236}">
                  <a16:creationId xmlns:a16="http://schemas.microsoft.com/office/drawing/2014/main" id="{731100DF-50E7-4C90-942D-EE04A4331301}"/>
                </a:ext>
              </a:extLst>
            </p:cNvPr>
            <p:cNvSpPr/>
            <p:nvPr/>
          </p:nvSpPr>
          <p:spPr>
            <a:xfrm>
              <a:off x="5077475" y="5860775"/>
              <a:ext cx="921475" cy="497200"/>
            </a:xfrm>
            <a:custGeom>
              <a:avLst/>
              <a:gdLst/>
              <a:ahLst/>
              <a:cxnLst/>
              <a:rect l="l" t="t" r="r" b="b"/>
              <a:pathLst>
                <a:path w="36859" h="19888" fill="none" extrusionOk="0">
                  <a:moveTo>
                    <a:pt x="35720" y="19648"/>
                  </a:moveTo>
                  <a:lnTo>
                    <a:pt x="35720" y="19648"/>
                  </a:lnTo>
                  <a:lnTo>
                    <a:pt x="35840" y="19887"/>
                  </a:lnTo>
                  <a:lnTo>
                    <a:pt x="35840" y="19887"/>
                  </a:lnTo>
                  <a:lnTo>
                    <a:pt x="34942" y="19548"/>
                  </a:lnTo>
                  <a:lnTo>
                    <a:pt x="34003" y="19228"/>
                  </a:lnTo>
                  <a:lnTo>
                    <a:pt x="33045" y="18949"/>
                  </a:lnTo>
                  <a:lnTo>
                    <a:pt x="32066" y="18689"/>
                  </a:lnTo>
                  <a:lnTo>
                    <a:pt x="31048" y="18470"/>
                  </a:lnTo>
                  <a:lnTo>
                    <a:pt x="30010" y="18250"/>
                  </a:lnTo>
                  <a:lnTo>
                    <a:pt x="28952" y="18070"/>
                  </a:lnTo>
                  <a:lnTo>
                    <a:pt x="27873" y="17891"/>
                  </a:lnTo>
                  <a:lnTo>
                    <a:pt x="26775" y="17751"/>
                  </a:lnTo>
                  <a:lnTo>
                    <a:pt x="25657" y="17611"/>
                  </a:lnTo>
                  <a:lnTo>
                    <a:pt x="24519" y="17511"/>
                  </a:lnTo>
                  <a:lnTo>
                    <a:pt x="23381" y="17411"/>
                  </a:lnTo>
                  <a:lnTo>
                    <a:pt x="22223" y="17352"/>
                  </a:lnTo>
                  <a:lnTo>
                    <a:pt x="21065" y="17292"/>
                  </a:lnTo>
                  <a:lnTo>
                    <a:pt x="19887" y="17252"/>
                  </a:lnTo>
                  <a:lnTo>
                    <a:pt x="18729" y="17212"/>
                  </a:lnTo>
                  <a:lnTo>
                    <a:pt x="17531" y="17212"/>
                  </a:lnTo>
                  <a:lnTo>
                    <a:pt x="16353" y="17212"/>
                  </a:lnTo>
                  <a:lnTo>
                    <a:pt x="13997" y="17232"/>
                  </a:lnTo>
                  <a:lnTo>
                    <a:pt x="11641" y="17312"/>
                  </a:lnTo>
                  <a:lnTo>
                    <a:pt x="9304" y="17411"/>
                  </a:lnTo>
                  <a:lnTo>
                    <a:pt x="7028" y="17551"/>
                  </a:lnTo>
                  <a:lnTo>
                    <a:pt x="4792" y="17711"/>
                  </a:lnTo>
                  <a:lnTo>
                    <a:pt x="2636" y="17891"/>
                  </a:lnTo>
                  <a:lnTo>
                    <a:pt x="559" y="18050"/>
                  </a:lnTo>
                  <a:lnTo>
                    <a:pt x="559" y="18050"/>
                  </a:lnTo>
                  <a:lnTo>
                    <a:pt x="0" y="18110"/>
                  </a:lnTo>
                  <a:lnTo>
                    <a:pt x="140" y="18030"/>
                  </a:lnTo>
                  <a:lnTo>
                    <a:pt x="819" y="17691"/>
                  </a:lnTo>
                  <a:lnTo>
                    <a:pt x="36858" y="1"/>
                  </a:lnTo>
                  <a:lnTo>
                    <a:pt x="36858" y="1"/>
                  </a:lnTo>
                  <a:lnTo>
                    <a:pt x="36519" y="560"/>
                  </a:lnTo>
                  <a:lnTo>
                    <a:pt x="36179" y="1099"/>
                  </a:lnTo>
                  <a:lnTo>
                    <a:pt x="35880" y="1678"/>
                  </a:lnTo>
                  <a:lnTo>
                    <a:pt x="35600" y="2257"/>
                  </a:lnTo>
                  <a:lnTo>
                    <a:pt x="35341" y="2836"/>
                  </a:lnTo>
                  <a:lnTo>
                    <a:pt x="35081" y="3435"/>
                  </a:lnTo>
                  <a:lnTo>
                    <a:pt x="34862" y="4034"/>
                  </a:lnTo>
                  <a:lnTo>
                    <a:pt x="34662" y="4633"/>
                  </a:lnTo>
                  <a:lnTo>
                    <a:pt x="34462" y="5252"/>
                  </a:lnTo>
                  <a:lnTo>
                    <a:pt x="34303" y="5871"/>
                  </a:lnTo>
                  <a:lnTo>
                    <a:pt x="34163" y="6490"/>
                  </a:lnTo>
                  <a:lnTo>
                    <a:pt x="34023" y="7129"/>
                  </a:lnTo>
                  <a:lnTo>
                    <a:pt x="33923" y="7768"/>
                  </a:lnTo>
                  <a:lnTo>
                    <a:pt x="33843" y="8387"/>
                  </a:lnTo>
                  <a:lnTo>
                    <a:pt x="33764" y="9026"/>
                  </a:lnTo>
                  <a:lnTo>
                    <a:pt x="33724" y="9684"/>
                  </a:lnTo>
                  <a:lnTo>
                    <a:pt x="33704" y="10323"/>
                  </a:lnTo>
                  <a:lnTo>
                    <a:pt x="33684" y="10962"/>
                  </a:lnTo>
                  <a:lnTo>
                    <a:pt x="33704" y="11601"/>
                  </a:lnTo>
                  <a:lnTo>
                    <a:pt x="33744" y="12240"/>
                  </a:lnTo>
                  <a:lnTo>
                    <a:pt x="33783" y="12879"/>
                  </a:lnTo>
                  <a:lnTo>
                    <a:pt x="33863" y="13518"/>
                  </a:lnTo>
                  <a:lnTo>
                    <a:pt x="33963" y="14157"/>
                  </a:lnTo>
                  <a:lnTo>
                    <a:pt x="34063" y="14796"/>
                  </a:lnTo>
                  <a:lnTo>
                    <a:pt x="34203" y="15415"/>
                  </a:lnTo>
                  <a:lnTo>
                    <a:pt x="34363" y="16034"/>
                  </a:lnTo>
                  <a:lnTo>
                    <a:pt x="34542" y="16653"/>
                  </a:lnTo>
                  <a:lnTo>
                    <a:pt x="34722" y="17272"/>
                  </a:lnTo>
                  <a:lnTo>
                    <a:pt x="34942" y="17871"/>
                  </a:lnTo>
                  <a:lnTo>
                    <a:pt x="35181" y="18470"/>
                  </a:lnTo>
                  <a:lnTo>
                    <a:pt x="35441" y="19069"/>
                  </a:lnTo>
                  <a:lnTo>
                    <a:pt x="35720" y="196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2992;p43">
              <a:extLst>
                <a:ext uri="{FF2B5EF4-FFF2-40B4-BE49-F238E27FC236}">
                  <a16:creationId xmlns:a16="http://schemas.microsoft.com/office/drawing/2014/main" id="{766252CF-B73D-408D-9F2A-07CAF9799E29}"/>
                </a:ext>
              </a:extLst>
            </p:cNvPr>
            <p:cNvSpPr/>
            <p:nvPr/>
          </p:nvSpPr>
          <p:spPr>
            <a:xfrm>
              <a:off x="5285125" y="6232650"/>
              <a:ext cx="688375" cy="125325"/>
            </a:xfrm>
            <a:custGeom>
              <a:avLst/>
              <a:gdLst/>
              <a:ahLst/>
              <a:cxnLst/>
              <a:rect l="l" t="t" r="r" b="b"/>
              <a:pathLst>
                <a:path w="27535" h="5013" extrusionOk="0">
                  <a:moveTo>
                    <a:pt x="10383" y="1"/>
                  </a:moveTo>
                  <a:lnTo>
                    <a:pt x="9085" y="21"/>
                  </a:lnTo>
                  <a:lnTo>
                    <a:pt x="7767" y="101"/>
                  </a:lnTo>
                  <a:lnTo>
                    <a:pt x="6469" y="200"/>
                  </a:lnTo>
                  <a:lnTo>
                    <a:pt x="5171" y="340"/>
                  </a:lnTo>
                  <a:lnTo>
                    <a:pt x="3874" y="500"/>
                  </a:lnTo>
                  <a:lnTo>
                    <a:pt x="2576" y="700"/>
                  </a:lnTo>
                  <a:lnTo>
                    <a:pt x="1298" y="899"/>
                  </a:lnTo>
                  <a:lnTo>
                    <a:pt x="0" y="1139"/>
                  </a:lnTo>
                  <a:lnTo>
                    <a:pt x="340" y="2576"/>
                  </a:lnTo>
                  <a:lnTo>
                    <a:pt x="2356" y="2477"/>
                  </a:lnTo>
                  <a:lnTo>
                    <a:pt x="4413" y="2397"/>
                  </a:lnTo>
                  <a:lnTo>
                    <a:pt x="6489" y="2357"/>
                  </a:lnTo>
                  <a:lnTo>
                    <a:pt x="8566" y="2337"/>
                  </a:lnTo>
                  <a:lnTo>
                    <a:pt x="9864" y="2337"/>
                  </a:lnTo>
                  <a:lnTo>
                    <a:pt x="11141" y="2357"/>
                  </a:lnTo>
                  <a:lnTo>
                    <a:pt x="12439" y="2397"/>
                  </a:lnTo>
                  <a:lnTo>
                    <a:pt x="13717" y="2457"/>
                  </a:lnTo>
                  <a:lnTo>
                    <a:pt x="14995" y="2536"/>
                  </a:lnTo>
                  <a:lnTo>
                    <a:pt x="16233" y="2636"/>
                  </a:lnTo>
                  <a:lnTo>
                    <a:pt x="17471" y="2756"/>
                  </a:lnTo>
                  <a:lnTo>
                    <a:pt x="18709" y="2896"/>
                  </a:lnTo>
                  <a:lnTo>
                    <a:pt x="19907" y="3076"/>
                  </a:lnTo>
                  <a:lnTo>
                    <a:pt x="21085" y="3255"/>
                  </a:lnTo>
                  <a:lnTo>
                    <a:pt x="22223" y="3475"/>
                  </a:lnTo>
                  <a:lnTo>
                    <a:pt x="23361" y="3734"/>
                  </a:lnTo>
                  <a:lnTo>
                    <a:pt x="24459" y="3994"/>
                  </a:lnTo>
                  <a:lnTo>
                    <a:pt x="25517" y="4314"/>
                  </a:lnTo>
                  <a:lnTo>
                    <a:pt x="26536" y="4633"/>
                  </a:lnTo>
                  <a:lnTo>
                    <a:pt x="27534" y="5012"/>
                  </a:lnTo>
                  <a:lnTo>
                    <a:pt x="27414" y="4773"/>
                  </a:lnTo>
                  <a:lnTo>
                    <a:pt x="26955" y="4453"/>
                  </a:lnTo>
                  <a:lnTo>
                    <a:pt x="26496" y="4154"/>
                  </a:lnTo>
                  <a:lnTo>
                    <a:pt x="26037" y="3854"/>
                  </a:lnTo>
                  <a:lnTo>
                    <a:pt x="25557" y="3575"/>
                  </a:lnTo>
                  <a:lnTo>
                    <a:pt x="25078" y="3315"/>
                  </a:lnTo>
                  <a:lnTo>
                    <a:pt x="24599" y="3056"/>
                  </a:lnTo>
                  <a:lnTo>
                    <a:pt x="24120" y="2816"/>
                  </a:lnTo>
                  <a:lnTo>
                    <a:pt x="23621" y="2576"/>
                  </a:lnTo>
                  <a:lnTo>
                    <a:pt x="23121" y="2357"/>
                  </a:lnTo>
                  <a:lnTo>
                    <a:pt x="22602" y="2157"/>
                  </a:lnTo>
                  <a:lnTo>
                    <a:pt x="21584" y="1758"/>
                  </a:lnTo>
                  <a:lnTo>
                    <a:pt x="20526" y="1418"/>
                  </a:lnTo>
                  <a:lnTo>
                    <a:pt x="19468" y="1099"/>
                  </a:lnTo>
                  <a:lnTo>
                    <a:pt x="18389" y="839"/>
                  </a:lnTo>
                  <a:lnTo>
                    <a:pt x="17311" y="600"/>
                  </a:lnTo>
                  <a:lnTo>
                    <a:pt x="16213" y="420"/>
                  </a:lnTo>
                  <a:lnTo>
                    <a:pt x="15115" y="260"/>
                  </a:lnTo>
                  <a:lnTo>
                    <a:pt x="14017" y="141"/>
                  </a:lnTo>
                  <a:lnTo>
                    <a:pt x="12899" y="61"/>
                  </a:lnTo>
                  <a:lnTo>
                    <a:pt x="11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2993;p43">
              <a:extLst>
                <a:ext uri="{FF2B5EF4-FFF2-40B4-BE49-F238E27FC236}">
                  <a16:creationId xmlns:a16="http://schemas.microsoft.com/office/drawing/2014/main" id="{165D9332-CF8F-4D60-A304-90DDDAD04537}"/>
                </a:ext>
              </a:extLst>
            </p:cNvPr>
            <p:cNvSpPr/>
            <p:nvPr/>
          </p:nvSpPr>
          <p:spPr>
            <a:xfrm>
              <a:off x="5285125" y="6232650"/>
              <a:ext cx="688375" cy="125325"/>
            </a:xfrm>
            <a:custGeom>
              <a:avLst/>
              <a:gdLst/>
              <a:ahLst/>
              <a:cxnLst/>
              <a:rect l="l" t="t" r="r" b="b"/>
              <a:pathLst>
                <a:path w="27535" h="5013" fill="none" extrusionOk="0">
                  <a:moveTo>
                    <a:pt x="10682" y="1"/>
                  </a:moveTo>
                  <a:lnTo>
                    <a:pt x="10682" y="1"/>
                  </a:lnTo>
                  <a:lnTo>
                    <a:pt x="10383" y="1"/>
                  </a:lnTo>
                  <a:lnTo>
                    <a:pt x="10383" y="1"/>
                  </a:lnTo>
                  <a:lnTo>
                    <a:pt x="9085" y="21"/>
                  </a:lnTo>
                  <a:lnTo>
                    <a:pt x="7767" y="101"/>
                  </a:lnTo>
                  <a:lnTo>
                    <a:pt x="6469" y="200"/>
                  </a:lnTo>
                  <a:lnTo>
                    <a:pt x="5171" y="340"/>
                  </a:lnTo>
                  <a:lnTo>
                    <a:pt x="3874" y="500"/>
                  </a:lnTo>
                  <a:lnTo>
                    <a:pt x="2576" y="700"/>
                  </a:lnTo>
                  <a:lnTo>
                    <a:pt x="1298" y="899"/>
                  </a:lnTo>
                  <a:lnTo>
                    <a:pt x="0" y="1139"/>
                  </a:lnTo>
                  <a:lnTo>
                    <a:pt x="0" y="1139"/>
                  </a:lnTo>
                  <a:lnTo>
                    <a:pt x="340" y="2576"/>
                  </a:lnTo>
                  <a:lnTo>
                    <a:pt x="340" y="2576"/>
                  </a:lnTo>
                  <a:lnTo>
                    <a:pt x="2356" y="2477"/>
                  </a:lnTo>
                  <a:lnTo>
                    <a:pt x="4413" y="2397"/>
                  </a:lnTo>
                  <a:lnTo>
                    <a:pt x="6489" y="2357"/>
                  </a:lnTo>
                  <a:lnTo>
                    <a:pt x="8566" y="2337"/>
                  </a:lnTo>
                  <a:lnTo>
                    <a:pt x="8566" y="2337"/>
                  </a:lnTo>
                  <a:lnTo>
                    <a:pt x="9864" y="2337"/>
                  </a:lnTo>
                  <a:lnTo>
                    <a:pt x="11141" y="2357"/>
                  </a:lnTo>
                  <a:lnTo>
                    <a:pt x="12439" y="2397"/>
                  </a:lnTo>
                  <a:lnTo>
                    <a:pt x="13717" y="2457"/>
                  </a:lnTo>
                  <a:lnTo>
                    <a:pt x="14995" y="2536"/>
                  </a:lnTo>
                  <a:lnTo>
                    <a:pt x="16233" y="2636"/>
                  </a:lnTo>
                  <a:lnTo>
                    <a:pt x="17471" y="2756"/>
                  </a:lnTo>
                  <a:lnTo>
                    <a:pt x="18709" y="2896"/>
                  </a:lnTo>
                  <a:lnTo>
                    <a:pt x="19907" y="3076"/>
                  </a:lnTo>
                  <a:lnTo>
                    <a:pt x="21085" y="3255"/>
                  </a:lnTo>
                  <a:lnTo>
                    <a:pt x="22223" y="3475"/>
                  </a:lnTo>
                  <a:lnTo>
                    <a:pt x="23361" y="3734"/>
                  </a:lnTo>
                  <a:lnTo>
                    <a:pt x="24459" y="3994"/>
                  </a:lnTo>
                  <a:lnTo>
                    <a:pt x="25517" y="4314"/>
                  </a:lnTo>
                  <a:lnTo>
                    <a:pt x="26536" y="4633"/>
                  </a:lnTo>
                  <a:lnTo>
                    <a:pt x="27534" y="5012"/>
                  </a:lnTo>
                  <a:lnTo>
                    <a:pt x="27534" y="5012"/>
                  </a:lnTo>
                  <a:lnTo>
                    <a:pt x="27414" y="4773"/>
                  </a:lnTo>
                  <a:lnTo>
                    <a:pt x="27414" y="4773"/>
                  </a:lnTo>
                  <a:lnTo>
                    <a:pt x="27414" y="4773"/>
                  </a:lnTo>
                  <a:lnTo>
                    <a:pt x="26955" y="4453"/>
                  </a:lnTo>
                  <a:lnTo>
                    <a:pt x="26496" y="4154"/>
                  </a:lnTo>
                  <a:lnTo>
                    <a:pt x="26037" y="3854"/>
                  </a:lnTo>
                  <a:lnTo>
                    <a:pt x="25557" y="3575"/>
                  </a:lnTo>
                  <a:lnTo>
                    <a:pt x="25078" y="3315"/>
                  </a:lnTo>
                  <a:lnTo>
                    <a:pt x="24599" y="3056"/>
                  </a:lnTo>
                  <a:lnTo>
                    <a:pt x="24120" y="2816"/>
                  </a:lnTo>
                  <a:lnTo>
                    <a:pt x="23621" y="2576"/>
                  </a:lnTo>
                  <a:lnTo>
                    <a:pt x="23121" y="2357"/>
                  </a:lnTo>
                  <a:lnTo>
                    <a:pt x="22602" y="2157"/>
                  </a:lnTo>
                  <a:lnTo>
                    <a:pt x="21584" y="1758"/>
                  </a:lnTo>
                  <a:lnTo>
                    <a:pt x="20526" y="1418"/>
                  </a:lnTo>
                  <a:lnTo>
                    <a:pt x="19468" y="1099"/>
                  </a:lnTo>
                  <a:lnTo>
                    <a:pt x="18389" y="839"/>
                  </a:lnTo>
                  <a:lnTo>
                    <a:pt x="17311" y="600"/>
                  </a:lnTo>
                  <a:lnTo>
                    <a:pt x="16213" y="420"/>
                  </a:lnTo>
                  <a:lnTo>
                    <a:pt x="15115" y="260"/>
                  </a:lnTo>
                  <a:lnTo>
                    <a:pt x="14017" y="141"/>
                  </a:lnTo>
                  <a:lnTo>
                    <a:pt x="12899" y="61"/>
                  </a:lnTo>
                  <a:lnTo>
                    <a:pt x="11800" y="1"/>
                  </a:lnTo>
                  <a:lnTo>
                    <a:pt x="10682" y="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2994;p43">
              <a:extLst>
                <a:ext uri="{FF2B5EF4-FFF2-40B4-BE49-F238E27FC236}">
                  <a16:creationId xmlns:a16="http://schemas.microsoft.com/office/drawing/2014/main" id="{29F5D74F-EE61-4396-8D30-0830758717BA}"/>
                </a:ext>
              </a:extLst>
            </p:cNvPr>
            <p:cNvSpPr/>
            <p:nvPr/>
          </p:nvSpPr>
          <p:spPr>
            <a:xfrm>
              <a:off x="5365975" y="6049950"/>
              <a:ext cx="488700" cy="155275"/>
            </a:xfrm>
            <a:custGeom>
              <a:avLst/>
              <a:gdLst/>
              <a:ahLst/>
              <a:cxnLst/>
              <a:rect l="l" t="t" r="r" b="b"/>
              <a:pathLst>
                <a:path w="19548" h="6211" extrusionOk="0">
                  <a:moveTo>
                    <a:pt x="19548" y="1"/>
                  </a:moveTo>
                  <a:lnTo>
                    <a:pt x="18290" y="241"/>
                  </a:lnTo>
                  <a:lnTo>
                    <a:pt x="17032" y="500"/>
                  </a:lnTo>
                  <a:lnTo>
                    <a:pt x="15774" y="800"/>
                  </a:lnTo>
                  <a:lnTo>
                    <a:pt x="14536" y="1099"/>
                  </a:lnTo>
                  <a:lnTo>
                    <a:pt x="13298" y="1439"/>
                  </a:lnTo>
                  <a:lnTo>
                    <a:pt x="12061" y="1778"/>
                  </a:lnTo>
                  <a:lnTo>
                    <a:pt x="10823" y="2157"/>
                  </a:lnTo>
                  <a:lnTo>
                    <a:pt x="9585" y="2537"/>
                  </a:lnTo>
                  <a:lnTo>
                    <a:pt x="8367" y="2936"/>
                  </a:lnTo>
                  <a:lnTo>
                    <a:pt x="7149" y="3335"/>
                  </a:lnTo>
                  <a:lnTo>
                    <a:pt x="5951" y="3775"/>
                  </a:lnTo>
                  <a:lnTo>
                    <a:pt x="4733" y="4214"/>
                  </a:lnTo>
                  <a:lnTo>
                    <a:pt x="3535" y="4693"/>
                  </a:lnTo>
                  <a:lnTo>
                    <a:pt x="2357" y="5172"/>
                  </a:lnTo>
                  <a:lnTo>
                    <a:pt x="1159" y="5691"/>
                  </a:lnTo>
                  <a:lnTo>
                    <a:pt x="1" y="6211"/>
                  </a:lnTo>
                  <a:lnTo>
                    <a:pt x="1" y="6211"/>
                  </a:lnTo>
                  <a:lnTo>
                    <a:pt x="1239" y="5851"/>
                  </a:lnTo>
                  <a:lnTo>
                    <a:pt x="2457" y="5472"/>
                  </a:lnTo>
                  <a:lnTo>
                    <a:pt x="4913" y="4713"/>
                  </a:lnTo>
                  <a:lnTo>
                    <a:pt x="9784" y="3156"/>
                  </a:lnTo>
                  <a:lnTo>
                    <a:pt x="14676" y="1598"/>
                  </a:lnTo>
                  <a:lnTo>
                    <a:pt x="17112" y="820"/>
                  </a:lnTo>
                  <a:lnTo>
                    <a:pt x="18330" y="400"/>
                  </a:lnTo>
                  <a:lnTo>
                    <a:pt x="19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2995;p43">
              <a:extLst>
                <a:ext uri="{FF2B5EF4-FFF2-40B4-BE49-F238E27FC236}">
                  <a16:creationId xmlns:a16="http://schemas.microsoft.com/office/drawing/2014/main" id="{682CD5A1-7676-433E-A6CB-B7F5B0DAD3C3}"/>
                </a:ext>
              </a:extLst>
            </p:cNvPr>
            <p:cNvSpPr/>
            <p:nvPr/>
          </p:nvSpPr>
          <p:spPr>
            <a:xfrm>
              <a:off x="5497750" y="6160775"/>
              <a:ext cx="368925" cy="34475"/>
            </a:xfrm>
            <a:custGeom>
              <a:avLst/>
              <a:gdLst/>
              <a:ahLst/>
              <a:cxnLst/>
              <a:rect l="l" t="t" r="r" b="b"/>
              <a:pathLst>
                <a:path w="14757" h="1379" extrusionOk="0">
                  <a:moveTo>
                    <a:pt x="14057" y="1"/>
                  </a:moveTo>
                  <a:lnTo>
                    <a:pt x="13299" y="21"/>
                  </a:lnTo>
                  <a:lnTo>
                    <a:pt x="12540" y="21"/>
                  </a:lnTo>
                  <a:lnTo>
                    <a:pt x="11042" y="100"/>
                  </a:lnTo>
                  <a:lnTo>
                    <a:pt x="10124" y="140"/>
                  </a:lnTo>
                  <a:lnTo>
                    <a:pt x="9205" y="200"/>
                  </a:lnTo>
                  <a:lnTo>
                    <a:pt x="7349" y="360"/>
                  </a:lnTo>
                  <a:lnTo>
                    <a:pt x="5512" y="560"/>
                  </a:lnTo>
                  <a:lnTo>
                    <a:pt x="4593" y="659"/>
                  </a:lnTo>
                  <a:lnTo>
                    <a:pt x="3675" y="779"/>
                  </a:lnTo>
                  <a:lnTo>
                    <a:pt x="2756" y="899"/>
                  </a:lnTo>
                  <a:lnTo>
                    <a:pt x="1838" y="1039"/>
                  </a:lnTo>
                  <a:lnTo>
                    <a:pt x="919" y="1199"/>
                  </a:lnTo>
                  <a:lnTo>
                    <a:pt x="1" y="1358"/>
                  </a:lnTo>
                  <a:lnTo>
                    <a:pt x="700" y="1378"/>
                  </a:lnTo>
                  <a:lnTo>
                    <a:pt x="1458" y="1358"/>
                  </a:lnTo>
                  <a:lnTo>
                    <a:pt x="2217" y="1338"/>
                  </a:lnTo>
                  <a:lnTo>
                    <a:pt x="3715" y="1278"/>
                  </a:lnTo>
                  <a:lnTo>
                    <a:pt x="4633" y="1238"/>
                  </a:lnTo>
                  <a:lnTo>
                    <a:pt x="5572" y="1159"/>
                  </a:lnTo>
                  <a:lnTo>
                    <a:pt x="7409" y="1019"/>
                  </a:lnTo>
                  <a:lnTo>
                    <a:pt x="9245" y="839"/>
                  </a:lnTo>
                  <a:lnTo>
                    <a:pt x="10184" y="719"/>
                  </a:lnTo>
                  <a:lnTo>
                    <a:pt x="11102" y="600"/>
                  </a:lnTo>
                  <a:lnTo>
                    <a:pt x="12021" y="480"/>
                  </a:lnTo>
                  <a:lnTo>
                    <a:pt x="12919" y="340"/>
                  </a:lnTo>
                  <a:lnTo>
                    <a:pt x="13838" y="180"/>
                  </a:lnTo>
                  <a:lnTo>
                    <a:pt x="14756" y="21"/>
                  </a:lnTo>
                  <a:lnTo>
                    <a:pt x="14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2996;p43">
              <a:extLst>
                <a:ext uri="{FF2B5EF4-FFF2-40B4-BE49-F238E27FC236}">
                  <a16:creationId xmlns:a16="http://schemas.microsoft.com/office/drawing/2014/main" id="{EB8B90ED-554D-4551-A555-FC1F8820C80E}"/>
                </a:ext>
              </a:extLst>
            </p:cNvPr>
            <p:cNvSpPr/>
            <p:nvPr/>
          </p:nvSpPr>
          <p:spPr>
            <a:xfrm>
              <a:off x="5050500" y="5844800"/>
              <a:ext cx="981400" cy="485725"/>
            </a:xfrm>
            <a:custGeom>
              <a:avLst/>
              <a:gdLst/>
              <a:ahLst/>
              <a:cxnLst/>
              <a:rect l="l" t="t" r="r" b="b"/>
              <a:pathLst>
                <a:path w="39256" h="19429" extrusionOk="0">
                  <a:moveTo>
                    <a:pt x="38856" y="1"/>
                  </a:moveTo>
                  <a:lnTo>
                    <a:pt x="38776" y="21"/>
                  </a:lnTo>
                  <a:lnTo>
                    <a:pt x="38696" y="41"/>
                  </a:lnTo>
                  <a:lnTo>
                    <a:pt x="37877" y="420"/>
                  </a:lnTo>
                  <a:lnTo>
                    <a:pt x="34743" y="1838"/>
                  </a:lnTo>
                  <a:lnTo>
                    <a:pt x="30410" y="3854"/>
                  </a:lnTo>
                  <a:lnTo>
                    <a:pt x="26097" y="5871"/>
                  </a:lnTo>
                  <a:lnTo>
                    <a:pt x="22982" y="7368"/>
                  </a:lnTo>
                  <a:lnTo>
                    <a:pt x="19868" y="8866"/>
                  </a:lnTo>
                  <a:lnTo>
                    <a:pt x="16773" y="10403"/>
                  </a:lnTo>
                  <a:lnTo>
                    <a:pt x="13678" y="11941"/>
                  </a:lnTo>
                  <a:lnTo>
                    <a:pt x="6929" y="15315"/>
                  </a:lnTo>
                  <a:lnTo>
                    <a:pt x="2956" y="17312"/>
                  </a:lnTo>
                  <a:lnTo>
                    <a:pt x="201" y="18709"/>
                  </a:lnTo>
                  <a:lnTo>
                    <a:pt x="121" y="18749"/>
                  </a:lnTo>
                  <a:lnTo>
                    <a:pt x="81" y="18809"/>
                  </a:lnTo>
                  <a:lnTo>
                    <a:pt x="41" y="18869"/>
                  </a:lnTo>
                  <a:lnTo>
                    <a:pt x="1" y="18929"/>
                  </a:lnTo>
                  <a:lnTo>
                    <a:pt x="1" y="19009"/>
                  </a:lnTo>
                  <a:lnTo>
                    <a:pt x="1" y="19069"/>
                  </a:lnTo>
                  <a:lnTo>
                    <a:pt x="41" y="19209"/>
                  </a:lnTo>
                  <a:lnTo>
                    <a:pt x="141" y="19328"/>
                  </a:lnTo>
                  <a:lnTo>
                    <a:pt x="181" y="19368"/>
                  </a:lnTo>
                  <a:lnTo>
                    <a:pt x="260" y="19408"/>
                  </a:lnTo>
                  <a:lnTo>
                    <a:pt x="320" y="19428"/>
                  </a:lnTo>
                  <a:lnTo>
                    <a:pt x="400" y="19428"/>
                  </a:lnTo>
                  <a:lnTo>
                    <a:pt x="480" y="19408"/>
                  </a:lnTo>
                  <a:lnTo>
                    <a:pt x="560" y="19388"/>
                  </a:lnTo>
                  <a:lnTo>
                    <a:pt x="4653" y="17312"/>
                  </a:lnTo>
                  <a:lnTo>
                    <a:pt x="9984" y="14636"/>
                  </a:lnTo>
                  <a:lnTo>
                    <a:pt x="15315" y="11981"/>
                  </a:lnTo>
                  <a:lnTo>
                    <a:pt x="19448" y="9944"/>
                  </a:lnTo>
                  <a:lnTo>
                    <a:pt x="22563" y="8427"/>
                  </a:lnTo>
                  <a:lnTo>
                    <a:pt x="25678" y="6929"/>
                  </a:lnTo>
                  <a:lnTo>
                    <a:pt x="28793" y="5452"/>
                  </a:lnTo>
                  <a:lnTo>
                    <a:pt x="31927" y="3994"/>
                  </a:lnTo>
                  <a:lnTo>
                    <a:pt x="35122" y="2516"/>
                  </a:lnTo>
                  <a:lnTo>
                    <a:pt x="38257" y="1079"/>
                  </a:lnTo>
                  <a:lnTo>
                    <a:pt x="39036" y="719"/>
                  </a:lnTo>
                  <a:lnTo>
                    <a:pt x="39115" y="680"/>
                  </a:lnTo>
                  <a:lnTo>
                    <a:pt x="39175" y="640"/>
                  </a:lnTo>
                  <a:lnTo>
                    <a:pt x="39215" y="580"/>
                  </a:lnTo>
                  <a:lnTo>
                    <a:pt x="39235" y="500"/>
                  </a:lnTo>
                  <a:lnTo>
                    <a:pt x="39255" y="440"/>
                  </a:lnTo>
                  <a:lnTo>
                    <a:pt x="39235" y="360"/>
                  </a:lnTo>
                  <a:lnTo>
                    <a:pt x="39195" y="240"/>
                  </a:lnTo>
                  <a:lnTo>
                    <a:pt x="39115" y="120"/>
                  </a:lnTo>
                  <a:lnTo>
                    <a:pt x="39055" y="81"/>
                  </a:lnTo>
                  <a:lnTo>
                    <a:pt x="38996" y="41"/>
                  </a:lnTo>
                  <a:lnTo>
                    <a:pt x="38916" y="21"/>
                  </a:lnTo>
                  <a:lnTo>
                    <a:pt x="38856" y="1"/>
                  </a:lnTo>
                  <a:close/>
                </a:path>
              </a:pathLst>
            </a:custGeom>
            <a:solidFill>
              <a:srgbClr val="A82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2997;p43">
              <a:extLst>
                <a:ext uri="{FF2B5EF4-FFF2-40B4-BE49-F238E27FC236}">
                  <a16:creationId xmlns:a16="http://schemas.microsoft.com/office/drawing/2014/main" id="{9DA474A7-9AA8-4BFA-B8F3-D3492B4BE1F9}"/>
                </a:ext>
              </a:extLst>
            </p:cNvPr>
            <p:cNvSpPr/>
            <p:nvPr/>
          </p:nvSpPr>
          <p:spPr>
            <a:xfrm>
              <a:off x="5050500" y="5844800"/>
              <a:ext cx="981400" cy="485725"/>
            </a:xfrm>
            <a:custGeom>
              <a:avLst/>
              <a:gdLst/>
              <a:ahLst/>
              <a:cxnLst/>
              <a:rect l="l" t="t" r="r" b="b"/>
              <a:pathLst>
                <a:path w="39256" h="19429" fill="none" extrusionOk="0">
                  <a:moveTo>
                    <a:pt x="39036" y="719"/>
                  </a:moveTo>
                  <a:lnTo>
                    <a:pt x="39036" y="719"/>
                  </a:lnTo>
                  <a:lnTo>
                    <a:pt x="38257" y="1079"/>
                  </a:lnTo>
                  <a:lnTo>
                    <a:pt x="38257" y="1079"/>
                  </a:lnTo>
                  <a:lnTo>
                    <a:pt x="35122" y="2516"/>
                  </a:lnTo>
                  <a:lnTo>
                    <a:pt x="35122" y="2516"/>
                  </a:lnTo>
                  <a:lnTo>
                    <a:pt x="31927" y="3994"/>
                  </a:lnTo>
                  <a:lnTo>
                    <a:pt x="31927" y="3994"/>
                  </a:lnTo>
                  <a:lnTo>
                    <a:pt x="28793" y="5452"/>
                  </a:lnTo>
                  <a:lnTo>
                    <a:pt x="25678" y="6929"/>
                  </a:lnTo>
                  <a:lnTo>
                    <a:pt x="22563" y="8427"/>
                  </a:lnTo>
                  <a:lnTo>
                    <a:pt x="19448" y="9944"/>
                  </a:lnTo>
                  <a:lnTo>
                    <a:pt x="19448" y="9944"/>
                  </a:lnTo>
                  <a:lnTo>
                    <a:pt x="15315" y="11981"/>
                  </a:lnTo>
                  <a:lnTo>
                    <a:pt x="9984" y="14636"/>
                  </a:lnTo>
                  <a:lnTo>
                    <a:pt x="4653" y="17312"/>
                  </a:lnTo>
                  <a:lnTo>
                    <a:pt x="560" y="19388"/>
                  </a:lnTo>
                  <a:lnTo>
                    <a:pt x="560" y="19388"/>
                  </a:lnTo>
                  <a:lnTo>
                    <a:pt x="480" y="19408"/>
                  </a:lnTo>
                  <a:lnTo>
                    <a:pt x="400" y="19428"/>
                  </a:lnTo>
                  <a:lnTo>
                    <a:pt x="320" y="19428"/>
                  </a:lnTo>
                  <a:lnTo>
                    <a:pt x="260" y="19408"/>
                  </a:lnTo>
                  <a:lnTo>
                    <a:pt x="181" y="19368"/>
                  </a:lnTo>
                  <a:lnTo>
                    <a:pt x="141" y="19328"/>
                  </a:lnTo>
                  <a:lnTo>
                    <a:pt x="41" y="19209"/>
                  </a:lnTo>
                  <a:lnTo>
                    <a:pt x="1" y="19069"/>
                  </a:lnTo>
                  <a:lnTo>
                    <a:pt x="1" y="19009"/>
                  </a:lnTo>
                  <a:lnTo>
                    <a:pt x="1" y="18929"/>
                  </a:lnTo>
                  <a:lnTo>
                    <a:pt x="41" y="18869"/>
                  </a:lnTo>
                  <a:lnTo>
                    <a:pt x="81" y="18809"/>
                  </a:lnTo>
                  <a:lnTo>
                    <a:pt x="121" y="18749"/>
                  </a:lnTo>
                  <a:lnTo>
                    <a:pt x="201" y="18709"/>
                  </a:lnTo>
                  <a:lnTo>
                    <a:pt x="201" y="18709"/>
                  </a:lnTo>
                  <a:lnTo>
                    <a:pt x="2956" y="17312"/>
                  </a:lnTo>
                  <a:lnTo>
                    <a:pt x="6929" y="15315"/>
                  </a:lnTo>
                  <a:lnTo>
                    <a:pt x="13678" y="11941"/>
                  </a:lnTo>
                  <a:lnTo>
                    <a:pt x="13678" y="11941"/>
                  </a:lnTo>
                  <a:lnTo>
                    <a:pt x="16773" y="10403"/>
                  </a:lnTo>
                  <a:lnTo>
                    <a:pt x="19868" y="8866"/>
                  </a:lnTo>
                  <a:lnTo>
                    <a:pt x="22982" y="7368"/>
                  </a:lnTo>
                  <a:lnTo>
                    <a:pt x="26097" y="5871"/>
                  </a:lnTo>
                  <a:lnTo>
                    <a:pt x="26097" y="5871"/>
                  </a:lnTo>
                  <a:lnTo>
                    <a:pt x="30410" y="3854"/>
                  </a:lnTo>
                  <a:lnTo>
                    <a:pt x="34743" y="1838"/>
                  </a:lnTo>
                  <a:lnTo>
                    <a:pt x="34743" y="1838"/>
                  </a:lnTo>
                  <a:lnTo>
                    <a:pt x="37877" y="420"/>
                  </a:lnTo>
                  <a:lnTo>
                    <a:pt x="37877" y="420"/>
                  </a:lnTo>
                  <a:lnTo>
                    <a:pt x="38696" y="41"/>
                  </a:lnTo>
                  <a:lnTo>
                    <a:pt x="38696" y="41"/>
                  </a:lnTo>
                  <a:lnTo>
                    <a:pt x="38776" y="21"/>
                  </a:lnTo>
                  <a:lnTo>
                    <a:pt x="38856" y="1"/>
                  </a:lnTo>
                  <a:lnTo>
                    <a:pt x="38916" y="21"/>
                  </a:lnTo>
                  <a:lnTo>
                    <a:pt x="38996" y="41"/>
                  </a:lnTo>
                  <a:lnTo>
                    <a:pt x="39055" y="81"/>
                  </a:lnTo>
                  <a:lnTo>
                    <a:pt x="39115" y="120"/>
                  </a:lnTo>
                  <a:lnTo>
                    <a:pt x="39195" y="240"/>
                  </a:lnTo>
                  <a:lnTo>
                    <a:pt x="39235" y="360"/>
                  </a:lnTo>
                  <a:lnTo>
                    <a:pt x="39255" y="440"/>
                  </a:lnTo>
                  <a:lnTo>
                    <a:pt x="39235" y="500"/>
                  </a:lnTo>
                  <a:lnTo>
                    <a:pt x="39215" y="580"/>
                  </a:lnTo>
                  <a:lnTo>
                    <a:pt x="39175" y="640"/>
                  </a:lnTo>
                  <a:lnTo>
                    <a:pt x="39115" y="680"/>
                  </a:lnTo>
                  <a:lnTo>
                    <a:pt x="39036" y="7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2998;p43">
              <a:extLst>
                <a:ext uri="{FF2B5EF4-FFF2-40B4-BE49-F238E27FC236}">
                  <a16:creationId xmlns:a16="http://schemas.microsoft.com/office/drawing/2014/main" id="{F66BD176-E26F-4AEC-96B2-8AC7ECAD0428}"/>
                </a:ext>
              </a:extLst>
            </p:cNvPr>
            <p:cNvSpPr/>
            <p:nvPr/>
          </p:nvSpPr>
          <p:spPr>
            <a:xfrm>
              <a:off x="5785775" y="5860775"/>
              <a:ext cx="225650" cy="718825"/>
            </a:xfrm>
            <a:custGeom>
              <a:avLst/>
              <a:gdLst/>
              <a:ahLst/>
              <a:cxnLst/>
              <a:rect l="l" t="t" r="r" b="b"/>
              <a:pathLst>
                <a:path w="9026" h="28753" extrusionOk="0">
                  <a:moveTo>
                    <a:pt x="8946" y="1"/>
                  </a:moveTo>
                  <a:lnTo>
                    <a:pt x="8926" y="41"/>
                  </a:lnTo>
                  <a:lnTo>
                    <a:pt x="7887" y="3635"/>
                  </a:lnTo>
                  <a:lnTo>
                    <a:pt x="6809" y="7229"/>
                  </a:lnTo>
                  <a:lnTo>
                    <a:pt x="5731" y="10823"/>
                  </a:lnTo>
                  <a:lnTo>
                    <a:pt x="4633" y="14417"/>
                  </a:lnTo>
                  <a:lnTo>
                    <a:pt x="3495" y="17991"/>
                  </a:lnTo>
                  <a:lnTo>
                    <a:pt x="2357" y="21565"/>
                  </a:lnTo>
                  <a:lnTo>
                    <a:pt x="1179" y="25139"/>
                  </a:lnTo>
                  <a:lnTo>
                    <a:pt x="1" y="28693"/>
                  </a:lnTo>
                  <a:lnTo>
                    <a:pt x="1" y="28733"/>
                  </a:lnTo>
                  <a:lnTo>
                    <a:pt x="41" y="28753"/>
                  </a:lnTo>
                  <a:lnTo>
                    <a:pt x="80" y="28753"/>
                  </a:lnTo>
                  <a:lnTo>
                    <a:pt x="100" y="28713"/>
                  </a:lnTo>
                  <a:lnTo>
                    <a:pt x="1278" y="25179"/>
                  </a:lnTo>
                  <a:lnTo>
                    <a:pt x="2457" y="21604"/>
                  </a:lnTo>
                  <a:lnTo>
                    <a:pt x="3595" y="18030"/>
                  </a:lnTo>
                  <a:lnTo>
                    <a:pt x="4733" y="14436"/>
                  </a:lnTo>
                  <a:lnTo>
                    <a:pt x="5831" y="10842"/>
                  </a:lnTo>
                  <a:lnTo>
                    <a:pt x="6929" y="7248"/>
                  </a:lnTo>
                  <a:lnTo>
                    <a:pt x="7987" y="3654"/>
                  </a:lnTo>
                  <a:lnTo>
                    <a:pt x="9026" y="60"/>
                  </a:lnTo>
                  <a:lnTo>
                    <a:pt x="9026" y="21"/>
                  </a:lnTo>
                  <a:lnTo>
                    <a:pt x="9006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2999;p43">
              <a:extLst>
                <a:ext uri="{FF2B5EF4-FFF2-40B4-BE49-F238E27FC236}">
                  <a16:creationId xmlns:a16="http://schemas.microsoft.com/office/drawing/2014/main" id="{249582A3-8D4B-439B-B83E-5592D6133DB9}"/>
                </a:ext>
              </a:extLst>
            </p:cNvPr>
            <p:cNvSpPr/>
            <p:nvPr/>
          </p:nvSpPr>
          <p:spPr>
            <a:xfrm>
              <a:off x="5238700" y="5856775"/>
              <a:ext cx="757750" cy="368925"/>
            </a:xfrm>
            <a:custGeom>
              <a:avLst/>
              <a:gdLst/>
              <a:ahLst/>
              <a:cxnLst/>
              <a:rect l="l" t="t" r="r" b="b"/>
              <a:pathLst>
                <a:path w="30310" h="14757" extrusionOk="0">
                  <a:moveTo>
                    <a:pt x="30230" y="1"/>
                  </a:moveTo>
                  <a:lnTo>
                    <a:pt x="30210" y="21"/>
                  </a:lnTo>
                  <a:lnTo>
                    <a:pt x="29950" y="480"/>
                  </a:lnTo>
                  <a:lnTo>
                    <a:pt x="29691" y="919"/>
                  </a:lnTo>
                  <a:lnTo>
                    <a:pt x="29431" y="1379"/>
                  </a:lnTo>
                  <a:lnTo>
                    <a:pt x="29131" y="1818"/>
                  </a:lnTo>
                  <a:lnTo>
                    <a:pt x="28852" y="2237"/>
                  </a:lnTo>
                  <a:lnTo>
                    <a:pt x="28532" y="2676"/>
                  </a:lnTo>
                  <a:lnTo>
                    <a:pt x="27894" y="3515"/>
                  </a:lnTo>
                  <a:lnTo>
                    <a:pt x="27215" y="4334"/>
                  </a:lnTo>
                  <a:lnTo>
                    <a:pt x="26476" y="5112"/>
                  </a:lnTo>
                  <a:lnTo>
                    <a:pt x="25717" y="5891"/>
                  </a:lnTo>
                  <a:lnTo>
                    <a:pt x="24899" y="6630"/>
                  </a:lnTo>
                  <a:lnTo>
                    <a:pt x="24060" y="7329"/>
                  </a:lnTo>
                  <a:lnTo>
                    <a:pt x="23181" y="8007"/>
                  </a:lnTo>
                  <a:lnTo>
                    <a:pt x="22283" y="8666"/>
                  </a:lnTo>
                  <a:lnTo>
                    <a:pt x="21325" y="9285"/>
                  </a:lnTo>
                  <a:lnTo>
                    <a:pt x="20366" y="9884"/>
                  </a:lnTo>
                  <a:lnTo>
                    <a:pt x="19348" y="10443"/>
                  </a:lnTo>
                  <a:lnTo>
                    <a:pt x="18310" y="10963"/>
                  </a:lnTo>
                  <a:lnTo>
                    <a:pt x="17251" y="11442"/>
                  </a:lnTo>
                  <a:lnTo>
                    <a:pt x="16333" y="11821"/>
                  </a:lnTo>
                  <a:lnTo>
                    <a:pt x="15394" y="12181"/>
                  </a:lnTo>
                  <a:lnTo>
                    <a:pt x="14416" y="12520"/>
                  </a:lnTo>
                  <a:lnTo>
                    <a:pt x="13438" y="12819"/>
                  </a:lnTo>
                  <a:lnTo>
                    <a:pt x="12439" y="13119"/>
                  </a:lnTo>
                  <a:lnTo>
                    <a:pt x="11401" y="13379"/>
                  </a:lnTo>
                  <a:lnTo>
                    <a:pt x="10363" y="13618"/>
                  </a:lnTo>
                  <a:lnTo>
                    <a:pt x="9285" y="13818"/>
                  </a:lnTo>
                  <a:lnTo>
                    <a:pt x="8207" y="14017"/>
                  </a:lnTo>
                  <a:lnTo>
                    <a:pt x="7088" y="14177"/>
                  </a:lnTo>
                  <a:lnTo>
                    <a:pt x="5970" y="14317"/>
                  </a:lnTo>
                  <a:lnTo>
                    <a:pt x="4832" y="14437"/>
                  </a:lnTo>
                  <a:lnTo>
                    <a:pt x="3654" y="14537"/>
                  </a:lnTo>
                  <a:lnTo>
                    <a:pt x="2476" y="14596"/>
                  </a:lnTo>
                  <a:lnTo>
                    <a:pt x="1278" y="14636"/>
                  </a:lnTo>
                  <a:lnTo>
                    <a:pt x="60" y="14656"/>
                  </a:lnTo>
                  <a:lnTo>
                    <a:pt x="20" y="14676"/>
                  </a:lnTo>
                  <a:lnTo>
                    <a:pt x="0" y="14716"/>
                  </a:lnTo>
                  <a:lnTo>
                    <a:pt x="20" y="14736"/>
                  </a:lnTo>
                  <a:lnTo>
                    <a:pt x="60" y="14756"/>
                  </a:lnTo>
                  <a:lnTo>
                    <a:pt x="1278" y="14736"/>
                  </a:lnTo>
                  <a:lnTo>
                    <a:pt x="2476" y="14696"/>
                  </a:lnTo>
                  <a:lnTo>
                    <a:pt x="3674" y="14636"/>
                  </a:lnTo>
                  <a:lnTo>
                    <a:pt x="4832" y="14537"/>
                  </a:lnTo>
                  <a:lnTo>
                    <a:pt x="5990" y="14437"/>
                  </a:lnTo>
                  <a:lnTo>
                    <a:pt x="7108" y="14297"/>
                  </a:lnTo>
                  <a:lnTo>
                    <a:pt x="8226" y="14117"/>
                  </a:lnTo>
                  <a:lnTo>
                    <a:pt x="9305" y="13938"/>
                  </a:lnTo>
                  <a:lnTo>
                    <a:pt x="10383" y="13718"/>
                  </a:lnTo>
                  <a:lnTo>
                    <a:pt x="11441" y="13478"/>
                  </a:lnTo>
                  <a:lnTo>
                    <a:pt x="12459" y="13219"/>
                  </a:lnTo>
                  <a:lnTo>
                    <a:pt x="13478" y="12939"/>
                  </a:lnTo>
                  <a:lnTo>
                    <a:pt x="14456" y="12620"/>
                  </a:lnTo>
                  <a:lnTo>
                    <a:pt x="15414" y="12280"/>
                  </a:lnTo>
                  <a:lnTo>
                    <a:pt x="16373" y="11921"/>
                  </a:lnTo>
                  <a:lnTo>
                    <a:pt x="17291" y="11542"/>
                  </a:lnTo>
                  <a:lnTo>
                    <a:pt x="18370" y="11062"/>
                  </a:lnTo>
                  <a:lnTo>
                    <a:pt x="19408" y="10523"/>
                  </a:lnTo>
                  <a:lnTo>
                    <a:pt x="20406" y="9964"/>
                  </a:lnTo>
                  <a:lnTo>
                    <a:pt x="21384" y="9385"/>
                  </a:lnTo>
                  <a:lnTo>
                    <a:pt x="22343" y="8766"/>
                  </a:lnTo>
                  <a:lnTo>
                    <a:pt x="23261" y="8107"/>
                  </a:lnTo>
                  <a:lnTo>
                    <a:pt x="24140" y="7408"/>
                  </a:lnTo>
                  <a:lnTo>
                    <a:pt x="24978" y="6710"/>
                  </a:lnTo>
                  <a:lnTo>
                    <a:pt x="25797" y="5971"/>
                  </a:lnTo>
                  <a:lnTo>
                    <a:pt x="26556" y="5192"/>
                  </a:lnTo>
                  <a:lnTo>
                    <a:pt x="27295" y="4394"/>
                  </a:lnTo>
                  <a:lnTo>
                    <a:pt x="27973" y="3575"/>
                  </a:lnTo>
                  <a:lnTo>
                    <a:pt x="28632" y="2736"/>
                  </a:lnTo>
                  <a:lnTo>
                    <a:pt x="28932" y="2297"/>
                  </a:lnTo>
                  <a:lnTo>
                    <a:pt x="29231" y="1878"/>
                  </a:lnTo>
                  <a:lnTo>
                    <a:pt x="29511" y="1438"/>
                  </a:lnTo>
                  <a:lnTo>
                    <a:pt x="29790" y="979"/>
                  </a:lnTo>
                  <a:lnTo>
                    <a:pt x="30050" y="540"/>
                  </a:lnTo>
                  <a:lnTo>
                    <a:pt x="30310" y="81"/>
                  </a:lnTo>
                  <a:lnTo>
                    <a:pt x="30310" y="41"/>
                  </a:lnTo>
                  <a:lnTo>
                    <a:pt x="3029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3000;p43">
              <a:extLst>
                <a:ext uri="{FF2B5EF4-FFF2-40B4-BE49-F238E27FC236}">
                  <a16:creationId xmlns:a16="http://schemas.microsoft.com/office/drawing/2014/main" id="{4FBBE62C-B29A-40E5-9DD8-9A8DFCF2C66D}"/>
                </a:ext>
              </a:extLst>
            </p:cNvPr>
            <p:cNvSpPr/>
            <p:nvPr/>
          </p:nvSpPr>
          <p:spPr>
            <a:xfrm>
              <a:off x="3959325" y="5680575"/>
              <a:ext cx="86400" cy="904025"/>
            </a:xfrm>
            <a:custGeom>
              <a:avLst/>
              <a:gdLst/>
              <a:ahLst/>
              <a:cxnLst/>
              <a:rect l="l" t="t" r="r" b="b"/>
              <a:pathLst>
                <a:path w="3456" h="36161" extrusionOk="0">
                  <a:moveTo>
                    <a:pt x="3116" y="1"/>
                  </a:moveTo>
                  <a:lnTo>
                    <a:pt x="2956" y="21"/>
                  </a:lnTo>
                  <a:lnTo>
                    <a:pt x="2896" y="41"/>
                  </a:lnTo>
                  <a:lnTo>
                    <a:pt x="2836" y="80"/>
                  </a:lnTo>
                  <a:lnTo>
                    <a:pt x="2776" y="140"/>
                  </a:lnTo>
                  <a:lnTo>
                    <a:pt x="2736" y="200"/>
                  </a:lnTo>
                  <a:lnTo>
                    <a:pt x="2696" y="260"/>
                  </a:lnTo>
                  <a:lnTo>
                    <a:pt x="2696" y="360"/>
                  </a:lnTo>
                  <a:lnTo>
                    <a:pt x="2597" y="1239"/>
                  </a:lnTo>
                  <a:lnTo>
                    <a:pt x="2277" y="4673"/>
                  </a:lnTo>
                  <a:lnTo>
                    <a:pt x="1838" y="9425"/>
                  </a:lnTo>
                  <a:lnTo>
                    <a:pt x="1419" y="14177"/>
                  </a:lnTo>
                  <a:lnTo>
                    <a:pt x="1159" y="17611"/>
                  </a:lnTo>
                  <a:lnTo>
                    <a:pt x="899" y="21065"/>
                  </a:lnTo>
                  <a:lnTo>
                    <a:pt x="660" y="24500"/>
                  </a:lnTo>
                  <a:lnTo>
                    <a:pt x="440" y="27954"/>
                  </a:lnTo>
                  <a:lnTo>
                    <a:pt x="201" y="31867"/>
                  </a:lnTo>
                  <a:lnTo>
                    <a:pt x="1" y="35781"/>
                  </a:lnTo>
                  <a:lnTo>
                    <a:pt x="1" y="35861"/>
                  </a:lnTo>
                  <a:lnTo>
                    <a:pt x="21" y="35941"/>
                  </a:lnTo>
                  <a:lnTo>
                    <a:pt x="61" y="36000"/>
                  </a:lnTo>
                  <a:lnTo>
                    <a:pt x="101" y="36060"/>
                  </a:lnTo>
                  <a:lnTo>
                    <a:pt x="161" y="36100"/>
                  </a:lnTo>
                  <a:lnTo>
                    <a:pt x="221" y="36140"/>
                  </a:lnTo>
                  <a:lnTo>
                    <a:pt x="360" y="36160"/>
                  </a:lnTo>
                  <a:lnTo>
                    <a:pt x="500" y="36140"/>
                  </a:lnTo>
                  <a:lnTo>
                    <a:pt x="560" y="36120"/>
                  </a:lnTo>
                  <a:lnTo>
                    <a:pt x="620" y="36080"/>
                  </a:lnTo>
                  <a:lnTo>
                    <a:pt x="680" y="36040"/>
                  </a:lnTo>
                  <a:lnTo>
                    <a:pt x="720" y="35981"/>
                  </a:lnTo>
                  <a:lnTo>
                    <a:pt x="740" y="35901"/>
                  </a:lnTo>
                  <a:lnTo>
                    <a:pt x="760" y="35821"/>
                  </a:lnTo>
                  <a:lnTo>
                    <a:pt x="939" y="32347"/>
                  </a:lnTo>
                  <a:lnTo>
                    <a:pt x="1159" y="28872"/>
                  </a:lnTo>
                  <a:lnTo>
                    <a:pt x="1359" y="25418"/>
                  </a:lnTo>
                  <a:lnTo>
                    <a:pt x="1598" y="21964"/>
                  </a:lnTo>
                  <a:lnTo>
                    <a:pt x="1858" y="18510"/>
                  </a:lnTo>
                  <a:lnTo>
                    <a:pt x="2117" y="15075"/>
                  </a:lnTo>
                  <a:lnTo>
                    <a:pt x="2397" y="11621"/>
                  </a:lnTo>
                  <a:lnTo>
                    <a:pt x="2716" y="8187"/>
                  </a:lnTo>
                  <a:lnTo>
                    <a:pt x="3036" y="4693"/>
                  </a:lnTo>
                  <a:lnTo>
                    <a:pt x="3375" y="1259"/>
                  </a:lnTo>
                  <a:lnTo>
                    <a:pt x="3455" y="380"/>
                  </a:lnTo>
                  <a:lnTo>
                    <a:pt x="3455" y="300"/>
                  </a:lnTo>
                  <a:lnTo>
                    <a:pt x="3435" y="220"/>
                  </a:lnTo>
                  <a:lnTo>
                    <a:pt x="3415" y="160"/>
                  </a:lnTo>
                  <a:lnTo>
                    <a:pt x="3355" y="100"/>
                  </a:lnTo>
                  <a:lnTo>
                    <a:pt x="3315" y="61"/>
                  </a:lnTo>
                  <a:lnTo>
                    <a:pt x="3255" y="41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rgbClr val="A82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3001;p43">
              <a:extLst>
                <a:ext uri="{FF2B5EF4-FFF2-40B4-BE49-F238E27FC236}">
                  <a16:creationId xmlns:a16="http://schemas.microsoft.com/office/drawing/2014/main" id="{8B449327-5CFA-4909-85BB-6B12346E1D2C}"/>
                </a:ext>
              </a:extLst>
            </p:cNvPr>
            <p:cNvSpPr/>
            <p:nvPr/>
          </p:nvSpPr>
          <p:spPr>
            <a:xfrm>
              <a:off x="3959325" y="5680575"/>
              <a:ext cx="86400" cy="904025"/>
            </a:xfrm>
            <a:custGeom>
              <a:avLst/>
              <a:gdLst/>
              <a:ahLst/>
              <a:cxnLst/>
              <a:rect l="l" t="t" r="r" b="b"/>
              <a:pathLst>
                <a:path w="3456" h="36161" fill="none" extrusionOk="0">
                  <a:moveTo>
                    <a:pt x="3455" y="380"/>
                  </a:moveTo>
                  <a:lnTo>
                    <a:pt x="3455" y="380"/>
                  </a:lnTo>
                  <a:lnTo>
                    <a:pt x="3375" y="1259"/>
                  </a:lnTo>
                  <a:lnTo>
                    <a:pt x="3375" y="1259"/>
                  </a:lnTo>
                  <a:lnTo>
                    <a:pt x="3036" y="4693"/>
                  </a:lnTo>
                  <a:lnTo>
                    <a:pt x="3036" y="4693"/>
                  </a:lnTo>
                  <a:lnTo>
                    <a:pt x="2716" y="8187"/>
                  </a:lnTo>
                  <a:lnTo>
                    <a:pt x="2716" y="8187"/>
                  </a:lnTo>
                  <a:lnTo>
                    <a:pt x="2397" y="11621"/>
                  </a:lnTo>
                  <a:lnTo>
                    <a:pt x="2117" y="15075"/>
                  </a:lnTo>
                  <a:lnTo>
                    <a:pt x="1858" y="18510"/>
                  </a:lnTo>
                  <a:lnTo>
                    <a:pt x="1598" y="21964"/>
                  </a:lnTo>
                  <a:lnTo>
                    <a:pt x="1598" y="21964"/>
                  </a:lnTo>
                  <a:lnTo>
                    <a:pt x="1359" y="25418"/>
                  </a:lnTo>
                  <a:lnTo>
                    <a:pt x="1159" y="28872"/>
                  </a:lnTo>
                  <a:lnTo>
                    <a:pt x="939" y="32347"/>
                  </a:lnTo>
                  <a:lnTo>
                    <a:pt x="760" y="35821"/>
                  </a:lnTo>
                  <a:lnTo>
                    <a:pt x="760" y="35821"/>
                  </a:lnTo>
                  <a:lnTo>
                    <a:pt x="740" y="35901"/>
                  </a:lnTo>
                  <a:lnTo>
                    <a:pt x="720" y="35981"/>
                  </a:lnTo>
                  <a:lnTo>
                    <a:pt x="680" y="36040"/>
                  </a:lnTo>
                  <a:lnTo>
                    <a:pt x="620" y="36080"/>
                  </a:lnTo>
                  <a:lnTo>
                    <a:pt x="560" y="36120"/>
                  </a:lnTo>
                  <a:lnTo>
                    <a:pt x="500" y="36140"/>
                  </a:lnTo>
                  <a:lnTo>
                    <a:pt x="360" y="36160"/>
                  </a:lnTo>
                  <a:lnTo>
                    <a:pt x="221" y="36140"/>
                  </a:lnTo>
                  <a:lnTo>
                    <a:pt x="161" y="36100"/>
                  </a:lnTo>
                  <a:lnTo>
                    <a:pt x="101" y="36060"/>
                  </a:lnTo>
                  <a:lnTo>
                    <a:pt x="61" y="36000"/>
                  </a:lnTo>
                  <a:lnTo>
                    <a:pt x="21" y="35941"/>
                  </a:lnTo>
                  <a:lnTo>
                    <a:pt x="1" y="35861"/>
                  </a:lnTo>
                  <a:lnTo>
                    <a:pt x="1" y="35781"/>
                  </a:lnTo>
                  <a:lnTo>
                    <a:pt x="1" y="35781"/>
                  </a:lnTo>
                  <a:lnTo>
                    <a:pt x="201" y="31867"/>
                  </a:lnTo>
                  <a:lnTo>
                    <a:pt x="440" y="27954"/>
                  </a:lnTo>
                  <a:lnTo>
                    <a:pt x="440" y="27954"/>
                  </a:lnTo>
                  <a:lnTo>
                    <a:pt x="660" y="24500"/>
                  </a:lnTo>
                  <a:lnTo>
                    <a:pt x="899" y="21065"/>
                  </a:lnTo>
                  <a:lnTo>
                    <a:pt x="1159" y="17611"/>
                  </a:lnTo>
                  <a:lnTo>
                    <a:pt x="1419" y="14177"/>
                  </a:lnTo>
                  <a:lnTo>
                    <a:pt x="1419" y="14177"/>
                  </a:lnTo>
                  <a:lnTo>
                    <a:pt x="1838" y="9425"/>
                  </a:lnTo>
                  <a:lnTo>
                    <a:pt x="2277" y="4673"/>
                  </a:lnTo>
                  <a:lnTo>
                    <a:pt x="2277" y="4673"/>
                  </a:lnTo>
                  <a:lnTo>
                    <a:pt x="2597" y="1239"/>
                  </a:lnTo>
                  <a:lnTo>
                    <a:pt x="2597" y="1239"/>
                  </a:lnTo>
                  <a:lnTo>
                    <a:pt x="2696" y="360"/>
                  </a:lnTo>
                  <a:lnTo>
                    <a:pt x="2696" y="360"/>
                  </a:lnTo>
                  <a:lnTo>
                    <a:pt x="2696" y="260"/>
                  </a:lnTo>
                  <a:lnTo>
                    <a:pt x="2736" y="200"/>
                  </a:lnTo>
                  <a:lnTo>
                    <a:pt x="2776" y="140"/>
                  </a:lnTo>
                  <a:lnTo>
                    <a:pt x="2836" y="80"/>
                  </a:lnTo>
                  <a:lnTo>
                    <a:pt x="2896" y="41"/>
                  </a:lnTo>
                  <a:lnTo>
                    <a:pt x="2956" y="21"/>
                  </a:lnTo>
                  <a:lnTo>
                    <a:pt x="3116" y="1"/>
                  </a:lnTo>
                  <a:lnTo>
                    <a:pt x="3255" y="41"/>
                  </a:lnTo>
                  <a:lnTo>
                    <a:pt x="3315" y="61"/>
                  </a:lnTo>
                  <a:lnTo>
                    <a:pt x="3355" y="100"/>
                  </a:lnTo>
                  <a:lnTo>
                    <a:pt x="3415" y="160"/>
                  </a:lnTo>
                  <a:lnTo>
                    <a:pt x="3435" y="220"/>
                  </a:lnTo>
                  <a:lnTo>
                    <a:pt x="3455" y="300"/>
                  </a:lnTo>
                  <a:lnTo>
                    <a:pt x="3455" y="38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3002;p43">
              <a:extLst>
                <a:ext uri="{FF2B5EF4-FFF2-40B4-BE49-F238E27FC236}">
                  <a16:creationId xmlns:a16="http://schemas.microsoft.com/office/drawing/2014/main" id="{2607C1B1-1EAA-438A-B9B0-D089E47A4327}"/>
                </a:ext>
              </a:extLst>
            </p:cNvPr>
            <p:cNvSpPr/>
            <p:nvPr/>
          </p:nvSpPr>
          <p:spPr>
            <a:xfrm>
              <a:off x="3712250" y="5811850"/>
              <a:ext cx="582550" cy="561600"/>
            </a:xfrm>
            <a:custGeom>
              <a:avLst/>
              <a:gdLst/>
              <a:ahLst/>
              <a:cxnLst/>
              <a:rect l="l" t="t" r="r" b="b"/>
              <a:pathLst>
                <a:path w="23302" h="22464" extrusionOk="0">
                  <a:moveTo>
                    <a:pt x="3375" y="1"/>
                  </a:moveTo>
                  <a:lnTo>
                    <a:pt x="3015" y="560"/>
                  </a:lnTo>
                  <a:lnTo>
                    <a:pt x="2696" y="1119"/>
                  </a:lnTo>
                  <a:lnTo>
                    <a:pt x="2376" y="1698"/>
                  </a:lnTo>
                  <a:lnTo>
                    <a:pt x="2077" y="2277"/>
                  </a:lnTo>
                  <a:lnTo>
                    <a:pt x="1797" y="2856"/>
                  </a:lnTo>
                  <a:lnTo>
                    <a:pt x="1538" y="3435"/>
                  </a:lnTo>
                  <a:lnTo>
                    <a:pt x="1298" y="4034"/>
                  </a:lnTo>
                  <a:lnTo>
                    <a:pt x="1079" y="4633"/>
                  </a:lnTo>
                  <a:lnTo>
                    <a:pt x="879" y="5252"/>
                  </a:lnTo>
                  <a:lnTo>
                    <a:pt x="699" y="5851"/>
                  </a:lnTo>
                  <a:lnTo>
                    <a:pt x="540" y="6470"/>
                  </a:lnTo>
                  <a:lnTo>
                    <a:pt x="400" y="7089"/>
                  </a:lnTo>
                  <a:lnTo>
                    <a:pt x="300" y="7708"/>
                  </a:lnTo>
                  <a:lnTo>
                    <a:pt x="200" y="8327"/>
                  </a:lnTo>
                  <a:lnTo>
                    <a:pt x="120" y="8946"/>
                  </a:lnTo>
                  <a:lnTo>
                    <a:pt x="60" y="9585"/>
                  </a:lnTo>
                  <a:lnTo>
                    <a:pt x="20" y="10204"/>
                  </a:lnTo>
                  <a:lnTo>
                    <a:pt x="0" y="10823"/>
                  </a:lnTo>
                  <a:lnTo>
                    <a:pt x="0" y="11462"/>
                  </a:lnTo>
                  <a:lnTo>
                    <a:pt x="20" y="12081"/>
                  </a:lnTo>
                  <a:lnTo>
                    <a:pt x="60" y="12700"/>
                  </a:lnTo>
                  <a:lnTo>
                    <a:pt x="140" y="13339"/>
                  </a:lnTo>
                  <a:lnTo>
                    <a:pt x="220" y="13958"/>
                  </a:lnTo>
                  <a:lnTo>
                    <a:pt x="320" y="14577"/>
                  </a:lnTo>
                  <a:lnTo>
                    <a:pt x="440" y="15195"/>
                  </a:lnTo>
                  <a:lnTo>
                    <a:pt x="579" y="15814"/>
                  </a:lnTo>
                  <a:lnTo>
                    <a:pt x="759" y="16433"/>
                  </a:lnTo>
                  <a:lnTo>
                    <a:pt x="939" y="17032"/>
                  </a:lnTo>
                  <a:lnTo>
                    <a:pt x="1139" y="17631"/>
                  </a:lnTo>
                  <a:lnTo>
                    <a:pt x="1378" y="18230"/>
                  </a:lnTo>
                  <a:lnTo>
                    <a:pt x="1618" y="18829"/>
                  </a:lnTo>
                  <a:lnTo>
                    <a:pt x="1877" y="19428"/>
                  </a:lnTo>
                  <a:lnTo>
                    <a:pt x="1957" y="19568"/>
                  </a:lnTo>
                  <a:lnTo>
                    <a:pt x="2137" y="19349"/>
                  </a:lnTo>
                  <a:lnTo>
                    <a:pt x="2337" y="19129"/>
                  </a:lnTo>
                  <a:lnTo>
                    <a:pt x="2556" y="18929"/>
                  </a:lnTo>
                  <a:lnTo>
                    <a:pt x="2776" y="18750"/>
                  </a:lnTo>
                  <a:lnTo>
                    <a:pt x="3015" y="18590"/>
                  </a:lnTo>
                  <a:lnTo>
                    <a:pt x="3275" y="18430"/>
                  </a:lnTo>
                  <a:lnTo>
                    <a:pt x="3555" y="18270"/>
                  </a:lnTo>
                  <a:lnTo>
                    <a:pt x="3834" y="18151"/>
                  </a:lnTo>
                  <a:lnTo>
                    <a:pt x="4134" y="18031"/>
                  </a:lnTo>
                  <a:lnTo>
                    <a:pt x="4433" y="17911"/>
                  </a:lnTo>
                  <a:lnTo>
                    <a:pt x="4733" y="17831"/>
                  </a:lnTo>
                  <a:lnTo>
                    <a:pt x="5052" y="17731"/>
                  </a:lnTo>
                  <a:lnTo>
                    <a:pt x="5371" y="17671"/>
                  </a:lnTo>
                  <a:lnTo>
                    <a:pt x="5711" y="17611"/>
                  </a:lnTo>
                  <a:lnTo>
                    <a:pt x="6370" y="17532"/>
                  </a:lnTo>
                  <a:lnTo>
                    <a:pt x="7029" y="17492"/>
                  </a:lnTo>
                  <a:lnTo>
                    <a:pt x="7688" y="17472"/>
                  </a:lnTo>
                  <a:lnTo>
                    <a:pt x="8346" y="17512"/>
                  </a:lnTo>
                  <a:lnTo>
                    <a:pt x="9025" y="17572"/>
                  </a:lnTo>
                  <a:lnTo>
                    <a:pt x="9684" y="17671"/>
                  </a:lnTo>
                  <a:lnTo>
                    <a:pt x="10323" y="17791"/>
                  </a:lnTo>
                  <a:lnTo>
                    <a:pt x="10982" y="17911"/>
                  </a:lnTo>
                  <a:lnTo>
                    <a:pt x="11621" y="18051"/>
                  </a:lnTo>
                  <a:lnTo>
                    <a:pt x="12400" y="18230"/>
                  </a:lnTo>
                  <a:lnTo>
                    <a:pt x="13178" y="18430"/>
                  </a:lnTo>
                  <a:lnTo>
                    <a:pt x="13937" y="18650"/>
                  </a:lnTo>
                  <a:lnTo>
                    <a:pt x="14696" y="18869"/>
                  </a:lnTo>
                  <a:lnTo>
                    <a:pt x="15455" y="19109"/>
                  </a:lnTo>
                  <a:lnTo>
                    <a:pt x="16213" y="19349"/>
                  </a:lnTo>
                  <a:lnTo>
                    <a:pt x="16952" y="19608"/>
                  </a:lnTo>
                  <a:lnTo>
                    <a:pt x="17691" y="19888"/>
                  </a:lnTo>
                  <a:lnTo>
                    <a:pt x="18410" y="20167"/>
                  </a:lnTo>
                  <a:lnTo>
                    <a:pt x="19128" y="20467"/>
                  </a:lnTo>
                  <a:lnTo>
                    <a:pt x="19847" y="20766"/>
                  </a:lnTo>
                  <a:lnTo>
                    <a:pt x="20546" y="21086"/>
                  </a:lnTo>
                  <a:lnTo>
                    <a:pt x="21245" y="21425"/>
                  </a:lnTo>
                  <a:lnTo>
                    <a:pt x="21944" y="21764"/>
                  </a:lnTo>
                  <a:lnTo>
                    <a:pt x="22623" y="22104"/>
                  </a:lnTo>
                  <a:lnTo>
                    <a:pt x="23301" y="22463"/>
                  </a:lnTo>
                  <a:lnTo>
                    <a:pt x="23222" y="22284"/>
                  </a:lnTo>
                  <a:lnTo>
                    <a:pt x="22962" y="21625"/>
                  </a:lnTo>
                  <a:lnTo>
                    <a:pt x="22702" y="20966"/>
                  </a:lnTo>
                  <a:lnTo>
                    <a:pt x="22463" y="20307"/>
                  </a:lnTo>
                  <a:lnTo>
                    <a:pt x="22243" y="19648"/>
                  </a:lnTo>
                  <a:lnTo>
                    <a:pt x="22024" y="18989"/>
                  </a:lnTo>
                  <a:lnTo>
                    <a:pt x="21844" y="18330"/>
                  </a:lnTo>
                  <a:lnTo>
                    <a:pt x="21664" y="17651"/>
                  </a:lnTo>
                  <a:lnTo>
                    <a:pt x="21504" y="16992"/>
                  </a:lnTo>
                  <a:lnTo>
                    <a:pt x="21365" y="16314"/>
                  </a:lnTo>
                  <a:lnTo>
                    <a:pt x="21245" y="15655"/>
                  </a:lnTo>
                  <a:lnTo>
                    <a:pt x="21125" y="14976"/>
                  </a:lnTo>
                  <a:lnTo>
                    <a:pt x="21045" y="14317"/>
                  </a:lnTo>
                  <a:lnTo>
                    <a:pt x="20965" y="13638"/>
                  </a:lnTo>
                  <a:lnTo>
                    <a:pt x="20905" y="12959"/>
                  </a:lnTo>
                  <a:lnTo>
                    <a:pt x="20866" y="12300"/>
                  </a:lnTo>
                  <a:lnTo>
                    <a:pt x="20846" y="11621"/>
                  </a:lnTo>
                  <a:lnTo>
                    <a:pt x="20846" y="10943"/>
                  </a:lnTo>
                  <a:lnTo>
                    <a:pt x="20866" y="10284"/>
                  </a:lnTo>
                  <a:lnTo>
                    <a:pt x="20905" y="9605"/>
                  </a:lnTo>
                  <a:lnTo>
                    <a:pt x="20965" y="8946"/>
                  </a:lnTo>
                  <a:lnTo>
                    <a:pt x="21025" y="8267"/>
                  </a:lnTo>
                  <a:lnTo>
                    <a:pt x="21125" y="7608"/>
                  </a:lnTo>
                  <a:lnTo>
                    <a:pt x="21245" y="6929"/>
                  </a:lnTo>
                  <a:lnTo>
                    <a:pt x="21385" y="6270"/>
                  </a:lnTo>
                  <a:lnTo>
                    <a:pt x="21524" y="5611"/>
                  </a:lnTo>
                  <a:lnTo>
                    <a:pt x="21704" y="4953"/>
                  </a:lnTo>
                  <a:lnTo>
                    <a:pt x="21904" y="4294"/>
                  </a:lnTo>
                  <a:lnTo>
                    <a:pt x="22123" y="3635"/>
                  </a:lnTo>
                  <a:lnTo>
                    <a:pt x="22363" y="2996"/>
                  </a:lnTo>
                  <a:lnTo>
                    <a:pt x="22623" y="2337"/>
                  </a:lnTo>
                  <a:lnTo>
                    <a:pt x="22902" y="1698"/>
                  </a:lnTo>
                  <a:lnTo>
                    <a:pt x="23202" y="1039"/>
                  </a:lnTo>
                  <a:lnTo>
                    <a:pt x="23202" y="1039"/>
                  </a:lnTo>
                  <a:lnTo>
                    <a:pt x="21964" y="1079"/>
                  </a:lnTo>
                  <a:lnTo>
                    <a:pt x="20726" y="1119"/>
                  </a:lnTo>
                  <a:lnTo>
                    <a:pt x="18250" y="1119"/>
                  </a:lnTo>
                  <a:lnTo>
                    <a:pt x="17012" y="1099"/>
                  </a:lnTo>
                  <a:lnTo>
                    <a:pt x="15754" y="1079"/>
                  </a:lnTo>
                  <a:lnTo>
                    <a:pt x="14516" y="1039"/>
                  </a:lnTo>
                  <a:lnTo>
                    <a:pt x="13258" y="979"/>
                  </a:lnTo>
                  <a:lnTo>
                    <a:pt x="12020" y="899"/>
                  </a:lnTo>
                  <a:lnTo>
                    <a:pt x="10782" y="800"/>
                  </a:lnTo>
                  <a:lnTo>
                    <a:pt x="9544" y="700"/>
                  </a:lnTo>
                  <a:lnTo>
                    <a:pt x="8287" y="600"/>
                  </a:lnTo>
                  <a:lnTo>
                    <a:pt x="7069" y="460"/>
                  </a:lnTo>
                  <a:lnTo>
                    <a:pt x="5831" y="320"/>
                  </a:lnTo>
                  <a:lnTo>
                    <a:pt x="4593" y="161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3003;p43">
              <a:extLst>
                <a:ext uri="{FF2B5EF4-FFF2-40B4-BE49-F238E27FC236}">
                  <a16:creationId xmlns:a16="http://schemas.microsoft.com/office/drawing/2014/main" id="{7137AEDC-DF63-4FF2-BDC6-E4EECD4287D4}"/>
                </a:ext>
              </a:extLst>
            </p:cNvPr>
            <p:cNvSpPr/>
            <p:nvPr/>
          </p:nvSpPr>
          <p:spPr>
            <a:xfrm>
              <a:off x="3712250" y="5811850"/>
              <a:ext cx="582550" cy="561600"/>
            </a:xfrm>
            <a:custGeom>
              <a:avLst/>
              <a:gdLst/>
              <a:ahLst/>
              <a:cxnLst/>
              <a:rect l="l" t="t" r="r" b="b"/>
              <a:pathLst>
                <a:path w="23302" h="22464" fill="none" extrusionOk="0">
                  <a:moveTo>
                    <a:pt x="23301" y="22463"/>
                  </a:moveTo>
                  <a:lnTo>
                    <a:pt x="23301" y="22463"/>
                  </a:lnTo>
                  <a:lnTo>
                    <a:pt x="22623" y="22104"/>
                  </a:lnTo>
                  <a:lnTo>
                    <a:pt x="21944" y="21764"/>
                  </a:lnTo>
                  <a:lnTo>
                    <a:pt x="21245" y="21425"/>
                  </a:lnTo>
                  <a:lnTo>
                    <a:pt x="20546" y="21086"/>
                  </a:lnTo>
                  <a:lnTo>
                    <a:pt x="19847" y="20766"/>
                  </a:lnTo>
                  <a:lnTo>
                    <a:pt x="19128" y="20467"/>
                  </a:lnTo>
                  <a:lnTo>
                    <a:pt x="18410" y="20167"/>
                  </a:lnTo>
                  <a:lnTo>
                    <a:pt x="17691" y="19888"/>
                  </a:lnTo>
                  <a:lnTo>
                    <a:pt x="16952" y="19608"/>
                  </a:lnTo>
                  <a:lnTo>
                    <a:pt x="16213" y="19349"/>
                  </a:lnTo>
                  <a:lnTo>
                    <a:pt x="15455" y="19109"/>
                  </a:lnTo>
                  <a:lnTo>
                    <a:pt x="14696" y="18869"/>
                  </a:lnTo>
                  <a:lnTo>
                    <a:pt x="13937" y="18650"/>
                  </a:lnTo>
                  <a:lnTo>
                    <a:pt x="13178" y="18430"/>
                  </a:lnTo>
                  <a:lnTo>
                    <a:pt x="12400" y="18230"/>
                  </a:lnTo>
                  <a:lnTo>
                    <a:pt x="11621" y="18051"/>
                  </a:lnTo>
                  <a:lnTo>
                    <a:pt x="11621" y="18051"/>
                  </a:lnTo>
                  <a:lnTo>
                    <a:pt x="10982" y="17911"/>
                  </a:lnTo>
                  <a:lnTo>
                    <a:pt x="10323" y="17791"/>
                  </a:lnTo>
                  <a:lnTo>
                    <a:pt x="9684" y="17671"/>
                  </a:lnTo>
                  <a:lnTo>
                    <a:pt x="9025" y="17572"/>
                  </a:lnTo>
                  <a:lnTo>
                    <a:pt x="8346" y="17512"/>
                  </a:lnTo>
                  <a:lnTo>
                    <a:pt x="7688" y="17472"/>
                  </a:lnTo>
                  <a:lnTo>
                    <a:pt x="7029" y="17492"/>
                  </a:lnTo>
                  <a:lnTo>
                    <a:pt x="6370" y="17532"/>
                  </a:lnTo>
                  <a:lnTo>
                    <a:pt x="6370" y="17532"/>
                  </a:lnTo>
                  <a:lnTo>
                    <a:pt x="5711" y="17611"/>
                  </a:lnTo>
                  <a:lnTo>
                    <a:pt x="5371" y="17671"/>
                  </a:lnTo>
                  <a:lnTo>
                    <a:pt x="5052" y="17731"/>
                  </a:lnTo>
                  <a:lnTo>
                    <a:pt x="4733" y="17831"/>
                  </a:lnTo>
                  <a:lnTo>
                    <a:pt x="4433" y="17911"/>
                  </a:lnTo>
                  <a:lnTo>
                    <a:pt x="4134" y="18031"/>
                  </a:lnTo>
                  <a:lnTo>
                    <a:pt x="3834" y="18151"/>
                  </a:lnTo>
                  <a:lnTo>
                    <a:pt x="3555" y="18270"/>
                  </a:lnTo>
                  <a:lnTo>
                    <a:pt x="3275" y="18430"/>
                  </a:lnTo>
                  <a:lnTo>
                    <a:pt x="3015" y="18590"/>
                  </a:lnTo>
                  <a:lnTo>
                    <a:pt x="2776" y="18750"/>
                  </a:lnTo>
                  <a:lnTo>
                    <a:pt x="2556" y="18929"/>
                  </a:lnTo>
                  <a:lnTo>
                    <a:pt x="2337" y="19129"/>
                  </a:lnTo>
                  <a:lnTo>
                    <a:pt x="2137" y="19349"/>
                  </a:lnTo>
                  <a:lnTo>
                    <a:pt x="1957" y="19568"/>
                  </a:lnTo>
                  <a:lnTo>
                    <a:pt x="1957" y="19568"/>
                  </a:lnTo>
                  <a:lnTo>
                    <a:pt x="1877" y="19428"/>
                  </a:lnTo>
                  <a:lnTo>
                    <a:pt x="1877" y="19428"/>
                  </a:lnTo>
                  <a:lnTo>
                    <a:pt x="1618" y="18829"/>
                  </a:lnTo>
                  <a:lnTo>
                    <a:pt x="1378" y="18230"/>
                  </a:lnTo>
                  <a:lnTo>
                    <a:pt x="1139" y="17631"/>
                  </a:lnTo>
                  <a:lnTo>
                    <a:pt x="939" y="17032"/>
                  </a:lnTo>
                  <a:lnTo>
                    <a:pt x="759" y="16433"/>
                  </a:lnTo>
                  <a:lnTo>
                    <a:pt x="579" y="15814"/>
                  </a:lnTo>
                  <a:lnTo>
                    <a:pt x="440" y="15195"/>
                  </a:lnTo>
                  <a:lnTo>
                    <a:pt x="320" y="14577"/>
                  </a:lnTo>
                  <a:lnTo>
                    <a:pt x="220" y="13958"/>
                  </a:lnTo>
                  <a:lnTo>
                    <a:pt x="140" y="13339"/>
                  </a:lnTo>
                  <a:lnTo>
                    <a:pt x="60" y="12700"/>
                  </a:lnTo>
                  <a:lnTo>
                    <a:pt x="20" y="12081"/>
                  </a:lnTo>
                  <a:lnTo>
                    <a:pt x="0" y="11462"/>
                  </a:lnTo>
                  <a:lnTo>
                    <a:pt x="0" y="10823"/>
                  </a:lnTo>
                  <a:lnTo>
                    <a:pt x="20" y="10204"/>
                  </a:lnTo>
                  <a:lnTo>
                    <a:pt x="60" y="9585"/>
                  </a:lnTo>
                  <a:lnTo>
                    <a:pt x="120" y="8946"/>
                  </a:lnTo>
                  <a:lnTo>
                    <a:pt x="200" y="8327"/>
                  </a:lnTo>
                  <a:lnTo>
                    <a:pt x="300" y="7708"/>
                  </a:lnTo>
                  <a:lnTo>
                    <a:pt x="400" y="7089"/>
                  </a:lnTo>
                  <a:lnTo>
                    <a:pt x="540" y="6470"/>
                  </a:lnTo>
                  <a:lnTo>
                    <a:pt x="699" y="5851"/>
                  </a:lnTo>
                  <a:lnTo>
                    <a:pt x="879" y="5252"/>
                  </a:lnTo>
                  <a:lnTo>
                    <a:pt x="1079" y="4633"/>
                  </a:lnTo>
                  <a:lnTo>
                    <a:pt x="1298" y="4034"/>
                  </a:lnTo>
                  <a:lnTo>
                    <a:pt x="1538" y="3435"/>
                  </a:lnTo>
                  <a:lnTo>
                    <a:pt x="1797" y="2856"/>
                  </a:lnTo>
                  <a:lnTo>
                    <a:pt x="2077" y="2277"/>
                  </a:lnTo>
                  <a:lnTo>
                    <a:pt x="2376" y="1698"/>
                  </a:lnTo>
                  <a:lnTo>
                    <a:pt x="2696" y="1119"/>
                  </a:lnTo>
                  <a:lnTo>
                    <a:pt x="3015" y="560"/>
                  </a:lnTo>
                  <a:lnTo>
                    <a:pt x="3375" y="1"/>
                  </a:lnTo>
                  <a:lnTo>
                    <a:pt x="3375" y="1"/>
                  </a:lnTo>
                  <a:lnTo>
                    <a:pt x="4593" y="161"/>
                  </a:lnTo>
                  <a:lnTo>
                    <a:pt x="5831" y="320"/>
                  </a:lnTo>
                  <a:lnTo>
                    <a:pt x="7069" y="460"/>
                  </a:lnTo>
                  <a:lnTo>
                    <a:pt x="8287" y="600"/>
                  </a:lnTo>
                  <a:lnTo>
                    <a:pt x="9544" y="700"/>
                  </a:lnTo>
                  <a:lnTo>
                    <a:pt x="10782" y="800"/>
                  </a:lnTo>
                  <a:lnTo>
                    <a:pt x="12020" y="899"/>
                  </a:lnTo>
                  <a:lnTo>
                    <a:pt x="13258" y="979"/>
                  </a:lnTo>
                  <a:lnTo>
                    <a:pt x="14516" y="1039"/>
                  </a:lnTo>
                  <a:lnTo>
                    <a:pt x="15754" y="1079"/>
                  </a:lnTo>
                  <a:lnTo>
                    <a:pt x="17012" y="1099"/>
                  </a:lnTo>
                  <a:lnTo>
                    <a:pt x="18250" y="1119"/>
                  </a:lnTo>
                  <a:lnTo>
                    <a:pt x="19488" y="1119"/>
                  </a:lnTo>
                  <a:lnTo>
                    <a:pt x="20726" y="1119"/>
                  </a:lnTo>
                  <a:lnTo>
                    <a:pt x="21964" y="1079"/>
                  </a:lnTo>
                  <a:lnTo>
                    <a:pt x="23202" y="1039"/>
                  </a:lnTo>
                  <a:lnTo>
                    <a:pt x="23202" y="1039"/>
                  </a:lnTo>
                  <a:lnTo>
                    <a:pt x="22902" y="1698"/>
                  </a:lnTo>
                  <a:lnTo>
                    <a:pt x="22623" y="2337"/>
                  </a:lnTo>
                  <a:lnTo>
                    <a:pt x="22363" y="2996"/>
                  </a:lnTo>
                  <a:lnTo>
                    <a:pt x="22123" y="3635"/>
                  </a:lnTo>
                  <a:lnTo>
                    <a:pt x="21904" y="4294"/>
                  </a:lnTo>
                  <a:lnTo>
                    <a:pt x="21704" y="4953"/>
                  </a:lnTo>
                  <a:lnTo>
                    <a:pt x="21524" y="5611"/>
                  </a:lnTo>
                  <a:lnTo>
                    <a:pt x="21385" y="6270"/>
                  </a:lnTo>
                  <a:lnTo>
                    <a:pt x="21245" y="6929"/>
                  </a:lnTo>
                  <a:lnTo>
                    <a:pt x="21125" y="7608"/>
                  </a:lnTo>
                  <a:lnTo>
                    <a:pt x="21025" y="8267"/>
                  </a:lnTo>
                  <a:lnTo>
                    <a:pt x="20965" y="8946"/>
                  </a:lnTo>
                  <a:lnTo>
                    <a:pt x="20905" y="9605"/>
                  </a:lnTo>
                  <a:lnTo>
                    <a:pt x="20866" y="10284"/>
                  </a:lnTo>
                  <a:lnTo>
                    <a:pt x="20846" y="10943"/>
                  </a:lnTo>
                  <a:lnTo>
                    <a:pt x="20846" y="11621"/>
                  </a:lnTo>
                  <a:lnTo>
                    <a:pt x="20866" y="12300"/>
                  </a:lnTo>
                  <a:lnTo>
                    <a:pt x="20905" y="12959"/>
                  </a:lnTo>
                  <a:lnTo>
                    <a:pt x="20965" y="13638"/>
                  </a:lnTo>
                  <a:lnTo>
                    <a:pt x="21045" y="14317"/>
                  </a:lnTo>
                  <a:lnTo>
                    <a:pt x="21125" y="14976"/>
                  </a:lnTo>
                  <a:lnTo>
                    <a:pt x="21245" y="15655"/>
                  </a:lnTo>
                  <a:lnTo>
                    <a:pt x="21365" y="16314"/>
                  </a:lnTo>
                  <a:lnTo>
                    <a:pt x="21504" y="16992"/>
                  </a:lnTo>
                  <a:lnTo>
                    <a:pt x="21664" y="17651"/>
                  </a:lnTo>
                  <a:lnTo>
                    <a:pt x="21844" y="18330"/>
                  </a:lnTo>
                  <a:lnTo>
                    <a:pt x="22024" y="18989"/>
                  </a:lnTo>
                  <a:lnTo>
                    <a:pt x="22243" y="19648"/>
                  </a:lnTo>
                  <a:lnTo>
                    <a:pt x="22463" y="20307"/>
                  </a:lnTo>
                  <a:lnTo>
                    <a:pt x="22702" y="20966"/>
                  </a:lnTo>
                  <a:lnTo>
                    <a:pt x="22962" y="21625"/>
                  </a:lnTo>
                  <a:lnTo>
                    <a:pt x="23222" y="22284"/>
                  </a:lnTo>
                  <a:lnTo>
                    <a:pt x="23222" y="22284"/>
                  </a:lnTo>
                  <a:lnTo>
                    <a:pt x="23301" y="224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3004;p43">
              <a:extLst>
                <a:ext uri="{FF2B5EF4-FFF2-40B4-BE49-F238E27FC236}">
                  <a16:creationId xmlns:a16="http://schemas.microsoft.com/office/drawing/2014/main" id="{E86149AF-C695-4E5C-B462-56C0F8987411}"/>
                </a:ext>
              </a:extLst>
            </p:cNvPr>
            <p:cNvSpPr/>
            <p:nvPr/>
          </p:nvSpPr>
          <p:spPr>
            <a:xfrm>
              <a:off x="3779125" y="5883250"/>
              <a:ext cx="331475" cy="315475"/>
            </a:xfrm>
            <a:custGeom>
              <a:avLst/>
              <a:gdLst/>
              <a:ahLst/>
              <a:cxnLst/>
              <a:rect l="l" t="t" r="r" b="b"/>
              <a:pathLst>
                <a:path w="13259" h="12619" extrusionOk="0">
                  <a:moveTo>
                    <a:pt x="6350" y="0"/>
                  </a:moveTo>
                  <a:lnTo>
                    <a:pt x="5392" y="20"/>
                  </a:lnTo>
                  <a:lnTo>
                    <a:pt x="6310" y="1637"/>
                  </a:lnTo>
                  <a:lnTo>
                    <a:pt x="6071" y="2496"/>
                  </a:lnTo>
                  <a:lnTo>
                    <a:pt x="5851" y="3354"/>
                  </a:lnTo>
                  <a:lnTo>
                    <a:pt x="5691" y="4213"/>
                  </a:lnTo>
                  <a:lnTo>
                    <a:pt x="5572" y="5092"/>
                  </a:lnTo>
                  <a:lnTo>
                    <a:pt x="4533" y="5072"/>
                  </a:lnTo>
                  <a:lnTo>
                    <a:pt x="3495" y="5092"/>
                  </a:lnTo>
                  <a:lnTo>
                    <a:pt x="2577" y="5132"/>
                  </a:lnTo>
                  <a:lnTo>
                    <a:pt x="1678" y="5171"/>
                  </a:lnTo>
                  <a:lnTo>
                    <a:pt x="261" y="3814"/>
                  </a:lnTo>
                  <a:lnTo>
                    <a:pt x="161" y="4992"/>
                  </a:lnTo>
                  <a:lnTo>
                    <a:pt x="1" y="7108"/>
                  </a:lnTo>
                  <a:lnTo>
                    <a:pt x="360" y="6729"/>
                  </a:lnTo>
                  <a:lnTo>
                    <a:pt x="760" y="6389"/>
                  </a:lnTo>
                  <a:lnTo>
                    <a:pt x="1139" y="6070"/>
                  </a:lnTo>
                  <a:lnTo>
                    <a:pt x="1498" y="5810"/>
                  </a:lnTo>
                  <a:lnTo>
                    <a:pt x="2497" y="5750"/>
                  </a:lnTo>
                  <a:lnTo>
                    <a:pt x="3495" y="5711"/>
                  </a:lnTo>
                  <a:lnTo>
                    <a:pt x="4493" y="5691"/>
                  </a:lnTo>
                  <a:lnTo>
                    <a:pt x="5492" y="5711"/>
                  </a:lnTo>
                  <a:lnTo>
                    <a:pt x="5452" y="6190"/>
                  </a:lnTo>
                  <a:lnTo>
                    <a:pt x="5432" y="6689"/>
                  </a:lnTo>
                  <a:lnTo>
                    <a:pt x="5412" y="7168"/>
                  </a:lnTo>
                  <a:lnTo>
                    <a:pt x="5412" y="7667"/>
                  </a:lnTo>
                  <a:lnTo>
                    <a:pt x="5412" y="8166"/>
                  </a:lnTo>
                  <a:lnTo>
                    <a:pt x="5432" y="8646"/>
                  </a:lnTo>
                  <a:lnTo>
                    <a:pt x="5472" y="9145"/>
                  </a:lnTo>
                  <a:lnTo>
                    <a:pt x="5512" y="9624"/>
                  </a:lnTo>
                  <a:lnTo>
                    <a:pt x="5612" y="10403"/>
                  </a:lnTo>
                  <a:lnTo>
                    <a:pt x="5751" y="11181"/>
                  </a:lnTo>
                  <a:lnTo>
                    <a:pt x="4933" y="12579"/>
                  </a:lnTo>
                  <a:lnTo>
                    <a:pt x="5831" y="12599"/>
                  </a:lnTo>
                  <a:lnTo>
                    <a:pt x="6710" y="12619"/>
                  </a:lnTo>
                  <a:lnTo>
                    <a:pt x="7568" y="12599"/>
                  </a:lnTo>
                  <a:lnTo>
                    <a:pt x="8427" y="12579"/>
                  </a:lnTo>
                  <a:lnTo>
                    <a:pt x="7928" y="12220"/>
                  </a:lnTo>
                  <a:lnTo>
                    <a:pt x="7409" y="11880"/>
                  </a:lnTo>
                  <a:lnTo>
                    <a:pt x="6390" y="11221"/>
                  </a:lnTo>
                  <a:lnTo>
                    <a:pt x="6270" y="10542"/>
                  </a:lnTo>
                  <a:lnTo>
                    <a:pt x="6171" y="9864"/>
                  </a:lnTo>
                  <a:lnTo>
                    <a:pt x="6091" y="9165"/>
                  </a:lnTo>
                  <a:lnTo>
                    <a:pt x="6051" y="8486"/>
                  </a:lnTo>
                  <a:lnTo>
                    <a:pt x="6031" y="7787"/>
                  </a:lnTo>
                  <a:lnTo>
                    <a:pt x="6031" y="7108"/>
                  </a:lnTo>
                  <a:lnTo>
                    <a:pt x="6071" y="6409"/>
                  </a:lnTo>
                  <a:lnTo>
                    <a:pt x="6111" y="5711"/>
                  </a:lnTo>
                  <a:lnTo>
                    <a:pt x="6929" y="5750"/>
                  </a:lnTo>
                  <a:lnTo>
                    <a:pt x="7728" y="5790"/>
                  </a:lnTo>
                  <a:lnTo>
                    <a:pt x="8527" y="5850"/>
                  </a:lnTo>
                  <a:lnTo>
                    <a:pt x="9345" y="5930"/>
                  </a:lnTo>
                  <a:lnTo>
                    <a:pt x="10443" y="6050"/>
                  </a:lnTo>
                  <a:lnTo>
                    <a:pt x="11522" y="6210"/>
                  </a:lnTo>
                  <a:lnTo>
                    <a:pt x="12839" y="7587"/>
                  </a:lnTo>
                  <a:lnTo>
                    <a:pt x="12999" y="6409"/>
                  </a:lnTo>
                  <a:lnTo>
                    <a:pt x="13259" y="4313"/>
                  </a:lnTo>
                  <a:lnTo>
                    <a:pt x="13059" y="4513"/>
                  </a:lnTo>
                  <a:lnTo>
                    <a:pt x="12859" y="4692"/>
                  </a:lnTo>
                  <a:lnTo>
                    <a:pt x="12420" y="5032"/>
                  </a:lnTo>
                  <a:lnTo>
                    <a:pt x="12001" y="5351"/>
                  </a:lnTo>
                  <a:lnTo>
                    <a:pt x="11641" y="5591"/>
                  </a:lnTo>
                  <a:lnTo>
                    <a:pt x="10284" y="5411"/>
                  </a:lnTo>
                  <a:lnTo>
                    <a:pt x="8906" y="5271"/>
                  </a:lnTo>
                  <a:lnTo>
                    <a:pt x="7548" y="5171"/>
                  </a:lnTo>
                  <a:lnTo>
                    <a:pt x="6191" y="5112"/>
                  </a:lnTo>
                  <a:lnTo>
                    <a:pt x="6251" y="4632"/>
                  </a:lnTo>
                  <a:lnTo>
                    <a:pt x="6330" y="4133"/>
                  </a:lnTo>
                  <a:lnTo>
                    <a:pt x="6430" y="3654"/>
                  </a:lnTo>
                  <a:lnTo>
                    <a:pt x="6530" y="3175"/>
                  </a:lnTo>
                  <a:lnTo>
                    <a:pt x="6750" y="2316"/>
                  </a:lnTo>
                  <a:lnTo>
                    <a:pt x="7029" y="1438"/>
                  </a:lnTo>
                  <a:lnTo>
                    <a:pt x="8087" y="779"/>
                  </a:lnTo>
                  <a:lnTo>
                    <a:pt x="8627" y="419"/>
                  </a:lnTo>
                  <a:lnTo>
                    <a:pt x="9166" y="40"/>
                  </a:lnTo>
                  <a:lnTo>
                    <a:pt x="8227" y="20"/>
                  </a:lnTo>
                  <a:lnTo>
                    <a:pt x="73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3005;p43">
              <a:extLst>
                <a:ext uri="{FF2B5EF4-FFF2-40B4-BE49-F238E27FC236}">
                  <a16:creationId xmlns:a16="http://schemas.microsoft.com/office/drawing/2014/main" id="{DDAD7685-740B-4A1C-8455-CC42788FFDDC}"/>
                </a:ext>
              </a:extLst>
            </p:cNvPr>
            <p:cNvSpPr/>
            <p:nvPr/>
          </p:nvSpPr>
          <p:spPr>
            <a:xfrm>
              <a:off x="3779125" y="5883250"/>
              <a:ext cx="331475" cy="315475"/>
            </a:xfrm>
            <a:custGeom>
              <a:avLst/>
              <a:gdLst/>
              <a:ahLst/>
              <a:cxnLst/>
              <a:rect l="l" t="t" r="r" b="b"/>
              <a:pathLst>
                <a:path w="13259" h="12619" fill="none" extrusionOk="0">
                  <a:moveTo>
                    <a:pt x="13259" y="4313"/>
                  </a:moveTo>
                  <a:lnTo>
                    <a:pt x="13259" y="4313"/>
                  </a:lnTo>
                  <a:lnTo>
                    <a:pt x="13059" y="4513"/>
                  </a:lnTo>
                  <a:lnTo>
                    <a:pt x="12859" y="4692"/>
                  </a:lnTo>
                  <a:lnTo>
                    <a:pt x="12420" y="5032"/>
                  </a:lnTo>
                  <a:lnTo>
                    <a:pt x="12001" y="5351"/>
                  </a:lnTo>
                  <a:lnTo>
                    <a:pt x="11641" y="5591"/>
                  </a:lnTo>
                  <a:lnTo>
                    <a:pt x="11641" y="5591"/>
                  </a:lnTo>
                  <a:lnTo>
                    <a:pt x="10284" y="5411"/>
                  </a:lnTo>
                  <a:lnTo>
                    <a:pt x="8906" y="5271"/>
                  </a:lnTo>
                  <a:lnTo>
                    <a:pt x="7548" y="5171"/>
                  </a:lnTo>
                  <a:lnTo>
                    <a:pt x="6191" y="5112"/>
                  </a:lnTo>
                  <a:lnTo>
                    <a:pt x="6191" y="5112"/>
                  </a:lnTo>
                  <a:lnTo>
                    <a:pt x="6251" y="4632"/>
                  </a:lnTo>
                  <a:lnTo>
                    <a:pt x="6330" y="4133"/>
                  </a:lnTo>
                  <a:lnTo>
                    <a:pt x="6430" y="3654"/>
                  </a:lnTo>
                  <a:lnTo>
                    <a:pt x="6530" y="3175"/>
                  </a:lnTo>
                  <a:lnTo>
                    <a:pt x="6530" y="3175"/>
                  </a:lnTo>
                  <a:lnTo>
                    <a:pt x="6750" y="2316"/>
                  </a:lnTo>
                  <a:lnTo>
                    <a:pt x="7029" y="1438"/>
                  </a:lnTo>
                  <a:lnTo>
                    <a:pt x="7029" y="1438"/>
                  </a:lnTo>
                  <a:lnTo>
                    <a:pt x="8087" y="779"/>
                  </a:lnTo>
                  <a:lnTo>
                    <a:pt x="8627" y="419"/>
                  </a:lnTo>
                  <a:lnTo>
                    <a:pt x="9166" y="40"/>
                  </a:lnTo>
                  <a:lnTo>
                    <a:pt x="9166" y="40"/>
                  </a:lnTo>
                  <a:lnTo>
                    <a:pt x="8227" y="20"/>
                  </a:lnTo>
                  <a:lnTo>
                    <a:pt x="7309" y="0"/>
                  </a:lnTo>
                  <a:lnTo>
                    <a:pt x="6350" y="0"/>
                  </a:lnTo>
                  <a:lnTo>
                    <a:pt x="5392" y="20"/>
                  </a:lnTo>
                  <a:lnTo>
                    <a:pt x="5392" y="20"/>
                  </a:lnTo>
                  <a:lnTo>
                    <a:pt x="6310" y="1637"/>
                  </a:lnTo>
                  <a:lnTo>
                    <a:pt x="6310" y="1637"/>
                  </a:lnTo>
                  <a:lnTo>
                    <a:pt x="6071" y="2496"/>
                  </a:lnTo>
                  <a:lnTo>
                    <a:pt x="5851" y="3354"/>
                  </a:lnTo>
                  <a:lnTo>
                    <a:pt x="5691" y="4213"/>
                  </a:lnTo>
                  <a:lnTo>
                    <a:pt x="5572" y="5092"/>
                  </a:lnTo>
                  <a:lnTo>
                    <a:pt x="5572" y="5092"/>
                  </a:lnTo>
                  <a:lnTo>
                    <a:pt x="4533" y="5072"/>
                  </a:lnTo>
                  <a:lnTo>
                    <a:pt x="3495" y="5092"/>
                  </a:lnTo>
                  <a:lnTo>
                    <a:pt x="3495" y="5092"/>
                  </a:lnTo>
                  <a:lnTo>
                    <a:pt x="2577" y="5132"/>
                  </a:lnTo>
                  <a:lnTo>
                    <a:pt x="1678" y="5171"/>
                  </a:lnTo>
                  <a:lnTo>
                    <a:pt x="261" y="3814"/>
                  </a:lnTo>
                  <a:lnTo>
                    <a:pt x="261" y="3814"/>
                  </a:lnTo>
                  <a:lnTo>
                    <a:pt x="161" y="4992"/>
                  </a:lnTo>
                  <a:lnTo>
                    <a:pt x="1" y="7108"/>
                  </a:lnTo>
                  <a:lnTo>
                    <a:pt x="1" y="7108"/>
                  </a:lnTo>
                  <a:lnTo>
                    <a:pt x="360" y="6729"/>
                  </a:lnTo>
                  <a:lnTo>
                    <a:pt x="760" y="6389"/>
                  </a:lnTo>
                  <a:lnTo>
                    <a:pt x="1139" y="6070"/>
                  </a:lnTo>
                  <a:lnTo>
                    <a:pt x="1498" y="5810"/>
                  </a:lnTo>
                  <a:lnTo>
                    <a:pt x="1498" y="5810"/>
                  </a:lnTo>
                  <a:lnTo>
                    <a:pt x="2497" y="5750"/>
                  </a:lnTo>
                  <a:lnTo>
                    <a:pt x="3495" y="5711"/>
                  </a:lnTo>
                  <a:lnTo>
                    <a:pt x="4493" y="5691"/>
                  </a:lnTo>
                  <a:lnTo>
                    <a:pt x="5492" y="5711"/>
                  </a:lnTo>
                  <a:lnTo>
                    <a:pt x="5492" y="5711"/>
                  </a:lnTo>
                  <a:lnTo>
                    <a:pt x="5452" y="6190"/>
                  </a:lnTo>
                  <a:lnTo>
                    <a:pt x="5432" y="6689"/>
                  </a:lnTo>
                  <a:lnTo>
                    <a:pt x="5412" y="7168"/>
                  </a:lnTo>
                  <a:lnTo>
                    <a:pt x="5412" y="7667"/>
                  </a:lnTo>
                  <a:lnTo>
                    <a:pt x="5412" y="8166"/>
                  </a:lnTo>
                  <a:lnTo>
                    <a:pt x="5432" y="8646"/>
                  </a:lnTo>
                  <a:lnTo>
                    <a:pt x="5472" y="9145"/>
                  </a:lnTo>
                  <a:lnTo>
                    <a:pt x="5512" y="9624"/>
                  </a:lnTo>
                  <a:lnTo>
                    <a:pt x="5512" y="9624"/>
                  </a:lnTo>
                  <a:lnTo>
                    <a:pt x="5612" y="10403"/>
                  </a:lnTo>
                  <a:lnTo>
                    <a:pt x="5751" y="11181"/>
                  </a:lnTo>
                  <a:lnTo>
                    <a:pt x="5751" y="11181"/>
                  </a:lnTo>
                  <a:lnTo>
                    <a:pt x="4933" y="12579"/>
                  </a:lnTo>
                  <a:lnTo>
                    <a:pt x="4933" y="12579"/>
                  </a:lnTo>
                  <a:lnTo>
                    <a:pt x="5831" y="12599"/>
                  </a:lnTo>
                  <a:lnTo>
                    <a:pt x="6710" y="12619"/>
                  </a:lnTo>
                  <a:lnTo>
                    <a:pt x="7568" y="12599"/>
                  </a:lnTo>
                  <a:lnTo>
                    <a:pt x="8427" y="12579"/>
                  </a:lnTo>
                  <a:lnTo>
                    <a:pt x="8427" y="12579"/>
                  </a:lnTo>
                  <a:lnTo>
                    <a:pt x="7928" y="12220"/>
                  </a:lnTo>
                  <a:lnTo>
                    <a:pt x="7409" y="11880"/>
                  </a:lnTo>
                  <a:lnTo>
                    <a:pt x="6390" y="11221"/>
                  </a:lnTo>
                  <a:lnTo>
                    <a:pt x="6390" y="11221"/>
                  </a:lnTo>
                  <a:lnTo>
                    <a:pt x="6270" y="10542"/>
                  </a:lnTo>
                  <a:lnTo>
                    <a:pt x="6171" y="9864"/>
                  </a:lnTo>
                  <a:lnTo>
                    <a:pt x="6091" y="9165"/>
                  </a:lnTo>
                  <a:lnTo>
                    <a:pt x="6051" y="8486"/>
                  </a:lnTo>
                  <a:lnTo>
                    <a:pt x="6031" y="7787"/>
                  </a:lnTo>
                  <a:lnTo>
                    <a:pt x="6031" y="7108"/>
                  </a:lnTo>
                  <a:lnTo>
                    <a:pt x="6071" y="6409"/>
                  </a:lnTo>
                  <a:lnTo>
                    <a:pt x="6111" y="5711"/>
                  </a:lnTo>
                  <a:lnTo>
                    <a:pt x="6111" y="5711"/>
                  </a:lnTo>
                  <a:lnTo>
                    <a:pt x="6929" y="5750"/>
                  </a:lnTo>
                  <a:lnTo>
                    <a:pt x="7728" y="5790"/>
                  </a:lnTo>
                  <a:lnTo>
                    <a:pt x="8527" y="5850"/>
                  </a:lnTo>
                  <a:lnTo>
                    <a:pt x="9345" y="5930"/>
                  </a:lnTo>
                  <a:lnTo>
                    <a:pt x="9345" y="5930"/>
                  </a:lnTo>
                  <a:lnTo>
                    <a:pt x="10443" y="6050"/>
                  </a:lnTo>
                  <a:lnTo>
                    <a:pt x="11522" y="6210"/>
                  </a:lnTo>
                  <a:lnTo>
                    <a:pt x="12839" y="7587"/>
                  </a:lnTo>
                  <a:lnTo>
                    <a:pt x="12839" y="7587"/>
                  </a:lnTo>
                  <a:lnTo>
                    <a:pt x="12999" y="6409"/>
                  </a:lnTo>
                  <a:lnTo>
                    <a:pt x="13259" y="431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3006;p43">
              <a:extLst>
                <a:ext uri="{FF2B5EF4-FFF2-40B4-BE49-F238E27FC236}">
                  <a16:creationId xmlns:a16="http://schemas.microsoft.com/office/drawing/2014/main" id="{B0A7AE92-E4C6-416A-A318-CA2362884BCA}"/>
                </a:ext>
              </a:extLst>
            </p:cNvPr>
            <p:cNvSpPr/>
            <p:nvPr/>
          </p:nvSpPr>
          <p:spPr>
            <a:xfrm>
              <a:off x="3759175" y="6175750"/>
              <a:ext cx="535625" cy="197700"/>
            </a:xfrm>
            <a:custGeom>
              <a:avLst/>
              <a:gdLst/>
              <a:ahLst/>
              <a:cxnLst/>
              <a:rect l="l" t="t" r="r" b="b"/>
              <a:pathLst>
                <a:path w="21425" h="7908" extrusionOk="0">
                  <a:moveTo>
                    <a:pt x="7927" y="1"/>
                  </a:moveTo>
                  <a:lnTo>
                    <a:pt x="8586" y="420"/>
                  </a:lnTo>
                  <a:lnTo>
                    <a:pt x="9225" y="879"/>
                  </a:lnTo>
                  <a:lnTo>
                    <a:pt x="8326" y="899"/>
                  </a:lnTo>
                  <a:lnTo>
                    <a:pt x="7408" y="919"/>
                  </a:lnTo>
                  <a:lnTo>
                    <a:pt x="6589" y="899"/>
                  </a:lnTo>
                  <a:lnTo>
                    <a:pt x="5731" y="879"/>
                  </a:lnTo>
                  <a:lnTo>
                    <a:pt x="6210" y="80"/>
                  </a:lnTo>
                  <a:lnTo>
                    <a:pt x="5631" y="180"/>
                  </a:lnTo>
                  <a:lnTo>
                    <a:pt x="5092" y="300"/>
                  </a:lnTo>
                  <a:lnTo>
                    <a:pt x="4533" y="460"/>
                  </a:lnTo>
                  <a:lnTo>
                    <a:pt x="4014" y="679"/>
                  </a:lnTo>
                  <a:lnTo>
                    <a:pt x="3674" y="819"/>
                  </a:lnTo>
                  <a:lnTo>
                    <a:pt x="3335" y="999"/>
                  </a:lnTo>
                  <a:lnTo>
                    <a:pt x="3015" y="1179"/>
                  </a:lnTo>
                  <a:lnTo>
                    <a:pt x="2696" y="1398"/>
                  </a:lnTo>
                  <a:lnTo>
                    <a:pt x="2396" y="1618"/>
                  </a:lnTo>
                  <a:lnTo>
                    <a:pt x="2097" y="1837"/>
                  </a:lnTo>
                  <a:lnTo>
                    <a:pt x="1817" y="2097"/>
                  </a:lnTo>
                  <a:lnTo>
                    <a:pt x="1558" y="2357"/>
                  </a:lnTo>
                  <a:lnTo>
                    <a:pt x="1298" y="2636"/>
                  </a:lnTo>
                  <a:lnTo>
                    <a:pt x="1059" y="2916"/>
                  </a:lnTo>
                  <a:lnTo>
                    <a:pt x="839" y="3215"/>
                  </a:lnTo>
                  <a:lnTo>
                    <a:pt x="639" y="3535"/>
                  </a:lnTo>
                  <a:lnTo>
                    <a:pt x="460" y="3854"/>
                  </a:lnTo>
                  <a:lnTo>
                    <a:pt x="280" y="4174"/>
                  </a:lnTo>
                  <a:lnTo>
                    <a:pt x="140" y="4513"/>
                  </a:lnTo>
                  <a:lnTo>
                    <a:pt x="0" y="4872"/>
                  </a:lnTo>
                  <a:lnTo>
                    <a:pt x="80" y="5012"/>
                  </a:lnTo>
                  <a:lnTo>
                    <a:pt x="260" y="4793"/>
                  </a:lnTo>
                  <a:lnTo>
                    <a:pt x="460" y="4573"/>
                  </a:lnTo>
                  <a:lnTo>
                    <a:pt x="679" y="4373"/>
                  </a:lnTo>
                  <a:lnTo>
                    <a:pt x="899" y="4194"/>
                  </a:lnTo>
                  <a:lnTo>
                    <a:pt x="1138" y="4034"/>
                  </a:lnTo>
                  <a:lnTo>
                    <a:pt x="1398" y="3874"/>
                  </a:lnTo>
                  <a:lnTo>
                    <a:pt x="1678" y="3714"/>
                  </a:lnTo>
                  <a:lnTo>
                    <a:pt x="1957" y="3595"/>
                  </a:lnTo>
                  <a:lnTo>
                    <a:pt x="2257" y="3475"/>
                  </a:lnTo>
                  <a:lnTo>
                    <a:pt x="2556" y="3355"/>
                  </a:lnTo>
                  <a:lnTo>
                    <a:pt x="2856" y="3275"/>
                  </a:lnTo>
                  <a:lnTo>
                    <a:pt x="3175" y="3175"/>
                  </a:lnTo>
                  <a:lnTo>
                    <a:pt x="3494" y="3115"/>
                  </a:lnTo>
                  <a:lnTo>
                    <a:pt x="3834" y="3055"/>
                  </a:lnTo>
                  <a:lnTo>
                    <a:pt x="4493" y="2976"/>
                  </a:lnTo>
                  <a:lnTo>
                    <a:pt x="4992" y="2936"/>
                  </a:lnTo>
                  <a:lnTo>
                    <a:pt x="5511" y="2916"/>
                  </a:lnTo>
                  <a:lnTo>
                    <a:pt x="6050" y="2936"/>
                  </a:lnTo>
                  <a:lnTo>
                    <a:pt x="6589" y="2976"/>
                  </a:lnTo>
                  <a:lnTo>
                    <a:pt x="7108" y="3016"/>
                  </a:lnTo>
                  <a:lnTo>
                    <a:pt x="7648" y="3095"/>
                  </a:lnTo>
                  <a:lnTo>
                    <a:pt x="8187" y="3175"/>
                  </a:lnTo>
                  <a:lnTo>
                    <a:pt x="8706" y="3275"/>
                  </a:lnTo>
                  <a:lnTo>
                    <a:pt x="9744" y="3495"/>
                  </a:lnTo>
                  <a:lnTo>
                    <a:pt x="10523" y="3674"/>
                  </a:lnTo>
                  <a:lnTo>
                    <a:pt x="11301" y="3874"/>
                  </a:lnTo>
                  <a:lnTo>
                    <a:pt x="12060" y="4094"/>
                  </a:lnTo>
                  <a:lnTo>
                    <a:pt x="12819" y="4313"/>
                  </a:lnTo>
                  <a:lnTo>
                    <a:pt x="13578" y="4553"/>
                  </a:lnTo>
                  <a:lnTo>
                    <a:pt x="14336" y="4793"/>
                  </a:lnTo>
                  <a:lnTo>
                    <a:pt x="15075" y="5052"/>
                  </a:lnTo>
                  <a:lnTo>
                    <a:pt x="15814" y="5332"/>
                  </a:lnTo>
                  <a:lnTo>
                    <a:pt x="16533" y="5611"/>
                  </a:lnTo>
                  <a:lnTo>
                    <a:pt x="17251" y="5911"/>
                  </a:lnTo>
                  <a:lnTo>
                    <a:pt x="17970" y="6210"/>
                  </a:lnTo>
                  <a:lnTo>
                    <a:pt x="18669" y="6530"/>
                  </a:lnTo>
                  <a:lnTo>
                    <a:pt x="19368" y="6869"/>
                  </a:lnTo>
                  <a:lnTo>
                    <a:pt x="20067" y="7208"/>
                  </a:lnTo>
                  <a:lnTo>
                    <a:pt x="20746" y="7548"/>
                  </a:lnTo>
                  <a:lnTo>
                    <a:pt x="21424" y="7907"/>
                  </a:lnTo>
                  <a:lnTo>
                    <a:pt x="21345" y="7728"/>
                  </a:lnTo>
                  <a:lnTo>
                    <a:pt x="19368" y="5971"/>
                  </a:lnTo>
                  <a:lnTo>
                    <a:pt x="18370" y="5092"/>
                  </a:lnTo>
                  <a:lnTo>
                    <a:pt x="17351" y="4233"/>
                  </a:lnTo>
                  <a:lnTo>
                    <a:pt x="16632" y="3674"/>
                  </a:lnTo>
                  <a:lnTo>
                    <a:pt x="15894" y="3135"/>
                  </a:lnTo>
                  <a:lnTo>
                    <a:pt x="15155" y="2616"/>
                  </a:lnTo>
                  <a:lnTo>
                    <a:pt x="14376" y="2117"/>
                  </a:lnTo>
                  <a:lnTo>
                    <a:pt x="13598" y="1678"/>
                  </a:lnTo>
                  <a:lnTo>
                    <a:pt x="13198" y="1458"/>
                  </a:lnTo>
                  <a:lnTo>
                    <a:pt x="12799" y="1258"/>
                  </a:lnTo>
                  <a:lnTo>
                    <a:pt x="12380" y="1079"/>
                  </a:lnTo>
                  <a:lnTo>
                    <a:pt x="11960" y="899"/>
                  </a:lnTo>
                  <a:lnTo>
                    <a:pt x="11541" y="739"/>
                  </a:lnTo>
                  <a:lnTo>
                    <a:pt x="11122" y="580"/>
                  </a:lnTo>
                  <a:lnTo>
                    <a:pt x="10722" y="460"/>
                  </a:lnTo>
                  <a:lnTo>
                    <a:pt x="10343" y="360"/>
                  </a:lnTo>
                  <a:lnTo>
                    <a:pt x="9944" y="260"/>
                  </a:lnTo>
                  <a:lnTo>
                    <a:pt x="9544" y="180"/>
                  </a:lnTo>
                  <a:lnTo>
                    <a:pt x="9145" y="120"/>
                  </a:lnTo>
                  <a:lnTo>
                    <a:pt x="8746" y="60"/>
                  </a:lnTo>
                  <a:lnTo>
                    <a:pt x="8326" y="21"/>
                  </a:lnTo>
                  <a:lnTo>
                    <a:pt x="7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3007;p43">
              <a:extLst>
                <a:ext uri="{FF2B5EF4-FFF2-40B4-BE49-F238E27FC236}">
                  <a16:creationId xmlns:a16="http://schemas.microsoft.com/office/drawing/2014/main" id="{41EFF077-1F66-4CB4-A9E2-6F953235E3E8}"/>
                </a:ext>
              </a:extLst>
            </p:cNvPr>
            <p:cNvSpPr/>
            <p:nvPr/>
          </p:nvSpPr>
          <p:spPr>
            <a:xfrm>
              <a:off x="3759175" y="6175750"/>
              <a:ext cx="535625" cy="197700"/>
            </a:xfrm>
            <a:custGeom>
              <a:avLst/>
              <a:gdLst/>
              <a:ahLst/>
              <a:cxnLst/>
              <a:rect l="l" t="t" r="r" b="b"/>
              <a:pathLst>
                <a:path w="21425" h="7908" fill="none" extrusionOk="0">
                  <a:moveTo>
                    <a:pt x="7927" y="1"/>
                  </a:moveTo>
                  <a:lnTo>
                    <a:pt x="7927" y="1"/>
                  </a:lnTo>
                  <a:lnTo>
                    <a:pt x="8586" y="420"/>
                  </a:lnTo>
                  <a:lnTo>
                    <a:pt x="9225" y="879"/>
                  </a:lnTo>
                  <a:lnTo>
                    <a:pt x="9225" y="879"/>
                  </a:lnTo>
                  <a:lnTo>
                    <a:pt x="8326" y="899"/>
                  </a:lnTo>
                  <a:lnTo>
                    <a:pt x="7408" y="919"/>
                  </a:lnTo>
                  <a:lnTo>
                    <a:pt x="7408" y="919"/>
                  </a:lnTo>
                  <a:lnTo>
                    <a:pt x="6589" y="899"/>
                  </a:lnTo>
                  <a:lnTo>
                    <a:pt x="5731" y="879"/>
                  </a:lnTo>
                  <a:lnTo>
                    <a:pt x="5731" y="879"/>
                  </a:lnTo>
                  <a:lnTo>
                    <a:pt x="6210" y="80"/>
                  </a:lnTo>
                  <a:lnTo>
                    <a:pt x="6210" y="80"/>
                  </a:lnTo>
                  <a:lnTo>
                    <a:pt x="5631" y="180"/>
                  </a:lnTo>
                  <a:lnTo>
                    <a:pt x="5092" y="300"/>
                  </a:lnTo>
                  <a:lnTo>
                    <a:pt x="4533" y="460"/>
                  </a:lnTo>
                  <a:lnTo>
                    <a:pt x="4014" y="679"/>
                  </a:lnTo>
                  <a:lnTo>
                    <a:pt x="4014" y="679"/>
                  </a:lnTo>
                  <a:lnTo>
                    <a:pt x="3674" y="819"/>
                  </a:lnTo>
                  <a:lnTo>
                    <a:pt x="3335" y="999"/>
                  </a:lnTo>
                  <a:lnTo>
                    <a:pt x="3015" y="1179"/>
                  </a:lnTo>
                  <a:lnTo>
                    <a:pt x="2696" y="1398"/>
                  </a:lnTo>
                  <a:lnTo>
                    <a:pt x="2396" y="1618"/>
                  </a:lnTo>
                  <a:lnTo>
                    <a:pt x="2097" y="1837"/>
                  </a:lnTo>
                  <a:lnTo>
                    <a:pt x="1817" y="2097"/>
                  </a:lnTo>
                  <a:lnTo>
                    <a:pt x="1558" y="2357"/>
                  </a:lnTo>
                  <a:lnTo>
                    <a:pt x="1298" y="2636"/>
                  </a:lnTo>
                  <a:lnTo>
                    <a:pt x="1059" y="2916"/>
                  </a:lnTo>
                  <a:lnTo>
                    <a:pt x="839" y="3215"/>
                  </a:lnTo>
                  <a:lnTo>
                    <a:pt x="639" y="3535"/>
                  </a:lnTo>
                  <a:lnTo>
                    <a:pt x="460" y="3854"/>
                  </a:lnTo>
                  <a:lnTo>
                    <a:pt x="280" y="4174"/>
                  </a:lnTo>
                  <a:lnTo>
                    <a:pt x="140" y="4513"/>
                  </a:lnTo>
                  <a:lnTo>
                    <a:pt x="0" y="4872"/>
                  </a:lnTo>
                  <a:lnTo>
                    <a:pt x="0" y="4872"/>
                  </a:lnTo>
                  <a:lnTo>
                    <a:pt x="80" y="5012"/>
                  </a:lnTo>
                  <a:lnTo>
                    <a:pt x="80" y="5012"/>
                  </a:lnTo>
                  <a:lnTo>
                    <a:pt x="260" y="4793"/>
                  </a:lnTo>
                  <a:lnTo>
                    <a:pt x="460" y="4573"/>
                  </a:lnTo>
                  <a:lnTo>
                    <a:pt x="679" y="4373"/>
                  </a:lnTo>
                  <a:lnTo>
                    <a:pt x="899" y="4194"/>
                  </a:lnTo>
                  <a:lnTo>
                    <a:pt x="1138" y="4034"/>
                  </a:lnTo>
                  <a:lnTo>
                    <a:pt x="1398" y="3874"/>
                  </a:lnTo>
                  <a:lnTo>
                    <a:pt x="1678" y="3714"/>
                  </a:lnTo>
                  <a:lnTo>
                    <a:pt x="1957" y="3595"/>
                  </a:lnTo>
                  <a:lnTo>
                    <a:pt x="2257" y="3475"/>
                  </a:lnTo>
                  <a:lnTo>
                    <a:pt x="2556" y="3355"/>
                  </a:lnTo>
                  <a:lnTo>
                    <a:pt x="2856" y="3275"/>
                  </a:lnTo>
                  <a:lnTo>
                    <a:pt x="3175" y="3175"/>
                  </a:lnTo>
                  <a:lnTo>
                    <a:pt x="3494" y="3115"/>
                  </a:lnTo>
                  <a:lnTo>
                    <a:pt x="3834" y="3055"/>
                  </a:lnTo>
                  <a:lnTo>
                    <a:pt x="4493" y="2976"/>
                  </a:lnTo>
                  <a:lnTo>
                    <a:pt x="4493" y="2976"/>
                  </a:lnTo>
                  <a:lnTo>
                    <a:pt x="4992" y="2936"/>
                  </a:lnTo>
                  <a:lnTo>
                    <a:pt x="5511" y="2916"/>
                  </a:lnTo>
                  <a:lnTo>
                    <a:pt x="5511" y="2916"/>
                  </a:lnTo>
                  <a:lnTo>
                    <a:pt x="6050" y="2936"/>
                  </a:lnTo>
                  <a:lnTo>
                    <a:pt x="6589" y="2976"/>
                  </a:lnTo>
                  <a:lnTo>
                    <a:pt x="7108" y="3016"/>
                  </a:lnTo>
                  <a:lnTo>
                    <a:pt x="7648" y="3095"/>
                  </a:lnTo>
                  <a:lnTo>
                    <a:pt x="8187" y="3175"/>
                  </a:lnTo>
                  <a:lnTo>
                    <a:pt x="8706" y="3275"/>
                  </a:lnTo>
                  <a:lnTo>
                    <a:pt x="9744" y="3495"/>
                  </a:lnTo>
                  <a:lnTo>
                    <a:pt x="9744" y="3495"/>
                  </a:lnTo>
                  <a:lnTo>
                    <a:pt x="10523" y="3674"/>
                  </a:lnTo>
                  <a:lnTo>
                    <a:pt x="11301" y="3874"/>
                  </a:lnTo>
                  <a:lnTo>
                    <a:pt x="12060" y="4094"/>
                  </a:lnTo>
                  <a:lnTo>
                    <a:pt x="12819" y="4313"/>
                  </a:lnTo>
                  <a:lnTo>
                    <a:pt x="13578" y="4553"/>
                  </a:lnTo>
                  <a:lnTo>
                    <a:pt x="14336" y="4793"/>
                  </a:lnTo>
                  <a:lnTo>
                    <a:pt x="15075" y="5052"/>
                  </a:lnTo>
                  <a:lnTo>
                    <a:pt x="15814" y="5332"/>
                  </a:lnTo>
                  <a:lnTo>
                    <a:pt x="16533" y="5611"/>
                  </a:lnTo>
                  <a:lnTo>
                    <a:pt x="17251" y="5911"/>
                  </a:lnTo>
                  <a:lnTo>
                    <a:pt x="17970" y="6210"/>
                  </a:lnTo>
                  <a:lnTo>
                    <a:pt x="18669" y="6530"/>
                  </a:lnTo>
                  <a:lnTo>
                    <a:pt x="19368" y="6869"/>
                  </a:lnTo>
                  <a:lnTo>
                    <a:pt x="20067" y="7208"/>
                  </a:lnTo>
                  <a:lnTo>
                    <a:pt x="20746" y="7548"/>
                  </a:lnTo>
                  <a:lnTo>
                    <a:pt x="21424" y="7907"/>
                  </a:lnTo>
                  <a:lnTo>
                    <a:pt x="21424" y="7907"/>
                  </a:lnTo>
                  <a:lnTo>
                    <a:pt x="21345" y="7728"/>
                  </a:lnTo>
                  <a:lnTo>
                    <a:pt x="21345" y="7728"/>
                  </a:lnTo>
                  <a:lnTo>
                    <a:pt x="21345" y="7728"/>
                  </a:lnTo>
                  <a:lnTo>
                    <a:pt x="19368" y="5971"/>
                  </a:lnTo>
                  <a:lnTo>
                    <a:pt x="18370" y="5092"/>
                  </a:lnTo>
                  <a:lnTo>
                    <a:pt x="17351" y="4233"/>
                  </a:lnTo>
                  <a:lnTo>
                    <a:pt x="17351" y="4233"/>
                  </a:lnTo>
                  <a:lnTo>
                    <a:pt x="16632" y="3674"/>
                  </a:lnTo>
                  <a:lnTo>
                    <a:pt x="15894" y="3135"/>
                  </a:lnTo>
                  <a:lnTo>
                    <a:pt x="15155" y="2616"/>
                  </a:lnTo>
                  <a:lnTo>
                    <a:pt x="14376" y="2117"/>
                  </a:lnTo>
                  <a:lnTo>
                    <a:pt x="13598" y="1678"/>
                  </a:lnTo>
                  <a:lnTo>
                    <a:pt x="13198" y="1458"/>
                  </a:lnTo>
                  <a:lnTo>
                    <a:pt x="12799" y="1258"/>
                  </a:lnTo>
                  <a:lnTo>
                    <a:pt x="12380" y="1079"/>
                  </a:lnTo>
                  <a:lnTo>
                    <a:pt x="11960" y="899"/>
                  </a:lnTo>
                  <a:lnTo>
                    <a:pt x="11541" y="739"/>
                  </a:lnTo>
                  <a:lnTo>
                    <a:pt x="11122" y="580"/>
                  </a:lnTo>
                  <a:lnTo>
                    <a:pt x="11122" y="580"/>
                  </a:lnTo>
                  <a:lnTo>
                    <a:pt x="10722" y="460"/>
                  </a:lnTo>
                  <a:lnTo>
                    <a:pt x="10343" y="360"/>
                  </a:lnTo>
                  <a:lnTo>
                    <a:pt x="9944" y="260"/>
                  </a:lnTo>
                  <a:lnTo>
                    <a:pt x="9544" y="180"/>
                  </a:lnTo>
                  <a:lnTo>
                    <a:pt x="9145" y="120"/>
                  </a:lnTo>
                  <a:lnTo>
                    <a:pt x="8746" y="60"/>
                  </a:lnTo>
                  <a:lnTo>
                    <a:pt x="8326" y="21"/>
                  </a:lnTo>
                  <a:lnTo>
                    <a:pt x="79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3008;p43">
              <a:extLst>
                <a:ext uri="{FF2B5EF4-FFF2-40B4-BE49-F238E27FC236}">
                  <a16:creationId xmlns:a16="http://schemas.microsoft.com/office/drawing/2014/main" id="{CEF66A38-610D-4007-BF1B-5CAF6B0FEA84}"/>
                </a:ext>
              </a:extLst>
            </p:cNvPr>
            <p:cNvSpPr/>
            <p:nvPr/>
          </p:nvSpPr>
          <p:spPr>
            <a:xfrm>
              <a:off x="3902425" y="6175750"/>
              <a:ext cx="87375" cy="22975"/>
            </a:xfrm>
            <a:custGeom>
              <a:avLst/>
              <a:gdLst/>
              <a:ahLst/>
              <a:cxnLst/>
              <a:rect l="l" t="t" r="r" b="b"/>
              <a:pathLst>
                <a:path w="3495" h="919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119" y="21"/>
                  </a:lnTo>
                  <a:lnTo>
                    <a:pt x="480" y="80"/>
                  </a:lnTo>
                  <a:lnTo>
                    <a:pt x="480" y="80"/>
                  </a:lnTo>
                  <a:lnTo>
                    <a:pt x="1" y="879"/>
                  </a:lnTo>
                  <a:lnTo>
                    <a:pt x="1" y="879"/>
                  </a:lnTo>
                  <a:lnTo>
                    <a:pt x="859" y="899"/>
                  </a:lnTo>
                  <a:lnTo>
                    <a:pt x="1678" y="919"/>
                  </a:lnTo>
                  <a:lnTo>
                    <a:pt x="1678" y="919"/>
                  </a:lnTo>
                  <a:lnTo>
                    <a:pt x="2596" y="899"/>
                  </a:lnTo>
                  <a:lnTo>
                    <a:pt x="3495" y="879"/>
                  </a:lnTo>
                  <a:lnTo>
                    <a:pt x="3495" y="879"/>
                  </a:lnTo>
                  <a:lnTo>
                    <a:pt x="2856" y="420"/>
                  </a:lnTo>
                  <a:lnTo>
                    <a:pt x="2197" y="1"/>
                  </a:lnTo>
                  <a:lnTo>
                    <a:pt x="2197" y="1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3009;p43">
              <a:extLst>
                <a:ext uri="{FF2B5EF4-FFF2-40B4-BE49-F238E27FC236}">
                  <a16:creationId xmlns:a16="http://schemas.microsoft.com/office/drawing/2014/main" id="{654DA7FA-0803-4407-8952-97FB18D1F3ED}"/>
                </a:ext>
              </a:extLst>
            </p:cNvPr>
            <p:cNvSpPr/>
            <p:nvPr/>
          </p:nvSpPr>
          <p:spPr>
            <a:xfrm>
              <a:off x="3806100" y="5855775"/>
              <a:ext cx="50925" cy="294050"/>
            </a:xfrm>
            <a:custGeom>
              <a:avLst/>
              <a:gdLst/>
              <a:ahLst/>
              <a:cxnLst/>
              <a:rect l="l" t="t" r="r" b="b"/>
              <a:pathLst>
                <a:path w="2037" h="11762" extrusionOk="0">
                  <a:moveTo>
                    <a:pt x="2037" y="1"/>
                  </a:moveTo>
                  <a:lnTo>
                    <a:pt x="1657" y="660"/>
                  </a:lnTo>
                  <a:lnTo>
                    <a:pt x="1338" y="1359"/>
                  </a:lnTo>
                  <a:lnTo>
                    <a:pt x="1058" y="2057"/>
                  </a:lnTo>
                  <a:lnTo>
                    <a:pt x="799" y="2776"/>
                  </a:lnTo>
                  <a:lnTo>
                    <a:pt x="579" y="3495"/>
                  </a:lnTo>
                  <a:lnTo>
                    <a:pt x="400" y="4234"/>
                  </a:lnTo>
                  <a:lnTo>
                    <a:pt x="240" y="4993"/>
                  </a:lnTo>
                  <a:lnTo>
                    <a:pt x="120" y="5731"/>
                  </a:lnTo>
                  <a:lnTo>
                    <a:pt x="120" y="5811"/>
                  </a:lnTo>
                  <a:lnTo>
                    <a:pt x="459" y="6151"/>
                  </a:lnTo>
                  <a:lnTo>
                    <a:pt x="499" y="5791"/>
                  </a:lnTo>
                  <a:lnTo>
                    <a:pt x="619" y="5052"/>
                  </a:lnTo>
                  <a:lnTo>
                    <a:pt x="739" y="4314"/>
                  </a:lnTo>
                  <a:lnTo>
                    <a:pt x="899" y="3575"/>
                  </a:lnTo>
                  <a:lnTo>
                    <a:pt x="1078" y="2856"/>
                  </a:lnTo>
                  <a:lnTo>
                    <a:pt x="1278" y="2137"/>
                  </a:lnTo>
                  <a:lnTo>
                    <a:pt x="1518" y="1419"/>
                  </a:lnTo>
                  <a:lnTo>
                    <a:pt x="1757" y="720"/>
                  </a:lnTo>
                  <a:lnTo>
                    <a:pt x="2037" y="1"/>
                  </a:lnTo>
                  <a:close/>
                  <a:moveTo>
                    <a:pt x="380" y="6929"/>
                  </a:moveTo>
                  <a:lnTo>
                    <a:pt x="0" y="7209"/>
                  </a:lnTo>
                  <a:lnTo>
                    <a:pt x="0" y="7249"/>
                  </a:lnTo>
                  <a:lnTo>
                    <a:pt x="0" y="8008"/>
                  </a:lnTo>
                  <a:lnTo>
                    <a:pt x="20" y="8766"/>
                  </a:lnTo>
                  <a:lnTo>
                    <a:pt x="80" y="9525"/>
                  </a:lnTo>
                  <a:lnTo>
                    <a:pt x="180" y="10284"/>
                  </a:lnTo>
                  <a:lnTo>
                    <a:pt x="320" y="11023"/>
                  </a:lnTo>
                  <a:lnTo>
                    <a:pt x="499" y="11761"/>
                  </a:lnTo>
                  <a:lnTo>
                    <a:pt x="419" y="11023"/>
                  </a:lnTo>
                  <a:lnTo>
                    <a:pt x="360" y="10264"/>
                  </a:lnTo>
                  <a:lnTo>
                    <a:pt x="320" y="9505"/>
                  </a:lnTo>
                  <a:lnTo>
                    <a:pt x="320" y="8766"/>
                  </a:lnTo>
                  <a:lnTo>
                    <a:pt x="320" y="8028"/>
                  </a:lnTo>
                  <a:lnTo>
                    <a:pt x="360" y="7269"/>
                  </a:lnTo>
                  <a:lnTo>
                    <a:pt x="380" y="69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3010;p43">
              <a:extLst>
                <a:ext uri="{FF2B5EF4-FFF2-40B4-BE49-F238E27FC236}">
                  <a16:creationId xmlns:a16="http://schemas.microsoft.com/office/drawing/2014/main" id="{F1C9F161-2445-4B2A-BF0C-2F087D37FFE9}"/>
                </a:ext>
              </a:extLst>
            </p:cNvPr>
            <p:cNvSpPr/>
            <p:nvPr/>
          </p:nvSpPr>
          <p:spPr>
            <a:xfrm>
              <a:off x="3957850" y="5860275"/>
              <a:ext cx="50925" cy="294025"/>
            </a:xfrm>
            <a:custGeom>
              <a:avLst/>
              <a:gdLst/>
              <a:ahLst/>
              <a:cxnLst/>
              <a:rect l="l" t="t" r="r" b="b"/>
              <a:pathLst>
                <a:path w="2037" h="11761" extrusionOk="0">
                  <a:moveTo>
                    <a:pt x="2037" y="1"/>
                  </a:moveTo>
                  <a:lnTo>
                    <a:pt x="1777" y="460"/>
                  </a:lnTo>
                  <a:lnTo>
                    <a:pt x="1537" y="959"/>
                  </a:lnTo>
                  <a:lnTo>
                    <a:pt x="1677" y="959"/>
                  </a:lnTo>
                  <a:lnTo>
                    <a:pt x="2037" y="1"/>
                  </a:lnTo>
                  <a:close/>
                  <a:moveTo>
                    <a:pt x="1577" y="1278"/>
                  </a:moveTo>
                  <a:lnTo>
                    <a:pt x="1298" y="1458"/>
                  </a:lnTo>
                  <a:lnTo>
                    <a:pt x="1038" y="2097"/>
                  </a:lnTo>
                  <a:lnTo>
                    <a:pt x="819" y="2756"/>
                  </a:lnTo>
                  <a:lnTo>
                    <a:pt x="599" y="3495"/>
                  </a:lnTo>
                  <a:lnTo>
                    <a:pt x="399" y="4234"/>
                  </a:lnTo>
                  <a:lnTo>
                    <a:pt x="260" y="4972"/>
                  </a:lnTo>
                  <a:lnTo>
                    <a:pt x="140" y="5731"/>
                  </a:lnTo>
                  <a:lnTo>
                    <a:pt x="100" y="6070"/>
                  </a:lnTo>
                  <a:lnTo>
                    <a:pt x="479" y="6090"/>
                  </a:lnTo>
                  <a:lnTo>
                    <a:pt x="519" y="5771"/>
                  </a:lnTo>
                  <a:lnTo>
                    <a:pt x="619" y="5032"/>
                  </a:lnTo>
                  <a:lnTo>
                    <a:pt x="759" y="4293"/>
                  </a:lnTo>
                  <a:lnTo>
                    <a:pt x="918" y="3575"/>
                  </a:lnTo>
                  <a:lnTo>
                    <a:pt x="1098" y="2836"/>
                  </a:lnTo>
                  <a:lnTo>
                    <a:pt x="1318" y="2057"/>
                  </a:lnTo>
                  <a:lnTo>
                    <a:pt x="1577" y="1278"/>
                  </a:lnTo>
                  <a:close/>
                  <a:moveTo>
                    <a:pt x="40" y="6689"/>
                  </a:moveTo>
                  <a:lnTo>
                    <a:pt x="20" y="7249"/>
                  </a:lnTo>
                  <a:lnTo>
                    <a:pt x="0" y="8007"/>
                  </a:lnTo>
                  <a:lnTo>
                    <a:pt x="20" y="8766"/>
                  </a:lnTo>
                  <a:lnTo>
                    <a:pt x="80" y="9525"/>
                  </a:lnTo>
                  <a:lnTo>
                    <a:pt x="180" y="10283"/>
                  </a:lnTo>
                  <a:lnTo>
                    <a:pt x="319" y="11022"/>
                  </a:lnTo>
                  <a:lnTo>
                    <a:pt x="499" y="11761"/>
                  </a:lnTo>
                  <a:lnTo>
                    <a:pt x="439" y="11002"/>
                  </a:lnTo>
                  <a:lnTo>
                    <a:pt x="379" y="10244"/>
                  </a:lnTo>
                  <a:lnTo>
                    <a:pt x="339" y="9505"/>
                  </a:lnTo>
                  <a:lnTo>
                    <a:pt x="319" y="8746"/>
                  </a:lnTo>
                  <a:lnTo>
                    <a:pt x="339" y="8007"/>
                  </a:lnTo>
                  <a:lnTo>
                    <a:pt x="379" y="7268"/>
                  </a:lnTo>
                  <a:lnTo>
                    <a:pt x="419" y="6709"/>
                  </a:lnTo>
                  <a:lnTo>
                    <a:pt x="40" y="6689"/>
                  </a:lnTo>
                  <a:close/>
                  <a:moveTo>
                    <a:pt x="499" y="11761"/>
                  </a:moveTo>
                  <a:lnTo>
                    <a:pt x="499" y="11761"/>
                  </a:lnTo>
                  <a:lnTo>
                    <a:pt x="499" y="11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3011;p43">
              <a:extLst>
                <a:ext uri="{FF2B5EF4-FFF2-40B4-BE49-F238E27FC236}">
                  <a16:creationId xmlns:a16="http://schemas.microsoft.com/office/drawing/2014/main" id="{0E75E60E-2BE3-42AC-89CE-BAEFA895C833}"/>
                </a:ext>
              </a:extLst>
            </p:cNvPr>
            <p:cNvSpPr/>
            <p:nvPr/>
          </p:nvSpPr>
          <p:spPr>
            <a:xfrm>
              <a:off x="3996275" y="5860275"/>
              <a:ext cx="12500" cy="24000"/>
            </a:xfrm>
            <a:custGeom>
              <a:avLst/>
              <a:gdLst/>
              <a:ahLst/>
              <a:cxnLst/>
              <a:rect l="l" t="t" r="r" b="b"/>
              <a:pathLst>
                <a:path w="500" h="960" fill="none" extrusionOk="0">
                  <a:moveTo>
                    <a:pt x="500" y="1"/>
                  </a:moveTo>
                  <a:lnTo>
                    <a:pt x="500" y="1"/>
                  </a:lnTo>
                  <a:lnTo>
                    <a:pt x="240" y="460"/>
                  </a:lnTo>
                  <a:lnTo>
                    <a:pt x="0" y="959"/>
                  </a:lnTo>
                  <a:lnTo>
                    <a:pt x="0" y="959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5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3012;p43">
              <a:extLst>
                <a:ext uri="{FF2B5EF4-FFF2-40B4-BE49-F238E27FC236}">
                  <a16:creationId xmlns:a16="http://schemas.microsoft.com/office/drawing/2014/main" id="{97F88A61-7614-4781-8A21-84AF59812EC1}"/>
                </a:ext>
              </a:extLst>
            </p:cNvPr>
            <p:cNvSpPr/>
            <p:nvPr/>
          </p:nvSpPr>
          <p:spPr>
            <a:xfrm>
              <a:off x="3990275" y="5884250"/>
              <a:ext cx="9525" cy="12500"/>
            </a:xfrm>
            <a:custGeom>
              <a:avLst/>
              <a:gdLst/>
              <a:ahLst/>
              <a:cxnLst/>
              <a:rect l="l" t="t" r="r" b="b"/>
              <a:pathLst>
                <a:path w="381" h="500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280" y="319"/>
                  </a:lnTo>
                  <a:lnTo>
                    <a:pt x="280" y="319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3013;p43">
              <a:extLst>
                <a:ext uri="{FF2B5EF4-FFF2-40B4-BE49-F238E27FC236}">
                  <a16:creationId xmlns:a16="http://schemas.microsoft.com/office/drawing/2014/main" id="{7500CE0A-9F1F-4184-B106-D8CA16582790}"/>
                </a:ext>
              </a:extLst>
            </p:cNvPr>
            <p:cNvSpPr/>
            <p:nvPr/>
          </p:nvSpPr>
          <p:spPr>
            <a:xfrm>
              <a:off x="4113575" y="5878250"/>
              <a:ext cx="50950" cy="294025"/>
            </a:xfrm>
            <a:custGeom>
              <a:avLst/>
              <a:gdLst/>
              <a:ahLst/>
              <a:cxnLst/>
              <a:rect l="l" t="t" r="r" b="b"/>
              <a:pathLst>
                <a:path w="2038" h="11761" extrusionOk="0">
                  <a:moveTo>
                    <a:pt x="2037" y="0"/>
                  </a:moveTo>
                  <a:lnTo>
                    <a:pt x="1678" y="659"/>
                  </a:lnTo>
                  <a:lnTo>
                    <a:pt x="1338" y="1358"/>
                  </a:lnTo>
                  <a:lnTo>
                    <a:pt x="1059" y="2057"/>
                  </a:lnTo>
                  <a:lnTo>
                    <a:pt x="799" y="2776"/>
                  </a:lnTo>
                  <a:lnTo>
                    <a:pt x="580" y="3495"/>
                  </a:lnTo>
                  <a:lnTo>
                    <a:pt x="400" y="4233"/>
                  </a:lnTo>
                  <a:lnTo>
                    <a:pt x="240" y="4972"/>
                  </a:lnTo>
                  <a:lnTo>
                    <a:pt x="120" y="5731"/>
                  </a:lnTo>
                  <a:lnTo>
                    <a:pt x="60" y="6490"/>
                  </a:lnTo>
                  <a:lnTo>
                    <a:pt x="1" y="7248"/>
                  </a:lnTo>
                  <a:lnTo>
                    <a:pt x="1" y="8007"/>
                  </a:lnTo>
                  <a:lnTo>
                    <a:pt x="21" y="8766"/>
                  </a:lnTo>
                  <a:lnTo>
                    <a:pt x="80" y="9525"/>
                  </a:lnTo>
                  <a:lnTo>
                    <a:pt x="180" y="10283"/>
                  </a:lnTo>
                  <a:lnTo>
                    <a:pt x="320" y="11022"/>
                  </a:lnTo>
                  <a:lnTo>
                    <a:pt x="500" y="11761"/>
                  </a:lnTo>
                  <a:lnTo>
                    <a:pt x="420" y="11002"/>
                  </a:lnTo>
                  <a:lnTo>
                    <a:pt x="360" y="10263"/>
                  </a:lnTo>
                  <a:lnTo>
                    <a:pt x="320" y="9505"/>
                  </a:lnTo>
                  <a:lnTo>
                    <a:pt x="320" y="8766"/>
                  </a:lnTo>
                  <a:lnTo>
                    <a:pt x="320" y="8007"/>
                  </a:lnTo>
                  <a:lnTo>
                    <a:pt x="360" y="7268"/>
                  </a:lnTo>
                  <a:lnTo>
                    <a:pt x="420" y="6530"/>
                  </a:lnTo>
                  <a:lnTo>
                    <a:pt x="500" y="5791"/>
                  </a:lnTo>
                  <a:lnTo>
                    <a:pt x="620" y="5052"/>
                  </a:lnTo>
                  <a:lnTo>
                    <a:pt x="739" y="4313"/>
                  </a:lnTo>
                  <a:lnTo>
                    <a:pt x="899" y="3574"/>
                  </a:lnTo>
                  <a:lnTo>
                    <a:pt x="1079" y="2856"/>
                  </a:lnTo>
                  <a:lnTo>
                    <a:pt x="1298" y="2137"/>
                  </a:lnTo>
                  <a:lnTo>
                    <a:pt x="1518" y="1418"/>
                  </a:lnTo>
                  <a:lnTo>
                    <a:pt x="1758" y="699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3014;p43">
              <a:extLst>
                <a:ext uri="{FF2B5EF4-FFF2-40B4-BE49-F238E27FC236}">
                  <a16:creationId xmlns:a16="http://schemas.microsoft.com/office/drawing/2014/main" id="{CBE55D8A-228E-465A-B134-D95A3690398F}"/>
                </a:ext>
              </a:extLst>
            </p:cNvPr>
            <p:cNvSpPr/>
            <p:nvPr/>
          </p:nvSpPr>
          <p:spPr>
            <a:xfrm>
              <a:off x="3773650" y="5797375"/>
              <a:ext cx="533625" cy="53950"/>
            </a:xfrm>
            <a:custGeom>
              <a:avLst/>
              <a:gdLst/>
              <a:ahLst/>
              <a:cxnLst/>
              <a:rect l="l" t="t" r="r" b="b"/>
              <a:pathLst>
                <a:path w="21345" h="2158" extrusionOk="0">
                  <a:moveTo>
                    <a:pt x="220" y="1"/>
                  </a:moveTo>
                  <a:lnTo>
                    <a:pt x="160" y="41"/>
                  </a:lnTo>
                  <a:lnTo>
                    <a:pt x="100" y="81"/>
                  </a:lnTo>
                  <a:lnTo>
                    <a:pt x="60" y="121"/>
                  </a:lnTo>
                  <a:lnTo>
                    <a:pt x="40" y="181"/>
                  </a:lnTo>
                  <a:lnTo>
                    <a:pt x="0" y="320"/>
                  </a:lnTo>
                  <a:lnTo>
                    <a:pt x="20" y="460"/>
                  </a:lnTo>
                  <a:lnTo>
                    <a:pt x="40" y="540"/>
                  </a:lnTo>
                  <a:lnTo>
                    <a:pt x="80" y="600"/>
                  </a:lnTo>
                  <a:lnTo>
                    <a:pt x="120" y="660"/>
                  </a:lnTo>
                  <a:lnTo>
                    <a:pt x="180" y="700"/>
                  </a:lnTo>
                  <a:lnTo>
                    <a:pt x="260" y="740"/>
                  </a:lnTo>
                  <a:lnTo>
                    <a:pt x="340" y="780"/>
                  </a:lnTo>
                  <a:lnTo>
                    <a:pt x="2336" y="1099"/>
                  </a:lnTo>
                  <a:lnTo>
                    <a:pt x="4333" y="1379"/>
                  </a:lnTo>
                  <a:lnTo>
                    <a:pt x="6330" y="1618"/>
                  </a:lnTo>
                  <a:lnTo>
                    <a:pt x="8326" y="1818"/>
                  </a:lnTo>
                  <a:lnTo>
                    <a:pt x="10343" y="1978"/>
                  </a:lnTo>
                  <a:lnTo>
                    <a:pt x="12360" y="2077"/>
                  </a:lnTo>
                  <a:lnTo>
                    <a:pt x="14356" y="2137"/>
                  </a:lnTo>
                  <a:lnTo>
                    <a:pt x="16373" y="2157"/>
                  </a:lnTo>
                  <a:lnTo>
                    <a:pt x="17531" y="2157"/>
                  </a:lnTo>
                  <a:lnTo>
                    <a:pt x="18669" y="2137"/>
                  </a:lnTo>
                  <a:lnTo>
                    <a:pt x="19807" y="2097"/>
                  </a:lnTo>
                  <a:lnTo>
                    <a:pt x="20965" y="2057"/>
                  </a:lnTo>
                  <a:lnTo>
                    <a:pt x="21045" y="2037"/>
                  </a:lnTo>
                  <a:lnTo>
                    <a:pt x="21125" y="2017"/>
                  </a:lnTo>
                  <a:lnTo>
                    <a:pt x="21185" y="1978"/>
                  </a:lnTo>
                  <a:lnTo>
                    <a:pt x="21245" y="1918"/>
                  </a:lnTo>
                  <a:lnTo>
                    <a:pt x="21285" y="1858"/>
                  </a:lnTo>
                  <a:lnTo>
                    <a:pt x="21305" y="1798"/>
                  </a:lnTo>
                  <a:lnTo>
                    <a:pt x="21345" y="1658"/>
                  </a:lnTo>
                  <a:lnTo>
                    <a:pt x="21345" y="1578"/>
                  </a:lnTo>
                  <a:lnTo>
                    <a:pt x="21325" y="1518"/>
                  </a:lnTo>
                  <a:lnTo>
                    <a:pt x="21305" y="1438"/>
                  </a:lnTo>
                  <a:lnTo>
                    <a:pt x="21265" y="1398"/>
                  </a:lnTo>
                  <a:lnTo>
                    <a:pt x="21225" y="1339"/>
                  </a:lnTo>
                  <a:lnTo>
                    <a:pt x="21145" y="1319"/>
                  </a:lnTo>
                  <a:lnTo>
                    <a:pt x="21085" y="1299"/>
                  </a:lnTo>
                  <a:lnTo>
                    <a:pt x="20985" y="1279"/>
                  </a:lnTo>
                  <a:lnTo>
                    <a:pt x="18989" y="1359"/>
                  </a:lnTo>
                  <a:lnTo>
                    <a:pt x="16972" y="1398"/>
                  </a:lnTo>
                  <a:lnTo>
                    <a:pt x="14955" y="1379"/>
                  </a:lnTo>
                  <a:lnTo>
                    <a:pt x="12939" y="1339"/>
                  </a:lnTo>
                  <a:lnTo>
                    <a:pt x="10922" y="1239"/>
                  </a:lnTo>
                  <a:lnTo>
                    <a:pt x="8925" y="1099"/>
                  </a:lnTo>
                  <a:lnTo>
                    <a:pt x="6909" y="919"/>
                  </a:lnTo>
                  <a:lnTo>
                    <a:pt x="4912" y="680"/>
                  </a:lnTo>
                  <a:lnTo>
                    <a:pt x="3774" y="540"/>
                  </a:lnTo>
                  <a:lnTo>
                    <a:pt x="2636" y="380"/>
                  </a:lnTo>
                  <a:lnTo>
                    <a:pt x="1518" y="200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3015;p43">
              <a:extLst>
                <a:ext uri="{FF2B5EF4-FFF2-40B4-BE49-F238E27FC236}">
                  <a16:creationId xmlns:a16="http://schemas.microsoft.com/office/drawing/2014/main" id="{2092DE8B-8BDC-43F5-957C-3A53FA33F7DB}"/>
                </a:ext>
              </a:extLst>
            </p:cNvPr>
            <p:cNvSpPr/>
            <p:nvPr/>
          </p:nvSpPr>
          <p:spPr>
            <a:xfrm>
              <a:off x="3795600" y="5705525"/>
              <a:ext cx="236150" cy="103375"/>
            </a:xfrm>
            <a:custGeom>
              <a:avLst/>
              <a:gdLst/>
              <a:ahLst/>
              <a:cxnLst/>
              <a:rect l="l" t="t" r="r" b="b"/>
              <a:pathLst>
                <a:path w="9446" h="4135" extrusionOk="0">
                  <a:moveTo>
                    <a:pt x="9365" y="1"/>
                  </a:moveTo>
                  <a:lnTo>
                    <a:pt x="8227" y="580"/>
                  </a:lnTo>
                  <a:lnTo>
                    <a:pt x="7089" y="1119"/>
                  </a:lnTo>
                  <a:lnTo>
                    <a:pt x="5931" y="1658"/>
                  </a:lnTo>
                  <a:lnTo>
                    <a:pt x="4773" y="2177"/>
                  </a:lnTo>
                  <a:lnTo>
                    <a:pt x="3595" y="2676"/>
                  </a:lnTo>
                  <a:lnTo>
                    <a:pt x="2417" y="3136"/>
                  </a:lnTo>
                  <a:lnTo>
                    <a:pt x="1239" y="3595"/>
                  </a:lnTo>
                  <a:lnTo>
                    <a:pt x="41" y="4014"/>
                  </a:lnTo>
                  <a:lnTo>
                    <a:pt x="1" y="4054"/>
                  </a:lnTo>
                  <a:lnTo>
                    <a:pt x="1" y="4094"/>
                  </a:lnTo>
                  <a:lnTo>
                    <a:pt x="21" y="4114"/>
                  </a:lnTo>
                  <a:lnTo>
                    <a:pt x="61" y="4134"/>
                  </a:lnTo>
                  <a:lnTo>
                    <a:pt x="81" y="4134"/>
                  </a:lnTo>
                  <a:lnTo>
                    <a:pt x="1259" y="3695"/>
                  </a:lnTo>
                  <a:lnTo>
                    <a:pt x="2457" y="3236"/>
                  </a:lnTo>
                  <a:lnTo>
                    <a:pt x="3635" y="2776"/>
                  </a:lnTo>
                  <a:lnTo>
                    <a:pt x="4813" y="2277"/>
                  </a:lnTo>
                  <a:lnTo>
                    <a:pt x="5971" y="1758"/>
                  </a:lnTo>
                  <a:lnTo>
                    <a:pt x="7129" y="1219"/>
                  </a:lnTo>
                  <a:lnTo>
                    <a:pt x="8287" y="680"/>
                  </a:lnTo>
                  <a:lnTo>
                    <a:pt x="9405" y="101"/>
                  </a:lnTo>
                  <a:lnTo>
                    <a:pt x="9445" y="61"/>
                  </a:lnTo>
                  <a:lnTo>
                    <a:pt x="9425" y="21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3016;p43">
              <a:extLst>
                <a:ext uri="{FF2B5EF4-FFF2-40B4-BE49-F238E27FC236}">
                  <a16:creationId xmlns:a16="http://schemas.microsoft.com/office/drawing/2014/main" id="{FF2F542F-AABD-404D-8FD3-127DC8CE79C8}"/>
                </a:ext>
              </a:extLst>
            </p:cNvPr>
            <p:cNvSpPr/>
            <p:nvPr/>
          </p:nvSpPr>
          <p:spPr>
            <a:xfrm>
              <a:off x="4037700" y="5708525"/>
              <a:ext cx="256100" cy="133800"/>
            </a:xfrm>
            <a:custGeom>
              <a:avLst/>
              <a:gdLst/>
              <a:ahLst/>
              <a:cxnLst/>
              <a:rect l="l" t="t" r="r" b="b"/>
              <a:pathLst>
                <a:path w="10244" h="5352" extrusionOk="0">
                  <a:moveTo>
                    <a:pt x="41" y="1"/>
                  </a:moveTo>
                  <a:lnTo>
                    <a:pt x="1" y="21"/>
                  </a:lnTo>
                  <a:lnTo>
                    <a:pt x="1" y="61"/>
                  </a:lnTo>
                  <a:lnTo>
                    <a:pt x="21" y="101"/>
                  </a:lnTo>
                  <a:lnTo>
                    <a:pt x="10164" y="5332"/>
                  </a:lnTo>
                  <a:lnTo>
                    <a:pt x="10184" y="5352"/>
                  </a:lnTo>
                  <a:lnTo>
                    <a:pt x="10224" y="5332"/>
                  </a:lnTo>
                  <a:lnTo>
                    <a:pt x="10244" y="5312"/>
                  </a:lnTo>
                  <a:lnTo>
                    <a:pt x="10244" y="5272"/>
                  </a:lnTo>
                  <a:lnTo>
                    <a:pt x="10224" y="5232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3017;p43">
              <a:extLst>
                <a:ext uri="{FF2B5EF4-FFF2-40B4-BE49-F238E27FC236}">
                  <a16:creationId xmlns:a16="http://schemas.microsoft.com/office/drawing/2014/main" id="{49776D92-D36C-4629-8C58-3726247FED6A}"/>
                </a:ext>
              </a:extLst>
            </p:cNvPr>
            <p:cNvSpPr/>
            <p:nvPr/>
          </p:nvSpPr>
          <p:spPr>
            <a:xfrm>
              <a:off x="4016250" y="5699050"/>
              <a:ext cx="271550" cy="98850"/>
            </a:xfrm>
            <a:custGeom>
              <a:avLst/>
              <a:gdLst/>
              <a:ahLst/>
              <a:cxnLst/>
              <a:rect l="l" t="t" r="r" b="b"/>
              <a:pathLst>
                <a:path w="10862" h="3954" extrusionOk="0">
                  <a:moveTo>
                    <a:pt x="6369" y="0"/>
                  </a:moveTo>
                  <a:lnTo>
                    <a:pt x="5870" y="20"/>
                  </a:lnTo>
                  <a:lnTo>
                    <a:pt x="5351" y="60"/>
                  </a:lnTo>
                  <a:lnTo>
                    <a:pt x="4852" y="120"/>
                  </a:lnTo>
                  <a:lnTo>
                    <a:pt x="3834" y="260"/>
                  </a:lnTo>
                  <a:lnTo>
                    <a:pt x="3175" y="360"/>
                  </a:lnTo>
                  <a:lnTo>
                    <a:pt x="2496" y="440"/>
                  </a:lnTo>
                  <a:lnTo>
                    <a:pt x="1797" y="500"/>
                  </a:lnTo>
                  <a:lnTo>
                    <a:pt x="1098" y="520"/>
                  </a:lnTo>
                  <a:lnTo>
                    <a:pt x="699" y="520"/>
                  </a:lnTo>
                  <a:lnTo>
                    <a:pt x="320" y="500"/>
                  </a:lnTo>
                  <a:lnTo>
                    <a:pt x="0" y="3934"/>
                  </a:lnTo>
                  <a:lnTo>
                    <a:pt x="180" y="3954"/>
                  </a:lnTo>
                  <a:lnTo>
                    <a:pt x="759" y="3954"/>
                  </a:lnTo>
                  <a:lnTo>
                    <a:pt x="998" y="3914"/>
                  </a:lnTo>
                  <a:lnTo>
                    <a:pt x="1238" y="3874"/>
                  </a:lnTo>
                  <a:lnTo>
                    <a:pt x="1717" y="3774"/>
                  </a:lnTo>
                  <a:lnTo>
                    <a:pt x="2196" y="3634"/>
                  </a:lnTo>
                  <a:lnTo>
                    <a:pt x="2696" y="3475"/>
                  </a:lnTo>
                  <a:lnTo>
                    <a:pt x="3235" y="3295"/>
                  </a:lnTo>
                  <a:lnTo>
                    <a:pt x="3754" y="3075"/>
                  </a:lnTo>
                  <a:lnTo>
                    <a:pt x="4772" y="2636"/>
                  </a:lnTo>
                  <a:lnTo>
                    <a:pt x="5271" y="2396"/>
                  </a:lnTo>
                  <a:lnTo>
                    <a:pt x="5790" y="2177"/>
                  </a:lnTo>
                  <a:lnTo>
                    <a:pt x="6310" y="1997"/>
                  </a:lnTo>
                  <a:lnTo>
                    <a:pt x="6829" y="1817"/>
                  </a:lnTo>
                  <a:lnTo>
                    <a:pt x="7108" y="1757"/>
                  </a:lnTo>
                  <a:lnTo>
                    <a:pt x="7388" y="1698"/>
                  </a:lnTo>
                  <a:lnTo>
                    <a:pt x="7647" y="1658"/>
                  </a:lnTo>
                  <a:lnTo>
                    <a:pt x="7927" y="1638"/>
                  </a:lnTo>
                  <a:lnTo>
                    <a:pt x="8206" y="1618"/>
                  </a:lnTo>
                  <a:lnTo>
                    <a:pt x="8486" y="1618"/>
                  </a:lnTo>
                  <a:lnTo>
                    <a:pt x="8745" y="1638"/>
                  </a:lnTo>
                  <a:lnTo>
                    <a:pt x="9025" y="1678"/>
                  </a:lnTo>
                  <a:lnTo>
                    <a:pt x="9285" y="1737"/>
                  </a:lnTo>
                  <a:lnTo>
                    <a:pt x="9524" y="1797"/>
                  </a:lnTo>
                  <a:lnTo>
                    <a:pt x="9784" y="1897"/>
                  </a:lnTo>
                  <a:lnTo>
                    <a:pt x="10023" y="2017"/>
                  </a:lnTo>
                  <a:lnTo>
                    <a:pt x="10243" y="2137"/>
                  </a:lnTo>
                  <a:lnTo>
                    <a:pt x="10463" y="2297"/>
                  </a:lnTo>
                  <a:lnTo>
                    <a:pt x="10662" y="2456"/>
                  </a:lnTo>
                  <a:lnTo>
                    <a:pt x="10862" y="2656"/>
                  </a:lnTo>
                  <a:lnTo>
                    <a:pt x="10782" y="2416"/>
                  </a:lnTo>
                  <a:lnTo>
                    <a:pt x="10682" y="2197"/>
                  </a:lnTo>
                  <a:lnTo>
                    <a:pt x="10562" y="1977"/>
                  </a:lnTo>
                  <a:lnTo>
                    <a:pt x="10423" y="1757"/>
                  </a:lnTo>
                  <a:lnTo>
                    <a:pt x="10283" y="1558"/>
                  </a:lnTo>
                  <a:lnTo>
                    <a:pt x="10103" y="1378"/>
                  </a:lnTo>
                  <a:lnTo>
                    <a:pt x="9923" y="1198"/>
                  </a:lnTo>
                  <a:lnTo>
                    <a:pt x="9724" y="1039"/>
                  </a:lnTo>
                  <a:lnTo>
                    <a:pt x="9524" y="879"/>
                  </a:lnTo>
                  <a:lnTo>
                    <a:pt x="9305" y="739"/>
                  </a:lnTo>
                  <a:lnTo>
                    <a:pt x="9085" y="619"/>
                  </a:lnTo>
                  <a:lnTo>
                    <a:pt x="8865" y="500"/>
                  </a:lnTo>
                  <a:lnTo>
                    <a:pt x="8626" y="400"/>
                  </a:lnTo>
                  <a:lnTo>
                    <a:pt x="8386" y="300"/>
                  </a:lnTo>
                  <a:lnTo>
                    <a:pt x="8127" y="220"/>
                  </a:lnTo>
                  <a:lnTo>
                    <a:pt x="7887" y="160"/>
                  </a:lnTo>
                  <a:lnTo>
                    <a:pt x="7388" y="80"/>
                  </a:lnTo>
                  <a:lnTo>
                    <a:pt x="6889" y="20"/>
                  </a:lnTo>
                  <a:lnTo>
                    <a:pt x="6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3018;p43">
              <a:extLst>
                <a:ext uri="{FF2B5EF4-FFF2-40B4-BE49-F238E27FC236}">
                  <a16:creationId xmlns:a16="http://schemas.microsoft.com/office/drawing/2014/main" id="{82F5EB28-E3EA-47D5-8946-8F0FAD28DFE3}"/>
                </a:ext>
              </a:extLst>
            </p:cNvPr>
            <p:cNvSpPr/>
            <p:nvPr/>
          </p:nvSpPr>
          <p:spPr>
            <a:xfrm>
              <a:off x="3784125" y="5806875"/>
              <a:ext cx="496200" cy="120825"/>
            </a:xfrm>
            <a:custGeom>
              <a:avLst/>
              <a:gdLst/>
              <a:ahLst/>
              <a:cxnLst/>
              <a:rect l="l" t="t" r="r" b="b"/>
              <a:pathLst>
                <a:path w="19848" h="4833" extrusionOk="0">
                  <a:moveTo>
                    <a:pt x="61" y="0"/>
                  </a:moveTo>
                  <a:lnTo>
                    <a:pt x="21" y="20"/>
                  </a:lnTo>
                  <a:lnTo>
                    <a:pt x="1" y="60"/>
                  </a:lnTo>
                  <a:lnTo>
                    <a:pt x="81" y="439"/>
                  </a:lnTo>
                  <a:lnTo>
                    <a:pt x="200" y="819"/>
                  </a:lnTo>
                  <a:lnTo>
                    <a:pt x="360" y="1178"/>
                  </a:lnTo>
                  <a:lnTo>
                    <a:pt x="540" y="1518"/>
                  </a:lnTo>
                  <a:lnTo>
                    <a:pt x="739" y="1837"/>
                  </a:lnTo>
                  <a:lnTo>
                    <a:pt x="979" y="2137"/>
                  </a:lnTo>
                  <a:lnTo>
                    <a:pt x="1239" y="2436"/>
                  </a:lnTo>
                  <a:lnTo>
                    <a:pt x="1518" y="2696"/>
                  </a:lnTo>
                  <a:lnTo>
                    <a:pt x="1818" y="2955"/>
                  </a:lnTo>
                  <a:lnTo>
                    <a:pt x="2117" y="3195"/>
                  </a:lnTo>
                  <a:lnTo>
                    <a:pt x="2437" y="3414"/>
                  </a:lnTo>
                  <a:lnTo>
                    <a:pt x="2776" y="3614"/>
                  </a:lnTo>
                  <a:lnTo>
                    <a:pt x="3095" y="3794"/>
                  </a:lnTo>
                  <a:lnTo>
                    <a:pt x="3435" y="3954"/>
                  </a:lnTo>
                  <a:lnTo>
                    <a:pt x="3774" y="4093"/>
                  </a:lnTo>
                  <a:lnTo>
                    <a:pt x="4114" y="4213"/>
                  </a:lnTo>
                  <a:lnTo>
                    <a:pt x="4553" y="4353"/>
                  </a:lnTo>
                  <a:lnTo>
                    <a:pt x="5032" y="4493"/>
                  </a:lnTo>
                  <a:lnTo>
                    <a:pt x="5491" y="4593"/>
                  </a:lnTo>
                  <a:lnTo>
                    <a:pt x="5971" y="4672"/>
                  </a:lnTo>
                  <a:lnTo>
                    <a:pt x="6470" y="4752"/>
                  </a:lnTo>
                  <a:lnTo>
                    <a:pt x="6969" y="4792"/>
                  </a:lnTo>
                  <a:lnTo>
                    <a:pt x="7488" y="4832"/>
                  </a:lnTo>
                  <a:lnTo>
                    <a:pt x="8506" y="4832"/>
                  </a:lnTo>
                  <a:lnTo>
                    <a:pt x="9026" y="4792"/>
                  </a:lnTo>
                  <a:lnTo>
                    <a:pt x="9545" y="4752"/>
                  </a:lnTo>
                  <a:lnTo>
                    <a:pt x="10064" y="4692"/>
                  </a:lnTo>
                  <a:lnTo>
                    <a:pt x="10603" y="4612"/>
                  </a:lnTo>
                  <a:lnTo>
                    <a:pt x="11142" y="4513"/>
                  </a:lnTo>
                  <a:lnTo>
                    <a:pt x="11681" y="4393"/>
                  </a:lnTo>
                  <a:lnTo>
                    <a:pt x="12220" y="4253"/>
                  </a:lnTo>
                  <a:lnTo>
                    <a:pt x="12719" y="4113"/>
                  </a:lnTo>
                  <a:lnTo>
                    <a:pt x="13219" y="3974"/>
                  </a:lnTo>
                  <a:lnTo>
                    <a:pt x="14197" y="3634"/>
                  </a:lnTo>
                  <a:lnTo>
                    <a:pt x="15155" y="3275"/>
                  </a:lnTo>
                  <a:lnTo>
                    <a:pt x="16114" y="2875"/>
                  </a:lnTo>
                  <a:lnTo>
                    <a:pt x="17052" y="2456"/>
                  </a:lnTo>
                  <a:lnTo>
                    <a:pt x="17991" y="2017"/>
                  </a:lnTo>
                  <a:lnTo>
                    <a:pt x="19807" y="1138"/>
                  </a:lnTo>
                  <a:lnTo>
                    <a:pt x="19847" y="1098"/>
                  </a:lnTo>
                  <a:lnTo>
                    <a:pt x="19847" y="1058"/>
                  </a:lnTo>
                  <a:lnTo>
                    <a:pt x="19807" y="1038"/>
                  </a:lnTo>
                  <a:lnTo>
                    <a:pt x="19768" y="1038"/>
                  </a:lnTo>
                  <a:lnTo>
                    <a:pt x="17931" y="1917"/>
                  </a:lnTo>
                  <a:lnTo>
                    <a:pt x="17012" y="2356"/>
                  </a:lnTo>
                  <a:lnTo>
                    <a:pt x="16074" y="2776"/>
                  </a:lnTo>
                  <a:lnTo>
                    <a:pt x="15115" y="3175"/>
                  </a:lnTo>
                  <a:lnTo>
                    <a:pt x="14157" y="3534"/>
                  </a:lnTo>
                  <a:lnTo>
                    <a:pt x="13179" y="3874"/>
                  </a:lnTo>
                  <a:lnTo>
                    <a:pt x="12699" y="4013"/>
                  </a:lnTo>
                  <a:lnTo>
                    <a:pt x="12200" y="4153"/>
                  </a:lnTo>
                  <a:lnTo>
                    <a:pt x="11641" y="4293"/>
                  </a:lnTo>
                  <a:lnTo>
                    <a:pt x="11102" y="4413"/>
                  </a:lnTo>
                  <a:lnTo>
                    <a:pt x="10563" y="4513"/>
                  </a:lnTo>
                  <a:lnTo>
                    <a:pt x="10024" y="4593"/>
                  </a:lnTo>
                  <a:lnTo>
                    <a:pt x="9485" y="4652"/>
                  </a:lnTo>
                  <a:lnTo>
                    <a:pt x="8966" y="4692"/>
                  </a:lnTo>
                  <a:lnTo>
                    <a:pt x="8447" y="4712"/>
                  </a:lnTo>
                  <a:lnTo>
                    <a:pt x="7927" y="4732"/>
                  </a:lnTo>
                  <a:lnTo>
                    <a:pt x="7428" y="4712"/>
                  </a:lnTo>
                  <a:lnTo>
                    <a:pt x="6929" y="4692"/>
                  </a:lnTo>
                  <a:lnTo>
                    <a:pt x="6450" y="4632"/>
                  </a:lnTo>
                  <a:lnTo>
                    <a:pt x="5971" y="4573"/>
                  </a:lnTo>
                  <a:lnTo>
                    <a:pt x="5491" y="4473"/>
                  </a:lnTo>
                  <a:lnTo>
                    <a:pt x="5032" y="4373"/>
                  </a:lnTo>
                  <a:lnTo>
                    <a:pt x="4593" y="4253"/>
                  </a:lnTo>
                  <a:lnTo>
                    <a:pt x="4154" y="4113"/>
                  </a:lnTo>
                  <a:lnTo>
                    <a:pt x="3814" y="3994"/>
                  </a:lnTo>
                  <a:lnTo>
                    <a:pt x="3495" y="3854"/>
                  </a:lnTo>
                  <a:lnTo>
                    <a:pt x="3155" y="3694"/>
                  </a:lnTo>
                  <a:lnTo>
                    <a:pt x="2836" y="3514"/>
                  </a:lnTo>
                  <a:lnTo>
                    <a:pt x="2516" y="3315"/>
                  </a:lnTo>
                  <a:lnTo>
                    <a:pt x="2197" y="3115"/>
                  </a:lnTo>
                  <a:lnTo>
                    <a:pt x="1897" y="2875"/>
                  </a:lnTo>
                  <a:lnTo>
                    <a:pt x="1598" y="2636"/>
                  </a:lnTo>
                  <a:lnTo>
                    <a:pt x="1318" y="2356"/>
                  </a:lnTo>
                  <a:lnTo>
                    <a:pt x="1079" y="2077"/>
                  </a:lnTo>
                  <a:lnTo>
                    <a:pt x="839" y="1777"/>
                  </a:lnTo>
                  <a:lnTo>
                    <a:pt x="640" y="1478"/>
                  </a:lnTo>
                  <a:lnTo>
                    <a:pt x="460" y="1138"/>
                  </a:lnTo>
                  <a:lnTo>
                    <a:pt x="300" y="779"/>
                  </a:lnTo>
                  <a:lnTo>
                    <a:pt x="200" y="419"/>
                  </a:lnTo>
                  <a:lnTo>
                    <a:pt x="120" y="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3019;p43">
              <a:extLst>
                <a:ext uri="{FF2B5EF4-FFF2-40B4-BE49-F238E27FC236}">
                  <a16:creationId xmlns:a16="http://schemas.microsoft.com/office/drawing/2014/main" id="{E52B29CB-C284-4892-9C3E-11D04045D960}"/>
                </a:ext>
              </a:extLst>
            </p:cNvPr>
            <p:cNvSpPr/>
            <p:nvPr/>
          </p:nvSpPr>
          <p:spPr>
            <a:xfrm>
              <a:off x="3796600" y="5803375"/>
              <a:ext cx="431300" cy="134800"/>
            </a:xfrm>
            <a:custGeom>
              <a:avLst/>
              <a:gdLst/>
              <a:ahLst/>
              <a:cxnLst/>
              <a:rect l="l" t="t" r="r" b="b"/>
              <a:pathLst>
                <a:path w="17252" h="5392" extrusionOk="0">
                  <a:moveTo>
                    <a:pt x="61" y="0"/>
                  </a:moveTo>
                  <a:lnTo>
                    <a:pt x="21" y="20"/>
                  </a:lnTo>
                  <a:lnTo>
                    <a:pt x="1" y="40"/>
                  </a:lnTo>
                  <a:lnTo>
                    <a:pt x="1" y="80"/>
                  </a:lnTo>
                  <a:lnTo>
                    <a:pt x="340" y="639"/>
                  </a:lnTo>
                  <a:lnTo>
                    <a:pt x="700" y="1158"/>
                  </a:lnTo>
                  <a:lnTo>
                    <a:pt x="1099" y="1658"/>
                  </a:lnTo>
                  <a:lnTo>
                    <a:pt x="1518" y="2117"/>
                  </a:lnTo>
                  <a:lnTo>
                    <a:pt x="1977" y="2576"/>
                  </a:lnTo>
                  <a:lnTo>
                    <a:pt x="2457" y="2975"/>
                  </a:lnTo>
                  <a:lnTo>
                    <a:pt x="2956" y="3375"/>
                  </a:lnTo>
                  <a:lnTo>
                    <a:pt x="3475" y="3734"/>
                  </a:lnTo>
                  <a:lnTo>
                    <a:pt x="4014" y="4054"/>
                  </a:lnTo>
                  <a:lnTo>
                    <a:pt x="4593" y="4353"/>
                  </a:lnTo>
                  <a:lnTo>
                    <a:pt x="5172" y="4613"/>
                  </a:lnTo>
                  <a:lnTo>
                    <a:pt x="5751" y="4832"/>
                  </a:lnTo>
                  <a:lnTo>
                    <a:pt x="6370" y="5012"/>
                  </a:lnTo>
                  <a:lnTo>
                    <a:pt x="6989" y="5172"/>
                  </a:lnTo>
                  <a:lnTo>
                    <a:pt x="7608" y="5272"/>
                  </a:lnTo>
                  <a:lnTo>
                    <a:pt x="8247" y="5351"/>
                  </a:lnTo>
                  <a:lnTo>
                    <a:pt x="8646" y="5371"/>
                  </a:lnTo>
                  <a:lnTo>
                    <a:pt x="9066" y="5391"/>
                  </a:lnTo>
                  <a:lnTo>
                    <a:pt x="9645" y="5371"/>
                  </a:lnTo>
                  <a:lnTo>
                    <a:pt x="10244" y="5312"/>
                  </a:lnTo>
                  <a:lnTo>
                    <a:pt x="10803" y="5232"/>
                  </a:lnTo>
                  <a:lnTo>
                    <a:pt x="11382" y="5112"/>
                  </a:lnTo>
                  <a:lnTo>
                    <a:pt x="11941" y="4972"/>
                  </a:lnTo>
                  <a:lnTo>
                    <a:pt x="12500" y="4792"/>
                  </a:lnTo>
                  <a:lnTo>
                    <a:pt x="13059" y="4593"/>
                  </a:lnTo>
                  <a:lnTo>
                    <a:pt x="13578" y="4353"/>
                  </a:lnTo>
                  <a:lnTo>
                    <a:pt x="14097" y="4094"/>
                  </a:lnTo>
                  <a:lnTo>
                    <a:pt x="14616" y="3794"/>
                  </a:lnTo>
                  <a:lnTo>
                    <a:pt x="15096" y="3495"/>
                  </a:lnTo>
                  <a:lnTo>
                    <a:pt x="15575" y="3135"/>
                  </a:lnTo>
                  <a:lnTo>
                    <a:pt x="16014" y="2776"/>
                  </a:lnTo>
                  <a:lnTo>
                    <a:pt x="16453" y="2376"/>
                  </a:lnTo>
                  <a:lnTo>
                    <a:pt x="16853" y="1957"/>
                  </a:lnTo>
                  <a:lnTo>
                    <a:pt x="17232" y="1498"/>
                  </a:lnTo>
                  <a:lnTo>
                    <a:pt x="17252" y="1458"/>
                  </a:lnTo>
                  <a:lnTo>
                    <a:pt x="17232" y="1438"/>
                  </a:lnTo>
                  <a:lnTo>
                    <a:pt x="17192" y="1418"/>
                  </a:lnTo>
                  <a:lnTo>
                    <a:pt x="17152" y="1438"/>
                  </a:lnTo>
                  <a:lnTo>
                    <a:pt x="16733" y="1917"/>
                  </a:lnTo>
                  <a:lnTo>
                    <a:pt x="16294" y="2356"/>
                  </a:lnTo>
                  <a:lnTo>
                    <a:pt x="15834" y="2796"/>
                  </a:lnTo>
                  <a:lnTo>
                    <a:pt x="15335" y="3175"/>
                  </a:lnTo>
                  <a:lnTo>
                    <a:pt x="14816" y="3535"/>
                  </a:lnTo>
                  <a:lnTo>
                    <a:pt x="14297" y="3874"/>
                  </a:lnTo>
                  <a:lnTo>
                    <a:pt x="13738" y="4153"/>
                  </a:lnTo>
                  <a:lnTo>
                    <a:pt x="13159" y="4433"/>
                  </a:lnTo>
                  <a:lnTo>
                    <a:pt x="12580" y="4653"/>
                  </a:lnTo>
                  <a:lnTo>
                    <a:pt x="11981" y="4852"/>
                  </a:lnTo>
                  <a:lnTo>
                    <a:pt x="11382" y="5012"/>
                  </a:lnTo>
                  <a:lnTo>
                    <a:pt x="10763" y="5132"/>
                  </a:lnTo>
                  <a:lnTo>
                    <a:pt x="10144" y="5212"/>
                  </a:lnTo>
                  <a:lnTo>
                    <a:pt x="9505" y="5272"/>
                  </a:lnTo>
                  <a:lnTo>
                    <a:pt x="8886" y="5272"/>
                  </a:lnTo>
                  <a:lnTo>
                    <a:pt x="8247" y="5232"/>
                  </a:lnTo>
                  <a:lnTo>
                    <a:pt x="7628" y="5172"/>
                  </a:lnTo>
                  <a:lnTo>
                    <a:pt x="7009" y="5052"/>
                  </a:lnTo>
                  <a:lnTo>
                    <a:pt x="6390" y="4912"/>
                  </a:lnTo>
                  <a:lnTo>
                    <a:pt x="5791" y="4733"/>
                  </a:lnTo>
                  <a:lnTo>
                    <a:pt x="5212" y="4493"/>
                  </a:lnTo>
                  <a:lnTo>
                    <a:pt x="4633" y="4253"/>
                  </a:lnTo>
                  <a:lnTo>
                    <a:pt x="4074" y="3954"/>
                  </a:lnTo>
                  <a:lnTo>
                    <a:pt x="3535" y="3634"/>
                  </a:lnTo>
                  <a:lnTo>
                    <a:pt x="3016" y="3275"/>
                  </a:lnTo>
                  <a:lnTo>
                    <a:pt x="2517" y="2896"/>
                  </a:lnTo>
                  <a:lnTo>
                    <a:pt x="2057" y="2496"/>
                  </a:lnTo>
                  <a:lnTo>
                    <a:pt x="1598" y="2057"/>
                  </a:lnTo>
                  <a:lnTo>
                    <a:pt x="1179" y="1578"/>
                  </a:lnTo>
                  <a:lnTo>
                    <a:pt x="780" y="1099"/>
                  </a:lnTo>
                  <a:lnTo>
                    <a:pt x="420" y="579"/>
                  </a:lnTo>
                  <a:lnTo>
                    <a:pt x="101" y="4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3020;p43">
              <a:extLst>
                <a:ext uri="{FF2B5EF4-FFF2-40B4-BE49-F238E27FC236}">
                  <a16:creationId xmlns:a16="http://schemas.microsoft.com/office/drawing/2014/main" id="{0ABA13AE-F15A-4B01-AF78-EC78A1B89275}"/>
                </a:ext>
              </a:extLst>
            </p:cNvPr>
            <p:cNvSpPr/>
            <p:nvPr/>
          </p:nvSpPr>
          <p:spPr>
            <a:xfrm>
              <a:off x="4162500" y="5502375"/>
              <a:ext cx="267575" cy="1093200"/>
            </a:xfrm>
            <a:custGeom>
              <a:avLst/>
              <a:gdLst/>
              <a:ahLst/>
              <a:cxnLst/>
              <a:rect l="l" t="t" r="r" b="b"/>
              <a:pathLst>
                <a:path w="10703" h="43728" extrusionOk="0">
                  <a:moveTo>
                    <a:pt x="10623" y="1"/>
                  </a:moveTo>
                  <a:lnTo>
                    <a:pt x="10603" y="40"/>
                  </a:lnTo>
                  <a:lnTo>
                    <a:pt x="0" y="43668"/>
                  </a:lnTo>
                  <a:lnTo>
                    <a:pt x="20" y="43708"/>
                  </a:lnTo>
                  <a:lnTo>
                    <a:pt x="40" y="43727"/>
                  </a:lnTo>
                  <a:lnTo>
                    <a:pt x="100" y="43727"/>
                  </a:lnTo>
                  <a:lnTo>
                    <a:pt x="120" y="43688"/>
                  </a:lnTo>
                  <a:lnTo>
                    <a:pt x="10702" y="60"/>
                  </a:lnTo>
                  <a:lnTo>
                    <a:pt x="10702" y="20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3021;p43">
              <a:extLst>
                <a:ext uri="{FF2B5EF4-FFF2-40B4-BE49-F238E27FC236}">
                  <a16:creationId xmlns:a16="http://schemas.microsoft.com/office/drawing/2014/main" id="{ECE5C5BE-B1FB-48B3-826E-1BB2B1D2D317}"/>
                </a:ext>
              </a:extLst>
            </p:cNvPr>
            <p:cNvSpPr/>
            <p:nvPr/>
          </p:nvSpPr>
          <p:spPr>
            <a:xfrm>
              <a:off x="4838875" y="5173425"/>
              <a:ext cx="65900" cy="1625800"/>
            </a:xfrm>
            <a:custGeom>
              <a:avLst/>
              <a:gdLst/>
              <a:ahLst/>
              <a:cxnLst/>
              <a:rect l="l" t="t" r="r" b="b"/>
              <a:pathLst>
                <a:path w="2636" h="65032" extrusionOk="0">
                  <a:moveTo>
                    <a:pt x="2116" y="1"/>
                  </a:moveTo>
                  <a:lnTo>
                    <a:pt x="2037" y="20"/>
                  </a:lnTo>
                  <a:lnTo>
                    <a:pt x="1957" y="60"/>
                  </a:lnTo>
                  <a:lnTo>
                    <a:pt x="1877" y="100"/>
                  </a:lnTo>
                  <a:lnTo>
                    <a:pt x="1817" y="160"/>
                  </a:lnTo>
                  <a:lnTo>
                    <a:pt x="1777" y="220"/>
                  </a:lnTo>
                  <a:lnTo>
                    <a:pt x="1737" y="320"/>
                  </a:lnTo>
                  <a:lnTo>
                    <a:pt x="1737" y="420"/>
                  </a:lnTo>
                  <a:lnTo>
                    <a:pt x="1717" y="839"/>
                  </a:lnTo>
                  <a:lnTo>
                    <a:pt x="1637" y="3994"/>
                  </a:lnTo>
                  <a:lnTo>
                    <a:pt x="1058" y="25518"/>
                  </a:lnTo>
                  <a:lnTo>
                    <a:pt x="379" y="50456"/>
                  </a:lnTo>
                  <a:lnTo>
                    <a:pt x="0" y="64573"/>
                  </a:lnTo>
                  <a:lnTo>
                    <a:pt x="0" y="64672"/>
                  </a:lnTo>
                  <a:lnTo>
                    <a:pt x="40" y="64772"/>
                  </a:lnTo>
                  <a:lnTo>
                    <a:pt x="80" y="64852"/>
                  </a:lnTo>
                  <a:lnTo>
                    <a:pt x="120" y="64912"/>
                  </a:lnTo>
                  <a:lnTo>
                    <a:pt x="200" y="64952"/>
                  </a:lnTo>
                  <a:lnTo>
                    <a:pt x="280" y="64992"/>
                  </a:lnTo>
                  <a:lnTo>
                    <a:pt x="359" y="65012"/>
                  </a:lnTo>
                  <a:lnTo>
                    <a:pt x="439" y="65032"/>
                  </a:lnTo>
                  <a:lnTo>
                    <a:pt x="519" y="65032"/>
                  </a:lnTo>
                  <a:lnTo>
                    <a:pt x="599" y="65012"/>
                  </a:lnTo>
                  <a:lnTo>
                    <a:pt x="679" y="64992"/>
                  </a:lnTo>
                  <a:lnTo>
                    <a:pt x="739" y="64932"/>
                  </a:lnTo>
                  <a:lnTo>
                    <a:pt x="799" y="64872"/>
                  </a:lnTo>
                  <a:lnTo>
                    <a:pt x="859" y="64812"/>
                  </a:lnTo>
                  <a:lnTo>
                    <a:pt x="879" y="64712"/>
                  </a:lnTo>
                  <a:lnTo>
                    <a:pt x="899" y="64613"/>
                  </a:lnTo>
                  <a:lnTo>
                    <a:pt x="1577" y="39534"/>
                  </a:lnTo>
                  <a:lnTo>
                    <a:pt x="2256" y="14576"/>
                  </a:lnTo>
                  <a:lnTo>
                    <a:pt x="2536" y="4253"/>
                  </a:lnTo>
                  <a:lnTo>
                    <a:pt x="2616" y="1019"/>
                  </a:lnTo>
                  <a:lnTo>
                    <a:pt x="2636" y="460"/>
                  </a:lnTo>
                  <a:lnTo>
                    <a:pt x="2616" y="360"/>
                  </a:lnTo>
                  <a:lnTo>
                    <a:pt x="2596" y="260"/>
                  </a:lnTo>
                  <a:lnTo>
                    <a:pt x="2556" y="200"/>
                  </a:lnTo>
                  <a:lnTo>
                    <a:pt x="2496" y="120"/>
                  </a:lnTo>
                  <a:lnTo>
                    <a:pt x="2436" y="80"/>
                  </a:lnTo>
                  <a:lnTo>
                    <a:pt x="2356" y="40"/>
                  </a:lnTo>
                  <a:lnTo>
                    <a:pt x="2276" y="20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" name="Google Shape;3022;p43">
              <a:extLst>
                <a:ext uri="{FF2B5EF4-FFF2-40B4-BE49-F238E27FC236}">
                  <a16:creationId xmlns:a16="http://schemas.microsoft.com/office/drawing/2014/main" id="{A6DCA26E-0C7B-4AEA-BBAD-AD4CC7D23159}"/>
                </a:ext>
              </a:extLst>
            </p:cNvPr>
            <p:cNvSpPr/>
            <p:nvPr/>
          </p:nvSpPr>
          <p:spPr>
            <a:xfrm>
              <a:off x="4838875" y="5173425"/>
              <a:ext cx="65900" cy="1625800"/>
            </a:xfrm>
            <a:custGeom>
              <a:avLst/>
              <a:gdLst/>
              <a:ahLst/>
              <a:cxnLst/>
              <a:rect l="l" t="t" r="r" b="b"/>
              <a:pathLst>
                <a:path w="2636" h="65032" fill="none" extrusionOk="0">
                  <a:moveTo>
                    <a:pt x="899" y="64613"/>
                  </a:moveTo>
                  <a:lnTo>
                    <a:pt x="899" y="64613"/>
                  </a:lnTo>
                  <a:lnTo>
                    <a:pt x="879" y="64712"/>
                  </a:lnTo>
                  <a:lnTo>
                    <a:pt x="859" y="64812"/>
                  </a:lnTo>
                  <a:lnTo>
                    <a:pt x="799" y="64872"/>
                  </a:lnTo>
                  <a:lnTo>
                    <a:pt x="739" y="64932"/>
                  </a:lnTo>
                  <a:lnTo>
                    <a:pt x="679" y="64992"/>
                  </a:lnTo>
                  <a:lnTo>
                    <a:pt x="599" y="65012"/>
                  </a:lnTo>
                  <a:lnTo>
                    <a:pt x="519" y="65032"/>
                  </a:lnTo>
                  <a:lnTo>
                    <a:pt x="439" y="65032"/>
                  </a:lnTo>
                  <a:lnTo>
                    <a:pt x="359" y="65012"/>
                  </a:lnTo>
                  <a:lnTo>
                    <a:pt x="280" y="64992"/>
                  </a:lnTo>
                  <a:lnTo>
                    <a:pt x="200" y="64952"/>
                  </a:lnTo>
                  <a:lnTo>
                    <a:pt x="120" y="64912"/>
                  </a:lnTo>
                  <a:lnTo>
                    <a:pt x="80" y="64852"/>
                  </a:lnTo>
                  <a:lnTo>
                    <a:pt x="40" y="64772"/>
                  </a:lnTo>
                  <a:lnTo>
                    <a:pt x="0" y="64672"/>
                  </a:lnTo>
                  <a:lnTo>
                    <a:pt x="0" y="64573"/>
                  </a:lnTo>
                  <a:lnTo>
                    <a:pt x="0" y="64573"/>
                  </a:lnTo>
                  <a:lnTo>
                    <a:pt x="379" y="50456"/>
                  </a:lnTo>
                  <a:lnTo>
                    <a:pt x="1058" y="25518"/>
                  </a:lnTo>
                  <a:lnTo>
                    <a:pt x="1058" y="25518"/>
                  </a:lnTo>
                  <a:lnTo>
                    <a:pt x="1637" y="3994"/>
                  </a:lnTo>
                  <a:lnTo>
                    <a:pt x="1637" y="3994"/>
                  </a:lnTo>
                  <a:lnTo>
                    <a:pt x="1717" y="839"/>
                  </a:lnTo>
                  <a:lnTo>
                    <a:pt x="1717" y="839"/>
                  </a:lnTo>
                  <a:lnTo>
                    <a:pt x="1737" y="420"/>
                  </a:lnTo>
                  <a:lnTo>
                    <a:pt x="1737" y="420"/>
                  </a:lnTo>
                  <a:lnTo>
                    <a:pt x="1737" y="320"/>
                  </a:lnTo>
                  <a:lnTo>
                    <a:pt x="1777" y="220"/>
                  </a:lnTo>
                  <a:lnTo>
                    <a:pt x="1817" y="160"/>
                  </a:lnTo>
                  <a:lnTo>
                    <a:pt x="1877" y="100"/>
                  </a:lnTo>
                  <a:lnTo>
                    <a:pt x="1957" y="60"/>
                  </a:lnTo>
                  <a:lnTo>
                    <a:pt x="2037" y="20"/>
                  </a:lnTo>
                  <a:lnTo>
                    <a:pt x="2116" y="1"/>
                  </a:lnTo>
                  <a:lnTo>
                    <a:pt x="2196" y="1"/>
                  </a:lnTo>
                  <a:lnTo>
                    <a:pt x="2276" y="20"/>
                  </a:lnTo>
                  <a:lnTo>
                    <a:pt x="2356" y="40"/>
                  </a:lnTo>
                  <a:lnTo>
                    <a:pt x="2436" y="80"/>
                  </a:lnTo>
                  <a:lnTo>
                    <a:pt x="2496" y="120"/>
                  </a:lnTo>
                  <a:lnTo>
                    <a:pt x="2556" y="200"/>
                  </a:lnTo>
                  <a:lnTo>
                    <a:pt x="2596" y="260"/>
                  </a:lnTo>
                  <a:lnTo>
                    <a:pt x="2616" y="360"/>
                  </a:lnTo>
                  <a:lnTo>
                    <a:pt x="2636" y="460"/>
                  </a:lnTo>
                  <a:lnTo>
                    <a:pt x="2636" y="460"/>
                  </a:lnTo>
                  <a:lnTo>
                    <a:pt x="2616" y="1019"/>
                  </a:lnTo>
                  <a:lnTo>
                    <a:pt x="2616" y="1019"/>
                  </a:lnTo>
                  <a:lnTo>
                    <a:pt x="2536" y="4253"/>
                  </a:lnTo>
                  <a:lnTo>
                    <a:pt x="2536" y="4253"/>
                  </a:lnTo>
                  <a:lnTo>
                    <a:pt x="2256" y="14576"/>
                  </a:lnTo>
                  <a:lnTo>
                    <a:pt x="1577" y="39534"/>
                  </a:lnTo>
                  <a:lnTo>
                    <a:pt x="1577" y="39534"/>
                  </a:lnTo>
                  <a:lnTo>
                    <a:pt x="899" y="6461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" name="Google Shape;3023;p43">
              <a:extLst>
                <a:ext uri="{FF2B5EF4-FFF2-40B4-BE49-F238E27FC236}">
                  <a16:creationId xmlns:a16="http://schemas.microsoft.com/office/drawing/2014/main" id="{1E8915B3-91D7-4916-989A-88792107201C}"/>
                </a:ext>
              </a:extLst>
            </p:cNvPr>
            <p:cNvSpPr/>
            <p:nvPr/>
          </p:nvSpPr>
          <p:spPr>
            <a:xfrm>
              <a:off x="4743525" y="5346625"/>
              <a:ext cx="294025" cy="123325"/>
            </a:xfrm>
            <a:custGeom>
              <a:avLst/>
              <a:gdLst/>
              <a:ahLst/>
              <a:cxnLst/>
              <a:rect l="l" t="t" r="r" b="b"/>
              <a:pathLst>
                <a:path w="11761" h="4933" extrusionOk="0">
                  <a:moveTo>
                    <a:pt x="0" y="1"/>
                  </a:moveTo>
                  <a:lnTo>
                    <a:pt x="1298" y="4513"/>
                  </a:lnTo>
                  <a:lnTo>
                    <a:pt x="9804" y="4933"/>
                  </a:lnTo>
                  <a:lnTo>
                    <a:pt x="11341" y="1179"/>
                  </a:lnTo>
                  <a:lnTo>
                    <a:pt x="11761" y="1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" name="Google Shape;3024;p43">
              <a:extLst>
                <a:ext uri="{FF2B5EF4-FFF2-40B4-BE49-F238E27FC236}">
                  <a16:creationId xmlns:a16="http://schemas.microsoft.com/office/drawing/2014/main" id="{A8D08E6A-39DF-4222-B6F1-A1F07E5E64D7}"/>
                </a:ext>
              </a:extLst>
            </p:cNvPr>
            <p:cNvSpPr/>
            <p:nvPr/>
          </p:nvSpPr>
          <p:spPr>
            <a:xfrm>
              <a:off x="4743525" y="5346625"/>
              <a:ext cx="294025" cy="123325"/>
            </a:xfrm>
            <a:custGeom>
              <a:avLst/>
              <a:gdLst/>
              <a:ahLst/>
              <a:cxnLst/>
              <a:rect l="l" t="t" r="r" b="b"/>
              <a:pathLst>
                <a:path w="11761" h="4933" fill="none" extrusionOk="0">
                  <a:moveTo>
                    <a:pt x="11761" y="161"/>
                  </a:moveTo>
                  <a:lnTo>
                    <a:pt x="11341" y="1179"/>
                  </a:lnTo>
                  <a:lnTo>
                    <a:pt x="9804" y="4933"/>
                  </a:lnTo>
                  <a:lnTo>
                    <a:pt x="1298" y="4513"/>
                  </a:lnTo>
                  <a:lnTo>
                    <a:pt x="0" y="1"/>
                  </a:lnTo>
                  <a:lnTo>
                    <a:pt x="11761" y="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3025;p43">
              <a:extLst>
                <a:ext uri="{FF2B5EF4-FFF2-40B4-BE49-F238E27FC236}">
                  <a16:creationId xmlns:a16="http://schemas.microsoft.com/office/drawing/2014/main" id="{E29511C2-F2E1-4824-832E-EEA1D16CD1E2}"/>
                </a:ext>
              </a:extLst>
            </p:cNvPr>
            <p:cNvSpPr/>
            <p:nvPr/>
          </p:nvSpPr>
          <p:spPr>
            <a:xfrm>
              <a:off x="4776475" y="5376075"/>
              <a:ext cx="250600" cy="93875"/>
            </a:xfrm>
            <a:custGeom>
              <a:avLst/>
              <a:gdLst/>
              <a:ahLst/>
              <a:cxnLst/>
              <a:rect l="l" t="t" r="r" b="b"/>
              <a:pathLst>
                <a:path w="10024" h="3755" extrusionOk="0">
                  <a:moveTo>
                    <a:pt x="10023" y="1"/>
                  </a:moveTo>
                  <a:lnTo>
                    <a:pt x="9444" y="340"/>
                  </a:lnTo>
                  <a:lnTo>
                    <a:pt x="8865" y="660"/>
                  </a:lnTo>
                  <a:lnTo>
                    <a:pt x="8266" y="959"/>
                  </a:lnTo>
                  <a:lnTo>
                    <a:pt x="7667" y="1259"/>
                  </a:lnTo>
                  <a:lnTo>
                    <a:pt x="7068" y="1518"/>
                  </a:lnTo>
                  <a:lnTo>
                    <a:pt x="6449" y="1778"/>
                  </a:lnTo>
                  <a:lnTo>
                    <a:pt x="5830" y="2018"/>
                  </a:lnTo>
                  <a:lnTo>
                    <a:pt x="5211" y="2237"/>
                  </a:lnTo>
                  <a:lnTo>
                    <a:pt x="4573" y="2437"/>
                  </a:lnTo>
                  <a:lnTo>
                    <a:pt x="3934" y="2617"/>
                  </a:lnTo>
                  <a:lnTo>
                    <a:pt x="3275" y="2796"/>
                  </a:lnTo>
                  <a:lnTo>
                    <a:pt x="2636" y="2936"/>
                  </a:lnTo>
                  <a:lnTo>
                    <a:pt x="1977" y="3056"/>
                  </a:lnTo>
                  <a:lnTo>
                    <a:pt x="1318" y="3176"/>
                  </a:lnTo>
                  <a:lnTo>
                    <a:pt x="659" y="3256"/>
                  </a:lnTo>
                  <a:lnTo>
                    <a:pt x="0" y="3335"/>
                  </a:lnTo>
                  <a:lnTo>
                    <a:pt x="8486" y="3755"/>
                  </a:lnTo>
                  <a:lnTo>
                    <a:pt x="100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3026;p43">
              <a:extLst>
                <a:ext uri="{FF2B5EF4-FFF2-40B4-BE49-F238E27FC236}">
                  <a16:creationId xmlns:a16="http://schemas.microsoft.com/office/drawing/2014/main" id="{9B73BB7D-B6C2-491C-924C-4857A10BF8CC}"/>
                </a:ext>
              </a:extLst>
            </p:cNvPr>
            <p:cNvSpPr/>
            <p:nvPr/>
          </p:nvSpPr>
          <p:spPr>
            <a:xfrm>
              <a:off x="4776475" y="5376075"/>
              <a:ext cx="250600" cy="93875"/>
            </a:xfrm>
            <a:custGeom>
              <a:avLst/>
              <a:gdLst/>
              <a:ahLst/>
              <a:cxnLst/>
              <a:rect l="l" t="t" r="r" b="b"/>
              <a:pathLst>
                <a:path w="10024" h="3755" fill="none" extrusionOk="0">
                  <a:moveTo>
                    <a:pt x="10023" y="1"/>
                  </a:moveTo>
                  <a:lnTo>
                    <a:pt x="10023" y="1"/>
                  </a:lnTo>
                  <a:lnTo>
                    <a:pt x="9444" y="340"/>
                  </a:lnTo>
                  <a:lnTo>
                    <a:pt x="8865" y="660"/>
                  </a:lnTo>
                  <a:lnTo>
                    <a:pt x="8266" y="959"/>
                  </a:lnTo>
                  <a:lnTo>
                    <a:pt x="7667" y="1259"/>
                  </a:lnTo>
                  <a:lnTo>
                    <a:pt x="7068" y="1518"/>
                  </a:lnTo>
                  <a:lnTo>
                    <a:pt x="6449" y="1778"/>
                  </a:lnTo>
                  <a:lnTo>
                    <a:pt x="5830" y="2018"/>
                  </a:lnTo>
                  <a:lnTo>
                    <a:pt x="5211" y="2237"/>
                  </a:lnTo>
                  <a:lnTo>
                    <a:pt x="4573" y="2437"/>
                  </a:lnTo>
                  <a:lnTo>
                    <a:pt x="3934" y="2617"/>
                  </a:lnTo>
                  <a:lnTo>
                    <a:pt x="3275" y="2796"/>
                  </a:lnTo>
                  <a:lnTo>
                    <a:pt x="2636" y="2936"/>
                  </a:lnTo>
                  <a:lnTo>
                    <a:pt x="1977" y="3056"/>
                  </a:lnTo>
                  <a:lnTo>
                    <a:pt x="1318" y="3176"/>
                  </a:lnTo>
                  <a:lnTo>
                    <a:pt x="659" y="3256"/>
                  </a:lnTo>
                  <a:lnTo>
                    <a:pt x="0" y="3335"/>
                  </a:lnTo>
                  <a:lnTo>
                    <a:pt x="8486" y="3755"/>
                  </a:lnTo>
                  <a:lnTo>
                    <a:pt x="100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" name="Google Shape;3027;p43">
              <a:extLst>
                <a:ext uri="{FF2B5EF4-FFF2-40B4-BE49-F238E27FC236}">
                  <a16:creationId xmlns:a16="http://schemas.microsoft.com/office/drawing/2014/main" id="{F4E3146F-5DD2-4BC6-842D-8CA7CD0074E7}"/>
                </a:ext>
              </a:extLst>
            </p:cNvPr>
            <p:cNvSpPr/>
            <p:nvPr/>
          </p:nvSpPr>
          <p:spPr>
            <a:xfrm>
              <a:off x="4727550" y="5331650"/>
              <a:ext cx="321475" cy="27500"/>
            </a:xfrm>
            <a:custGeom>
              <a:avLst/>
              <a:gdLst/>
              <a:ahLst/>
              <a:cxnLst/>
              <a:rect l="l" t="t" r="r" b="b"/>
              <a:pathLst>
                <a:path w="12859" h="1100" extrusionOk="0">
                  <a:moveTo>
                    <a:pt x="500" y="1"/>
                  </a:moveTo>
                  <a:lnTo>
                    <a:pt x="380" y="21"/>
                  </a:lnTo>
                  <a:lnTo>
                    <a:pt x="300" y="41"/>
                  </a:lnTo>
                  <a:lnTo>
                    <a:pt x="200" y="101"/>
                  </a:lnTo>
                  <a:lnTo>
                    <a:pt x="140" y="161"/>
                  </a:lnTo>
                  <a:lnTo>
                    <a:pt x="80" y="241"/>
                  </a:lnTo>
                  <a:lnTo>
                    <a:pt x="40" y="320"/>
                  </a:lnTo>
                  <a:lnTo>
                    <a:pt x="20" y="400"/>
                  </a:lnTo>
                  <a:lnTo>
                    <a:pt x="0" y="500"/>
                  </a:lnTo>
                  <a:lnTo>
                    <a:pt x="0" y="580"/>
                  </a:lnTo>
                  <a:lnTo>
                    <a:pt x="20" y="680"/>
                  </a:lnTo>
                  <a:lnTo>
                    <a:pt x="60" y="760"/>
                  </a:lnTo>
                  <a:lnTo>
                    <a:pt x="100" y="840"/>
                  </a:lnTo>
                  <a:lnTo>
                    <a:pt x="160" y="899"/>
                  </a:lnTo>
                  <a:lnTo>
                    <a:pt x="240" y="939"/>
                  </a:lnTo>
                  <a:lnTo>
                    <a:pt x="340" y="979"/>
                  </a:lnTo>
                  <a:lnTo>
                    <a:pt x="460" y="999"/>
                  </a:lnTo>
                  <a:lnTo>
                    <a:pt x="12360" y="1099"/>
                  </a:lnTo>
                  <a:lnTo>
                    <a:pt x="12480" y="1099"/>
                  </a:lnTo>
                  <a:lnTo>
                    <a:pt x="12579" y="1059"/>
                  </a:lnTo>
                  <a:lnTo>
                    <a:pt x="12659" y="1019"/>
                  </a:lnTo>
                  <a:lnTo>
                    <a:pt x="12719" y="959"/>
                  </a:lnTo>
                  <a:lnTo>
                    <a:pt x="12779" y="879"/>
                  </a:lnTo>
                  <a:lnTo>
                    <a:pt x="12819" y="800"/>
                  </a:lnTo>
                  <a:lnTo>
                    <a:pt x="12839" y="700"/>
                  </a:lnTo>
                  <a:lnTo>
                    <a:pt x="12859" y="620"/>
                  </a:lnTo>
                  <a:lnTo>
                    <a:pt x="12859" y="520"/>
                  </a:lnTo>
                  <a:lnTo>
                    <a:pt x="12839" y="440"/>
                  </a:lnTo>
                  <a:lnTo>
                    <a:pt x="12799" y="360"/>
                  </a:lnTo>
                  <a:lnTo>
                    <a:pt x="12759" y="280"/>
                  </a:lnTo>
                  <a:lnTo>
                    <a:pt x="12699" y="221"/>
                  </a:lnTo>
                  <a:lnTo>
                    <a:pt x="12619" y="161"/>
                  </a:lnTo>
                  <a:lnTo>
                    <a:pt x="12520" y="141"/>
                  </a:lnTo>
                  <a:lnTo>
                    <a:pt x="12400" y="121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3028;p43">
              <a:extLst>
                <a:ext uri="{FF2B5EF4-FFF2-40B4-BE49-F238E27FC236}">
                  <a16:creationId xmlns:a16="http://schemas.microsoft.com/office/drawing/2014/main" id="{7E154277-DBF2-45DC-9BFD-CF77B4B4C778}"/>
                </a:ext>
              </a:extLst>
            </p:cNvPr>
            <p:cNvSpPr/>
            <p:nvPr/>
          </p:nvSpPr>
          <p:spPr>
            <a:xfrm>
              <a:off x="4312250" y="5500375"/>
              <a:ext cx="1056250" cy="1019325"/>
            </a:xfrm>
            <a:custGeom>
              <a:avLst/>
              <a:gdLst/>
              <a:ahLst/>
              <a:cxnLst/>
              <a:rect l="l" t="t" r="r" b="b"/>
              <a:pathLst>
                <a:path w="42250" h="40773" extrusionOk="0">
                  <a:moveTo>
                    <a:pt x="6130" y="1"/>
                  </a:moveTo>
                  <a:lnTo>
                    <a:pt x="5491" y="1019"/>
                  </a:lnTo>
                  <a:lnTo>
                    <a:pt x="4872" y="2037"/>
                  </a:lnTo>
                  <a:lnTo>
                    <a:pt x="4293" y="3076"/>
                  </a:lnTo>
                  <a:lnTo>
                    <a:pt x="3754" y="4134"/>
                  </a:lnTo>
                  <a:lnTo>
                    <a:pt x="3255" y="5192"/>
                  </a:lnTo>
                  <a:lnTo>
                    <a:pt x="2796" y="6250"/>
                  </a:lnTo>
                  <a:lnTo>
                    <a:pt x="2356" y="7328"/>
                  </a:lnTo>
                  <a:lnTo>
                    <a:pt x="1957" y="8427"/>
                  </a:lnTo>
                  <a:lnTo>
                    <a:pt x="1598" y="9525"/>
                  </a:lnTo>
                  <a:lnTo>
                    <a:pt x="1278" y="10623"/>
                  </a:lnTo>
                  <a:lnTo>
                    <a:pt x="999" y="11741"/>
                  </a:lnTo>
                  <a:lnTo>
                    <a:pt x="739" y="12859"/>
                  </a:lnTo>
                  <a:lnTo>
                    <a:pt x="519" y="13977"/>
                  </a:lnTo>
                  <a:lnTo>
                    <a:pt x="340" y="15115"/>
                  </a:lnTo>
                  <a:lnTo>
                    <a:pt x="200" y="16254"/>
                  </a:lnTo>
                  <a:lnTo>
                    <a:pt x="100" y="17372"/>
                  </a:lnTo>
                  <a:lnTo>
                    <a:pt x="40" y="18510"/>
                  </a:lnTo>
                  <a:lnTo>
                    <a:pt x="0" y="19648"/>
                  </a:lnTo>
                  <a:lnTo>
                    <a:pt x="0" y="20786"/>
                  </a:lnTo>
                  <a:lnTo>
                    <a:pt x="40" y="21924"/>
                  </a:lnTo>
                  <a:lnTo>
                    <a:pt x="120" y="23062"/>
                  </a:lnTo>
                  <a:lnTo>
                    <a:pt x="240" y="24200"/>
                  </a:lnTo>
                  <a:lnTo>
                    <a:pt x="400" y="25318"/>
                  </a:lnTo>
                  <a:lnTo>
                    <a:pt x="579" y="26456"/>
                  </a:lnTo>
                  <a:lnTo>
                    <a:pt x="799" y="27575"/>
                  </a:lnTo>
                  <a:lnTo>
                    <a:pt x="1059" y="28693"/>
                  </a:lnTo>
                  <a:lnTo>
                    <a:pt x="1358" y="29791"/>
                  </a:lnTo>
                  <a:lnTo>
                    <a:pt x="1697" y="30909"/>
                  </a:lnTo>
                  <a:lnTo>
                    <a:pt x="2077" y="32007"/>
                  </a:lnTo>
                  <a:lnTo>
                    <a:pt x="2496" y="33085"/>
                  </a:lnTo>
                  <a:lnTo>
                    <a:pt x="2935" y="34164"/>
                  </a:lnTo>
                  <a:lnTo>
                    <a:pt x="3415" y="35242"/>
                  </a:lnTo>
                  <a:lnTo>
                    <a:pt x="3554" y="35501"/>
                  </a:lnTo>
                  <a:lnTo>
                    <a:pt x="3874" y="35102"/>
                  </a:lnTo>
                  <a:lnTo>
                    <a:pt x="4233" y="34723"/>
                  </a:lnTo>
                  <a:lnTo>
                    <a:pt x="4633" y="34363"/>
                  </a:lnTo>
                  <a:lnTo>
                    <a:pt x="5032" y="34024"/>
                  </a:lnTo>
                  <a:lnTo>
                    <a:pt x="5491" y="33704"/>
                  </a:lnTo>
                  <a:lnTo>
                    <a:pt x="5950" y="33425"/>
                  </a:lnTo>
                  <a:lnTo>
                    <a:pt x="6449" y="33165"/>
                  </a:lnTo>
                  <a:lnTo>
                    <a:pt x="6969" y="32926"/>
                  </a:lnTo>
                  <a:lnTo>
                    <a:pt x="7488" y="32706"/>
                  </a:lnTo>
                  <a:lnTo>
                    <a:pt x="8047" y="32506"/>
                  </a:lnTo>
                  <a:lnTo>
                    <a:pt x="8606" y="32347"/>
                  </a:lnTo>
                  <a:lnTo>
                    <a:pt x="9165" y="32187"/>
                  </a:lnTo>
                  <a:lnTo>
                    <a:pt x="9764" y="32047"/>
                  </a:lnTo>
                  <a:lnTo>
                    <a:pt x="10343" y="31947"/>
                  </a:lnTo>
                  <a:lnTo>
                    <a:pt x="10942" y="31867"/>
                  </a:lnTo>
                  <a:lnTo>
                    <a:pt x="11541" y="31788"/>
                  </a:lnTo>
                  <a:lnTo>
                    <a:pt x="12140" y="31748"/>
                  </a:lnTo>
                  <a:lnTo>
                    <a:pt x="12739" y="31708"/>
                  </a:lnTo>
                  <a:lnTo>
                    <a:pt x="13957" y="31708"/>
                  </a:lnTo>
                  <a:lnTo>
                    <a:pt x="14556" y="31728"/>
                  </a:lnTo>
                  <a:lnTo>
                    <a:pt x="15155" y="31768"/>
                  </a:lnTo>
                  <a:lnTo>
                    <a:pt x="15754" y="31827"/>
                  </a:lnTo>
                  <a:lnTo>
                    <a:pt x="16353" y="31887"/>
                  </a:lnTo>
                  <a:lnTo>
                    <a:pt x="17551" y="32047"/>
                  </a:lnTo>
                  <a:lnTo>
                    <a:pt x="18749" y="32267"/>
                  </a:lnTo>
                  <a:lnTo>
                    <a:pt x="19927" y="32486"/>
                  </a:lnTo>
                  <a:lnTo>
                    <a:pt x="21085" y="32746"/>
                  </a:lnTo>
                  <a:lnTo>
                    <a:pt x="22503" y="33085"/>
                  </a:lnTo>
                  <a:lnTo>
                    <a:pt x="23900" y="33445"/>
                  </a:lnTo>
                  <a:lnTo>
                    <a:pt x="25278" y="33824"/>
                  </a:lnTo>
                  <a:lnTo>
                    <a:pt x="26656" y="34243"/>
                  </a:lnTo>
                  <a:lnTo>
                    <a:pt x="28033" y="34663"/>
                  </a:lnTo>
                  <a:lnTo>
                    <a:pt x="29391" y="35102"/>
                  </a:lnTo>
                  <a:lnTo>
                    <a:pt x="30729" y="35581"/>
                  </a:lnTo>
                  <a:lnTo>
                    <a:pt x="32067" y="36080"/>
                  </a:lnTo>
                  <a:lnTo>
                    <a:pt x="33384" y="36580"/>
                  </a:lnTo>
                  <a:lnTo>
                    <a:pt x="34702" y="37119"/>
                  </a:lnTo>
                  <a:lnTo>
                    <a:pt x="36000" y="37678"/>
                  </a:lnTo>
                  <a:lnTo>
                    <a:pt x="37278" y="38257"/>
                  </a:lnTo>
                  <a:lnTo>
                    <a:pt x="38556" y="38856"/>
                  </a:lnTo>
                  <a:lnTo>
                    <a:pt x="39794" y="39475"/>
                  </a:lnTo>
                  <a:lnTo>
                    <a:pt x="41032" y="40114"/>
                  </a:lnTo>
                  <a:lnTo>
                    <a:pt x="42250" y="40773"/>
                  </a:lnTo>
                  <a:lnTo>
                    <a:pt x="42110" y="40433"/>
                  </a:lnTo>
                  <a:lnTo>
                    <a:pt x="41631" y="39255"/>
                  </a:lnTo>
                  <a:lnTo>
                    <a:pt x="41171" y="38057"/>
                  </a:lnTo>
                  <a:lnTo>
                    <a:pt x="40732" y="36859"/>
                  </a:lnTo>
                  <a:lnTo>
                    <a:pt x="40333" y="35661"/>
                  </a:lnTo>
                  <a:lnTo>
                    <a:pt x="39953" y="34443"/>
                  </a:lnTo>
                  <a:lnTo>
                    <a:pt x="39614" y="33245"/>
                  </a:lnTo>
                  <a:lnTo>
                    <a:pt x="39295" y="32027"/>
                  </a:lnTo>
                  <a:lnTo>
                    <a:pt x="38995" y="30829"/>
                  </a:lnTo>
                  <a:lnTo>
                    <a:pt x="38735" y="29611"/>
                  </a:lnTo>
                  <a:lnTo>
                    <a:pt x="38516" y="28393"/>
                  </a:lnTo>
                  <a:lnTo>
                    <a:pt x="38316" y="27175"/>
                  </a:lnTo>
                  <a:lnTo>
                    <a:pt x="38156" y="25957"/>
                  </a:lnTo>
                  <a:lnTo>
                    <a:pt x="38017" y="24739"/>
                  </a:lnTo>
                  <a:lnTo>
                    <a:pt x="37917" y="23521"/>
                  </a:lnTo>
                  <a:lnTo>
                    <a:pt x="37857" y="22303"/>
                  </a:lnTo>
                  <a:lnTo>
                    <a:pt x="37817" y="21085"/>
                  </a:lnTo>
                  <a:lnTo>
                    <a:pt x="37817" y="19867"/>
                  </a:lnTo>
                  <a:lnTo>
                    <a:pt x="37837" y="18650"/>
                  </a:lnTo>
                  <a:lnTo>
                    <a:pt x="37917" y="17432"/>
                  </a:lnTo>
                  <a:lnTo>
                    <a:pt x="38017" y="16214"/>
                  </a:lnTo>
                  <a:lnTo>
                    <a:pt x="38156" y="15016"/>
                  </a:lnTo>
                  <a:lnTo>
                    <a:pt x="38316" y="13798"/>
                  </a:lnTo>
                  <a:lnTo>
                    <a:pt x="38536" y="12600"/>
                  </a:lnTo>
                  <a:lnTo>
                    <a:pt x="38775" y="11382"/>
                  </a:lnTo>
                  <a:lnTo>
                    <a:pt x="39055" y="10184"/>
                  </a:lnTo>
                  <a:lnTo>
                    <a:pt x="39374" y="8986"/>
                  </a:lnTo>
                  <a:lnTo>
                    <a:pt x="39734" y="7808"/>
                  </a:lnTo>
                  <a:lnTo>
                    <a:pt x="40113" y="6610"/>
                  </a:lnTo>
                  <a:lnTo>
                    <a:pt x="40552" y="5432"/>
                  </a:lnTo>
                  <a:lnTo>
                    <a:pt x="41012" y="4254"/>
                  </a:lnTo>
                  <a:lnTo>
                    <a:pt x="41531" y="3076"/>
                  </a:lnTo>
                  <a:lnTo>
                    <a:pt x="42090" y="1897"/>
                  </a:lnTo>
                  <a:lnTo>
                    <a:pt x="39854" y="1977"/>
                  </a:lnTo>
                  <a:lnTo>
                    <a:pt x="37597" y="2037"/>
                  </a:lnTo>
                  <a:lnTo>
                    <a:pt x="35361" y="2057"/>
                  </a:lnTo>
                  <a:lnTo>
                    <a:pt x="33105" y="2037"/>
                  </a:lnTo>
                  <a:lnTo>
                    <a:pt x="30849" y="2017"/>
                  </a:lnTo>
                  <a:lnTo>
                    <a:pt x="28592" y="1957"/>
                  </a:lnTo>
                  <a:lnTo>
                    <a:pt x="26316" y="1878"/>
                  </a:lnTo>
                  <a:lnTo>
                    <a:pt x="24060" y="1758"/>
                  </a:lnTo>
                  <a:lnTo>
                    <a:pt x="21804" y="1638"/>
                  </a:lnTo>
                  <a:lnTo>
                    <a:pt x="19548" y="1478"/>
                  </a:lnTo>
                  <a:lnTo>
                    <a:pt x="17291" y="1298"/>
                  </a:lnTo>
                  <a:lnTo>
                    <a:pt x="15055" y="1079"/>
                  </a:lnTo>
                  <a:lnTo>
                    <a:pt x="12799" y="859"/>
                  </a:lnTo>
                  <a:lnTo>
                    <a:pt x="10563" y="600"/>
                  </a:lnTo>
                  <a:lnTo>
                    <a:pt x="8346" y="320"/>
                  </a:lnTo>
                  <a:lnTo>
                    <a:pt x="6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3029;p43">
              <a:extLst>
                <a:ext uri="{FF2B5EF4-FFF2-40B4-BE49-F238E27FC236}">
                  <a16:creationId xmlns:a16="http://schemas.microsoft.com/office/drawing/2014/main" id="{D4A05D0F-A038-4293-8172-F28A24E5723B}"/>
                </a:ext>
              </a:extLst>
            </p:cNvPr>
            <p:cNvSpPr/>
            <p:nvPr/>
          </p:nvSpPr>
          <p:spPr>
            <a:xfrm>
              <a:off x="4312250" y="5500375"/>
              <a:ext cx="1056250" cy="1019325"/>
            </a:xfrm>
            <a:custGeom>
              <a:avLst/>
              <a:gdLst/>
              <a:ahLst/>
              <a:cxnLst/>
              <a:rect l="l" t="t" r="r" b="b"/>
              <a:pathLst>
                <a:path w="42250" h="40773" fill="none" extrusionOk="0">
                  <a:moveTo>
                    <a:pt x="42250" y="40773"/>
                  </a:moveTo>
                  <a:lnTo>
                    <a:pt x="42250" y="40773"/>
                  </a:lnTo>
                  <a:lnTo>
                    <a:pt x="41032" y="40114"/>
                  </a:lnTo>
                  <a:lnTo>
                    <a:pt x="39794" y="39475"/>
                  </a:lnTo>
                  <a:lnTo>
                    <a:pt x="38556" y="38856"/>
                  </a:lnTo>
                  <a:lnTo>
                    <a:pt x="37278" y="38257"/>
                  </a:lnTo>
                  <a:lnTo>
                    <a:pt x="36000" y="37678"/>
                  </a:lnTo>
                  <a:lnTo>
                    <a:pt x="34702" y="37119"/>
                  </a:lnTo>
                  <a:lnTo>
                    <a:pt x="33384" y="36580"/>
                  </a:lnTo>
                  <a:lnTo>
                    <a:pt x="32067" y="36080"/>
                  </a:lnTo>
                  <a:lnTo>
                    <a:pt x="30729" y="35581"/>
                  </a:lnTo>
                  <a:lnTo>
                    <a:pt x="29391" y="35102"/>
                  </a:lnTo>
                  <a:lnTo>
                    <a:pt x="28033" y="34663"/>
                  </a:lnTo>
                  <a:lnTo>
                    <a:pt x="26656" y="34243"/>
                  </a:lnTo>
                  <a:lnTo>
                    <a:pt x="25278" y="33824"/>
                  </a:lnTo>
                  <a:lnTo>
                    <a:pt x="23900" y="33445"/>
                  </a:lnTo>
                  <a:lnTo>
                    <a:pt x="22503" y="33085"/>
                  </a:lnTo>
                  <a:lnTo>
                    <a:pt x="21085" y="32746"/>
                  </a:lnTo>
                  <a:lnTo>
                    <a:pt x="21085" y="32746"/>
                  </a:lnTo>
                  <a:lnTo>
                    <a:pt x="19927" y="32486"/>
                  </a:lnTo>
                  <a:lnTo>
                    <a:pt x="18749" y="32267"/>
                  </a:lnTo>
                  <a:lnTo>
                    <a:pt x="17551" y="32047"/>
                  </a:lnTo>
                  <a:lnTo>
                    <a:pt x="16353" y="31887"/>
                  </a:lnTo>
                  <a:lnTo>
                    <a:pt x="15754" y="31827"/>
                  </a:lnTo>
                  <a:lnTo>
                    <a:pt x="15155" y="31768"/>
                  </a:lnTo>
                  <a:lnTo>
                    <a:pt x="14556" y="31728"/>
                  </a:lnTo>
                  <a:lnTo>
                    <a:pt x="13957" y="31708"/>
                  </a:lnTo>
                  <a:lnTo>
                    <a:pt x="13358" y="31708"/>
                  </a:lnTo>
                  <a:lnTo>
                    <a:pt x="12739" y="31708"/>
                  </a:lnTo>
                  <a:lnTo>
                    <a:pt x="12140" y="31748"/>
                  </a:lnTo>
                  <a:lnTo>
                    <a:pt x="11541" y="31788"/>
                  </a:lnTo>
                  <a:lnTo>
                    <a:pt x="11541" y="31788"/>
                  </a:lnTo>
                  <a:lnTo>
                    <a:pt x="10942" y="31867"/>
                  </a:lnTo>
                  <a:lnTo>
                    <a:pt x="10343" y="31947"/>
                  </a:lnTo>
                  <a:lnTo>
                    <a:pt x="9764" y="32047"/>
                  </a:lnTo>
                  <a:lnTo>
                    <a:pt x="9165" y="32187"/>
                  </a:lnTo>
                  <a:lnTo>
                    <a:pt x="8606" y="32347"/>
                  </a:lnTo>
                  <a:lnTo>
                    <a:pt x="8047" y="32506"/>
                  </a:lnTo>
                  <a:lnTo>
                    <a:pt x="7488" y="32706"/>
                  </a:lnTo>
                  <a:lnTo>
                    <a:pt x="6969" y="32926"/>
                  </a:lnTo>
                  <a:lnTo>
                    <a:pt x="6449" y="33165"/>
                  </a:lnTo>
                  <a:lnTo>
                    <a:pt x="5950" y="33425"/>
                  </a:lnTo>
                  <a:lnTo>
                    <a:pt x="5491" y="33704"/>
                  </a:lnTo>
                  <a:lnTo>
                    <a:pt x="5032" y="34024"/>
                  </a:lnTo>
                  <a:lnTo>
                    <a:pt x="4633" y="34363"/>
                  </a:lnTo>
                  <a:lnTo>
                    <a:pt x="4233" y="34723"/>
                  </a:lnTo>
                  <a:lnTo>
                    <a:pt x="3874" y="35102"/>
                  </a:lnTo>
                  <a:lnTo>
                    <a:pt x="3554" y="35501"/>
                  </a:lnTo>
                  <a:lnTo>
                    <a:pt x="3554" y="35501"/>
                  </a:lnTo>
                  <a:lnTo>
                    <a:pt x="3415" y="35242"/>
                  </a:lnTo>
                  <a:lnTo>
                    <a:pt x="3415" y="35242"/>
                  </a:lnTo>
                  <a:lnTo>
                    <a:pt x="2935" y="34164"/>
                  </a:lnTo>
                  <a:lnTo>
                    <a:pt x="2496" y="33085"/>
                  </a:lnTo>
                  <a:lnTo>
                    <a:pt x="2077" y="32007"/>
                  </a:lnTo>
                  <a:lnTo>
                    <a:pt x="1697" y="30909"/>
                  </a:lnTo>
                  <a:lnTo>
                    <a:pt x="1358" y="29791"/>
                  </a:lnTo>
                  <a:lnTo>
                    <a:pt x="1059" y="28693"/>
                  </a:lnTo>
                  <a:lnTo>
                    <a:pt x="799" y="27575"/>
                  </a:lnTo>
                  <a:lnTo>
                    <a:pt x="579" y="26456"/>
                  </a:lnTo>
                  <a:lnTo>
                    <a:pt x="400" y="25318"/>
                  </a:lnTo>
                  <a:lnTo>
                    <a:pt x="240" y="24200"/>
                  </a:lnTo>
                  <a:lnTo>
                    <a:pt x="120" y="23062"/>
                  </a:lnTo>
                  <a:lnTo>
                    <a:pt x="40" y="21924"/>
                  </a:lnTo>
                  <a:lnTo>
                    <a:pt x="0" y="20786"/>
                  </a:lnTo>
                  <a:lnTo>
                    <a:pt x="0" y="19648"/>
                  </a:lnTo>
                  <a:lnTo>
                    <a:pt x="40" y="18510"/>
                  </a:lnTo>
                  <a:lnTo>
                    <a:pt x="100" y="17372"/>
                  </a:lnTo>
                  <a:lnTo>
                    <a:pt x="200" y="16254"/>
                  </a:lnTo>
                  <a:lnTo>
                    <a:pt x="340" y="15115"/>
                  </a:lnTo>
                  <a:lnTo>
                    <a:pt x="519" y="13977"/>
                  </a:lnTo>
                  <a:lnTo>
                    <a:pt x="739" y="12859"/>
                  </a:lnTo>
                  <a:lnTo>
                    <a:pt x="999" y="11741"/>
                  </a:lnTo>
                  <a:lnTo>
                    <a:pt x="1278" y="10623"/>
                  </a:lnTo>
                  <a:lnTo>
                    <a:pt x="1598" y="9525"/>
                  </a:lnTo>
                  <a:lnTo>
                    <a:pt x="1957" y="8427"/>
                  </a:lnTo>
                  <a:lnTo>
                    <a:pt x="2356" y="7328"/>
                  </a:lnTo>
                  <a:lnTo>
                    <a:pt x="2796" y="6250"/>
                  </a:lnTo>
                  <a:lnTo>
                    <a:pt x="3255" y="5192"/>
                  </a:lnTo>
                  <a:lnTo>
                    <a:pt x="3754" y="4134"/>
                  </a:lnTo>
                  <a:lnTo>
                    <a:pt x="4293" y="3076"/>
                  </a:lnTo>
                  <a:lnTo>
                    <a:pt x="4872" y="2037"/>
                  </a:lnTo>
                  <a:lnTo>
                    <a:pt x="5491" y="1019"/>
                  </a:lnTo>
                  <a:lnTo>
                    <a:pt x="6130" y="1"/>
                  </a:lnTo>
                  <a:lnTo>
                    <a:pt x="6130" y="1"/>
                  </a:lnTo>
                  <a:lnTo>
                    <a:pt x="8346" y="320"/>
                  </a:lnTo>
                  <a:lnTo>
                    <a:pt x="10563" y="600"/>
                  </a:lnTo>
                  <a:lnTo>
                    <a:pt x="12799" y="859"/>
                  </a:lnTo>
                  <a:lnTo>
                    <a:pt x="15055" y="1079"/>
                  </a:lnTo>
                  <a:lnTo>
                    <a:pt x="17291" y="1298"/>
                  </a:lnTo>
                  <a:lnTo>
                    <a:pt x="19548" y="1478"/>
                  </a:lnTo>
                  <a:lnTo>
                    <a:pt x="21804" y="1638"/>
                  </a:lnTo>
                  <a:lnTo>
                    <a:pt x="24060" y="1758"/>
                  </a:lnTo>
                  <a:lnTo>
                    <a:pt x="26316" y="1878"/>
                  </a:lnTo>
                  <a:lnTo>
                    <a:pt x="28592" y="1957"/>
                  </a:lnTo>
                  <a:lnTo>
                    <a:pt x="30849" y="2017"/>
                  </a:lnTo>
                  <a:lnTo>
                    <a:pt x="33105" y="2037"/>
                  </a:lnTo>
                  <a:lnTo>
                    <a:pt x="35361" y="2057"/>
                  </a:lnTo>
                  <a:lnTo>
                    <a:pt x="37597" y="2037"/>
                  </a:lnTo>
                  <a:lnTo>
                    <a:pt x="39854" y="1977"/>
                  </a:lnTo>
                  <a:lnTo>
                    <a:pt x="42090" y="1897"/>
                  </a:lnTo>
                  <a:lnTo>
                    <a:pt x="42090" y="1897"/>
                  </a:lnTo>
                  <a:lnTo>
                    <a:pt x="41531" y="3076"/>
                  </a:lnTo>
                  <a:lnTo>
                    <a:pt x="41012" y="4254"/>
                  </a:lnTo>
                  <a:lnTo>
                    <a:pt x="40552" y="5432"/>
                  </a:lnTo>
                  <a:lnTo>
                    <a:pt x="40113" y="6610"/>
                  </a:lnTo>
                  <a:lnTo>
                    <a:pt x="39734" y="7808"/>
                  </a:lnTo>
                  <a:lnTo>
                    <a:pt x="39374" y="8986"/>
                  </a:lnTo>
                  <a:lnTo>
                    <a:pt x="39055" y="10184"/>
                  </a:lnTo>
                  <a:lnTo>
                    <a:pt x="38775" y="11382"/>
                  </a:lnTo>
                  <a:lnTo>
                    <a:pt x="38536" y="12600"/>
                  </a:lnTo>
                  <a:lnTo>
                    <a:pt x="38316" y="13798"/>
                  </a:lnTo>
                  <a:lnTo>
                    <a:pt x="38156" y="15016"/>
                  </a:lnTo>
                  <a:lnTo>
                    <a:pt x="38017" y="16214"/>
                  </a:lnTo>
                  <a:lnTo>
                    <a:pt x="37917" y="17432"/>
                  </a:lnTo>
                  <a:lnTo>
                    <a:pt x="37837" y="18650"/>
                  </a:lnTo>
                  <a:lnTo>
                    <a:pt x="37817" y="19867"/>
                  </a:lnTo>
                  <a:lnTo>
                    <a:pt x="37817" y="21085"/>
                  </a:lnTo>
                  <a:lnTo>
                    <a:pt x="37857" y="22303"/>
                  </a:lnTo>
                  <a:lnTo>
                    <a:pt x="37917" y="23521"/>
                  </a:lnTo>
                  <a:lnTo>
                    <a:pt x="38017" y="24739"/>
                  </a:lnTo>
                  <a:lnTo>
                    <a:pt x="38156" y="25957"/>
                  </a:lnTo>
                  <a:lnTo>
                    <a:pt x="38316" y="27175"/>
                  </a:lnTo>
                  <a:lnTo>
                    <a:pt x="38516" y="28393"/>
                  </a:lnTo>
                  <a:lnTo>
                    <a:pt x="38735" y="29611"/>
                  </a:lnTo>
                  <a:lnTo>
                    <a:pt x="38995" y="30829"/>
                  </a:lnTo>
                  <a:lnTo>
                    <a:pt x="39295" y="32027"/>
                  </a:lnTo>
                  <a:lnTo>
                    <a:pt x="39614" y="33245"/>
                  </a:lnTo>
                  <a:lnTo>
                    <a:pt x="39953" y="34443"/>
                  </a:lnTo>
                  <a:lnTo>
                    <a:pt x="40333" y="35661"/>
                  </a:lnTo>
                  <a:lnTo>
                    <a:pt x="40732" y="36859"/>
                  </a:lnTo>
                  <a:lnTo>
                    <a:pt x="41171" y="38057"/>
                  </a:lnTo>
                  <a:lnTo>
                    <a:pt x="41631" y="39255"/>
                  </a:lnTo>
                  <a:lnTo>
                    <a:pt x="42110" y="40433"/>
                  </a:lnTo>
                  <a:lnTo>
                    <a:pt x="42110" y="40433"/>
                  </a:lnTo>
                  <a:lnTo>
                    <a:pt x="42250" y="407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3030;p43">
              <a:extLst>
                <a:ext uri="{FF2B5EF4-FFF2-40B4-BE49-F238E27FC236}">
                  <a16:creationId xmlns:a16="http://schemas.microsoft.com/office/drawing/2014/main" id="{441FB24A-B740-4254-8434-1691EA9DA090}"/>
                </a:ext>
              </a:extLst>
            </p:cNvPr>
            <p:cNvSpPr/>
            <p:nvPr/>
          </p:nvSpPr>
          <p:spPr>
            <a:xfrm>
              <a:off x="4425050" y="5629175"/>
              <a:ext cx="602025" cy="572050"/>
            </a:xfrm>
            <a:custGeom>
              <a:avLst/>
              <a:gdLst/>
              <a:ahLst/>
              <a:cxnLst/>
              <a:rect l="l" t="t" r="r" b="b"/>
              <a:pathLst>
                <a:path w="24081" h="22882" extrusionOk="0">
                  <a:moveTo>
                    <a:pt x="11561" y="0"/>
                  </a:moveTo>
                  <a:lnTo>
                    <a:pt x="9804" y="40"/>
                  </a:lnTo>
                  <a:lnTo>
                    <a:pt x="10623" y="1478"/>
                  </a:lnTo>
                  <a:lnTo>
                    <a:pt x="11462" y="2975"/>
                  </a:lnTo>
                  <a:lnTo>
                    <a:pt x="11242" y="3734"/>
                  </a:lnTo>
                  <a:lnTo>
                    <a:pt x="11022" y="4513"/>
                  </a:lnTo>
                  <a:lnTo>
                    <a:pt x="10823" y="5291"/>
                  </a:lnTo>
                  <a:lnTo>
                    <a:pt x="10643" y="6070"/>
                  </a:lnTo>
                  <a:lnTo>
                    <a:pt x="10483" y="6849"/>
                  </a:lnTo>
                  <a:lnTo>
                    <a:pt x="10343" y="7647"/>
                  </a:lnTo>
                  <a:lnTo>
                    <a:pt x="10224" y="8426"/>
                  </a:lnTo>
                  <a:lnTo>
                    <a:pt x="10104" y="9225"/>
                  </a:lnTo>
                  <a:lnTo>
                    <a:pt x="8247" y="9205"/>
                  </a:lnTo>
                  <a:lnTo>
                    <a:pt x="6370" y="9245"/>
                  </a:lnTo>
                  <a:lnTo>
                    <a:pt x="4713" y="9305"/>
                  </a:lnTo>
                  <a:lnTo>
                    <a:pt x="3056" y="9384"/>
                  </a:lnTo>
                  <a:lnTo>
                    <a:pt x="520" y="6928"/>
                  </a:lnTo>
                  <a:lnTo>
                    <a:pt x="320" y="9065"/>
                  </a:lnTo>
                  <a:lnTo>
                    <a:pt x="160" y="11022"/>
                  </a:lnTo>
                  <a:lnTo>
                    <a:pt x="1" y="12879"/>
                  </a:lnTo>
                  <a:lnTo>
                    <a:pt x="340" y="12539"/>
                  </a:lnTo>
                  <a:lnTo>
                    <a:pt x="680" y="12220"/>
                  </a:lnTo>
                  <a:lnTo>
                    <a:pt x="1039" y="11880"/>
                  </a:lnTo>
                  <a:lnTo>
                    <a:pt x="1398" y="11581"/>
                  </a:lnTo>
                  <a:lnTo>
                    <a:pt x="2117" y="11002"/>
                  </a:lnTo>
                  <a:lnTo>
                    <a:pt x="2736" y="10522"/>
                  </a:lnTo>
                  <a:lnTo>
                    <a:pt x="4553" y="10423"/>
                  </a:lnTo>
                  <a:lnTo>
                    <a:pt x="6370" y="10363"/>
                  </a:lnTo>
                  <a:lnTo>
                    <a:pt x="8187" y="10343"/>
                  </a:lnTo>
                  <a:lnTo>
                    <a:pt x="9984" y="10343"/>
                  </a:lnTo>
                  <a:lnTo>
                    <a:pt x="9924" y="11241"/>
                  </a:lnTo>
                  <a:lnTo>
                    <a:pt x="9864" y="12120"/>
                  </a:lnTo>
                  <a:lnTo>
                    <a:pt x="9844" y="13018"/>
                  </a:lnTo>
                  <a:lnTo>
                    <a:pt x="9844" y="13917"/>
                  </a:lnTo>
                  <a:lnTo>
                    <a:pt x="9844" y="14795"/>
                  </a:lnTo>
                  <a:lnTo>
                    <a:pt x="9884" y="15694"/>
                  </a:lnTo>
                  <a:lnTo>
                    <a:pt x="9944" y="16572"/>
                  </a:lnTo>
                  <a:lnTo>
                    <a:pt x="10044" y="17471"/>
                  </a:lnTo>
                  <a:lnTo>
                    <a:pt x="10124" y="18170"/>
                  </a:lnTo>
                  <a:lnTo>
                    <a:pt x="10224" y="18869"/>
                  </a:lnTo>
                  <a:lnTo>
                    <a:pt x="10323" y="19587"/>
                  </a:lnTo>
                  <a:lnTo>
                    <a:pt x="10443" y="20286"/>
                  </a:lnTo>
                  <a:lnTo>
                    <a:pt x="8986" y="22802"/>
                  </a:lnTo>
                  <a:lnTo>
                    <a:pt x="10603" y="22862"/>
                  </a:lnTo>
                  <a:lnTo>
                    <a:pt x="12180" y="22882"/>
                  </a:lnTo>
                  <a:lnTo>
                    <a:pt x="13758" y="22862"/>
                  </a:lnTo>
                  <a:lnTo>
                    <a:pt x="15315" y="22822"/>
                  </a:lnTo>
                  <a:lnTo>
                    <a:pt x="14856" y="22483"/>
                  </a:lnTo>
                  <a:lnTo>
                    <a:pt x="14397" y="22163"/>
                  </a:lnTo>
                  <a:lnTo>
                    <a:pt x="13458" y="21544"/>
                  </a:lnTo>
                  <a:lnTo>
                    <a:pt x="12540" y="20965"/>
                  </a:lnTo>
                  <a:lnTo>
                    <a:pt x="11601" y="20346"/>
                  </a:lnTo>
                  <a:lnTo>
                    <a:pt x="11382" y="19128"/>
                  </a:lnTo>
                  <a:lnTo>
                    <a:pt x="11202" y="17870"/>
                  </a:lnTo>
                  <a:lnTo>
                    <a:pt x="11082" y="16632"/>
                  </a:lnTo>
                  <a:lnTo>
                    <a:pt x="11002" y="15374"/>
                  </a:lnTo>
                  <a:lnTo>
                    <a:pt x="10962" y="14136"/>
                  </a:lnTo>
                  <a:lnTo>
                    <a:pt x="10962" y="12879"/>
                  </a:lnTo>
                  <a:lnTo>
                    <a:pt x="11022" y="11621"/>
                  </a:lnTo>
                  <a:lnTo>
                    <a:pt x="11122" y="10383"/>
                  </a:lnTo>
                  <a:lnTo>
                    <a:pt x="12580" y="10443"/>
                  </a:lnTo>
                  <a:lnTo>
                    <a:pt x="14037" y="10522"/>
                  </a:lnTo>
                  <a:lnTo>
                    <a:pt x="15495" y="10622"/>
                  </a:lnTo>
                  <a:lnTo>
                    <a:pt x="16952" y="10762"/>
                  </a:lnTo>
                  <a:lnTo>
                    <a:pt x="17951" y="10862"/>
                  </a:lnTo>
                  <a:lnTo>
                    <a:pt x="18949" y="10982"/>
                  </a:lnTo>
                  <a:lnTo>
                    <a:pt x="20946" y="11241"/>
                  </a:lnTo>
                  <a:lnTo>
                    <a:pt x="23322" y="13777"/>
                  </a:lnTo>
                  <a:lnTo>
                    <a:pt x="23601" y="11641"/>
                  </a:lnTo>
                  <a:lnTo>
                    <a:pt x="23861" y="9704"/>
                  </a:lnTo>
                  <a:lnTo>
                    <a:pt x="24080" y="7827"/>
                  </a:lnTo>
                  <a:lnTo>
                    <a:pt x="23721" y="8166"/>
                  </a:lnTo>
                  <a:lnTo>
                    <a:pt x="23342" y="8506"/>
                  </a:lnTo>
                  <a:lnTo>
                    <a:pt x="22942" y="8825"/>
                  </a:lnTo>
                  <a:lnTo>
                    <a:pt x="22563" y="9145"/>
                  </a:lnTo>
                  <a:lnTo>
                    <a:pt x="21784" y="9704"/>
                  </a:lnTo>
                  <a:lnTo>
                    <a:pt x="21125" y="10143"/>
                  </a:lnTo>
                  <a:lnTo>
                    <a:pt x="19887" y="9983"/>
                  </a:lnTo>
                  <a:lnTo>
                    <a:pt x="18669" y="9824"/>
                  </a:lnTo>
                  <a:lnTo>
                    <a:pt x="17432" y="9684"/>
                  </a:lnTo>
                  <a:lnTo>
                    <a:pt x="16194" y="9564"/>
                  </a:lnTo>
                  <a:lnTo>
                    <a:pt x="14956" y="9464"/>
                  </a:lnTo>
                  <a:lnTo>
                    <a:pt x="13718" y="9384"/>
                  </a:lnTo>
                  <a:lnTo>
                    <a:pt x="12480" y="9305"/>
                  </a:lnTo>
                  <a:lnTo>
                    <a:pt x="11242" y="9265"/>
                  </a:lnTo>
                  <a:lnTo>
                    <a:pt x="11362" y="8386"/>
                  </a:lnTo>
                  <a:lnTo>
                    <a:pt x="11501" y="7508"/>
                  </a:lnTo>
                  <a:lnTo>
                    <a:pt x="11661" y="6649"/>
                  </a:lnTo>
                  <a:lnTo>
                    <a:pt x="11861" y="5770"/>
                  </a:lnTo>
                  <a:lnTo>
                    <a:pt x="12061" y="4972"/>
                  </a:lnTo>
                  <a:lnTo>
                    <a:pt x="12280" y="4193"/>
                  </a:lnTo>
                  <a:lnTo>
                    <a:pt x="12500" y="3394"/>
                  </a:lnTo>
                  <a:lnTo>
                    <a:pt x="12759" y="2616"/>
                  </a:lnTo>
                  <a:lnTo>
                    <a:pt x="14696" y="1398"/>
                  </a:lnTo>
                  <a:lnTo>
                    <a:pt x="15674" y="779"/>
                  </a:lnTo>
                  <a:lnTo>
                    <a:pt x="16154" y="439"/>
                  </a:lnTo>
                  <a:lnTo>
                    <a:pt x="16653" y="100"/>
                  </a:lnTo>
                  <a:lnTo>
                    <a:pt x="14956" y="40"/>
                  </a:lnTo>
                  <a:lnTo>
                    <a:pt x="132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3031;p43">
              <a:extLst>
                <a:ext uri="{FF2B5EF4-FFF2-40B4-BE49-F238E27FC236}">
                  <a16:creationId xmlns:a16="http://schemas.microsoft.com/office/drawing/2014/main" id="{1073F032-5093-474A-B42E-A29DE109B73F}"/>
                </a:ext>
              </a:extLst>
            </p:cNvPr>
            <p:cNvSpPr/>
            <p:nvPr/>
          </p:nvSpPr>
          <p:spPr>
            <a:xfrm>
              <a:off x="4425050" y="5629175"/>
              <a:ext cx="602025" cy="572050"/>
            </a:xfrm>
            <a:custGeom>
              <a:avLst/>
              <a:gdLst/>
              <a:ahLst/>
              <a:cxnLst/>
              <a:rect l="l" t="t" r="r" b="b"/>
              <a:pathLst>
                <a:path w="24081" h="22882" fill="none" extrusionOk="0">
                  <a:moveTo>
                    <a:pt x="24080" y="7827"/>
                  </a:moveTo>
                  <a:lnTo>
                    <a:pt x="24080" y="7827"/>
                  </a:lnTo>
                  <a:lnTo>
                    <a:pt x="23721" y="8166"/>
                  </a:lnTo>
                  <a:lnTo>
                    <a:pt x="23342" y="8506"/>
                  </a:lnTo>
                  <a:lnTo>
                    <a:pt x="22942" y="8825"/>
                  </a:lnTo>
                  <a:lnTo>
                    <a:pt x="22563" y="9145"/>
                  </a:lnTo>
                  <a:lnTo>
                    <a:pt x="21784" y="9704"/>
                  </a:lnTo>
                  <a:lnTo>
                    <a:pt x="21125" y="10143"/>
                  </a:lnTo>
                  <a:lnTo>
                    <a:pt x="21125" y="10143"/>
                  </a:lnTo>
                  <a:lnTo>
                    <a:pt x="19887" y="9983"/>
                  </a:lnTo>
                  <a:lnTo>
                    <a:pt x="18669" y="9824"/>
                  </a:lnTo>
                  <a:lnTo>
                    <a:pt x="17432" y="9684"/>
                  </a:lnTo>
                  <a:lnTo>
                    <a:pt x="16194" y="9564"/>
                  </a:lnTo>
                  <a:lnTo>
                    <a:pt x="14956" y="9464"/>
                  </a:lnTo>
                  <a:lnTo>
                    <a:pt x="13718" y="9384"/>
                  </a:lnTo>
                  <a:lnTo>
                    <a:pt x="12480" y="9305"/>
                  </a:lnTo>
                  <a:lnTo>
                    <a:pt x="11242" y="9265"/>
                  </a:lnTo>
                  <a:lnTo>
                    <a:pt x="11242" y="9265"/>
                  </a:lnTo>
                  <a:lnTo>
                    <a:pt x="11362" y="8386"/>
                  </a:lnTo>
                  <a:lnTo>
                    <a:pt x="11501" y="7508"/>
                  </a:lnTo>
                  <a:lnTo>
                    <a:pt x="11661" y="6649"/>
                  </a:lnTo>
                  <a:lnTo>
                    <a:pt x="11861" y="5770"/>
                  </a:lnTo>
                  <a:lnTo>
                    <a:pt x="11861" y="5770"/>
                  </a:lnTo>
                  <a:lnTo>
                    <a:pt x="12061" y="4972"/>
                  </a:lnTo>
                  <a:lnTo>
                    <a:pt x="12280" y="4193"/>
                  </a:lnTo>
                  <a:lnTo>
                    <a:pt x="12500" y="3394"/>
                  </a:lnTo>
                  <a:lnTo>
                    <a:pt x="12759" y="2616"/>
                  </a:lnTo>
                  <a:lnTo>
                    <a:pt x="12759" y="2616"/>
                  </a:lnTo>
                  <a:lnTo>
                    <a:pt x="14696" y="1398"/>
                  </a:lnTo>
                  <a:lnTo>
                    <a:pt x="15674" y="779"/>
                  </a:lnTo>
                  <a:lnTo>
                    <a:pt x="16154" y="439"/>
                  </a:lnTo>
                  <a:lnTo>
                    <a:pt x="16653" y="100"/>
                  </a:lnTo>
                  <a:lnTo>
                    <a:pt x="16653" y="100"/>
                  </a:lnTo>
                  <a:lnTo>
                    <a:pt x="14956" y="40"/>
                  </a:lnTo>
                  <a:lnTo>
                    <a:pt x="13259" y="0"/>
                  </a:lnTo>
                  <a:lnTo>
                    <a:pt x="11561" y="0"/>
                  </a:lnTo>
                  <a:lnTo>
                    <a:pt x="9804" y="40"/>
                  </a:lnTo>
                  <a:lnTo>
                    <a:pt x="9804" y="40"/>
                  </a:lnTo>
                  <a:lnTo>
                    <a:pt x="10623" y="1478"/>
                  </a:lnTo>
                  <a:lnTo>
                    <a:pt x="11462" y="2975"/>
                  </a:lnTo>
                  <a:lnTo>
                    <a:pt x="11462" y="2975"/>
                  </a:lnTo>
                  <a:lnTo>
                    <a:pt x="11242" y="3734"/>
                  </a:lnTo>
                  <a:lnTo>
                    <a:pt x="11022" y="4513"/>
                  </a:lnTo>
                  <a:lnTo>
                    <a:pt x="10823" y="5291"/>
                  </a:lnTo>
                  <a:lnTo>
                    <a:pt x="10643" y="6070"/>
                  </a:lnTo>
                  <a:lnTo>
                    <a:pt x="10483" y="6849"/>
                  </a:lnTo>
                  <a:lnTo>
                    <a:pt x="10343" y="7647"/>
                  </a:lnTo>
                  <a:lnTo>
                    <a:pt x="10224" y="8426"/>
                  </a:lnTo>
                  <a:lnTo>
                    <a:pt x="10104" y="9225"/>
                  </a:lnTo>
                  <a:lnTo>
                    <a:pt x="10104" y="9225"/>
                  </a:lnTo>
                  <a:lnTo>
                    <a:pt x="8247" y="9205"/>
                  </a:lnTo>
                  <a:lnTo>
                    <a:pt x="6370" y="9245"/>
                  </a:lnTo>
                  <a:lnTo>
                    <a:pt x="6370" y="9245"/>
                  </a:lnTo>
                  <a:lnTo>
                    <a:pt x="4713" y="9305"/>
                  </a:lnTo>
                  <a:lnTo>
                    <a:pt x="3056" y="9384"/>
                  </a:lnTo>
                  <a:lnTo>
                    <a:pt x="520" y="6928"/>
                  </a:lnTo>
                  <a:lnTo>
                    <a:pt x="520" y="6928"/>
                  </a:lnTo>
                  <a:lnTo>
                    <a:pt x="320" y="9065"/>
                  </a:lnTo>
                  <a:lnTo>
                    <a:pt x="160" y="11022"/>
                  </a:lnTo>
                  <a:lnTo>
                    <a:pt x="1" y="12879"/>
                  </a:lnTo>
                  <a:lnTo>
                    <a:pt x="1" y="12879"/>
                  </a:lnTo>
                  <a:lnTo>
                    <a:pt x="340" y="12539"/>
                  </a:lnTo>
                  <a:lnTo>
                    <a:pt x="680" y="12220"/>
                  </a:lnTo>
                  <a:lnTo>
                    <a:pt x="1039" y="11880"/>
                  </a:lnTo>
                  <a:lnTo>
                    <a:pt x="1398" y="11581"/>
                  </a:lnTo>
                  <a:lnTo>
                    <a:pt x="2117" y="11002"/>
                  </a:lnTo>
                  <a:lnTo>
                    <a:pt x="2736" y="10522"/>
                  </a:lnTo>
                  <a:lnTo>
                    <a:pt x="2736" y="10522"/>
                  </a:lnTo>
                  <a:lnTo>
                    <a:pt x="4553" y="10423"/>
                  </a:lnTo>
                  <a:lnTo>
                    <a:pt x="6370" y="10363"/>
                  </a:lnTo>
                  <a:lnTo>
                    <a:pt x="8187" y="10343"/>
                  </a:lnTo>
                  <a:lnTo>
                    <a:pt x="9984" y="10343"/>
                  </a:lnTo>
                  <a:lnTo>
                    <a:pt x="9984" y="10343"/>
                  </a:lnTo>
                  <a:lnTo>
                    <a:pt x="9924" y="11241"/>
                  </a:lnTo>
                  <a:lnTo>
                    <a:pt x="9864" y="12120"/>
                  </a:lnTo>
                  <a:lnTo>
                    <a:pt x="9844" y="13018"/>
                  </a:lnTo>
                  <a:lnTo>
                    <a:pt x="9844" y="13917"/>
                  </a:lnTo>
                  <a:lnTo>
                    <a:pt x="9844" y="14795"/>
                  </a:lnTo>
                  <a:lnTo>
                    <a:pt x="9884" y="15694"/>
                  </a:lnTo>
                  <a:lnTo>
                    <a:pt x="9944" y="16572"/>
                  </a:lnTo>
                  <a:lnTo>
                    <a:pt x="10044" y="17471"/>
                  </a:lnTo>
                  <a:lnTo>
                    <a:pt x="10044" y="17471"/>
                  </a:lnTo>
                  <a:lnTo>
                    <a:pt x="10124" y="18170"/>
                  </a:lnTo>
                  <a:lnTo>
                    <a:pt x="10224" y="18869"/>
                  </a:lnTo>
                  <a:lnTo>
                    <a:pt x="10323" y="19587"/>
                  </a:lnTo>
                  <a:lnTo>
                    <a:pt x="10443" y="20286"/>
                  </a:lnTo>
                  <a:lnTo>
                    <a:pt x="10443" y="20286"/>
                  </a:lnTo>
                  <a:lnTo>
                    <a:pt x="8986" y="22802"/>
                  </a:lnTo>
                  <a:lnTo>
                    <a:pt x="8986" y="22802"/>
                  </a:lnTo>
                  <a:lnTo>
                    <a:pt x="10603" y="22862"/>
                  </a:lnTo>
                  <a:lnTo>
                    <a:pt x="12180" y="22882"/>
                  </a:lnTo>
                  <a:lnTo>
                    <a:pt x="13758" y="22862"/>
                  </a:lnTo>
                  <a:lnTo>
                    <a:pt x="15315" y="22822"/>
                  </a:lnTo>
                  <a:lnTo>
                    <a:pt x="15315" y="22822"/>
                  </a:lnTo>
                  <a:lnTo>
                    <a:pt x="14856" y="22483"/>
                  </a:lnTo>
                  <a:lnTo>
                    <a:pt x="14397" y="22163"/>
                  </a:lnTo>
                  <a:lnTo>
                    <a:pt x="13458" y="21544"/>
                  </a:lnTo>
                  <a:lnTo>
                    <a:pt x="12540" y="20965"/>
                  </a:lnTo>
                  <a:lnTo>
                    <a:pt x="11601" y="20346"/>
                  </a:lnTo>
                  <a:lnTo>
                    <a:pt x="11601" y="20346"/>
                  </a:lnTo>
                  <a:lnTo>
                    <a:pt x="11382" y="19128"/>
                  </a:lnTo>
                  <a:lnTo>
                    <a:pt x="11202" y="17870"/>
                  </a:lnTo>
                  <a:lnTo>
                    <a:pt x="11082" y="16632"/>
                  </a:lnTo>
                  <a:lnTo>
                    <a:pt x="11002" y="15374"/>
                  </a:lnTo>
                  <a:lnTo>
                    <a:pt x="10962" y="14136"/>
                  </a:lnTo>
                  <a:lnTo>
                    <a:pt x="10962" y="12879"/>
                  </a:lnTo>
                  <a:lnTo>
                    <a:pt x="11022" y="11621"/>
                  </a:lnTo>
                  <a:lnTo>
                    <a:pt x="11122" y="10383"/>
                  </a:lnTo>
                  <a:lnTo>
                    <a:pt x="11122" y="10383"/>
                  </a:lnTo>
                  <a:lnTo>
                    <a:pt x="12580" y="10443"/>
                  </a:lnTo>
                  <a:lnTo>
                    <a:pt x="14037" y="10522"/>
                  </a:lnTo>
                  <a:lnTo>
                    <a:pt x="15495" y="10622"/>
                  </a:lnTo>
                  <a:lnTo>
                    <a:pt x="16952" y="10762"/>
                  </a:lnTo>
                  <a:lnTo>
                    <a:pt x="16952" y="10762"/>
                  </a:lnTo>
                  <a:lnTo>
                    <a:pt x="17951" y="10862"/>
                  </a:lnTo>
                  <a:lnTo>
                    <a:pt x="18949" y="10982"/>
                  </a:lnTo>
                  <a:lnTo>
                    <a:pt x="20946" y="11241"/>
                  </a:lnTo>
                  <a:lnTo>
                    <a:pt x="23322" y="13777"/>
                  </a:lnTo>
                  <a:lnTo>
                    <a:pt x="23322" y="13777"/>
                  </a:lnTo>
                  <a:lnTo>
                    <a:pt x="23601" y="11641"/>
                  </a:lnTo>
                  <a:lnTo>
                    <a:pt x="23861" y="9704"/>
                  </a:lnTo>
                  <a:lnTo>
                    <a:pt x="24080" y="78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3032;p43">
              <a:extLst>
                <a:ext uri="{FF2B5EF4-FFF2-40B4-BE49-F238E27FC236}">
                  <a16:creationId xmlns:a16="http://schemas.microsoft.com/office/drawing/2014/main" id="{3B1BC39B-3FFE-4150-81BD-B76F9B0CA3BC}"/>
                </a:ext>
              </a:extLst>
            </p:cNvPr>
            <p:cNvSpPr/>
            <p:nvPr/>
          </p:nvSpPr>
          <p:spPr>
            <a:xfrm>
              <a:off x="4397600" y="6160275"/>
              <a:ext cx="937450" cy="324475"/>
            </a:xfrm>
            <a:custGeom>
              <a:avLst/>
              <a:gdLst/>
              <a:ahLst/>
              <a:cxnLst/>
              <a:rect l="l" t="t" r="r" b="b"/>
              <a:pathLst>
                <a:path w="37498" h="12979" extrusionOk="0">
                  <a:moveTo>
                    <a:pt x="14097" y="1"/>
                  </a:moveTo>
                  <a:lnTo>
                    <a:pt x="15255" y="759"/>
                  </a:lnTo>
                  <a:lnTo>
                    <a:pt x="15834" y="1159"/>
                  </a:lnTo>
                  <a:lnTo>
                    <a:pt x="16413" y="1578"/>
                  </a:lnTo>
                  <a:lnTo>
                    <a:pt x="14776" y="1618"/>
                  </a:lnTo>
                  <a:lnTo>
                    <a:pt x="13119" y="1638"/>
                  </a:lnTo>
                  <a:lnTo>
                    <a:pt x="11621" y="1618"/>
                  </a:lnTo>
                  <a:lnTo>
                    <a:pt x="10084" y="1558"/>
                  </a:lnTo>
                  <a:lnTo>
                    <a:pt x="10862" y="220"/>
                  </a:lnTo>
                  <a:lnTo>
                    <a:pt x="10403" y="300"/>
                  </a:lnTo>
                  <a:lnTo>
                    <a:pt x="9944" y="380"/>
                  </a:lnTo>
                  <a:lnTo>
                    <a:pt x="9485" y="500"/>
                  </a:lnTo>
                  <a:lnTo>
                    <a:pt x="9045" y="620"/>
                  </a:lnTo>
                  <a:lnTo>
                    <a:pt x="8586" y="739"/>
                  </a:lnTo>
                  <a:lnTo>
                    <a:pt x="8147" y="899"/>
                  </a:lnTo>
                  <a:lnTo>
                    <a:pt x="7708" y="1059"/>
                  </a:lnTo>
                  <a:lnTo>
                    <a:pt x="7268" y="1239"/>
                  </a:lnTo>
                  <a:lnTo>
                    <a:pt x="6649" y="1518"/>
                  </a:lnTo>
                  <a:lnTo>
                    <a:pt x="6050" y="1818"/>
                  </a:lnTo>
                  <a:lnTo>
                    <a:pt x="5451" y="2157"/>
                  </a:lnTo>
                  <a:lnTo>
                    <a:pt x="4892" y="2536"/>
                  </a:lnTo>
                  <a:lnTo>
                    <a:pt x="4333" y="2936"/>
                  </a:lnTo>
                  <a:lnTo>
                    <a:pt x="3794" y="3355"/>
                  </a:lnTo>
                  <a:lnTo>
                    <a:pt x="3295" y="3814"/>
                  </a:lnTo>
                  <a:lnTo>
                    <a:pt x="2816" y="4293"/>
                  </a:lnTo>
                  <a:lnTo>
                    <a:pt x="2357" y="4793"/>
                  </a:lnTo>
                  <a:lnTo>
                    <a:pt x="1917" y="5312"/>
                  </a:lnTo>
                  <a:lnTo>
                    <a:pt x="1518" y="5851"/>
                  </a:lnTo>
                  <a:lnTo>
                    <a:pt x="1159" y="6410"/>
                  </a:lnTo>
                  <a:lnTo>
                    <a:pt x="819" y="6989"/>
                  </a:lnTo>
                  <a:lnTo>
                    <a:pt x="500" y="7588"/>
                  </a:lnTo>
                  <a:lnTo>
                    <a:pt x="240" y="8207"/>
                  </a:lnTo>
                  <a:lnTo>
                    <a:pt x="1" y="8846"/>
                  </a:lnTo>
                  <a:lnTo>
                    <a:pt x="140" y="9105"/>
                  </a:lnTo>
                  <a:lnTo>
                    <a:pt x="460" y="8706"/>
                  </a:lnTo>
                  <a:lnTo>
                    <a:pt x="819" y="8327"/>
                  </a:lnTo>
                  <a:lnTo>
                    <a:pt x="1219" y="7967"/>
                  </a:lnTo>
                  <a:lnTo>
                    <a:pt x="1618" y="7628"/>
                  </a:lnTo>
                  <a:lnTo>
                    <a:pt x="2077" y="7308"/>
                  </a:lnTo>
                  <a:lnTo>
                    <a:pt x="2536" y="7029"/>
                  </a:lnTo>
                  <a:lnTo>
                    <a:pt x="3035" y="6769"/>
                  </a:lnTo>
                  <a:lnTo>
                    <a:pt x="3555" y="6530"/>
                  </a:lnTo>
                  <a:lnTo>
                    <a:pt x="4074" y="6310"/>
                  </a:lnTo>
                  <a:lnTo>
                    <a:pt x="4633" y="6110"/>
                  </a:lnTo>
                  <a:lnTo>
                    <a:pt x="5192" y="5951"/>
                  </a:lnTo>
                  <a:lnTo>
                    <a:pt x="5751" y="5791"/>
                  </a:lnTo>
                  <a:lnTo>
                    <a:pt x="6350" y="5651"/>
                  </a:lnTo>
                  <a:lnTo>
                    <a:pt x="6929" y="5551"/>
                  </a:lnTo>
                  <a:lnTo>
                    <a:pt x="7528" y="5471"/>
                  </a:lnTo>
                  <a:lnTo>
                    <a:pt x="8127" y="5392"/>
                  </a:lnTo>
                  <a:lnTo>
                    <a:pt x="9045" y="5332"/>
                  </a:lnTo>
                  <a:lnTo>
                    <a:pt x="9984" y="5312"/>
                  </a:lnTo>
                  <a:lnTo>
                    <a:pt x="10942" y="5332"/>
                  </a:lnTo>
                  <a:lnTo>
                    <a:pt x="11921" y="5392"/>
                  </a:lnTo>
                  <a:lnTo>
                    <a:pt x="12899" y="5491"/>
                  </a:lnTo>
                  <a:lnTo>
                    <a:pt x="13857" y="5611"/>
                  </a:lnTo>
                  <a:lnTo>
                    <a:pt x="14816" y="5771"/>
                  </a:lnTo>
                  <a:lnTo>
                    <a:pt x="15774" y="5951"/>
                  </a:lnTo>
                  <a:lnTo>
                    <a:pt x="16733" y="6150"/>
                  </a:lnTo>
                  <a:lnTo>
                    <a:pt x="17671" y="6350"/>
                  </a:lnTo>
                  <a:lnTo>
                    <a:pt x="18849" y="6629"/>
                  </a:lnTo>
                  <a:lnTo>
                    <a:pt x="20007" y="6929"/>
                  </a:lnTo>
                  <a:lnTo>
                    <a:pt x="21165" y="7228"/>
                  </a:lnTo>
                  <a:lnTo>
                    <a:pt x="22303" y="7568"/>
                  </a:lnTo>
                  <a:lnTo>
                    <a:pt x="23441" y="7907"/>
                  </a:lnTo>
                  <a:lnTo>
                    <a:pt x="24579" y="8247"/>
                  </a:lnTo>
                  <a:lnTo>
                    <a:pt x="25718" y="8626"/>
                  </a:lnTo>
                  <a:lnTo>
                    <a:pt x="26836" y="9006"/>
                  </a:lnTo>
                  <a:lnTo>
                    <a:pt x="27934" y="9405"/>
                  </a:lnTo>
                  <a:lnTo>
                    <a:pt x="29052" y="9824"/>
                  </a:lnTo>
                  <a:lnTo>
                    <a:pt x="30130" y="10243"/>
                  </a:lnTo>
                  <a:lnTo>
                    <a:pt x="31228" y="10703"/>
                  </a:lnTo>
                  <a:lnTo>
                    <a:pt x="32306" y="11162"/>
                  </a:lnTo>
                  <a:lnTo>
                    <a:pt x="33365" y="11621"/>
                  </a:lnTo>
                  <a:lnTo>
                    <a:pt x="34423" y="12120"/>
                  </a:lnTo>
                  <a:lnTo>
                    <a:pt x="35461" y="12619"/>
                  </a:lnTo>
                  <a:lnTo>
                    <a:pt x="36480" y="12799"/>
                  </a:lnTo>
                  <a:lnTo>
                    <a:pt x="37498" y="12979"/>
                  </a:lnTo>
                  <a:lnTo>
                    <a:pt x="37498" y="12979"/>
                  </a:lnTo>
                  <a:lnTo>
                    <a:pt x="36000" y="11621"/>
                  </a:lnTo>
                  <a:lnTo>
                    <a:pt x="34503" y="10283"/>
                  </a:lnTo>
                  <a:lnTo>
                    <a:pt x="32985" y="8966"/>
                  </a:lnTo>
                  <a:lnTo>
                    <a:pt x="32227" y="8327"/>
                  </a:lnTo>
                  <a:lnTo>
                    <a:pt x="31448" y="7688"/>
                  </a:lnTo>
                  <a:lnTo>
                    <a:pt x="30150" y="6669"/>
                  </a:lnTo>
                  <a:lnTo>
                    <a:pt x="29491" y="6170"/>
                  </a:lnTo>
                  <a:lnTo>
                    <a:pt x="28832" y="5691"/>
                  </a:lnTo>
                  <a:lnTo>
                    <a:pt x="28153" y="5212"/>
                  </a:lnTo>
                  <a:lnTo>
                    <a:pt x="27475" y="4753"/>
                  </a:lnTo>
                  <a:lnTo>
                    <a:pt x="26776" y="4293"/>
                  </a:lnTo>
                  <a:lnTo>
                    <a:pt x="26077" y="3854"/>
                  </a:lnTo>
                  <a:lnTo>
                    <a:pt x="25378" y="3435"/>
                  </a:lnTo>
                  <a:lnTo>
                    <a:pt x="24659" y="3036"/>
                  </a:lnTo>
                  <a:lnTo>
                    <a:pt x="23921" y="2656"/>
                  </a:lnTo>
                  <a:lnTo>
                    <a:pt x="23182" y="2297"/>
                  </a:lnTo>
                  <a:lnTo>
                    <a:pt x="22443" y="1957"/>
                  </a:lnTo>
                  <a:lnTo>
                    <a:pt x="21684" y="1638"/>
                  </a:lnTo>
                  <a:lnTo>
                    <a:pt x="20926" y="1358"/>
                  </a:lnTo>
                  <a:lnTo>
                    <a:pt x="20147" y="1079"/>
                  </a:lnTo>
                  <a:lnTo>
                    <a:pt x="19408" y="859"/>
                  </a:lnTo>
                  <a:lnTo>
                    <a:pt x="18669" y="659"/>
                  </a:lnTo>
                  <a:lnTo>
                    <a:pt x="17911" y="480"/>
                  </a:lnTo>
                  <a:lnTo>
                    <a:pt x="17152" y="320"/>
                  </a:lnTo>
                  <a:lnTo>
                    <a:pt x="16393" y="200"/>
                  </a:lnTo>
                  <a:lnTo>
                    <a:pt x="15634" y="100"/>
                  </a:lnTo>
                  <a:lnTo>
                    <a:pt x="14876" y="41"/>
                  </a:lnTo>
                  <a:lnTo>
                    <a:pt x="140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3033;p43">
              <a:extLst>
                <a:ext uri="{FF2B5EF4-FFF2-40B4-BE49-F238E27FC236}">
                  <a16:creationId xmlns:a16="http://schemas.microsoft.com/office/drawing/2014/main" id="{BD6597A9-8734-4633-AC1D-4FB50313C7B1}"/>
                </a:ext>
              </a:extLst>
            </p:cNvPr>
            <p:cNvSpPr/>
            <p:nvPr/>
          </p:nvSpPr>
          <p:spPr>
            <a:xfrm>
              <a:off x="4397600" y="6160275"/>
              <a:ext cx="937450" cy="324475"/>
            </a:xfrm>
            <a:custGeom>
              <a:avLst/>
              <a:gdLst/>
              <a:ahLst/>
              <a:cxnLst/>
              <a:rect l="l" t="t" r="r" b="b"/>
              <a:pathLst>
                <a:path w="37498" h="12979" fill="none" extrusionOk="0">
                  <a:moveTo>
                    <a:pt x="14097" y="1"/>
                  </a:moveTo>
                  <a:lnTo>
                    <a:pt x="14097" y="1"/>
                  </a:lnTo>
                  <a:lnTo>
                    <a:pt x="15255" y="759"/>
                  </a:lnTo>
                  <a:lnTo>
                    <a:pt x="15834" y="1159"/>
                  </a:lnTo>
                  <a:lnTo>
                    <a:pt x="16413" y="1578"/>
                  </a:lnTo>
                  <a:lnTo>
                    <a:pt x="16413" y="1578"/>
                  </a:lnTo>
                  <a:lnTo>
                    <a:pt x="14776" y="1618"/>
                  </a:lnTo>
                  <a:lnTo>
                    <a:pt x="13119" y="1638"/>
                  </a:lnTo>
                  <a:lnTo>
                    <a:pt x="13119" y="1638"/>
                  </a:lnTo>
                  <a:lnTo>
                    <a:pt x="11621" y="1618"/>
                  </a:lnTo>
                  <a:lnTo>
                    <a:pt x="10084" y="1558"/>
                  </a:lnTo>
                  <a:lnTo>
                    <a:pt x="10084" y="1558"/>
                  </a:lnTo>
                  <a:lnTo>
                    <a:pt x="10862" y="220"/>
                  </a:lnTo>
                  <a:lnTo>
                    <a:pt x="10862" y="220"/>
                  </a:lnTo>
                  <a:lnTo>
                    <a:pt x="10403" y="300"/>
                  </a:lnTo>
                  <a:lnTo>
                    <a:pt x="9944" y="380"/>
                  </a:lnTo>
                  <a:lnTo>
                    <a:pt x="9485" y="500"/>
                  </a:lnTo>
                  <a:lnTo>
                    <a:pt x="9045" y="620"/>
                  </a:lnTo>
                  <a:lnTo>
                    <a:pt x="8586" y="739"/>
                  </a:lnTo>
                  <a:lnTo>
                    <a:pt x="8147" y="899"/>
                  </a:lnTo>
                  <a:lnTo>
                    <a:pt x="7708" y="1059"/>
                  </a:lnTo>
                  <a:lnTo>
                    <a:pt x="7268" y="1239"/>
                  </a:lnTo>
                  <a:lnTo>
                    <a:pt x="7268" y="1239"/>
                  </a:lnTo>
                  <a:lnTo>
                    <a:pt x="6649" y="1518"/>
                  </a:lnTo>
                  <a:lnTo>
                    <a:pt x="6050" y="1818"/>
                  </a:lnTo>
                  <a:lnTo>
                    <a:pt x="5451" y="2157"/>
                  </a:lnTo>
                  <a:lnTo>
                    <a:pt x="4892" y="2536"/>
                  </a:lnTo>
                  <a:lnTo>
                    <a:pt x="4333" y="2936"/>
                  </a:lnTo>
                  <a:lnTo>
                    <a:pt x="3794" y="3355"/>
                  </a:lnTo>
                  <a:lnTo>
                    <a:pt x="3295" y="3814"/>
                  </a:lnTo>
                  <a:lnTo>
                    <a:pt x="2816" y="4293"/>
                  </a:lnTo>
                  <a:lnTo>
                    <a:pt x="2357" y="4793"/>
                  </a:lnTo>
                  <a:lnTo>
                    <a:pt x="1917" y="5312"/>
                  </a:lnTo>
                  <a:lnTo>
                    <a:pt x="1518" y="5851"/>
                  </a:lnTo>
                  <a:lnTo>
                    <a:pt x="1159" y="6410"/>
                  </a:lnTo>
                  <a:lnTo>
                    <a:pt x="819" y="6989"/>
                  </a:lnTo>
                  <a:lnTo>
                    <a:pt x="500" y="7588"/>
                  </a:lnTo>
                  <a:lnTo>
                    <a:pt x="240" y="8207"/>
                  </a:lnTo>
                  <a:lnTo>
                    <a:pt x="1" y="8846"/>
                  </a:lnTo>
                  <a:lnTo>
                    <a:pt x="1" y="8846"/>
                  </a:lnTo>
                  <a:lnTo>
                    <a:pt x="140" y="9105"/>
                  </a:lnTo>
                  <a:lnTo>
                    <a:pt x="140" y="9105"/>
                  </a:lnTo>
                  <a:lnTo>
                    <a:pt x="460" y="8706"/>
                  </a:lnTo>
                  <a:lnTo>
                    <a:pt x="819" y="8327"/>
                  </a:lnTo>
                  <a:lnTo>
                    <a:pt x="1219" y="7967"/>
                  </a:lnTo>
                  <a:lnTo>
                    <a:pt x="1618" y="7628"/>
                  </a:lnTo>
                  <a:lnTo>
                    <a:pt x="2077" y="7308"/>
                  </a:lnTo>
                  <a:lnTo>
                    <a:pt x="2536" y="7029"/>
                  </a:lnTo>
                  <a:lnTo>
                    <a:pt x="3035" y="6769"/>
                  </a:lnTo>
                  <a:lnTo>
                    <a:pt x="3555" y="6530"/>
                  </a:lnTo>
                  <a:lnTo>
                    <a:pt x="4074" y="6310"/>
                  </a:lnTo>
                  <a:lnTo>
                    <a:pt x="4633" y="6110"/>
                  </a:lnTo>
                  <a:lnTo>
                    <a:pt x="5192" y="5951"/>
                  </a:lnTo>
                  <a:lnTo>
                    <a:pt x="5751" y="5791"/>
                  </a:lnTo>
                  <a:lnTo>
                    <a:pt x="6350" y="5651"/>
                  </a:lnTo>
                  <a:lnTo>
                    <a:pt x="6929" y="5551"/>
                  </a:lnTo>
                  <a:lnTo>
                    <a:pt x="7528" y="5471"/>
                  </a:lnTo>
                  <a:lnTo>
                    <a:pt x="8127" y="5392"/>
                  </a:lnTo>
                  <a:lnTo>
                    <a:pt x="8127" y="5392"/>
                  </a:lnTo>
                  <a:lnTo>
                    <a:pt x="9045" y="5332"/>
                  </a:lnTo>
                  <a:lnTo>
                    <a:pt x="9984" y="5312"/>
                  </a:lnTo>
                  <a:lnTo>
                    <a:pt x="9984" y="5312"/>
                  </a:lnTo>
                  <a:lnTo>
                    <a:pt x="10942" y="5332"/>
                  </a:lnTo>
                  <a:lnTo>
                    <a:pt x="11921" y="5392"/>
                  </a:lnTo>
                  <a:lnTo>
                    <a:pt x="12899" y="5491"/>
                  </a:lnTo>
                  <a:lnTo>
                    <a:pt x="13857" y="5611"/>
                  </a:lnTo>
                  <a:lnTo>
                    <a:pt x="14816" y="5771"/>
                  </a:lnTo>
                  <a:lnTo>
                    <a:pt x="15774" y="5951"/>
                  </a:lnTo>
                  <a:lnTo>
                    <a:pt x="16733" y="6150"/>
                  </a:lnTo>
                  <a:lnTo>
                    <a:pt x="17671" y="6350"/>
                  </a:lnTo>
                  <a:lnTo>
                    <a:pt x="17671" y="6350"/>
                  </a:lnTo>
                  <a:lnTo>
                    <a:pt x="18849" y="6629"/>
                  </a:lnTo>
                  <a:lnTo>
                    <a:pt x="20007" y="6929"/>
                  </a:lnTo>
                  <a:lnTo>
                    <a:pt x="21165" y="7228"/>
                  </a:lnTo>
                  <a:lnTo>
                    <a:pt x="22303" y="7568"/>
                  </a:lnTo>
                  <a:lnTo>
                    <a:pt x="23441" y="7907"/>
                  </a:lnTo>
                  <a:lnTo>
                    <a:pt x="24579" y="8247"/>
                  </a:lnTo>
                  <a:lnTo>
                    <a:pt x="25718" y="8626"/>
                  </a:lnTo>
                  <a:lnTo>
                    <a:pt x="26836" y="9006"/>
                  </a:lnTo>
                  <a:lnTo>
                    <a:pt x="27934" y="9405"/>
                  </a:lnTo>
                  <a:lnTo>
                    <a:pt x="29052" y="9824"/>
                  </a:lnTo>
                  <a:lnTo>
                    <a:pt x="30130" y="10243"/>
                  </a:lnTo>
                  <a:lnTo>
                    <a:pt x="31228" y="10703"/>
                  </a:lnTo>
                  <a:lnTo>
                    <a:pt x="32306" y="11162"/>
                  </a:lnTo>
                  <a:lnTo>
                    <a:pt x="33365" y="11621"/>
                  </a:lnTo>
                  <a:lnTo>
                    <a:pt x="34423" y="12120"/>
                  </a:lnTo>
                  <a:lnTo>
                    <a:pt x="35461" y="12619"/>
                  </a:lnTo>
                  <a:lnTo>
                    <a:pt x="35461" y="12619"/>
                  </a:lnTo>
                  <a:lnTo>
                    <a:pt x="36480" y="12799"/>
                  </a:lnTo>
                  <a:lnTo>
                    <a:pt x="37498" y="12979"/>
                  </a:lnTo>
                  <a:lnTo>
                    <a:pt x="37498" y="12979"/>
                  </a:lnTo>
                  <a:lnTo>
                    <a:pt x="36000" y="11621"/>
                  </a:lnTo>
                  <a:lnTo>
                    <a:pt x="34503" y="10283"/>
                  </a:lnTo>
                  <a:lnTo>
                    <a:pt x="32985" y="8966"/>
                  </a:lnTo>
                  <a:lnTo>
                    <a:pt x="32227" y="8327"/>
                  </a:lnTo>
                  <a:lnTo>
                    <a:pt x="31448" y="7688"/>
                  </a:lnTo>
                  <a:lnTo>
                    <a:pt x="31448" y="7688"/>
                  </a:lnTo>
                  <a:lnTo>
                    <a:pt x="30150" y="6669"/>
                  </a:lnTo>
                  <a:lnTo>
                    <a:pt x="29491" y="6170"/>
                  </a:lnTo>
                  <a:lnTo>
                    <a:pt x="28832" y="5691"/>
                  </a:lnTo>
                  <a:lnTo>
                    <a:pt x="28153" y="5212"/>
                  </a:lnTo>
                  <a:lnTo>
                    <a:pt x="27475" y="4753"/>
                  </a:lnTo>
                  <a:lnTo>
                    <a:pt x="26776" y="4293"/>
                  </a:lnTo>
                  <a:lnTo>
                    <a:pt x="26077" y="3854"/>
                  </a:lnTo>
                  <a:lnTo>
                    <a:pt x="25378" y="3435"/>
                  </a:lnTo>
                  <a:lnTo>
                    <a:pt x="24659" y="3036"/>
                  </a:lnTo>
                  <a:lnTo>
                    <a:pt x="23921" y="2656"/>
                  </a:lnTo>
                  <a:lnTo>
                    <a:pt x="23182" y="2297"/>
                  </a:lnTo>
                  <a:lnTo>
                    <a:pt x="22443" y="1957"/>
                  </a:lnTo>
                  <a:lnTo>
                    <a:pt x="21684" y="1638"/>
                  </a:lnTo>
                  <a:lnTo>
                    <a:pt x="20926" y="1358"/>
                  </a:lnTo>
                  <a:lnTo>
                    <a:pt x="20147" y="1079"/>
                  </a:lnTo>
                  <a:lnTo>
                    <a:pt x="20147" y="1079"/>
                  </a:lnTo>
                  <a:lnTo>
                    <a:pt x="19408" y="859"/>
                  </a:lnTo>
                  <a:lnTo>
                    <a:pt x="18669" y="659"/>
                  </a:lnTo>
                  <a:lnTo>
                    <a:pt x="17911" y="480"/>
                  </a:lnTo>
                  <a:lnTo>
                    <a:pt x="17152" y="320"/>
                  </a:lnTo>
                  <a:lnTo>
                    <a:pt x="16393" y="200"/>
                  </a:lnTo>
                  <a:lnTo>
                    <a:pt x="15634" y="100"/>
                  </a:lnTo>
                  <a:lnTo>
                    <a:pt x="14876" y="41"/>
                  </a:lnTo>
                  <a:lnTo>
                    <a:pt x="140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3034;p43">
              <a:extLst>
                <a:ext uri="{FF2B5EF4-FFF2-40B4-BE49-F238E27FC236}">
                  <a16:creationId xmlns:a16="http://schemas.microsoft.com/office/drawing/2014/main" id="{7BB18B9A-D069-4C6E-A23A-B15CAB54399B}"/>
                </a:ext>
              </a:extLst>
            </p:cNvPr>
            <p:cNvSpPr/>
            <p:nvPr/>
          </p:nvSpPr>
          <p:spPr>
            <a:xfrm>
              <a:off x="4649675" y="6160275"/>
              <a:ext cx="158275" cy="40950"/>
            </a:xfrm>
            <a:custGeom>
              <a:avLst/>
              <a:gdLst/>
              <a:ahLst/>
              <a:cxnLst/>
              <a:rect l="l" t="t" r="r" b="b"/>
              <a:pathLst>
                <a:path w="6331" h="1638" extrusionOk="0">
                  <a:moveTo>
                    <a:pt x="3535" y="1"/>
                  </a:moveTo>
                  <a:lnTo>
                    <a:pt x="2836" y="21"/>
                  </a:lnTo>
                  <a:lnTo>
                    <a:pt x="2157" y="60"/>
                  </a:lnTo>
                  <a:lnTo>
                    <a:pt x="1458" y="120"/>
                  </a:lnTo>
                  <a:lnTo>
                    <a:pt x="779" y="220"/>
                  </a:lnTo>
                  <a:lnTo>
                    <a:pt x="1" y="1558"/>
                  </a:lnTo>
                  <a:lnTo>
                    <a:pt x="1538" y="1618"/>
                  </a:lnTo>
                  <a:lnTo>
                    <a:pt x="3036" y="1638"/>
                  </a:lnTo>
                  <a:lnTo>
                    <a:pt x="4693" y="1618"/>
                  </a:lnTo>
                  <a:lnTo>
                    <a:pt x="6330" y="1578"/>
                  </a:lnTo>
                  <a:lnTo>
                    <a:pt x="5751" y="1159"/>
                  </a:lnTo>
                  <a:lnTo>
                    <a:pt x="5172" y="759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3035;p43">
              <a:extLst>
                <a:ext uri="{FF2B5EF4-FFF2-40B4-BE49-F238E27FC236}">
                  <a16:creationId xmlns:a16="http://schemas.microsoft.com/office/drawing/2014/main" id="{98627D07-026C-4A32-9C71-633D1E20F487}"/>
                </a:ext>
              </a:extLst>
            </p:cNvPr>
            <p:cNvSpPr/>
            <p:nvPr/>
          </p:nvSpPr>
          <p:spPr>
            <a:xfrm>
              <a:off x="4649675" y="6160275"/>
              <a:ext cx="158275" cy="40950"/>
            </a:xfrm>
            <a:custGeom>
              <a:avLst/>
              <a:gdLst/>
              <a:ahLst/>
              <a:cxnLst/>
              <a:rect l="l" t="t" r="r" b="b"/>
              <a:pathLst>
                <a:path w="6331" h="1638" fill="none" extrusionOk="0">
                  <a:moveTo>
                    <a:pt x="3535" y="1"/>
                  </a:moveTo>
                  <a:lnTo>
                    <a:pt x="3535" y="1"/>
                  </a:lnTo>
                  <a:lnTo>
                    <a:pt x="2836" y="21"/>
                  </a:lnTo>
                  <a:lnTo>
                    <a:pt x="2157" y="60"/>
                  </a:lnTo>
                  <a:lnTo>
                    <a:pt x="1458" y="120"/>
                  </a:lnTo>
                  <a:lnTo>
                    <a:pt x="779" y="220"/>
                  </a:lnTo>
                  <a:lnTo>
                    <a:pt x="779" y="220"/>
                  </a:lnTo>
                  <a:lnTo>
                    <a:pt x="1" y="1558"/>
                  </a:lnTo>
                  <a:lnTo>
                    <a:pt x="1" y="1558"/>
                  </a:lnTo>
                  <a:lnTo>
                    <a:pt x="1538" y="1618"/>
                  </a:lnTo>
                  <a:lnTo>
                    <a:pt x="3036" y="1638"/>
                  </a:lnTo>
                  <a:lnTo>
                    <a:pt x="3036" y="1638"/>
                  </a:lnTo>
                  <a:lnTo>
                    <a:pt x="4693" y="1618"/>
                  </a:lnTo>
                  <a:lnTo>
                    <a:pt x="6330" y="1578"/>
                  </a:lnTo>
                  <a:lnTo>
                    <a:pt x="6330" y="1578"/>
                  </a:lnTo>
                  <a:lnTo>
                    <a:pt x="5751" y="1159"/>
                  </a:lnTo>
                  <a:lnTo>
                    <a:pt x="5172" y="759"/>
                  </a:lnTo>
                  <a:lnTo>
                    <a:pt x="4014" y="1"/>
                  </a:lnTo>
                  <a:lnTo>
                    <a:pt x="4014" y="1"/>
                  </a:lnTo>
                  <a:lnTo>
                    <a:pt x="3535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3036;p43">
              <a:extLst>
                <a:ext uri="{FF2B5EF4-FFF2-40B4-BE49-F238E27FC236}">
                  <a16:creationId xmlns:a16="http://schemas.microsoft.com/office/drawing/2014/main" id="{8F86489D-4FC8-40CC-9235-CB2C5992AD56}"/>
                </a:ext>
              </a:extLst>
            </p:cNvPr>
            <p:cNvSpPr/>
            <p:nvPr/>
          </p:nvSpPr>
          <p:spPr>
            <a:xfrm>
              <a:off x="4483450" y="5635650"/>
              <a:ext cx="71900" cy="513175"/>
            </a:xfrm>
            <a:custGeom>
              <a:avLst/>
              <a:gdLst/>
              <a:ahLst/>
              <a:cxnLst/>
              <a:rect l="l" t="t" r="r" b="b"/>
              <a:pathLst>
                <a:path w="2876" h="20527" extrusionOk="0">
                  <a:moveTo>
                    <a:pt x="2876" y="1"/>
                  </a:moveTo>
                  <a:lnTo>
                    <a:pt x="2577" y="580"/>
                  </a:lnTo>
                  <a:lnTo>
                    <a:pt x="2297" y="1179"/>
                  </a:lnTo>
                  <a:lnTo>
                    <a:pt x="2037" y="1778"/>
                  </a:lnTo>
                  <a:lnTo>
                    <a:pt x="1798" y="2397"/>
                  </a:lnTo>
                  <a:lnTo>
                    <a:pt x="1578" y="3016"/>
                  </a:lnTo>
                  <a:lnTo>
                    <a:pt x="1359" y="3635"/>
                  </a:lnTo>
                  <a:lnTo>
                    <a:pt x="1159" y="4273"/>
                  </a:lnTo>
                  <a:lnTo>
                    <a:pt x="979" y="4912"/>
                  </a:lnTo>
                  <a:lnTo>
                    <a:pt x="680" y="6190"/>
                  </a:lnTo>
                  <a:lnTo>
                    <a:pt x="420" y="7488"/>
                  </a:lnTo>
                  <a:lnTo>
                    <a:pt x="240" y="8666"/>
                  </a:lnTo>
                  <a:lnTo>
                    <a:pt x="720" y="9125"/>
                  </a:lnTo>
                  <a:lnTo>
                    <a:pt x="839" y="9125"/>
                  </a:lnTo>
                  <a:lnTo>
                    <a:pt x="859" y="8866"/>
                  </a:lnTo>
                  <a:lnTo>
                    <a:pt x="1039" y="7588"/>
                  </a:lnTo>
                  <a:lnTo>
                    <a:pt x="1239" y="6290"/>
                  </a:lnTo>
                  <a:lnTo>
                    <a:pt x="1478" y="5032"/>
                  </a:lnTo>
                  <a:lnTo>
                    <a:pt x="1778" y="3754"/>
                  </a:lnTo>
                  <a:lnTo>
                    <a:pt x="2117" y="2496"/>
                  </a:lnTo>
                  <a:lnTo>
                    <a:pt x="2477" y="1239"/>
                  </a:lnTo>
                  <a:lnTo>
                    <a:pt x="2876" y="1"/>
                  </a:lnTo>
                  <a:close/>
                  <a:moveTo>
                    <a:pt x="740" y="10244"/>
                  </a:moveTo>
                  <a:lnTo>
                    <a:pt x="400" y="10263"/>
                  </a:lnTo>
                  <a:lnTo>
                    <a:pt x="61" y="10523"/>
                  </a:lnTo>
                  <a:lnTo>
                    <a:pt x="21" y="11422"/>
                  </a:lnTo>
                  <a:lnTo>
                    <a:pt x="1" y="12759"/>
                  </a:lnTo>
                  <a:lnTo>
                    <a:pt x="61" y="14077"/>
                  </a:lnTo>
                  <a:lnTo>
                    <a:pt x="181" y="15395"/>
                  </a:lnTo>
                  <a:lnTo>
                    <a:pt x="240" y="16054"/>
                  </a:lnTo>
                  <a:lnTo>
                    <a:pt x="340" y="16693"/>
                  </a:lnTo>
                  <a:lnTo>
                    <a:pt x="460" y="17352"/>
                  </a:lnTo>
                  <a:lnTo>
                    <a:pt x="580" y="17991"/>
                  </a:lnTo>
                  <a:lnTo>
                    <a:pt x="740" y="18630"/>
                  </a:lnTo>
                  <a:lnTo>
                    <a:pt x="899" y="19268"/>
                  </a:lnTo>
                  <a:lnTo>
                    <a:pt x="1079" y="19907"/>
                  </a:lnTo>
                  <a:lnTo>
                    <a:pt x="1279" y="20526"/>
                  </a:lnTo>
                  <a:lnTo>
                    <a:pt x="1079" y="19248"/>
                  </a:lnTo>
                  <a:lnTo>
                    <a:pt x="899" y="17951"/>
                  </a:lnTo>
                  <a:lnTo>
                    <a:pt x="780" y="16653"/>
                  </a:lnTo>
                  <a:lnTo>
                    <a:pt x="680" y="15355"/>
                  </a:lnTo>
                  <a:lnTo>
                    <a:pt x="640" y="14057"/>
                  </a:lnTo>
                  <a:lnTo>
                    <a:pt x="620" y="12759"/>
                  </a:lnTo>
                  <a:lnTo>
                    <a:pt x="660" y="11461"/>
                  </a:lnTo>
                  <a:lnTo>
                    <a:pt x="740" y="102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" name="Google Shape;3037;p43">
              <a:extLst>
                <a:ext uri="{FF2B5EF4-FFF2-40B4-BE49-F238E27FC236}">
                  <a16:creationId xmlns:a16="http://schemas.microsoft.com/office/drawing/2014/main" id="{59E4B2C4-6E63-4B3D-AB4A-2625F5AE602E}"/>
                </a:ext>
              </a:extLst>
            </p:cNvPr>
            <p:cNvSpPr/>
            <p:nvPr/>
          </p:nvSpPr>
          <p:spPr>
            <a:xfrm>
              <a:off x="4489450" y="5635650"/>
              <a:ext cx="65900" cy="228150"/>
            </a:xfrm>
            <a:custGeom>
              <a:avLst/>
              <a:gdLst/>
              <a:ahLst/>
              <a:cxnLst/>
              <a:rect l="l" t="t" r="r" b="b"/>
              <a:pathLst>
                <a:path w="2636" h="9126" fill="none" extrusionOk="0">
                  <a:moveTo>
                    <a:pt x="2636" y="1"/>
                  </a:moveTo>
                  <a:lnTo>
                    <a:pt x="2636" y="1"/>
                  </a:lnTo>
                  <a:lnTo>
                    <a:pt x="2337" y="580"/>
                  </a:lnTo>
                  <a:lnTo>
                    <a:pt x="2057" y="1179"/>
                  </a:lnTo>
                  <a:lnTo>
                    <a:pt x="1797" y="1778"/>
                  </a:lnTo>
                  <a:lnTo>
                    <a:pt x="1558" y="2397"/>
                  </a:lnTo>
                  <a:lnTo>
                    <a:pt x="1338" y="3016"/>
                  </a:lnTo>
                  <a:lnTo>
                    <a:pt x="1119" y="3635"/>
                  </a:lnTo>
                  <a:lnTo>
                    <a:pt x="919" y="4273"/>
                  </a:lnTo>
                  <a:lnTo>
                    <a:pt x="739" y="4912"/>
                  </a:lnTo>
                  <a:lnTo>
                    <a:pt x="739" y="4912"/>
                  </a:lnTo>
                  <a:lnTo>
                    <a:pt x="440" y="6190"/>
                  </a:lnTo>
                  <a:lnTo>
                    <a:pt x="180" y="7488"/>
                  </a:lnTo>
                  <a:lnTo>
                    <a:pt x="0" y="8666"/>
                  </a:lnTo>
                  <a:lnTo>
                    <a:pt x="480" y="9125"/>
                  </a:lnTo>
                  <a:lnTo>
                    <a:pt x="480" y="9125"/>
                  </a:lnTo>
                  <a:lnTo>
                    <a:pt x="599" y="9125"/>
                  </a:lnTo>
                  <a:lnTo>
                    <a:pt x="619" y="8866"/>
                  </a:lnTo>
                  <a:lnTo>
                    <a:pt x="799" y="7588"/>
                  </a:lnTo>
                  <a:lnTo>
                    <a:pt x="999" y="6290"/>
                  </a:lnTo>
                  <a:lnTo>
                    <a:pt x="999" y="6290"/>
                  </a:lnTo>
                  <a:lnTo>
                    <a:pt x="1238" y="5032"/>
                  </a:lnTo>
                  <a:lnTo>
                    <a:pt x="1238" y="5032"/>
                  </a:lnTo>
                  <a:lnTo>
                    <a:pt x="1538" y="3754"/>
                  </a:lnTo>
                  <a:lnTo>
                    <a:pt x="1877" y="2496"/>
                  </a:lnTo>
                  <a:lnTo>
                    <a:pt x="2237" y="1239"/>
                  </a:lnTo>
                  <a:lnTo>
                    <a:pt x="2636" y="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3038;p43">
              <a:extLst>
                <a:ext uri="{FF2B5EF4-FFF2-40B4-BE49-F238E27FC236}">
                  <a16:creationId xmlns:a16="http://schemas.microsoft.com/office/drawing/2014/main" id="{CC643AFF-13E5-4D75-B5F3-AB291F8A4B71}"/>
                </a:ext>
              </a:extLst>
            </p:cNvPr>
            <p:cNvSpPr/>
            <p:nvPr/>
          </p:nvSpPr>
          <p:spPr>
            <a:xfrm>
              <a:off x="4484950" y="5852300"/>
              <a:ext cx="19500" cy="46450"/>
            </a:xfrm>
            <a:custGeom>
              <a:avLst/>
              <a:gdLst/>
              <a:ahLst/>
              <a:cxnLst/>
              <a:rect l="l" t="t" r="r" b="b"/>
              <a:pathLst>
                <a:path w="780" h="1858" extrusionOk="0">
                  <a:moveTo>
                    <a:pt x="180" y="0"/>
                  </a:moveTo>
                  <a:lnTo>
                    <a:pt x="160" y="120"/>
                  </a:lnTo>
                  <a:lnTo>
                    <a:pt x="21" y="1438"/>
                  </a:lnTo>
                  <a:lnTo>
                    <a:pt x="1" y="1857"/>
                  </a:lnTo>
                  <a:lnTo>
                    <a:pt x="340" y="1597"/>
                  </a:lnTo>
                  <a:lnTo>
                    <a:pt x="680" y="1578"/>
                  </a:lnTo>
                  <a:lnTo>
                    <a:pt x="680" y="1498"/>
                  </a:lnTo>
                  <a:lnTo>
                    <a:pt x="779" y="459"/>
                  </a:lnTo>
                  <a:lnTo>
                    <a:pt x="660" y="45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" name="Google Shape;3039;p43">
              <a:extLst>
                <a:ext uri="{FF2B5EF4-FFF2-40B4-BE49-F238E27FC236}">
                  <a16:creationId xmlns:a16="http://schemas.microsoft.com/office/drawing/2014/main" id="{36378D63-8F6A-4958-87E6-993D74832E12}"/>
                </a:ext>
              </a:extLst>
            </p:cNvPr>
            <p:cNvSpPr/>
            <p:nvPr/>
          </p:nvSpPr>
          <p:spPr>
            <a:xfrm>
              <a:off x="4748025" y="5651625"/>
              <a:ext cx="64400" cy="491200"/>
            </a:xfrm>
            <a:custGeom>
              <a:avLst/>
              <a:gdLst/>
              <a:ahLst/>
              <a:cxnLst/>
              <a:rect l="l" t="t" r="r" b="b"/>
              <a:pathLst>
                <a:path w="2576" h="19648" extrusionOk="0">
                  <a:moveTo>
                    <a:pt x="2576" y="1"/>
                  </a:moveTo>
                  <a:lnTo>
                    <a:pt x="2356" y="140"/>
                  </a:lnTo>
                  <a:lnTo>
                    <a:pt x="1957" y="1079"/>
                  </a:lnTo>
                  <a:lnTo>
                    <a:pt x="1577" y="2037"/>
                  </a:lnTo>
                  <a:lnTo>
                    <a:pt x="1258" y="3016"/>
                  </a:lnTo>
                  <a:lnTo>
                    <a:pt x="978" y="4014"/>
                  </a:lnTo>
                  <a:lnTo>
                    <a:pt x="659" y="5292"/>
                  </a:lnTo>
                  <a:lnTo>
                    <a:pt x="399" y="6590"/>
                  </a:lnTo>
                  <a:lnTo>
                    <a:pt x="220" y="7907"/>
                  </a:lnTo>
                  <a:lnTo>
                    <a:pt x="160" y="8446"/>
                  </a:lnTo>
                  <a:lnTo>
                    <a:pt x="799" y="8486"/>
                  </a:lnTo>
                  <a:lnTo>
                    <a:pt x="839" y="7967"/>
                  </a:lnTo>
                  <a:lnTo>
                    <a:pt x="1018" y="6689"/>
                  </a:lnTo>
                  <a:lnTo>
                    <a:pt x="1218" y="5412"/>
                  </a:lnTo>
                  <a:lnTo>
                    <a:pt x="1478" y="4134"/>
                  </a:lnTo>
                  <a:lnTo>
                    <a:pt x="1697" y="3095"/>
                  </a:lnTo>
                  <a:lnTo>
                    <a:pt x="1977" y="2057"/>
                  </a:lnTo>
                  <a:lnTo>
                    <a:pt x="2256" y="1019"/>
                  </a:lnTo>
                  <a:lnTo>
                    <a:pt x="2576" y="1"/>
                  </a:lnTo>
                  <a:close/>
                  <a:moveTo>
                    <a:pt x="60" y="9545"/>
                  </a:moveTo>
                  <a:lnTo>
                    <a:pt x="0" y="10543"/>
                  </a:lnTo>
                  <a:lnTo>
                    <a:pt x="0" y="11861"/>
                  </a:lnTo>
                  <a:lnTo>
                    <a:pt x="40" y="13179"/>
                  </a:lnTo>
                  <a:lnTo>
                    <a:pt x="160" y="14496"/>
                  </a:lnTo>
                  <a:lnTo>
                    <a:pt x="240" y="15155"/>
                  </a:lnTo>
                  <a:lnTo>
                    <a:pt x="340" y="15814"/>
                  </a:lnTo>
                  <a:lnTo>
                    <a:pt x="439" y="16453"/>
                  </a:lnTo>
                  <a:lnTo>
                    <a:pt x="579" y="17112"/>
                  </a:lnTo>
                  <a:lnTo>
                    <a:pt x="719" y="17751"/>
                  </a:lnTo>
                  <a:lnTo>
                    <a:pt x="879" y="18390"/>
                  </a:lnTo>
                  <a:lnTo>
                    <a:pt x="1058" y="19009"/>
                  </a:lnTo>
                  <a:lnTo>
                    <a:pt x="1258" y="19648"/>
                  </a:lnTo>
                  <a:lnTo>
                    <a:pt x="1058" y="18350"/>
                  </a:lnTo>
                  <a:lnTo>
                    <a:pt x="879" y="17052"/>
                  </a:lnTo>
                  <a:lnTo>
                    <a:pt x="759" y="15754"/>
                  </a:lnTo>
                  <a:lnTo>
                    <a:pt x="659" y="14456"/>
                  </a:lnTo>
                  <a:lnTo>
                    <a:pt x="619" y="13159"/>
                  </a:lnTo>
                  <a:lnTo>
                    <a:pt x="619" y="11861"/>
                  </a:lnTo>
                  <a:lnTo>
                    <a:pt x="639" y="10563"/>
                  </a:lnTo>
                  <a:lnTo>
                    <a:pt x="699" y="9585"/>
                  </a:lnTo>
                  <a:lnTo>
                    <a:pt x="60" y="95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" name="Google Shape;3040;p43">
              <a:extLst>
                <a:ext uri="{FF2B5EF4-FFF2-40B4-BE49-F238E27FC236}">
                  <a16:creationId xmlns:a16="http://schemas.microsoft.com/office/drawing/2014/main" id="{0B0BDB45-5648-4CC4-9E5C-FBD30461BFC5}"/>
                </a:ext>
              </a:extLst>
            </p:cNvPr>
            <p:cNvSpPr/>
            <p:nvPr/>
          </p:nvSpPr>
          <p:spPr>
            <a:xfrm>
              <a:off x="4748025" y="5890225"/>
              <a:ext cx="31450" cy="252600"/>
            </a:xfrm>
            <a:custGeom>
              <a:avLst/>
              <a:gdLst/>
              <a:ahLst/>
              <a:cxnLst/>
              <a:rect l="l" t="t" r="r" b="b"/>
              <a:pathLst>
                <a:path w="1258" h="10104" fill="none" extrusionOk="0">
                  <a:moveTo>
                    <a:pt x="60" y="1"/>
                  </a:moveTo>
                  <a:lnTo>
                    <a:pt x="0" y="999"/>
                  </a:lnTo>
                  <a:lnTo>
                    <a:pt x="0" y="2317"/>
                  </a:lnTo>
                  <a:lnTo>
                    <a:pt x="40" y="3635"/>
                  </a:lnTo>
                  <a:lnTo>
                    <a:pt x="40" y="3635"/>
                  </a:lnTo>
                  <a:lnTo>
                    <a:pt x="160" y="4952"/>
                  </a:lnTo>
                  <a:lnTo>
                    <a:pt x="160" y="4952"/>
                  </a:lnTo>
                  <a:lnTo>
                    <a:pt x="240" y="5611"/>
                  </a:lnTo>
                  <a:lnTo>
                    <a:pt x="340" y="6270"/>
                  </a:lnTo>
                  <a:lnTo>
                    <a:pt x="439" y="6909"/>
                  </a:lnTo>
                  <a:lnTo>
                    <a:pt x="579" y="7568"/>
                  </a:lnTo>
                  <a:lnTo>
                    <a:pt x="719" y="8207"/>
                  </a:lnTo>
                  <a:lnTo>
                    <a:pt x="879" y="8846"/>
                  </a:lnTo>
                  <a:lnTo>
                    <a:pt x="1058" y="9465"/>
                  </a:lnTo>
                  <a:lnTo>
                    <a:pt x="1258" y="10104"/>
                  </a:lnTo>
                  <a:lnTo>
                    <a:pt x="1258" y="10104"/>
                  </a:lnTo>
                  <a:lnTo>
                    <a:pt x="1058" y="8806"/>
                  </a:lnTo>
                  <a:lnTo>
                    <a:pt x="879" y="7508"/>
                  </a:lnTo>
                  <a:lnTo>
                    <a:pt x="759" y="6210"/>
                  </a:lnTo>
                  <a:lnTo>
                    <a:pt x="659" y="4912"/>
                  </a:lnTo>
                  <a:lnTo>
                    <a:pt x="659" y="4912"/>
                  </a:lnTo>
                  <a:lnTo>
                    <a:pt x="619" y="3615"/>
                  </a:lnTo>
                  <a:lnTo>
                    <a:pt x="619" y="2317"/>
                  </a:lnTo>
                  <a:lnTo>
                    <a:pt x="639" y="1019"/>
                  </a:lnTo>
                  <a:lnTo>
                    <a:pt x="699" y="41"/>
                  </a:lnTo>
                  <a:lnTo>
                    <a:pt x="699" y="41"/>
                  </a:lnTo>
                  <a:lnTo>
                    <a:pt x="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3041;p43">
              <a:extLst>
                <a:ext uri="{FF2B5EF4-FFF2-40B4-BE49-F238E27FC236}">
                  <a16:creationId xmlns:a16="http://schemas.microsoft.com/office/drawing/2014/main" id="{C2E75AC6-8D40-4BF0-B328-792ECEC45090}"/>
                </a:ext>
              </a:extLst>
            </p:cNvPr>
            <p:cNvSpPr/>
            <p:nvPr/>
          </p:nvSpPr>
          <p:spPr>
            <a:xfrm>
              <a:off x="4752000" y="5651625"/>
              <a:ext cx="60425" cy="212175"/>
            </a:xfrm>
            <a:custGeom>
              <a:avLst/>
              <a:gdLst/>
              <a:ahLst/>
              <a:cxnLst/>
              <a:rect l="l" t="t" r="r" b="b"/>
              <a:pathLst>
                <a:path w="2417" h="8487" fill="none" extrusionOk="0">
                  <a:moveTo>
                    <a:pt x="2417" y="1"/>
                  </a:moveTo>
                  <a:lnTo>
                    <a:pt x="2417" y="1"/>
                  </a:lnTo>
                  <a:lnTo>
                    <a:pt x="2197" y="140"/>
                  </a:lnTo>
                  <a:lnTo>
                    <a:pt x="2197" y="140"/>
                  </a:lnTo>
                  <a:lnTo>
                    <a:pt x="1798" y="1079"/>
                  </a:lnTo>
                  <a:lnTo>
                    <a:pt x="1418" y="2037"/>
                  </a:lnTo>
                  <a:lnTo>
                    <a:pt x="1099" y="3016"/>
                  </a:lnTo>
                  <a:lnTo>
                    <a:pt x="819" y="4014"/>
                  </a:lnTo>
                  <a:lnTo>
                    <a:pt x="819" y="4014"/>
                  </a:lnTo>
                  <a:lnTo>
                    <a:pt x="500" y="5292"/>
                  </a:lnTo>
                  <a:lnTo>
                    <a:pt x="240" y="6590"/>
                  </a:lnTo>
                  <a:lnTo>
                    <a:pt x="61" y="7907"/>
                  </a:lnTo>
                  <a:lnTo>
                    <a:pt x="1" y="8446"/>
                  </a:lnTo>
                  <a:lnTo>
                    <a:pt x="1" y="8446"/>
                  </a:lnTo>
                  <a:lnTo>
                    <a:pt x="640" y="8486"/>
                  </a:lnTo>
                  <a:lnTo>
                    <a:pt x="680" y="7967"/>
                  </a:lnTo>
                  <a:lnTo>
                    <a:pt x="859" y="6689"/>
                  </a:lnTo>
                  <a:lnTo>
                    <a:pt x="1059" y="5412"/>
                  </a:lnTo>
                  <a:lnTo>
                    <a:pt x="1059" y="5412"/>
                  </a:lnTo>
                  <a:lnTo>
                    <a:pt x="1319" y="4134"/>
                  </a:lnTo>
                  <a:lnTo>
                    <a:pt x="1319" y="4134"/>
                  </a:lnTo>
                  <a:lnTo>
                    <a:pt x="1538" y="3095"/>
                  </a:lnTo>
                  <a:lnTo>
                    <a:pt x="1818" y="2057"/>
                  </a:lnTo>
                  <a:lnTo>
                    <a:pt x="2097" y="1019"/>
                  </a:lnTo>
                  <a:lnTo>
                    <a:pt x="2417" y="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3042;p43">
              <a:extLst>
                <a:ext uri="{FF2B5EF4-FFF2-40B4-BE49-F238E27FC236}">
                  <a16:creationId xmlns:a16="http://schemas.microsoft.com/office/drawing/2014/main" id="{E9C883C2-9084-42C2-A0D6-A77C1C352B5A}"/>
                </a:ext>
              </a:extLst>
            </p:cNvPr>
            <p:cNvSpPr/>
            <p:nvPr/>
          </p:nvSpPr>
          <p:spPr>
            <a:xfrm>
              <a:off x="4818900" y="5629175"/>
              <a:ext cx="525" cy="1500"/>
            </a:xfrm>
            <a:custGeom>
              <a:avLst/>
              <a:gdLst/>
              <a:ahLst/>
              <a:cxnLst/>
              <a:rect l="l" t="t" r="r" b="b"/>
              <a:pathLst>
                <a:path w="21" h="6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3043;p43">
              <a:extLst>
                <a:ext uri="{FF2B5EF4-FFF2-40B4-BE49-F238E27FC236}">
                  <a16:creationId xmlns:a16="http://schemas.microsoft.com/office/drawing/2014/main" id="{C9149528-252B-44DD-B1D6-6A3672FBA9DC}"/>
                </a:ext>
              </a:extLst>
            </p:cNvPr>
            <p:cNvSpPr/>
            <p:nvPr/>
          </p:nvSpPr>
          <p:spPr>
            <a:xfrm>
              <a:off x="4749525" y="5630650"/>
              <a:ext cx="69400" cy="260600"/>
            </a:xfrm>
            <a:custGeom>
              <a:avLst/>
              <a:gdLst/>
              <a:ahLst/>
              <a:cxnLst/>
              <a:rect l="l" t="t" r="r" b="b"/>
              <a:pathLst>
                <a:path w="2776" h="10424" extrusionOk="0">
                  <a:moveTo>
                    <a:pt x="2775" y="1"/>
                  </a:moveTo>
                  <a:lnTo>
                    <a:pt x="2536" y="480"/>
                  </a:lnTo>
                  <a:lnTo>
                    <a:pt x="2296" y="979"/>
                  </a:lnTo>
                  <a:lnTo>
                    <a:pt x="2516" y="840"/>
                  </a:lnTo>
                  <a:lnTo>
                    <a:pt x="2775" y="1"/>
                  </a:lnTo>
                  <a:close/>
                  <a:moveTo>
                    <a:pt x="100" y="9285"/>
                  </a:moveTo>
                  <a:lnTo>
                    <a:pt x="20" y="10064"/>
                  </a:lnTo>
                  <a:lnTo>
                    <a:pt x="0" y="10384"/>
                  </a:lnTo>
                  <a:lnTo>
                    <a:pt x="639" y="10424"/>
                  </a:lnTo>
                  <a:lnTo>
                    <a:pt x="679" y="10104"/>
                  </a:lnTo>
                  <a:lnTo>
                    <a:pt x="739" y="9325"/>
                  </a:lnTo>
                  <a:lnTo>
                    <a:pt x="100" y="92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3044;p43">
              <a:extLst>
                <a:ext uri="{FF2B5EF4-FFF2-40B4-BE49-F238E27FC236}">
                  <a16:creationId xmlns:a16="http://schemas.microsoft.com/office/drawing/2014/main" id="{7D6FB876-B62B-4463-BD9C-D832A54FF1C0}"/>
                </a:ext>
              </a:extLst>
            </p:cNvPr>
            <p:cNvSpPr/>
            <p:nvPr/>
          </p:nvSpPr>
          <p:spPr>
            <a:xfrm>
              <a:off x="4749525" y="5862775"/>
              <a:ext cx="18475" cy="28475"/>
            </a:xfrm>
            <a:custGeom>
              <a:avLst/>
              <a:gdLst/>
              <a:ahLst/>
              <a:cxnLst/>
              <a:rect l="l" t="t" r="r" b="b"/>
              <a:pathLst>
                <a:path w="739" h="1139" fill="none" extrusionOk="0">
                  <a:moveTo>
                    <a:pt x="100" y="0"/>
                  </a:moveTo>
                  <a:lnTo>
                    <a:pt x="20" y="779"/>
                  </a:lnTo>
                  <a:lnTo>
                    <a:pt x="0" y="1099"/>
                  </a:lnTo>
                  <a:lnTo>
                    <a:pt x="0" y="1099"/>
                  </a:lnTo>
                  <a:lnTo>
                    <a:pt x="639" y="1139"/>
                  </a:lnTo>
                  <a:lnTo>
                    <a:pt x="679" y="819"/>
                  </a:lnTo>
                  <a:lnTo>
                    <a:pt x="739" y="40"/>
                  </a:lnTo>
                  <a:lnTo>
                    <a:pt x="739" y="4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3045;p43">
              <a:extLst>
                <a:ext uri="{FF2B5EF4-FFF2-40B4-BE49-F238E27FC236}">
                  <a16:creationId xmlns:a16="http://schemas.microsoft.com/office/drawing/2014/main" id="{91551B48-5386-4C55-95B3-C6B51FFC6B29}"/>
                </a:ext>
              </a:extLst>
            </p:cNvPr>
            <p:cNvSpPr/>
            <p:nvPr/>
          </p:nvSpPr>
          <p:spPr>
            <a:xfrm>
              <a:off x="4806925" y="5630650"/>
              <a:ext cx="12000" cy="24500"/>
            </a:xfrm>
            <a:custGeom>
              <a:avLst/>
              <a:gdLst/>
              <a:ahLst/>
              <a:cxnLst/>
              <a:rect l="l" t="t" r="r" b="b"/>
              <a:pathLst>
                <a:path w="480" h="980" fill="none" extrusionOk="0">
                  <a:moveTo>
                    <a:pt x="479" y="1"/>
                  </a:moveTo>
                  <a:lnTo>
                    <a:pt x="479" y="1"/>
                  </a:lnTo>
                  <a:lnTo>
                    <a:pt x="240" y="480"/>
                  </a:lnTo>
                  <a:lnTo>
                    <a:pt x="0" y="979"/>
                  </a:lnTo>
                  <a:lnTo>
                    <a:pt x="0" y="979"/>
                  </a:lnTo>
                  <a:lnTo>
                    <a:pt x="220" y="840"/>
                  </a:lnTo>
                  <a:lnTo>
                    <a:pt x="220" y="840"/>
                  </a:lnTo>
                  <a:lnTo>
                    <a:pt x="479" y="1"/>
                  </a:lnTo>
                  <a:lnTo>
                    <a:pt x="479" y="1"/>
                  </a:lnTo>
                  <a:lnTo>
                    <a:pt x="4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3046;p43">
              <a:extLst>
                <a:ext uri="{FF2B5EF4-FFF2-40B4-BE49-F238E27FC236}">
                  <a16:creationId xmlns:a16="http://schemas.microsoft.com/office/drawing/2014/main" id="{C2AD8FC6-BBC8-4753-9B33-9EA49E5D5C4F}"/>
                </a:ext>
              </a:extLst>
            </p:cNvPr>
            <p:cNvSpPr/>
            <p:nvPr/>
          </p:nvSpPr>
          <p:spPr>
            <a:xfrm>
              <a:off x="5019050" y="5646625"/>
              <a:ext cx="71925" cy="513675"/>
            </a:xfrm>
            <a:custGeom>
              <a:avLst/>
              <a:gdLst/>
              <a:ahLst/>
              <a:cxnLst/>
              <a:rect l="l" t="t" r="r" b="b"/>
              <a:pathLst>
                <a:path w="2877" h="20547" extrusionOk="0">
                  <a:moveTo>
                    <a:pt x="2876" y="1"/>
                  </a:moveTo>
                  <a:lnTo>
                    <a:pt x="2577" y="600"/>
                  </a:lnTo>
                  <a:lnTo>
                    <a:pt x="2317" y="1179"/>
                  </a:lnTo>
                  <a:lnTo>
                    <a:pt x="2038" y="1798"/>
                  </a:lnTo>
                  <a:lnTo>
                    <a:pt x="1798" y="2397"/>
                  </a:lnTo>
                  <a:lnTo>
                    <a:pt x="1578" y="3016"/>
                  </a:lnTo>
                  <a:lnTo>
                    <a:pt x="1359" y="3655"/>
                  </a:lnTo>
                  <a:lnTo>
                    <a:pt x="1179" y="4274"/>
                  </a:lnTo>
                  <a:lnTo>
                    <a:pt x="999" y="4913"/>
                  </a:lnTo>
                  <a:lnTo>
                    <a:pt x="680" y="6191"/>
                  </a:lnTo>
                  <a:lnTo>
                    <a:pt x="420" y="7488"/>
                  </a:lnTo>
                  <a:lnTo>
                    <a:pt x="221" y="8806"/>
                  </a:lnTo>
                  <a:lnTo>
                    <a:pt x="101" y="10124"/>
                  </a:lnTo>
                  <a:lnTo>
                    <a:pt x="21" y="11442"/>
                  </a:lnTo>
                  <a:lnTo>
                    <a:pt x="1" y="12760"/>
                  </a:lnTo>
                  <a:lnTo>
                    <a:pt x="61" y="14077"/>
                  </a:lnTo>
                  <a:lnTo>
                    <a:pt x="181" y="15395"/>
                  </a:lnTo>
                  <a:lnTo>
                    <a:pt x="261" y="16054"/>
                  </a:lnTo>
                  <a:lnTo>
                    <a:pt x="340" y="16713"/>
                  </a:lnTo>
                  <a:lnTo>
                    <a:pt x="460" y="17352"/>
                  </a:lnTo>
                  <a:lnTo>
                    <a:pt x="580" y="18011"/>
                  </a:lnTo>
                  <a:lnTo>
                    <a:pt x="740" y="18650"/>
                  </a:lnTo>
                  <a:lnTo>
                    <a:pt x="899" y="19289"/>
                  </a:lnTo>
                  <a:lnTo>
                    <a:pt x="1079" y="19928"/>
                  </a:lnTo>
                  <a:lnTo>
                    <a:pt x="1279" y="20547"/>
                  </a:lnTo>
                  <a:lnTo>
                    <a:pt x="1079" y="19249"/>
                  </a:lnTo>
                  <a:lnTo>
                    <a:pt x="899" y="17951"/>
                  </a:lnTo>
                  <a:lnTo>
                    <a:pt x="780" y="16653"/>
                  </a:lnTo>
                  <a:lnTo>
                    <a:pt x="680" y="15355"/>
                  </a:lnTo>
                  <a:lnTo>
                    <a:pt x="640" y="14057"/>
                  </a:lnTo>
                  <a:lnTo>
                    <a:pt x="620" y="12760"/>
                  </a:lnTo>
                  <a:lnTo>
                    <a:pt x="660" y="11462"/>
                  </a:lnTo>
                  <a:lnTo>
                    <a:pt x="740" y="10164"/>
                  </a:lnTo>
                  <a:lnTo>
                    <a:pt x="860" y="8886"/>
                  </a:lnTo>
                  <a:lnTo>
                    <a:pt x="1039" y="7588"/>
                  </a:lnTo>
                  <a:lnTo>
                    <a:pt x="1239" y="6310"/>
                  </a:lnTo>
                  <a:lnTo>
                    <a:pt x="1498" y="5032"/>
                  </a:lnTo>
                  <a:lnTo>
                    <a:pt x="1778" y="3775"/>
                  </a:lnTo>
                  <a:lnTo>
                    <a:pt x="2117" y="2517"/>
                  </a:lnTo>
                  <a:lnTo>
                    <a:pt x="2477" y="1259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3047;p43">
              <a:extLst>
                <a:ext uri="{FF2B5EF4-FFF2-40B4-BE49-F238E27FC236}">
                  <a16:creationId xmlns:a16="http://schemas.microsoft.com/office/drawing/2014/main" id="{544C7184-0188-409E-B2D0-74049FAE4658}"/>
                </a:ext>
              </a:extLst>
            </p:cNvPr>
            <p:cNvSpPr/>
            <p:nvPr/>
          </p:nvSpPr>
          <p:spPr>
            <a:xfrm>
              <a:off x="4421050" y="5491900"/>
              <a:ext cx="965425" cy="71400"/>
            </a:xfrm>
            <a:custGeom>
              <a:avLst/>
              <a:gdLst/>
              <a:ahLst/>
              <a:cxnLst/>
              <a:rect l="l" t="t" r="r" b="b"/>
              <a:pathLst>
                <a:path w="38617" h="2856" extrusionOk="0">
                  <a:moveTo>
                    <a:pt x="360" y="0"/>
                  </a:moveTo>
                  <a:lnTo>
                    <a:pt x="281" y="20"/>
                  </a:lnTo>
                  <a:lnTo>
                    <a:pt x="201" y="80"/>
                  </a:lnTo>
                  <a:lnTo>
                    <a:pt x="141" y="140"/>
                  </a:lnTo>
                  <a:lnTo>
                    <a:pt x="81" y="200"/>
                  </a:lnTo>
                  <a:lnTo>
                    <a:pt x="41" y="280"/>
                  </a:lnTo>
                  <a:lnTo>
                    <a:pt x="21" y="380"/>
                  </a:lnTo>
                  <a:lnTo>
                    <a:pt x="1" y="459"/>
                  </a:lnTo>
                  <a:lnTo>
                    <a:pt x="21" y="559"/>
                  </a:lnTo>
                  <a:lnTo>
                    <a:pt x="41" y="639"/>
                  </a:lnTo>
                  <a:lnTo>
                    <a:pt x="81" y="699"/>
                  </a:lnTo>
                  <a:lnTo>
                    <a:pt x="141" y="779"/>
                  </a:lnTo>
                  <a:lnTo>
                    <a:pt x="201" y="819"/>
                  </a:lnTo>
                  <a:lnTo>
                    <a:pt x="281" y="859"/>
                  </a:lnTo>
                  <a:lnTo>
                    <a:pt x="360" y="899"/>
                  </a:lnTo>
                  <a:lnTo>
                    <a:pt x="460" y="899"/>
                  </a:lnTo>
                  <a:lnTo>
                    <a:pt x="2277" y="1138"/>
                  </a:lnTo>
                  <a:lnTo>
                    <a:pt x="4114" y="1378"/>
                  </a:lnTo>
                  <a:lnTo>
                    <a:pt x="5951" y="1578"/>
                  </a:lnTo>
                  <a:lnTo>
                    <a:pt x="7788" y="1777"/>
                  </a:lnTo>
                  <a:lnTo>
                    <a:pt x="9605" y="1957"/>
                  </a:lnTo>
                  <a:lnTo>
                    <a:pt x="11442" y="2117"/>
                  </a:lnTo>
                  <a:lnTo>
                    <a:pt x="13299" y="2256"/>
                  </a:lnTo>
                  <a:lnTo>
                    <a:pt x="15136" y="2396"/>
                  </a:lnTo>
                  <a:lnTo>
                    <a:pt x="16973" y="2496"/>
                  </a:lnTo>
                  <a:lnTo>
                    <a:pt x="18810" y="2596"/>
                  </a:lnTo>
                  <a:lnTo>
                    <a:pt x="20646" y="2676"/>
                  </a:lnTo>
                  <a:lnTo>
                    <a:pt x="22503" y="2756"/>
                  </a:lnTo>
                  <a:lnTo>
                    <a:pt x="24340" y="2796"/>
                  </a:lnTo>
                  <a:lnTo>
                    <a:pt x="26177" y="2835"/>
                  </a:lnTo>
                  <a:lnTo>
                    <a:pt x="28034" y="2855"/>
                  </a:lnTo>
                  <a:lnTo>
                    <a:pt x="29871" y="2855"/>
                  </a:lnTo>
                  <a:lnTo>
                    <a:pt x="31948" y="2835"/>
                  </a:lnTo>
                  <a:lnTo>
                    <a:pt x="34024" y="2816"/>
                  </a:lnTo>
                  <a:lnTo>
                    <a:pt x="36101" y="2756"/>
                  </a:lnTo>
                  <a:lnTo>
                    <a:pt x="38177" y="2676"/>
                  </a:lnTo>
                  <a:lnTo>
                    <a:pt x="38277" y="2656"/>
                  </a:lnTo>
                  <a:lnTo>
                    <a:pt x="38357" y="2636"/>
                  </a:lnTo>
                  <a:lnTo>
                    <a:pt x="38437" y="2576"/>
                  </a:lnTo>
                  <a:lnTo>
                    <a:pt x="38497" y="2516"/>
                  </a:lnTo>
                  <a:lnTo>
                    <a:pt x="38556" y="2456"/>
                  </a:lnTo>
                  <a:lnTo>
                    <a:pt x="38576" y="2376"/>
                  </a:lnTo>
                  <a:lnTo>
                    <a:pt x="38596" y="2296"/>
                  </a:lnTo>
                  <a:lnTo>
                    <a:pt x="38616" y="2197"/>
                  </a:lnTo>
                  <a:lnTo>
                    <a:pt x="38616" y="2117"/>
                  </a:lnTo>
                  <a:lnTo>
                    <a:pt x="38596" y="2037"/>
                  </a:lnTo>
                  <a:lnTo>
                    <a:pt x="38556" y="1957"/>
                  </a:lnTo>
                  <a:lnTo>
                    <a:pt x="38517" y="1897"/>
                  </a:lnTo>
                  <a:lnTo>
                    <a:pt x="38437" y="1837"/>
                  </a:lnTo>
                  <a:lnTo>
                    <a:pt x="38377" y="1797"/>
                  </a:lnTo>
                  <a:lnTo>
                    <a:pt x="38277" y="1777"/>
                  </a:lnTo>
                  <a:lnTo>
                    <a:pt x="38177" y="1777"/>
                  </a:lnTo>
                  <a:lnTo>
                    <a:pt x="36340" y="1837"/>
                  </a:lnTo>
                  <a:lnTo>
                    <a:pt x="34503" y="1897"/>
                  </a:lnTo>
                  <a:lnTo>
                    <a:pt x="32646" y="1937"/>
                  </a:lnTo>
                  <a:lnTo>
                    <a:pt x="30809" y="1957"/>
                  </a:lnTo>
                  <a:lnTo>
                    <a:pt x="28953" y="1957"/>
                  </a:lnTo>
                  <a:lnTo>
                    <a:pt x="27116" y="1937"/>
                  </a:lnTo>
                  <a:lnTo>
                    <a:pt x="25279" y="1917"/>
                  </a:lnTo>
                  <a:lnTo>
                    <a:pt x="23422" y="1877"/>
                  </a:lnTo>
                  <a:lnTo>
                    <a:pt x="21585" y="1817"/>
                  </a:lnTo>
                  <a:lnTo>
                    <a:pt x="19748" y="1737"/>
                  </a:lnTo>
                  <a:lnTo>
                    <a:pt x="17891" y="1657"/>
                  </a:lnTo>
                  <a:lnTo>
                    <a:pt x="16054" y="1538"/>
                  </a:lnTo>
                  <a:lnTo>
                    <a:pt x="14217" y="1418"/>
                  </a:lnTo>
                  <a:lnTo>
                    <a:pt x="12380" y="1278"/>
                  </a:lnTo>
                  <a:lnTo>
                    <a:pt x="10543" y="1138"/>
                  </a:lnTo>
                  <a:lnTo>
                    <a:pt x="8706" y="959"/>
                  </a:lnTo>
                  <a:lnTo>
                    <a:pt x="6630" y="759"/>
                  </a:lnTo>
                  <a:lnTo>
                    <a:pt x="4573" y="519"/>
                  </a:lnTo>
                  <a:lnTo>
                    <a:pt x="2517" y="28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3048;p43">
              <a:extLst>
                <a:ext uri="{FF2B5EF4-FFF2-40B4-BE49-F238E27FC236}">
                  <a16:creationId xmlns:a16="http://schemas.microsoft.com/office/drawing/2014/main" id="{3A43F1DF-7038-4788-B724-C1E88B8E004A}"/>
                </a:ext>
              </a:extLst>
            </p:cNvPr>
            <p:cNvSpPr/>
            <p:nvPr/>
          </p:nvSpPr>
          <p:spPr>
            <a:xfrm>
              <a:off x="4879800" y="5165950"/>
              <a:ext cx="399850" cy="115825"/>
            </a:xfrm>
            <a:custGeom>
              <a:avLst/>
              <a:gdLst/>
              <a:ahLst/>
              <a:cxnLst/>
              <a:rect l="l" t="t" r="r" b="b"/>
              <a:pathLst>
                <a:path w="15994" h="4633" extrusionOk="0">
                  <a:moveTo>
                    <a:pt x="10163" y="0"/>
                  </a:moveTo>
                  <a:lnTo>
                    <a:pt x="9704" y="20"/>
                  </a:lnTo>
                  <a:lnTo>
                    <a:pt x="9245" y="40"/>
                  </a:lnTo>
                  <a:lnTo>
                    <a:pt x="8646" y="100"/>
                  </a:lnTo>
                  <a:lnTo>
                    <a:pt x="8027" y="200"/>
                  </a:lnTo>
                  <a:lnTo>
                    <a:pt x="7428" y="319"/>
                  </a:lnTo>
                  <a:lnTo>
                    <a:pt x="6829" y="459"/>
                  </a:lnTo>
                  <a:lnTo>
                    <a:pt x="5611" y="759"/>
                  </a:lnTo>
                  <a:lnTo>
                    <a:pt x="5012" y="918"/>
                  </a:lnTo>
                  <a:lnTo>
                    <a:pt x="4413" y="1058"/>
                  </a:lnTo>
                  <a:lnTo>
                    <a:pt x="3994" y="1138"/>
                  </a:lnTo>
                  <a:lnTo>
                    <a:pt x="3554" y="1218"/>
                  </a:lnTo>
                  <a:lnTo>
                    <a:pt x="3135" y="1278"/>
                  </a:lnTo>
                  <a:lnTo>
                    <a:pt x="2696" y="1338"/>
                  </a:lnTo>
                  <a:lnTo>
                    <a:pt x="2276" y="1358"/>
                  </a:lnTo>
                  <a:lnTo>
                    <a:pt x="1837" y="1378"/>
                  </a:lnTo>
                  <a:lnTo>
                    <a:pt x="1398" y="1358"/>
                  </a:lnTo>
                  <a:lnTo>
                    <a:pt x="979" y="1318"/>
                  </a:lnTo>
                  <a:lnTo>
                    <a:pt x="519" y="1258"/>
                  </a:lnTo>
                  <a:lnTo>
                    <a:pt x="80" y="1138"/>
                  </a:lnTo>
                  <a:lnTo>
                    <a:pt x="0" y="4293"/>
                  </a:lnTo>
                  <a:lnTo>
                    <a:pt x="220" y="4373"/>
                  </a:lnTo>
                  <a:lnTo>
                    <a:pt x="440" y="4433"/>
                  </a:lnTo>
                  <a:lnTo>
                    <a:pt x="899" y="4552"/>
                  </a:lnTo>
                  <a:lnTo>
                    <a:pt x="1358" y="4612"/>
                  </a:lnTo>
                  <a:lnTo>
                    <a:pt x="1837" y="4632"/>
                  </a:lnTo>
                  <a:lnTo>
                    <a:pt x="2316" y="4632"/>
                  </a:lnTo>
                  <a:lnTo>
                    <a:pt x="2796" y="4572"/>
                  </a:lnTo>
                  <a:lnTo>
                    <a:pt x="3275" y="4512"/>
                  </a:lnTo>
                  <a:lnTo>
                    <a:pt x="3754" y="4393"/>
                  </a:lnTo>
                  <a:lnTo>
                    <a:pt x="4213" y="4273"/>
                  </a:lnTo>
                  <a:lnTo>
                    <a:pt x="4672" y="4113"/>
                  </a:lnTo>
                  <a:lnTo>
                    <a:pt x="5291" y="3893"/>
                  </a:lnTo>
                  <a:lnTo>
                    <a:pt x="5890" y="3634"/>
                  </a:lnTo>
                  <a:lnTo>
                    <a:pt x="7088" y="3095"/>
                  </a:lnTo>
                  <a:lnTo>
                    <a:pt x="7687" y="2815"/>
                  </a:lnTo>
                  <a:lnTo>
                    <a:pt x="8286" y="2556"/>
                  </a:lnTo>
                  <a:lnTo>
                    <a:pt x="8905" y="2316"/>
                  </a:lnTo>
                  <a:lnTo>
                    <a:pt x="9524" y="2116"/>
                  </a:lnTo>
                  <a:lnTo>
                    <a:pt x="9904" y="1997"/>
                  </a:lnTo>
                  <a:lnTo>
                    <a:pt x="10303" y="1897"/>
                  </a:lnTo>
                  <a:lnTo>
                    <a:pt x="10722" y="1817"/>
                  </a:lnTo>
                  <a:lnTo>
                    <a:pt x="11122" y="1757"/>
                  </a:lnTo>
                  <a:lnTo>
                    <a:pt x="11521" y="1697"/>
                  </a:lnTo>
                  <a:lnTo>
                    <a:pt x="11940" y="1657"/>
                  </a:lnTo>
                  <a:lnTo>
                    <a:pt x="12340" y="1637"/>
                  </a:lnTo>
                  <a:lnTo>
                    <a:pt x="13178" y="1637"/>
                  </a:lnTo>
                  <a:lnTo>
                    <a:pt x="13578" y="1657"/>
                  </a:lnTo>
                  <a:lnTo>
                    <a:pt x="13997" y="1697"/>
                  </a:lnTo>
                  <a:lnTo>
                    <a:pt x="14396" y="1757"/>
                  </a:lnTo>
                  <a:lnTo>
                    <a:pt x="14796" y="1817"/>
                  </a:lnTo>
                  <a:lnTo>
                    <a:pt x="15195" y="1917"/>
                  </a:lnTo>
                  <a:lnTo>
                    <a:pt x="15594" y="2017"/>
                  </a:lnTo>
                  <a:lnTo>
                    <a:pt x="15994" y="2116"/>
                  </a:lnTo>
                  <a:lnTo>
                    <a:pt x="15634" y="1857"/>
                  </a:lnTo>
                  <a:lnTo>
                    <a:pt x="15255" y="1597"/>
                  </a:lnTo>
                  <a:lnTo>
                    <a:pt x="14875" y="1358"/>
                  </a:lnTo>
                  <a:lnTo>
                    <a:pt x="14476" y="1138"/>
                  </a:lnTo>
                  <a:lnTo>
                    <a:pt x="14077" y="938"/>
                  </a:lnTo>
                  <a:lnTo>
                    <a:pt x="13677" y="759"/>
                  </a:lnTo>
                  <a:lnTo>
                    <a:pt x="13238" y="579"/>
                  </a:lnTo>
                  <a:lnTo>
                    <a:pt x="12819" y="439"/>
                  </a:lnTo>
                  <a:lnTo>
                    <a:pt x="12380" y="319"/>
                  </a:lnTo>
                  <a:lnTo>
                    <a:pt x="11940" y="220"/>
                  </a:lnTo>
                  <a:lnTo>
                    <a:pt x="11501" y="140"/>
                  </a:lnTo>
                  <a:lnTo>
                    <a:pt x="11062" y="80"/>
                  </a:lnTo>
                  <a:lnTo>
                    <a:pt x="10603" y="20"/>
                  </a:lnTo>
                  <a:lnTo>
                    <a:pt x="10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3049;p43">
              <a:extLst>
                <a:ext uri="{FF2B5EF4-FFF2-40B4-BE49-F238E27FC236}">
                  <a16:creationId xmlns:a16="http://schemas.microsoft.com/office/drawing/2014/main" id="{7D93D201-12AD-4F2D-A81A-B26FDEA3AC25}"/>
                </a:ext>
              </a:extLst>
            </p:cNvPr>
            <p:cNvSpPr/>
            <p:nvPr/>
          </p:nvSpPr>
          <p:spPr>
            <a:xfrm>
              <a:off x="4446525" y="5464450"/>
              <a:ext cx="924975" cy="77875"/>
            </a:xfrm>
            <a:custGeom>
              <a:avLst/>
              <a:gdLst/>
              <a:ahLst/>
              <a:cxnLst/>
              <a:rect l="l" t="t" r="r" b="b"/>
              <a:pathLst>
                <a:path w="36999" h="3115" extrusionOk="0">
                  <a:moveTo>
                    <a:pt x="17291" y="0"/>
                  </a:moveTo>
                  <a:lnTo>
                    <a:pt x="15375" y="200"/>
                  </a:lnTo>
                  <a:lnTo>
                    <a:pt x="13338" y="399"/>
                  </a:lnTo>
                  <a:lnTo>
                    <a:pt x="10842" y="639"/>
                  </a:lnTo>
                  <a:lnTo>
                    <a:pt x="8087" y="879"/>
                  </a:lnTo>
                  <a:lnTo>
                    <a:pt x="5252" y="1078"/>
                  </a:lnTo>
                  <a:lnTo>
                    <a:pt x="3874" y="1158"/>
                  </a:lnTo>
                  <a:lnTo>
                    <a:pt x="2556" y="1218"/>
                  </a:lnTo>
                  <a:lnTo>
                    <a:pt x="1298" y="1258"/>
                  </a:lnTo>
                  <a:lnTo>
                    <a:pt x="160" y="1278"/>
                  </a:lnTo>
                  <a:lnTo>
                    <a:pt x="40" y="1278"/>
                  </a:lnTo>
                  <a:lnTo>
                    <a:pt x="0" y="1298"/>
                  </a:lnTo>
                  <a:lnTo>
                    <a:pt x="0" y="1338"/>
                  </a:lnTo>
                  <a:lnTo>
                    <a:pt x="0" y="1378"/>
                  </a:lnTo>
                  <a:lnTo>
                    <a:pt x="1298" y="1378"/>
                  </a:lnTo>
                  <a:lnTo>
                    <a:pt x="2516" y="1338"/>
                  </a:lnTo>
                  <a:lnTo>
                    <a:pt x="3834" y="1278"/>
                  </a:lnTo>
                  <a:lnTo>
                    <a:pt x="5192" y="1198"/>
                  </a:lnTo>
                  <a:lnTo>
                    <a:pt x="7987" y="998"/>
                  </a:lnTo>
                  <a:lnTo>
                    <a:pt x="10742" y="759"/>
                  </a:lnTo>
                  <a:lnTo>
                    <a:pt x="13218" y="519"/>
                  </a:lnTo>
                  <a:lnTo>
                    <a:pt x="15275" y="320"/>
                  </a:lnTo>
                  <a:lnTo>
                    <a:pt x="17291" y="100"/>
                  </a:lnTo>
                  <a:lnTo>
                    <a:pt x="24879" y="1278"/>
                  </a:lnTo>
                  <a:lnTo>
                    <a:pt x="36938" y="3115"/>
                  </a:lnTo>
                  <a:lnTo>
                    <a:pt x="36978" y="3095"/>
                  </a:lnTo>
                  <a:lnTo>
                    <a:pt x="36998" y="3075"/>
                  </a:lnTo>
                  <a:lnTo>
                    <a:pt x="36978" y="3035"/>
                  </a:lnTo>
                  <a:lnTo>
                    <a:pt x="36938" y="3015"/>
                  </a:lnTo>
                  <a:lnTo>
                    <a:pt x="24779" y="1138"/>
                  </a:lnTo>
                  <a:lnTo>
                    <a:pt x="17311" y="0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3050;p43">
              <a:extLst>
                <a:ext uri="{FF2B5EF4-FFF2-40B4-BE49-F238E27FC236}">
                  <a16:creationId xmlns:a16="http://schemas.microsoft.com/office/drawing/2014/main" id="{5572E7EA-5B19-45F9-BE9A-C179148E11B6}"/>
                </a:ext>
              </a:extLst>
            </p:cNvPr>
            <p:cNvSpPr/>
            <p:nvPr/>
          </p:nvSpPr>
          <p:spPr>
            <a:xfrm>
              <a:off x="5369475" y="5556275"/>
              <a:ext cx="119825" cy="1014850"/>
            </a:xfrm>
            <a:custGeom>
              <a:avLst/>
              <a:gdLst/>
              <a:ahLst/>
              <a:cxnLst/>
              <a:rect l="l" t="t" r="r" b="b"/>
              <a:pathLst>
                <a:path w="4793" h="40594" extrusionOk="0">
                  <a:moveTo>
                    <a:pt x="6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420" y="5112"/>
                  </a:lnTo>
                  <a:lnTo>
                    <a:pt x="899" y="10184"/>
                  </a:lnTo>
                  <a:lnTo>
                    <a:pt x="1418" y="15255"/>
                  </a:lnTo>
                  <a:lnTo>
                    <a:pt x="1977" y="20347"/>
                  </a:lnTo>
                  <a:lnTo>
                    <a:pt x="2576" y="25418"/>
                  </a:lnTo>
                  <a:lnTo>
                    <a:pt x="3235" y="30470"/>
                  </a:lnTo>
                  <a:lnTo>
                    <a:pt x="3934" y="35522"/>
                  </a:lnTo>
                  <a:lnTo>
                    <a:pt x="4673" y="40553"/>
                  </a:lnTo>
                  <a:lnTo>
                    <a:pt x="4693" y="40573"/>
                  </a:lnTo>
                  <a:lnTo>
                    <a:pt x="4733" y="40593"/>
                  </a:lnTo>
                  <a:lnTo>
                    <a:pt x="4753" y="40593"/>
                  </a:lnTo>
                  <a:lnTo>
                    <a:pt x="4773" y="40573"/>
                  </a:lnTo>
                  <a:lnTo>
                    <a:pt x="4792" y="40533"/>
                  </a:lnTo>
                  <a:lnTo>
                    <a:pt x="4054" y="35502"/>
                  </a:lnTo>
                  <a:lnTo>
                    <a:pt x="3355" y="30450"/>
                  </a:lnTo>
                  <a:lnTo>
                    <a:pt x="2696" y="25399"/>
                  </a:lnTo>
                  <a:lnTo>
                    <a:pt x="2077" y="20327"/>
                  </a:lnTo>
                  <a:lnTo>
                    <a:pt x="1518" y="15255"/>
                  </a:lnTo>
                  <a:lnTo>
                    <a:pt x="999" y="10184"/>
                  </a:lnTo>
                  <a:lnTo>
                    <a:pt x="540" y="5112"/>
                  </a:lnTo>
                  <a:lnTo>
                    <a:pt x="100" y="4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3051;p43">
              <a:extLst>
                <a:ext uri="{FF2B5EF4-FFF2-40B4-BE49-F238E27FC236}">
                  <a16:creationId xmlns:a16="http://schemas.microsoft.com/office/drawing/2014/main" id="{3CC68B37-A59E-46DA-AA8D-DDE05B41F15D}"/>
                </a:ext>
              </a:extLst>
            </p:cNvPr>
            <p:cNvSpPr/>
            <p:nvPr/>
          </p:nvSpPr>
          <p:spPr>
            <a:xfrm>
              <a:off x="4458500" y="5516850"/>
              <a:ext cx="863575" cy="120825"/>
            </a:xfrm>
            <a:custGeom>
              <a:avLst/>
              <a:gdLst/>
              <a:ahLst/>
              <a:cxnLst/>
              <a:rect l="l" t="t" r="r" b="b"/>
              <a:pathLst>
                <a:path w="34543" h="4833" extrusionOk="0">
                  <a:moveTo>
                    <a:pt x="40" y="1"/>
                  </a:moveTo>
                  <a:lnTo>
                    <a:pt x="0" y="21"/>
                  </a:lnTo>
                  <a:lnTo>
                    <a:pt x="0" y="60"/>
                  </a:lnTo>
                  <a:lnTo>
                    <a:pt x="20" y="100"/>
                  </a:lnTo>
                  <a:lnTo>
                    <a:pt x="999" y="600"/>
                  </a:lnTo>
                  <a:lnTo>
                    <a:pt x="1997" y="1099"/>
                  </a:lnTo>
                  <a:lnTo>
                    <a:pt x="2995" y="1558"/>
                  </a:lnTo>
                  <a:lnTo>
                    <a:pt x="4014" y="1977"/>
                  </a:lnTo>
                  <a:lnTo>
                    <a:pt x="5052" y="2377"/>
                  </a:lnTo>
                  <a:lnTo>
                    <a:pt x="6090" y="2756"/>
                  </a:lnTo>
                  <a:lnTo>
                    <a:pt x="7149" y="3095"/>
                  </a:lnTo>
                  <a:lnTo>
                    <a:pt x="8227" y="3395"/>
                  </a:lnTo>
                  <a:lnTo>
                    <a:pt x="9305" y="3694"/>
                  </a:lnTo>
                  <a:lnTo>
                    <a:pt x="10403" y="3934"/>
                  </a:lnTo>
                  <a:lnTo>
                    <a:pt x="11501" y="4154"/>
                  </a:lnTo>
                  <a:lnTo>
                    <a:pt x="12599" y="4353"/>
                  </a:lnTo>
                  <a:lnTo>
                    <a:pt x="13718" y="4513"/>
                  </a:lnTo>
                  <a:lnTo>
                    <a:pt x="14836" y="4633"/>
                  </a:lnTo>
                  <a:lnTo>
                    <a:pt x="15974" y="4733"/>
                  </a:lnTo>
                  <a:lnTo>
                    <a:pt x="17092" y="4793"/>
                  </a:lnTo>
                  <a:lnTo>
                    <a:pt x="17970" y="4832"/>
                  </a:lnTo>
                  <a:lnTo>
                    <a:pt x="19887" y="4832"/>
                  </a:lnTo>
                  <a:lnTo>
                    <a:pt x="20905" y="4793"/>
                  </a:lnTo>
                  <a:lnTo>
                    <a:pt x="21904" y="4733"/>
                  </a:lnTo>
                  <a:lnTo>
                    <a:pt x="22922" y="4633"/>
                  </a:lnTo>
                  <a:lnTo>
                    <a:pt x="23920" y="4513"/>
                  </a:lnTo>
                  <a:lnTo>
                    <a:pt x="24939" y="4373"/>
                  </a:lnTo>
                  <a:lnTo>
                    <a:pt x="25917" y="4214"/>
                  </a:lnTo>
                  <a:lnTo>
                    <a:pt x="26915" y="4014"/>
                  </a:lnTo>
                  <a:lnTo>
                    <a:pt x="27894" y="3814"/>
                  </a:lnTo>
                  <a:lnTo>
                    <a:pt x="28872" y="3575"/>
                  </a:lnTo>
                  <a:lnTo>
                    <a:pt x="29831" y="3295"/>
                  </a:lnTo>
                  <a:lnTo>
                    <a:pt x="30789" y="3016"/>
                  </a:lnTo>
                  <a:lnTo>
                    <a:pt x="31747" y="2696"/>
                  </a:lnTo>
                  <a:lnTo>
                    <a:pt x="32686" y="2357"/>
                  </a:lnTo>
                  <a:lnTo>
                    <a:pt x="33604" y="1997"/>
                  </a:lnTo>
                  <a:lnTo>
                    <a:pt x="34523" y="1618"/>
                  </a:lnTo>
                  <a:lnTo>
                    <a:pt x="34543" y="1578"/>
                  </a:lnTo>
                  <a:lnTo>
                    <a:pt x="34543" y="1538"/>
                  </a:lnTo>
                  <a:lnTo>
                    <a:pt x="34503" y="1518"/>
                  </a:lnTo>
                  <a:lnTo>
                    <a:pt x="34463" y="1518"/>
                  </a:lnTo>
                  <a:lnTo>
                    <a:pt x="33464" y="1937"/>
                  </a:lnTo>
                  <a:lnTo>
                    <a:pt x="32446" y="2337"/>
                  </a:lnTo>
                  <a:lnTo>
                    <a:pt x="31408" y="2696"/>
                  </a:lnTo>
                  <a:lnTo>
                    <a:pt x="30350" y="3035"/>
                  </a:lnTo>
                  <a:lnTo>
                    <a:pt x="29291" y="3335"/>
                  </a:lnTo>
                  <a:lnTo>
                    <a:pt x="28213" y="3615"/>
                  </a:lnTo>
                  <a:lnTo>
                    <a:pt x="27135" y="3874"/>
                  </a:lnTo>
                  <a:lnTo>
                    <a:pt x="26037" y="4074"/>
                  </a:lnTo>
                  <a:lnTo>
                    <a:pt x="24939" y="4273"/>
                  </a:lnTo>
                  <a:lnTo>
                    <a:pt x="23841" y="4413"/>
                  </a:lnTo>
                  <a:lnTo>
                    <a:pt x="22722" y="4553"/>
                  </a:lnTo>
                  <a:lnTo>
                    <a:pt x="21604" y="4633"/>
                  </a:lnTo>
                  <a:lnTo>
                    <a:pt x="20486" y="4693"/>
                  </a:lnTo>
                  <a:lnTo>
                    <a:pt x="19368" y="4733"/>
                  </a:lnTo>
                  <a:lnTo>
                    <a:pt x="18230" y="4733"/>
                  </a:lnTo>
                  <a:lnTo>
                    <a:pt x="17112" y="4693"/>
                  </a:lnTo>
                  <a:lnTo>
                    <a:pt x="15974" y="4633"/>
                  </a:lnTo>
                  <a:lnTo>
                    <a:pt x="14856" y="4533"/>
                  </a:lnTo>
                  <a:lnTo>
                    <a:pt x="13737" y="4393"/>
                  </a:lnTo>
                  <a:lnTo>
                    <a:pt x="12619" y="4233"/>
                  </a:lnTo>
                  <a:lnTo>
                    <a:pt x="11521" y="4054"/>
                  </a:lnTo>
                  <a:lnTo>
                    <a:pt x="10423" y="3834"/>
                  </a:lnTo>
                  <a:lnTo>
                    <a:pt x="9325" y="3575"/>
                  </a:lnTo>
                  <a:lnTo>
                    <a:pt x="8247" y="3295"/>
                  </a:lnTo>
                  <a:lnTo>
                    <a:pt x="7188" y="2996"/>
                  </a:lnTo>
                  <a:lnTo>
                    <a:pt x="6130" y="2656"/>
                  </a:lnTo>
                  <a:lnTo>
                    <a:pt x="5092" y="2277"/>
                  </a:lnTo>
                  <a:lnTo>
                    <a:pt x="4054" y="1877"/>
                  </a:lnTo>
                  <a:lnTo>
                    <a:pt x="3035" y="1458"/>
                  </a:lnTo>
                  <a:lnTo>
                    <a:pt x="2037" y="999"/>
                  </a:lnTo>
                  <a:lnTo>
                    <a:pt x="1059" y="52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3052;p43">
              <a:extLst>
                <a:ext uri="{FF2B5EF4-FFF2-40B4-BE49-F238E27FC236}">
                  <a16:creationId xmlns:a16="http://schemas.microsoft.com/office/drawing/2014/main" id="{428E76E1-F150-4252-B71C-92CEA6A21165}"/>
                </a:ext>
              </a:extLst>
            </p:cNvPr>
            <p:cNvSpPr/>
            <p:nvPr/>
          </p:nvSpPr>
          <p:spPr>
            <a:xfrm>
              <a:off x="4464000" y="5510350"/>
              <a:ext cx="797175" cy="165250"/>
            </a:xfrm>
            <a:custGeom>
              <a:avLst/>
              <a:gdLst/>
              <a:ahLst/>
              <a:cxnLst/>
              <a:rect l="l" t="t" r="r" b="b"/>
              <a:pathLst>
                <a:path w="31887" h="6610" extrusionOk="0">
                  <a:moveTo>
                    <a:pt x="40" y="1"/>
                  </a:moveTo>
                  <a:lnTo>
                    <a:pt x="0" y="41"/>
                  </a:lnTo>
                  <a:lnTo>
                    <a:pt x="0" y="81"/>
                  </a:lnTo>
                  <a:lnTo>
                    <a:pt x="240" y="580"/>
                  </a:lnTo>
                  <a:lnTo>
                    <a:pt x="519" y="1079"/>
                  </a:lnTo>
                  <a:lnTo>
                    <a:pt x="839" y="1558"/>
                  </a:lnTo>
                  <a:lnTo>
                    <a:pt x="1178" y="2038"/>
                  </a:lnTo>
                  <a:lnTo>
                    <a:pt x="1538" y="2477"/>
                  </a:lnTo>
                  <a:lnTo>
                    <a:pt x="1957" y="2916"/>
                  </a:lnTo>
                  <a:lnTo>
                    <a:pt x="2376" y="3315"/>
                  </a:lnTo>
                  <a:lnTo>
                    <a:pt x="2835" y="3715"/>
                  </a:lnTo>
                  <a:lnTo>
                    <a:pt x="3335" y="4074"/>
                  </a:lnTo>
                  <a:lnTo>
                    <a:pt x="3834" y="4434"/>
                  </a:lnTo>
                  <a:lnTo>
                    <a:pt x="4373" y="4753"/>
                  </a:lnTo>
                  <a:lnTo>
                    <a:pt x="4932" y="5053"/>
                  </a:lnTo>
                  <a:lnTo>
                    <a:pt x="5491" y="5332"/>
                  </a:lnTo>
                  <a:lnTo>
                    <a:pt x="6090" y="5572"/>
                  </a:lnTo>
                  <a:lnTo>
                    <a:pt x="6709" y="5811"/>
                  </a:lnTo>
                  <a:lnTo>
                    <a:pt x="7348" y="5991"/>
                  </a:lnTo>
                  <a:lnTo>
                    <a:pt x="7947" y="6151"/>
                  </a:lnTo>
                  <a:lnTo>
                    <a:pt x="8566" y="6290"/>
                  </a:lnTo>
                  <a:lnTo>
                    <a:pt x="9185" y="6390"/>
                  </a:lnTo>
                  <a:lnTo>
                    <a:pt x="9804" y="6470"/>
                  </a:lnTo>
                  <a:lnTo>
                    <a:pt x="10403" y="6530"/>
                  </a:lnTo>
                  <a:lnTo>
                    <a:pt x="11022" y="6570"/>
                  </a:lnTo>
                  <a:lnTo>
                    <a:pt x="11621" y="6590"/>
                  </a:lnTo>
                  <a:lnTo>
                    <a:pt x="12220" y="6610"/>
                  </a:lnTo>
                  <a:lnTo>
                    <a:pt x="12879" y="6590"/>
                  </a:lnTo>
                  <a:lnTo>
                    <a:pt x="13537" y="6570"/>
                  </a:lnTo>
                  <a:lnTo>
                    <a:pt x="14156" y="6530"/>
                  </a:lnTo>
                  <a:lnTo>
                    <a:pt x="14775" y="6470"/>
                  </a:lnTo>
                  <a:lnTo>
                    <a:pt x="15933" y="6350"/>
                  </a:lnTo>
                  <a:lnTo>
                    <a:pt x="16992" y="6211"/>
                  </a:lnTo>
                  <a:lnTo>
                    <a:pt x="17950" y="6051"/>
                  </a:lnTo>
                  <a:lnTo>
                    <a:pt x="18908" y="5871"/>
                  </a:lnTo>
                  <a:lnTo>
                    <a:pt x="19867" y="5691"/>
                  </a:lnTo>
                  <a:lnTo>
                    <a:pt x="20825" y="5472"/>
                  </a:lnTo>
                  <a:lnTo>
                    <a:pt x="21784" y="5252"/>
                  </a:lnTo>
                  <a:lnTo>
                    <a:pt x="22722" y="5013"/>
                  </a:lnTo>
                  <a:lnTo>
                    <a:pt x="23661" y="4753"/>
                  </a:lnTo>
                  <a:lnTo>
                    <a:pt x="24599" y="4474"/>
                  </a:lnTo>
                  <a:lnTo>
                    <a:pt x="25517" y="4174"/>
                  </a:lnTo>
                  <a:lnTo>
                    <a:pt x="26436" y="3855"/>
                  </a:lnTo>
                  <a:lnTo>
                    <a:pt x="27354" y="3535"/>
                  </a:lnTo>
                  <a:lnTo>
                    <a:pt x="28273" y="3196"/>
                  </a:lnTo>
                  <a:lnTo>
                    <a:pt x="29171" y="2816"/>
                  </a:lnTo>
                  <a:lnTo>
                    <a:pt x="30070" y="2437"/>
                  </a:lnTo>
                  <a:lnTo>
                    <a:pt x="30968" y="2038"/>
                  </a:lnTo>
                  <a:lnTo>
                    <a:pt x="31867" y="1638"/>
                  </a:lnTo>
                  <a:lnTo>
                    <a:pt x="31887" y="1598"/>
                  </a:lnTo>
                  <a:lnTo>
                    <a:pt x="31887" y="1558"/>
                  </a:lnTo>
                  <a:lnTo>
                    <a:pt x="31847" y="1518"/>
                  </a:lnTo>
                  <a:lnTo>
                    <a:pt x="31807" y="1538"/>
                  </a:lnTo>
                  <a:lnTo>
                    <a:pt x="30928" y="1938"/>
                  </a:lnTo>
                  <a:lnTo>
                    <a:pt x="30030" y="2337"/>
                  </a:lnTo>
                  <a:lnTo>
                    <a:pt x="29131" y="2716"/>
                  </a:lnTo>
                  <a:lnTo>
                    <a:pt x="28233" y="3076"/>
                  </a:lnTo>
                  <a:lnTo>
                    <a:pt x="27314" y="3435"/>
                  </a:lnTo>
                  <a:lnTo>
                    <a:pt x="26416" y="3755"/>
                  </a:lnTo>
                  <a:lnTo>
                    <a:pt x="25477" y="4074"/>
                  </a:lnTo>
                  <a:lnTo>
                    <a:pt x="24559" y="4374"/>
                  </a:lnTo>
                  <a:lnTo>
                    <a:pt x="23621" y="4653"/>
                  </a:lnTo>
                  <a:lnTo>
                    <a:pt x="22682" y="4913"/>
                  </a:lnTo>
                  <a:lnTo>
                    <a:pt x="21744" y="5152"/>
                  </a:lnTo>
                  <a:lnTo>
                    <a:pt x="20805" y="5372"/>
                  </a:lnTo>
                  <a:lnTo>
                    <a:pt x="19847" y="5572"/>
                  </a:lnTo>
                  <a:lnTo>
                    <a:pt x="18889" y="5771"/>
                  </a:lnTo>
                  <a:lnTo>
                    <a:pt x="17930" y="5951"/>
                  </a:lnTo>
                  <a:lnTo>
                    <a:pt x="16972" y="6091"/>
                  </a:lnTo>
                  <a:lnTo>
                    <a:pt x="15993" y="6231"/>
                  </a:lnTo>
                  <a:lnTo>
                    <a:pt x="14915" y="6350"/>
                  </a:lnTo>
                  <a:lnTo>
                    <a:pt x="13757" y="6450"/>
                  </a:lnTo>
                  <a:lnTo>
                    <a:pt x="13158" y="6470"/>
                  </a:lnTo>
                  <a:lnTo>
                    <a:pt x="12539" y="6490"/>
                  </a:lnTo>
                  <a:lnTo>
                    <a:pt x="11920" y="6490"/>
                  </a:lnTo>
                  <a:lnTo>
                    <a:pt x="11281" y="6470"/>
                  </a:lnTo>
                  <a:lnTo>
                    <a:pt x="10622" y="6430"/>
                  </a:lnTo>
                  <a:lnTo>
                    <a:pt x="9983" y="6370"/>
                  </a:lnTo>
                  <a:lnTo>
                    <a:pt x="9325" y="6290"/>
                  </a:lnTo>
                  <a:lnTo>
                    <a:pt x="8666" y="6191"/>
                  </a:lnTo>
                  <a:lnTo>
                    <a:pt x="8027" y="6051"/>
                  </a:lnTo>
                  <a:lnTo>
                    <a:pt x="7368" y="5891"/>
                  </a:lnTo>
                  <a:lnTo>
                    <a:pt x="6749" y="5691"/>
                  </a:lnTo>
                  <a:lnTo>
                    <a:pt x="6130" y="5472"/>
                  </a:lnTo>
                  <a:lnTo>
                    <a:pt x="5551" y="5232"/>
                  </a:lnTo>
                  <a:lnTo>
                    <a:pt x="4972" y="4953"/>
                  </a:lnTo>
                  <a:lnTo>
                    <a:pt x="4433" y="4653"/>
                  </a:lnTo>
                  <a:lnTo>
                    <a:pt x="3894" y="4334"/>
                  </a:lnTo>
                  <a:lnTo>
                    <a:pt x="3394" y="3994"/>
                  </a:lnTo>
                  <a:lnTo>
                    <a:pt x="2915" y="3635"/>
                  </a:lnTo>
                  <a:lnTo>
                    <a:pt x="2456" y="3236"/>
                  </a:lnTo>
                  <a:lnTo>
                    <a:pt x="2037" y="2836"/>
                  </a:lnTo>
                  <a:lnTo>
                    <a:pt x="1637" y="2417"/>
                  </a:lnTo>
                  <a:lnTo>
                    <a:pt x="1258" y="1958"/>
                  </a:lnTo>
                  <a:lnTo>
                    <a:pt x="919" y="1498"/>
                  </a:lnTo>
                  <a:lnTo>
                    <a:pt x="619" y="1039"/>
                  </a:lnTo>
                  <a:lnTo>
                    <a:pt x="340" y="540"/>
                  </a:lnTo>
                  <a:lnTo>
                    <a:pt x="120" y="4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3053;p43">
              <a:extLst>
                <a:ext uri="{FF2B5EF4-FFF2-40B4-BE49-F238E27FC236}">
                  <a16:creationId xmlns:a16="http://schemas.microsoft.com/office/drawing/2014/main" id="{62CF72E5-F7D7-4F25-9020-7373C9D1A68D}"/>
                </a:ext>
              </a:extLst>
            </p:cNvPr>
            <p:cNvSpPr/>
            <p:nvPr/>
          </p:nvSpPr>
          <p:spPr>
            <a:xfrm>
              <a:off x="3615900" y="6425825"/>
              <a:ext cx="2328625" cy="626475"/>
            </a:xfrm>
            <a:custGeom>
              <a:avLst/>
              <a:gdLst/>
              <a:ahLst/>
              <a:cxnLst/>
              <a:rect l="l" t="t" r="r" b="b"/>
              <a:pathLst>
                <a:path w="93145" h="25059" extrusionOk="0">
                  <a:moveTo>
                    <a:pt x="1" y="1"/>
                  </a:moveTo>
                  <a:lnTo>
                    <a:pt x="101" y="500"/>
                  </a:lnTo>
                  <a:lnTo>
                    <a:pt x="241" y="1099"/>
                  </a:lnTo>
                  <a:lnTo>
                    <a:pt x="420" y="1898"/>
                  </a:lnTo>
                  <a:lnTo>
                    <a:pt x="680" y="2856"/>
                  </a:lnTo>
                  <a:lnTo>
                    <a:pt x="1019" y="3994"/>
                  </a:lnTo>
                  <a:lnTo>
                    <a:pt x="1419" y="5232"/>
                  </a:lnTo>
                  <a:lnTo>
                    <a:pt x="1658" y="5911"/>
                  </a:lnTo>
                  <a:lnTo>
                    <a:pt x="1918" y="6610"/>
                  </a:lnTo>
                  <a:lnTo>
                    <a:pt x="2197" y="7329"/>
                  </a:lnTo>
                  <a:lnTo>
                    <a:pt x="2497" y="8067"/>
                  </a:lnTo>
                  <a:lnTo>
                    <a:pt x="2816" y="8806"/>
                  </a:lnTo>
                  <a:lnTo>
                    <a:pt x="3176" y="9565"/>
                  </a:lnTo>
                  <a:lnTo>
                    <a:pt x="3555" y="10344"/>
                  </a:lnTo>
                  <a:lnTo>
                    <a:pt x="3954" y="11142"/>
                  </a:lnTo>
                  <a:lnTo>
                    <a:pt x="4394" y="11921"/>
                  </a:lnTo>
                  <a:lnTo>
                    <a:pt x="4853" y="12720"/>
                  </a:lnTo>
                  <a:lnTo>
                    <a:pt x="5332" y="13498"/>
                  </a:lnTo>
                  <a:lnTo>
                    <a:pt x="5851" y="14297"/>
                  </a:lnTo>
                  <a:lnTo>
                    <a:pt x="6390" y="15076"/>
                  </a:lnTo>
                  <a:lnTo>
                    <a:pt x="6969" y="15834"/>
                  </a:lnTo>
                  <a:lnTo>
                    <a:pt x="7568" y="16593"/>
                  </a:lnTo>
                  <a:lnTo>
                    <a:pt x="8207" y="17352"/>
                  </a:lnTo>
                  <a:lnTo>
                    <a:pt x="8886" y="18071"/>
                  </a:lnTo>
                  <a:lnTo>
                    <a:pt x="9585" y="18789"/>
                  </a:lnTo>
                  <a:lnTo>
                    <a:pt x="9884" y="18909"/>
                  </a:lnTo>
                  <a:lnTo>
                    <a:pt x="10803" y="19269"/>
                  </a:lnTo>
                  <a:lnTo>
                    <a:pt x="11502" y="19508"/>
                  </a:lnTo>
                  <a:lnTo>
                    <a:pt x="12340" y="19788"/>
                  </a:lnTo>
                  <a:lnTo>
                    <a:pt x="13319" y="20107"/>
                  </a:lnTo>
                  <a:lnTo>
                    <a:pt x="14437" y="20447"/>
                  </a:lnTo>
                  <a:lnTo>
                    <a:pt x="15715" y="20806"/>
                  </a:lnTo>
                  <a:lnTo>
                    <a:pt x="17152" y="21205"/>
                  </a:lnTo>
                  <a:lnTo>
                    <a:pt x="18710" y="21585"/>
                  </a:lnTo>
                  <a:lnTo>
                    <a:pt x="20427" y="21984"/>
                  </a:lnTo>
                  <a:lnTo>
                    <a:pt x="22284" y="22383"/>
                  </a:lnTo>
                  <a:lnTo>
                    <a:pt x="24260" y="22763"/>
                  </a:lnTo>
                  <a:lnTo>
                    <a:pt x="26397" y="23142"/>
                  </a:lnTo>
                  <a:lnTo>
                    <a:pt x="28673" y="23502"/>
                  </a:lnTo>
                  <a:lnTo>
                    <a:pt x="31089" y="23841"/>
                  </a:lnTo>
                  <a:lnTo>
                    <a:pt x="32347" y="24001"/>
                  </a:lnTo>
                  <a:lnTo>
                    <a:pt x="33645" y="24160"/>
                  </a:lnTo>
                  <a:lnTo>
                    <a:pt x="34962" y="24300"/>
                  </a:lnTo>
                  <a:lnTo>
                    <a:pt x="36320" y="24420"/>
                  </a:lnTo>
                  <a:lnTo>
                    <a:pt x="37718" y="24540"/>
                  </a:lnTo>
                  <a:lnTo>
                    <a:pt x="39155" y="24660"/>
                  </a:lnTo>
                  <a:lnTo>
                    <a:pt x="40613" y="24759"/>
                  </a:lnTo>
                  <a:lnTo>
                    <a:pt x="42110" y="24839"/>
                  </a:lnTo>
                  <a:lnTo>
                    <a:pt x="43628" y="24919"/>
                  </a:lnTo>
                  <a:lnTo>
                    <a:pt x="45185" y="24979"/>
                  </a:lnTo>
                  <a:lnTo>
                    <a:pt x="46783" y="25019"/>
                  </a:lnTo>
                  <a:lnTo>
                    <a:pt x="48420" y="25039"/>
                  </a:lnTo>
                  <a:lnTo>
                    <a:pt x="50077" y="25059"/>
                  </a:lnTo>
                  <a:lnTo>
                    <a:pt x="51754" y="25059"/>
                  </a:lnTo>
                  <a:lnTo>
                    <a:pt x="53491" y="25039"/>
                  </a:lnTo>
                  <a:lnTo>
                    <a:pt x="55248" y="24999"/>
                  </a:lnTo>
                  <a:lnTo>
                    <a:pt x="57025" y="24939"/>
                  </a:lnTo>
                  <a:lnTo>
                    <a:pt x="58862" y="24859"/>
                  </a:lnTo>
                  <a:lnTo>
                    <a:pt x="60719" y="24779"/>
                  </a:lnTo>
                  <a:lnTo>
                    <a:pt x="62596" y="24660"/>
                  </a:lnTo>
                  <a:lnTo>
                    <a:pt x="64513" y="24520"/>
                  </a:lnTo>
                  <a:lnTo>
                    <a:pt x="66470" y="24360"/>
                  </a:lnTo>
                  <a:lnTo>
                    <a:pt x="68446" y="24180"/>
                  </a:lnTo>
                  <a:lnTo>
                    <a:pt x="70463" y="23961"/>
                  </a:lnTo>
                  <a:lnTo>
                    <a:pt x="72500" y="23741"/>
                  </a:lnTo>
                  <a:lnTo>
                    <a:pt x="74576" y="23482"/>
                  </a:lnTo>
                  <a:lnTo>
                    <a:pt x="76673" y="23202"/>
                  </a:lnTo>
                  <a:lnTo>
                    <a:pt x="78809" y="22883"/>
                  </a:lnTo>
                  <a:lnTo>
                    <a:pt x="80985" y="22543"/>
                  </a:lnTo>
                  <a:lnTo>
                    <a:pt x="83182" y="22184"/>
                  </a:lnTo>
                  <a:lnTo>
                    <a:pt x="83441" y="21984"/>
                  </a:lnTo>
                  <a:lnTo>
                    <a:pt x="83761" y="21705"/>
                  </a:lnTo>
                  <a:lnTo>
                    <a:pt x="84180" y="21325"/>
                  </a:lnTo>
                  <a:lnTo>
                    <a:pt x="84679" y="20806"/>
                  </a:lnTo>
                  <a:lnTo>
                    <a:pt x="85278" y="20167"/>
                  </a:lnTo>
                  <a:lnTo>
                    <a:pt x="85937" y="19368"/>
                  </a:lnTo>
                  <a:lnTo>
                    <a:pt x="86276" y="18929"/>
                  </a:lnTo>
                  <a:lnTo>
                    <a:pt x="86656" y="18450"/>
                  </a:lnTo>
                  <a:lnTo>
                    <a:pt x="87035" y="17931"/>
                  </a:lnTo>
                  <a:lnTo>
                    <a:pt x="87415" y="17372"/>
                  </a:lnTo>
                  <a:lnTo>
                    <a:pt x="87814" y="16793"/>
                  </a:lnTo>
                  <a:lnTo>
                    <a:pt x="88213" y="16154"/>
                  </a:lnTo>
                  <a:lnTo>
                    <a:pt x="88633" y="15475"/>
                  </a:lnTo>
                  <a:lnTo>
                    <a:pt x="89032" y="14756"/>
                  </a:lnTo>
                  <a:lnTo>
                    <a:pt x="89451" y="13997"/>
                  </a:lnTo>
                  <a:lnTo>
                    <a:pt x="89890" y="13199"/>
                  </a:lnTo>
                  <a:lnTo>
                    <a:pt x="90310" y="12360"/>
                  </a:lnTo>
                  <a:lnTo>
                    <a:pt x="90729" y="11462"/>
                  </a:lnTo>
                  <a:lnTo>
                    <a:pt x="91148" y="10543"/>
                  </a:lnTo>
                  <a:lnTo>
                    <a:pt x="91548" y="9565"/>
                  </a:lnTo>
                  <a:lnTo>
                    <a:pt x="91967" y="8527"/>
                  </a:lnTo>
                  <a:lnTo>
                    <a:pt x="92366" y="7468"/>
                  </a:lnTo>
                  <a:lnTo>
                    <a:pt x="92746" y="6350"/>
                  </a:lnTo>
                  <a:lnTo>
                    <a:pt x="93145" y="5172"/>
                  </a:lnTo>
                  <a:lnTo>
                    <a:pt x="92087" y="5152"/>
                  </a:lnTo>
                  <a:lnTo>
                    <a:pt x="91049" y="5112"/>
                  </a:lnTo>
                  <a:lnTo>
                    <a:pt x="88912" y="5032"/>
                  </a:lnTo>
                  <a:lnTo>
                    <a:pt x="86796" y="4953"/>
                  </a:lnTo>
                  <a:lnTo>
                    <a:pt x="85737" y="4913"/>
                  </a:lnTo>
                  <a:lnTo>
                    <a:pt x="84699" y="4893"/>
                  </a:lnTo>
                  <a:lnTo>
                    <a:pt x="83561" y="5572"/>
                  </a:lnTo>
                  <a:lnTo>
                    <a:pt x="82403" y="6230"/>
                  </a:lnTo>
                  <a:lnTo>
                    <a:pt x="81245" y="6849"/>
                  </a:lnTo>
                  <a:lnTo>
                    <a:pt x="80067" y="7468"/>
                  </a:lnTo>
                  <a:lnTo>
                    <a:pt x="78889" y="8067"/>
                  </a:lnTo>
                  <a:lnTo>
                    <a:pt x="77691" y="8626"/>
                  </a:lnTo>
                  <a:lnTo>
                    <a:pt x="76493" y="9185"/>
                  </a:lnTo>
                  <a:lnTo>
                    <a:pt x="75275" y="9705"/>
                  </a:lnTo>
                  <a:lnTo>
                    <a:pt x="74057" y="10224"/>
                  </a:lnTo>
                  <a:lnTo>
                    <a:pt x="72839" y="10703"/>
                  </a:lnTo>
                  <a:lnTo>
                    <a:pt x="71601" y="11162"/>
                  </a:lnTo>
                  <a:lnTo>
                    <a:pt x="70343" y="11601"/>
                  </a:lnTo>
                  <a:lnTo>
                    <a:pt x="69105" y="12021"/>
                  </a:lnTo>
                  <a:lnTo>
                    <a:pt x="67847" y="12420"/>
                  </a:lnTo>
                  <a:lnTo>
                    <a:pt x="66569" y="12799"/>
                  </a:lnTo>
                  <a:lnTo>
                    <a:pt x="65292" y="13139"/>
                  </a:lnTo>
                  <a:lnTo>
                    <a:pt x="64014" y="13478"/>
                  </a:lnTo>
                  <a:lnTo>
                    <a:pt x="62736" y="13778"/>
                  </a:lnTo>
                  <a:lnTo>
                    <a:pt x="61458" y="14057"/>
                  </a:lnTo>
                  <a:lnTo>
                    <a:pt x="60160" y="14317"/>
                  </a:lnTo>
                  <a:lnTo>
                    <a:pt x="58862" y="14557"/>
                  </a:lnTo>
                  <a:lnTo>
                    <a:pt x="57565" y="14756"/>
                  </a:lnTo>
                  <a:lnTo>
                    <a:pt x="56247" y="14936"/>
                  </a:lnTo>
                  <a:lnTo>
                    <a:pt x="54949" y="15096"/>
                  </a:lnTo>
                  <a:lnTo>
                    <a:pt x="53631" y="15235"/>
                  </a:lnTo>
                  <a:lnTo>
                    <a:pt x="52313" y="15355"/>
                  </a:lnTo>
                  <a:lnTo>
                    <a:pt x="50996" y="15435"/>
                  </a:lnTo>
                  <a:lnTo>
                    <a:pt x="49678" y="15495"/>
                  </a:lnTo>
                  <a:lnTo>
                    <a:pt x="48360" y="15515"/>
                  </a:lnTo>
                  <a:lnTo>
                    <a:pt x="47042" y="15535"/>
                  </a:lnTo>
                  <a:lnTo>
                    <a:pt x="45724" y="15515"/>
                  </a:lnTo>
                  <a:lnTo>
                    <a:pt x="44407" y="15475"/>
                  </a:lnTo>
                  <a:lnTo>
                    <a:pt x="43089" y="15395"/>
                  </a:lnTo>
                  <a:lnTo>
                    <a:pt x="41771" y="15295"/>
                  </a:lnTo>
                  <a:lnTo>
                    <a:pt x="40453" y="15156"/>
                  </a:lnTo>
                  <a:lnTo>
                    <a:pt x="39155" y="14996"/>
                  </a:lnTo>
                  <a:lnTo>
                    <a:pt x="37858" y="14816"/>
                  </a:lnTo>
                  <a:lnTo>
                    <a:pt x="36580" y="14596"/>
                  </a:lnTo>
                  <a:lnTo>
                    <a:pt x="35302" y="14357"/>
                  </a:lnTo>
                  <a:lnTo>
                    <a:pt x="34024" y="14097"/>
                  </a:lnTo>
                  <a:lnTo>
                    <a:pt x="32746" y="13798"/>
                  </a:lnTo>
                  <a:lnTo>
                    <a:pt x="31488" y="13478"/>
                  </a:lnTo>
                  <a:lnTo>
                    <a:pt x="30230" y="13139"/>
                  </a:lnTo>
                  <a:lnTo>
                    <a:pt x="28992" y="12779"/>
                  </a:lnTo>
                  <a:lnTo>
                    <a:pt x="27754" y="12380"/>
                  </a:lnTo>
                  <a:lnTo>
                    <a:pt x="26517" y="11961"/>
                  </a:lnTo>
                  <a:lnTo>
                    <a:pt x="25299" y="11522"/>
                  </a:lnTo>
                  <a:lnTo>
                    <a:pt x="24081" y="11062"/>
                  </a:lnTo>
                  <a:lnTo>
                    <a:pt x="22863" y="10583"/>
                  </a:lnTo>
                  <a:lnTo>
                    <a:pt x="21665" y="10064"/>
                  </a:lnTo>
                  <a:lnTo>
                    <a:pt x="20467" y="9545"/>
                  </a:lnTo>
                  <a:lnTo>
                    <a:pt x="19289" y="8986"/>
                  </a:lnTo>
                  <a:lnTo>
                    <a:pt x="18111" y="8427"/>
                  </a:lnTo>
                  <a:lnTo>
                    <a:pt x="16953" y="7828"/>
                  </a:lnTo>
                  <a:lnTo>
                    <a:pt x="15794" y="7209"/>
                  </a:lnTo>
                  <a:lnTo>
                    <a:pt x="14636" y="6590"/>
                  </a:lnTo>
                  <a:lnTo>
                    <a:pt x="13498" y="5931"/>
                  </a:lnTo>
                  <a:lnTo>
                    <a:pt x="12360" y="5272"/>
                  </a:lnTo>
                  <a:lnTo>
                    <a:pt x="11242" y="4573"/>
                  </a:lnTo>
                  <a:lnTo>
                    <a:pt x="10124" y="3874"/>
                  </a:lnTo>
                  <a:lnTo>
                    <a:pt x="9026" y="3156"/>
                  </a:lnTo>
                  <a:lnTo>
                    <a:pt x="7928" y="2417"/>
                  </a:lnTo>
                  <a:lnTo>
                    <a:pt x="6849" y="1658"/>
                  </a:lnTo>
                  <a:lnTo>
                    <a:pt x="5771" y="8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3054;p43">
              <a:extLst>
                <a:ext uri="{FF2B5EF4-FFF2-40B4-BE49-F238E27FC236}">
                  <a16:creationId xmlns:a16="http://schemas.microsoft.com/office/drawing/2014/main" id="{D88F2659-2BED-45FC-B2E5-9E06D08F6547}"/>
                </a:ext>
              </a:extLst>
            </p:cNvPr>
            <p:cNvSpPr/>
            <p:nvPr/>
          </p:nvSpPr>
          <p:spPr>
            <a:xfrm>
              <a:off x="3615900" y="6425825"/>
              <a:ext cx="2328625" cy="626475"/>
            </a:xfrm>
            <a:custGeom>
              <a:avLst/>
              <a:gdLst/>
              <a:ahLst/>
              <a:cxnLst/>
              <a:rect l="l" t="t" r="r" b="b"/>
              <a:pathLst>
                <a:path w="93145" h="25059" fill="none" extrusionOk="0">
                  <a:moveTo>
                    <a:pt x="5771" y="87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01" y="500"/>
                  </a:lnTo>
                  <a:lnTo>
                    <a:pt x="241" y="1099"/>
                  </a:lnTo>
                  <a:lnTo>
                    <a:pt x="420" y="1898"/>
                  </a:lnTo>
                  <a:lnTo>
                    <a:pt x="680" y="2856"/>
                  </a:lnTo>
                  <a:lnTo>
                    <a:pt x="1019" y="3994"/>
                  </a:lnTo>
                  <a:lnTo>
                    <a:pt x="1419" y="5232"/>
                  </a:lnTo>
                  <a:lnTo>
                    <a:pt x="1658" y="5911"/>
                  </a:lnTo>
                  <a:lnTo>
                    <a:pt x="1918" y="6610"/>
                  </a:lnTo>
                  <a:lnTo>
                    <a:pt x="2197" y="7329"/>
                  </a:lnTo>
                  <a:lnTo>
                    <a:pt x="2497" y="8067"/>
                  </a:lnTo>
                  <a:lnTo>
                    <a:pt x="2816" y="8806"/>
                  </a:lnTo>
                  <a:lnTo>
                    <a:pt x="3176" y="9565"/>
                  </a:lnTo>
                  <a:lnTo>
                    <a:pt x="3555" y="10344"/>
                  </a:lnTo>
                  <a:lnTo>
                    <a:pt x="3954" y="11142"/>
                  </a:lnTo>
                  <a:lnTo>
                    <a:pt x="4394" y="11921"/>
                  </a:lnTo>
                  <a:lnTo>
                    <a:pt x="4853" y="12720"/>
                  </a:lnTo>
                  <a:lnTo>
                    <a:pt x="5332" y="13498"/>
                  </a:lnTo>
                  <a:lnTo>
                    <a:pt x="5851" y="14297"/>
                  </a:lnTo>
                  <a:lnTo>
                    <a:pt x="6390" y="15076"/>
                  </a:lnTo>
                  <a:lnTo>
                    <a:pt x="6969" y="15834"/>
                  </a:lnTo>
                  <a:lnTo>
                    <a:pt x="7568" y="16593"/>
                  </a:lnTo>
                  <a:lnTo>
                    <a:pt x="8207" y="17352"/>
                  </a:lnTo>
                  <a:lnTo>
                    <a:pt x="8886" y="18071"/>
                  </a:lnTo>
                  <a:lnTo>
                    <a:pt x="9585" y="18789"/>
                  </a:lnTo>
                  <a:lnTo>
                    <a:pt x="9585" y="18789"/>
                  </a:lnTo>
                  <a:lnTo>
                    <a:pt x="9884" y="18909"/>
                  </a:lnTo>
                  <a:lnTo>
                    <a:pt x="10803" y="19269"/>
                  </a:lnTo>
                  <a:lnTo>
                    <a:pt x="11502" y="19508"/>
                  </a:lnTo>
                  <a:lnTo>
                    <a:pt x="12340" y="19788"/>
                  </a:lnTo>
                  <a:lnTo>
                    <a:pt x="13319" y="20107"/>
                  </a:lnTo>
                  <a:lnTo>
                    <a:pt x="14437" y="20447"/>
                  </a:lnTo>
                  <a:lnTo>
                    <a:pt x="15715" y="20806"/>
                  </a:lnTo>
                  <a:lnTo>
                    <a:pt x="17152" y="21205"/>
                  </a:lnTo>
                  <a:lnTo>
                    <a:pt x="18710" y="21585"/>
                  </a:lnTo>
                  <a:lnTo>
                    <a:pt x="20427" y="21984"/>
                  </a:lnTo>
                  <a:lnTo>
                    <a:pt x="22284" y="22383"/>
                  </a:lnTo>
                  <a:lnTo>
                    <a:pt x="24260" y="22763"/>
                  </a:lnTo>
                  <a:lnTo>
                    <a:pt x="26397" y="23142"/>
                  </a:lnTo>
                  <a:lnTo>
                    <a:pt x="28673" y="23502"/>
                  </a:lnTo>
                  <a:lnTo>
                    <a:pt x="31089" y="23841"/>
                  </a:lnTo>
                  <a:lnTo>
                    <a:pt x="32347" y="24001"/>
                  </a:lnTo>
                  <a:lnTo>
                    <a:pt x="33645" y="24160"/>
                  </a:lnTo>
                  <a:lnTo>
                    <a:pt x="34962" y="24300"/>
                  </a:lnTo>
                  <a:lnTo>
                    <a:pt x="36320" y="24420"/>
                  </a:lnTo>
                  <a:lnTo>
                    <a:pt x="37718" y="24540"/>
                  </a:lnTo>
                  <a:lnTo>
                    <a:pt x="39155" y="24660"/>
                  </a:lnTo>
                  <a:lnTo>
                    <a:pt x="40613" y="24759"/>
                  </a:lnTo>
                  <a:lnTo>
                    <a:pt x="42110" y="24839"/>
                  </a:lnTo>
                  <a:lnTo>
                    <a:pt x="43628" y="24919"/>
                  </a:lnTo>
                  <a:lnTo>
                    <a:pt x="45185" y="24979"/>
                  </a:lnTo>
                  <a:lnTo>
                    <a:pt x="46783" y="25019"/>
                  </a:lnTo>
                  <a:lnTo>
                    <a:pt x="48420" y="25039"/>
                  </a:lnTo>
                  <a:lnTo>
                    <a:pt x="50077" y="25059"/>
                  </a:lnTo>
                  <a:lnTo>
                    <a:pt x="51754" y="25059"/>
                  </a:lnTo>
                  <a:lnTo>
                    <a:pt x="53491" y="25039"/>
                  </a:lnTo>
                  <a:lnTo>
                    <a:pt x="55248" y="24999"/>
                  </a:lnTo>
                  <a:lnTo>
                    <a:pt x="57025" y="24939"/>
                  </a:lnTo>
                  <a:lnTo>
                    <a:pt x="58862" y="24859"/>
                  </a:lnTo>
                  <a:lnTo>
                    <a:pt x="60719" y="24779"/>
                  </a:lnTo>
                  <a:lnTo>
                    <a:pt x="62596" y="24660"/>
                  </a:lnTo>
                  <a:lnTo>
                    <a:pt x="64513" y="24520"/>
                  </a:lnTo>
                  <a:lnTo>
                    <a:pt x="66470" y="24360"/>
                  </a:lnTo>
                  <a:lnTo>
                    <a:pt x="68446" y="24180"/>
                  </a:lnTo>
                  <a:lnTo>
                    <a:pt x="70463" y="23961"/>
                  </a:lnTo>
                  <a:lnTo>
                    <a:pt x="72500" y="23741"/>
                  </a:lnTo>
                  <a:lnTo>
                    <a:pt x="74576" y="23482"/>
                  </a:lnTo>
                  <a:lnTo>
                    <a:pt x="76673" y="23202"/>
                  </a:lnTo>
                  <a:lnTo>
                    <a:pt x="78809" y="22883"/>
                  </a:lnTo>
                  <a:lnTo>
                    <a:pt x="80985" y="22543"/>
                  </a:lnTo>
                  <a:lnTo>
                    <a:pt x="83182" y="22184"/>
                  </a:lnTo>
                  <a:lnTo>
                    <a:pt x="83182" y="22184"/>
                  </a:lnTo>
                  <a:lnTo>
                    <a:pt x="83441" y="21984"/>
                  </a:lnTo>
                  <a:lnTo>
                    <a:pt x="83761" y="21705"/>
                  </a:lnTo>
                  <a:lnTo>
                    <a:pt x="84180" y="21325"/>
                  </a:lnTo>
                  <a:lnTo>
                    <a:pt x="84679" y="20806"/>
                  </a:lnTo>
                  <a:lnTo>
                    <a:pt x="85278" y="20167"/>
                  </a:lnTo>
                  <a:lnTo>
                    <a:pt x="85937" y="19368"/>
                  </a:lnTo>
                  <a:lnTo>
                    <a:pt x="86276" y="18929"/>
                  </a:lnTo>
                  <a:lnTo>
                    <a:pt x="86656" y="18450"/>
                  </a:lnTo>
                  <a:lnTo>
                    <a:pt x="87035" y="17931"/>
                  </a:lnTo>
                  <a:lnTo>
                    <a:pt x="87415" y="17372"/>
                  </a:lnTo>
                  <a:lnTo>
                    <a:pt x="87814" y="16793"/>
                  </a:lnTo>
                  <a:lnTo>
                    <a:pt x="88213" y="16154"/>
                  </a:lnTo>
                  <a:lnTo>
                    <a:pt x="88633" y="15475"/>
                  </a:lnTo>
                  <a:lnTo>
                    <a:pt x="89032" y="14756"/>
                  </a:lnTo>
                  <a:lnTo>
                    <a:pt x="89451" y="13997"/>
                  </a:lnTo>
                  <a:lnTo>
                    <a:pt x="89890" y="13199"/>
                  </a:lnTo>
                  <a:lnTo>
                    <a:pt x="90310" y="12360"/>
                  </a:lnTo>
                  <a:lnTo>
                    <a:pt x="90729" y="11462"/>
                  </a:lnTo>
                  <a:lnTo>
                    <a:pt x="91148" y="10543"/>
                  </a:lnTo>
                  <a:lnTo>
                    <a:pt x="91548" y="9565"/>
                  </a:lnTo>
                  <a:lnTo>
                    <a:pt x="91967" y="8527"/>
                  </a:lnTo>
                  <a:lnTo>
                    <a:pt x="92366" y="7468"/>
                  </a:lnTo>
                  <a:lnTo>
                    <a:pt x="92746" y="6350"/>
                  </a:lnTo>
                  <a:lnTo>
                    <a:pt x="93145" y="5172"/>
                  </a:lnTo>
                  <a:lnTo>
                    <a:pt x="93145" y="5172"/>
                  </a:lnTo>
                  <a:lnTo>
                    <a:pt x="92087" y="5152"/>
                  </a:lnTo>
                  <a:lnTo>
                    <a:pt x="91049" y="5112"/>
                  </a:lnTo>
                  <a:lnTo>
                    <a:pt x="88912" y="5032"/>
                  </a:lnTo>
                  <a:lnTo>
                    <a:pt x="86796" y="4953"/>
                  </a:lnTo>
                  <a:lnTo>
                    <a:pt x="85737" y="4913"/>
                  </a:lnTo>
                  <a:lnTo>
                    <a:pt x="84699" y="4893"/>
                  </a:lnTo>
                  <a:lnTo>
                    <a:pt x="84699" y="4893"/>
                  </a:lnTo>
                  <a:lnTo>
                    <a:pt x="83561" y="5572"/>
                  </a:lnTo>
                  <a:lnTo>
                    <a:pt x="82403" y="6230"/>
                  </a:lnTo>
                  <a:lnTo>
                    <a:pt x="81245" y="6849"/>
                  </a:lnTo>
                  <a:lnTo>
                    <a:pt x="80067" y="7468"/>
                  </a:lnTo>
                  <a:lnTo>
                    <a:pt x="78889" y="8067"/>
                  </a:lnTo>
                  <a:lnTo>
                    <a:pt x="77691" y="8626"/>
                  </a:lnTo>
                  <a:lnTo>
                    <a:pt x="76493" y="9185"/>
                  </a:lnTo>
                  <a:lnTo>
                    <a:pt x="75275" y="9705"/>
                  </a:lnTo>
                  <a:lnTo>
                    <a:pt x="74057" y="10224"/>
                  </a:lnTo>
                  <a:lnTo>
                    <a:pt x="72839" y="10703"/>
                  </a:lnTo>
                  <a:lnTo>
                    <a:pt x="71601" y="11162"/>
                  </a:lnTo>
                  <a:lnTo>
                    <a:pt x="70343" y="11601"/>
                  </a:lnTo>
                  <a:lnTo>
                    <a:pt x="69105" y="12021"/>
                  </a:lnTo>
                  <a:lnTo>
                    <a:pt x="67847" y="12420"/>
                  </a:lnTo>
                  <a:lnTo>
                    <a:pt x="66569" y="12799"/>
                  </a:lnTo>
                  <a:lnTo>
                    <a:pt x="65292" y="13139"/>
                  </a:lnTo>
                  <a:lnTo>
                    <a:pt x="64014" y="13478"/>
                  </a:lnTo>
                  <a:lnTo>
                    <a:pt x="62736" y="13778"/>
                  </a:lnTo>
                  <a:lnTo>
                    <a:pt x="61458" y="14057"/>
                  </a:lnTo>
                  <a:lnTo>
                    <a:pt x="60160" y="14317"/>
                  </a:lnTo>
                  <a:lnTo>
                    <a:pt x="58862" y="14557"/>
                  </a:lnTo>
                  <a:lnTo>
                    <a:pt x="57565" y="14756"/>
                  </a:lnTo>
                  <a:lnTo>
                    <a:pt x="56247" y="14936"/>
                  </a:lnTo>
                  <a:lnTo>
                    <a:pt x="54949" y="15096"/>
                  </a:lnTo>
                  <a:lnTo>
                    <a:pt x="53631" y="15235"/>
                  </a:lnTo>
                  <a:lnTo>
                    <a:pt x="52313" y="15355"/>
                  </a:lnTo>
                  <a:lnTo>
                    <a:pt x="50996" y="15435"/>
                  </a:lnTo>
                  <a:lnTo>
                    <a:pt x="49678" y="15495"/>
                  </a:lnTo>
                  <a:lnTo>
                    <a:pt x="48360" y="15515"/>
                  </a:lnTo>
                  <a:lnTo>
                    <a:pt x="47042" y="15535"/>
                  </a:lnTo>
                  <a:lnTo>
                    <a:pt x="45724" y="15515"/>
                  </a:lnTo>
                  <a:lnTo>
                    <a:pt x="44407" y="15475"/>
                  </a:lnTo>
                  <a:lnTo>
                    <a:pt x="44407" y="15475"/>
                  </a:lnTo>
                  <a:lnTo>
                    <a:pt x="43089" y="15395"/>
                  </a:lnTo>
                  <a:lnTo>
                    <a:pt x="41771" y="15295"/>
                  </a:lnTo>
                  <a:lnTo>
                    <a:pt x="40453" y="15156"/>
                  </a:lnTo>
                  <a:lnTo>
                    <a:pt x="39155" y="14996"/>
                  </a:lnTo>
                  <a:lnTo>
                    <a:pt x="37858" y="14816"/>
                  </a:lnTo>
                  <a:lnTo>
                    <a:pt x="36580" y="14596"/>
                  </a:lnTo>
                  <a:lnTo>
                    <a:pt x="35302" y="14357"/>
                  </a:lnTo>
                  <a:lnTo>
                    <a:pt x="34024" y="14097"/>
                  </a:lnTo>
                  <a:lnTo>
                    <a:pt x="32746" y="13798"/>
                  </a:lnTo>
                  <a:lnTo>
                    <a:pt x="31488" y="13478"/>
                  </a:lnTo>
                  <a:lnTo>
                    <a:pt x="30230" y="13139"/>
                  </a:lnTo>
                  <a:lnTo>
                    <a:pt x="28992" y="12779"/>
                  </a:lnTo>
                  <a:lnTo>
                    <a:pt x="27754" y="12380"/>
                  </a:lnTo>
                  <a:lnTo>
                    <a:pt x="26517" y="11961"/>
                  </a:lnTo>
                  <a:lnTo>
                    <a:pt x="25299" y="11522"/>
                  </a:lnTo>
                  <a:lnTo>
                    <a:pt x="24081" y="11062"/>
                  </a:lnTo>
                  <a:lnTo>
                    <a:pt x="22863" y="10583"/>
                  </a:lnTo>
                  <a:lnTo>
                    <a:pt x="21665" y="10064"/>
                  </a:lnTo>
                  <a:lnTo>
                    <a:pt x="20467" y="9545"/>
                  </a:lnTo>
                  <a:lnTo>
                    <a:pt x="19289" y="8986"/>
                  </a:lnTo>
                  <a:lnTo>
                    <a:pt x="18111" y="8427"/>
                  </a:lnTo>
                  <a:lnTo>
                    <a:pt x="16953" y="7828"/>
                  </a:lnTo>
                  <a:lnTo>
                    <a:pt x="15794" y="7209"/>
                  </a:lnTo>
                  <a:lnTo>
                    <a:pt x="14636" y="6590"/>
                  </a:lnTo>
                  <a:lnTo>
                    <a:pt x="13498" y="5931"/>
                  </a:lnTo>
                  <a:lnTo>
                    <a:pt x="12360" y="5272"/>
                  </a:lnTo>
                  <a:lnTo>
                    <a:pt x="11242" y="4573"/>
                  </a:lnTo>
                  <a:lnTo>
                    <a:pt x="10124" y="3874"/>
                  </a:lnTo>
                  <a:lnTo>
                    <a:pt x="9026" y="3156"/>
                  </a:lnTo>
                  <a:lnTo>
                    <a:pt x="7928" y="2417"/>
                  </a:lnTo>
                  <a:lnTo>
                    <a:pt x="6849" y="1658"/>
                  </a:lnTo>
                  <a:lnTo>
                    <a:pt x="5771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3055;p43">
              <a:extLst>
                <a:ext uri="{FF2B5EF4-FFF2-40B4-BE49-F238E27FC236}">
                  <a16:creationId xmlns:a16="http://schemas.microsoft.com/office/drawing/2014/main" id="{8F468641-8944-4027-AF97-3357A308896D}"/>
                </a:ext>
              </a:extLst>
            </p:cNvPr>
            <p:cNvSpPr/>
            <p:nvPr/>
          </p:nvSpPr>
          <p:spPr>
            <a:xfrm>
              <a:off x="3160175" y="6314025"/>
              <a:ext cx="2918625" cy="695850"/>
            </a:xfrm>
            <a:custGeom>
              <a:avLst/>
              <a:gdLst/>
              <a:ahLst/>
              <a:cxnLst/>
              <a:rect l="l" t="t" r="r" b="b"/>
              <a:pathLst>
                <a:path w="116745" h="27834" extrusionOk="0">
                  <a:moveTo>
                    <a:pt x="40" y="0"/>
                  </a:moveTo>
                  <a:lnTo>
                    <a:pt x="0" y="1059"/>
                  </a:lnTo>
                  <a:lnTo>
                    <a:pt x="22782" y="6270"/>
                  </a:lnTo>
                  <a:lnTo>
                    <a:pt x="22822" y="6809"/>
                  </a:lnTo>
                  <a:lnTo>
                    <a:pt x="22882" y="7428"/>
                  </a:lnTo>
                  <a:lnTo>
                    <a:pt x="23002" y="8247"/>
                  </a:lnTo>
                  <a:lnTo>
                    <a:pt x="23162" y="9245"/>
                  </a:lnTo>
                  <a:lnTo>
                    <a:pt x="23361" y="10383"/>
                  </a:lnTo>
                  <a:lnTo>
                    <a:pt x="23501" y="11002"/>
                  </a:lnTo>
                  <a:lnTo>
                    <a:pt x="23641" y="11641"/>
                  </a:lnTo>
                  <a:lnTo>
                    <a:pt x="23821" y="12320"/>
                  </a:lnTo>
                  <a:lnTo>
                    <a:pt x="24000" y="12999"/>
                  </a:lnTo>
                  <a:lnTo>
                    <a:pt x="24240" y="13817"/>
                  </a:lnTo>
                  <a:lnTo>
                    <a:pt x="24519" y="14656"/>
                  </a:lnTo>
                  <a:lnTo>
                    <a:pt x="24819" y="15514"/>
                  </a:lnTo>
                  <a:lnTo>
                    <a:pt x="25158" y="16373"/>
                  </a:lnTo>
                  <a:lnTo>
                    <a:pt x="25538" y="17232"/>
                  </a:lnTo>
                  <a:lnTo>
                    <a:pt x="25957" y="18070"/>
                  </a:lnTo>
                  <a:lnTo>
                    <a:pt x="26237" y="18629"/>
                  </a:lnTo>
                  <a:lnTo>
                    <a:pt x="26536" y="19168"/>
                  </a:lnTo>
                  <a:lnTo>
                    <a:pt x="26855" y="19687"/>
                  </a:lnTo>
                  <a:lnTo>
                    <a:pt x="27175" y="20227"/>
                  </a:lnTo>
                  <a:lnTo>
                    <a:pt x="27534" y="20746"/>
                  </a:lnTo>
                  <a:lnTo>
                    <a:pt x="27894" y="21245"/>
                  </a:lnTo>
                  <a:lnTo>
                    <a:pt x="28293" y="21744"/>
                  </a:lnTo>
                  <a:lnTo>
                    <a:pt x="28692" y="22223"/>
                  </a:lnTo>
                  <a:lnTo>
                    <a:pt x="29112" y="22363"/>
                  </a:lnTo>
                  <a:lnTo>
                    <a:pt x="30350" y="22762"/>
                  </a:lnTo>
                  <a:lnTo>
                    <a:pt x="31268" y="23022"/>
                  </a:lnTo>
                  <a:lnTo>
                    <a:pt x="32406" y="23341"/>
                  </a:lnTo>
                  <a:lnTo>
                    <a:pt x="33724" y="23681"/>
                  </a:lnTo>
                  <a:lnTo>
                    <a:pt x="35241" y="24060"/>
                  </a:lnTo>
                  <a:lnTo>
                    <a:pt x="37338" y="24539"/>
                  </a:lnTo>
                  <a:lnTo>
                    <a:pt x="38496" y="24779"/>
                  </a:lnTo>
                  <a:lnTo>
                    <a:pt x="39714" y="25019"/>
                  </a:lnTo>
                  <a:lnTo>
                    <a:pt x="41012" y="25278"/>
                  </a:lnTo>
                  <a:lnTo>
                    <a:pt x="42389" y="25518"/>
                  </a:lnTo>
                  <a:lnTo>
                    <a:pt x="43807" y="25757"/>
                  </a:lnTo>
                  <a:lnTo>
                    <a:pt x="45325" y="25997"/>
                  </a:lnTo>
                  <a:lnTo>
                    <a:pt x="46882" y="26217"/>
                  </a:lnTo>
                  <a:lnTo>
                    <a:pt x="48519" y="26436"/>
                  </a:lnTo>
                  <a:lnTo>
                    <a:pt x="50216" y="26656"/>
                  </a:lnTo>
                  <a:lnTo>
                    <a:pt x="51993" y="26835"/>
                  </a:lnTo>
                  <a:lnTo>
                    <a:pt x="53830" y="27035"/>
                  </a:lnTo>
                  <a:lnTo>
                    <a:pt x="55727" y="27195"/>
                  </a:lnTo>
                  <a:lnTo>
                    <a:pt x="57704" y="27355"/>
                  </a:lnTo>
                  <a:lnTo>
                    <a:pt x="59720" y="27494"/>
                  </a:lnTo>
                  <a:lnTo>
                    <a:pt x="61817" y="27594"/>
                  </a:lnTo>
                  <a:lnTo>
                    <a:pt x="63973" y="27694"/>
                  </a:lnTo>
                  <a:lnTo>
                    <a:pt x="66190" y="27754"/>
                  </a:lnTo>
                  <a:lnTo>
                    <a:pt x="68486" y="27814"/>
                  </a:lnTo>
                  <a:lnTo>
                    <a:pt x="70822" y="27834"/>
                  </a:lnTo>
                  <a:lnTo>
                    <a:pt x="73238" y="27814"/>
                  </a:lnTo>
                  <a:lnTo>
                    <a:pt x="75694" y="27774"/>
                  </a:lnTo>
                  <a:lnTo>
                    <a:pt x="78229" y="27694"/>
                  </a:lnTo>
                  <a:lnTo>
                    <a:pt x="80805" y="27594"/>
                  </a:lnTo>
                  <a:lnTo>
                    <a:pt x="83461" y="27454"/>
                  </a:lnTo>
                  <a:lnTo>
                    <a:pt x="86176" y="27275"/>
                  </a:lnTo>
                  <a:lnTo>
                    <a:pt x="88932" y="27055"/>
                  </a:lnTo>
                  <a:lnTo>
                    <a:pt x="91767" y="26796"/>
                  </a:lnTo>
                  <a:lnTo>
                    <a:pt x="94642" y="26496"/>
                  </a:lnTo>
                  <a:lnTo>
                    <a:pt x="97577" y="26157"/>
                  </a:lnTo>
                  <a:lnTo>
                    <a:pt x="100572" y="25777"/>
                  </a:lnTo>
                  <a:lnTo>
                    <a:pt x="100772" y="25438"/>
                  </a:lnTo>
                  <a:lnTo>
                    <a:pt x="101311" y="24499"/>
                  </a:lnTo>
                  <a:lnTo>
                    <a:pt x="101690" y="23840"/>
                  </a:lnTo>
                  <a:lnTo>
                    <a:pt x="102090" y="23042"/>
                  </a:lnTo>
                  <a:lnTo>
                    <a:pt x="102529" y="22143"/>
                  </a:lnTo>
                  <a:lnTo>
                    <a:pt x="103008" y="21165"/>
                  </a:lnTo>
                  <a:lnTo>
                    <a:pt x="103347" y="20346"/>
                  </a:lnTo>
                  <a:lnTo>
                    <a:pt x="103667" y="19608"/>
                  </a:lnTo>
                  <a:lnTo>
                    <a:pt x="103966" y="18849"/>
                  </a:lnTo>
                  <a:lnTo>
                    <a:pt x="104266" y="18050"/>
                  </a:lnTo>
                  <a:lnTo>
                    <a:pt x="104545" y="17232"/>
                  </a:lnTo>
                  <a:lnTo>
                    <a:pt x="104805" y="16433"/>
                  </a:lnTo>
                  <a:lnTo>
                    <a:pt x="105005" y="15774"/>
                  </a:lnTo>
                  <a:lnTo>
                    <a:pt x="105184" y="15095"/>
                  </a:lnTo>
                  <a:lnTo>
                    <a:pt x="105364" y="14416"/>
                  </a:lnTo>
                  <a:lnTo>
                    <a:pt x="105504" y="13737"/>
                  </a:lnTo>
                  <a:lnTo>
                    <a:pt x="105664" y="12939"/>
                  </a:lnTo>
                  <a:lnTo>
                    <a:pt x="105803" y="12160"/>
                  </a:lnTo>
                  <a:lnTo>
                    <a:pt x="105903" y="11361"/>
                  </a:lnTo>
                  <a:lnTo>
                    <a:pt x="105983" y="10563"/>
                  </a:lnTo>
                  <a:lnTo>
                    <a:pt x="116645" y="10223"/>
                  </a:lnTo>
                  <a:lnTo>
                    <a:pt x="116745" y="8346"/>
                  </a:lnTo>
                  <a:lnTo>
                    <a:pt x="115926" y="8386"/>
                  </a:lnTo>
                  <a:lnTo>
                    <a:pt x="113670" y="8426"/>
                  </a:lnTo>
                  <a:lnTo>
                    <a:pt x="112053" y="8466"/>
                  </a:lnTo>
                  <a:lnTo>
                    <a:pt x="110176" y="8466"/>
                  </a:lnTo>
                  <a:lnTo>
                    <a:pt x="108080" y="8446"/>
                  </a:lnTo>
                  <a:lnTo>
                    <a:pt x="105763" y="8406"/>
                  </a:lnTo>
                  <a:lnTo>
                    <a:pt x="103268" y="8326"/>
                  </a:lnTo>
                  <a:lnTo>
                    <a:pt x="100652" y="8207"/>
                  </a:lnTo>
                  <a:lnTo>
                    <a:pt x="99294" y="8127"/>
                  </a:lnTo>
                  <a:lnTo>
                    <a:pt x="97897" y="8047"/>
                  </a:lnTo>
                  <a:lnTo>
                    <a:pt x="96499" y="7927"/>
                  </a:lnTo>
                  <a:lnTo>
                    <a:pt x="95081" y="7807"/>
                  </a:lnTo>
                  <a:lnTo>
                    <a:pt x="93664" y="7687"/>
                  </a:lnTo>
                  <a:lnTo>
                    <a:pt x="92226" y="7528"/>
                  </a:lnTo>
                  <a:lnTo>
                    <a:pt x="90788" y="7348"/>
                  </a:lnTo>
                  <a:lnTo>
                    <a:pt x="89351" y="7168"/>
                  </a:lnTo>
                  <a:lnTo>
                    <a:pt x="87913" y="6969"/>
                  </a:lnTo>
                  <a:lnTo>
                    <a:pt x="86476" y="6729"/>
                  </a:lnTo>
                  <a:lnTo>
                    <a:pt x="85058" y="6489"/>
                  </a:lnTo>
                  <a:lnTo>
                    <a:pt x="83660" y="6210"/>
                  </a:lnTo>
                  <a:lnTo>
                    <a:pt x="83660" y="6430"/>
                  </a:lnTo>
                  <a:lnTo>
                    <a:pt x="83600" y="6669"/>
                  </a:lnTo>
                  <a:lnTo>
                    <a:pt x="83501" y="6969"/>
                  </a:lnTo>
                  <a:lnTo>
                    <a:pt x="83441" y="7128"/>
                  </a:lnTo>
                  <a:lnTo>
                    <a:pt x="83361" y="7308"/>
                  </a:lnTo>
                  <a:lnTo>
                    <a:pt x="83241" y="7488"/>
                  </a:lnTo>
                  <a:lnTo>
                    <a:pt x="83121" y="7687"/>
                  </a:lnTo>
                  <a:lnTo>
                    <a:pt x="82962" y="7867"/>
                  </a:lnTo>
                  <a:lnTo>
                    <a:pt x="82782" y="8067"/>
                  </a:lnTo>
                  <a:lnTo>
                    <a:pt x="82582" y="8266"/>
                  </a:lnTo>
                  <a:lnTo>
                    <a:pt x="82343" y="8446"/>
                  </a:lnTo>
                  <a:lnTo>
                    <a:pt x="82063" y="8646"/>
                  </a:lnTo>
                  <a:lnTo>
                    <a:pt x="81764" y="8806"/>
                  </a:lnTo>
                  <a:lnTo>
                    <a:pt x="81424" y="8985"/>
                  </a:lnTo>
                  <a:lnTo>
                    <a:pt x="81045" y="9145"/>
                  </a:lnTo>
                  <a:lnTo>
                    <a:pt x="80625" y="9285"/>
                  </a:lnTo>
                  <a:lnTo>
                    <a:pt x="80166" y="9405"/>
                  </a:lnTo>
                  <a:lnTo>
                    <a:pt x="79667" y="9504"/>
                  </a:lnTo>
                  <a:lnTo>
                    <a:pt x="79128" y="9584"/>
                  </a:lnTo>
                  <a:lnTo>
                    <a:pt x="78529" y="9644"/>
                  </a:lnTo>
                  <a:lnTo>
                    <a:pt x="77870" y="9684"/>
                  </a:lnTo>
                  <a:lnTo>
                    <a:pt x="77171" y="9684"/>
                  </a:lnTo>
                  <a:lnTo>
                    <a:pt x="76413" y="9664"/>
                  </a:lnTo>
                  <a:lnTo>
                    <a:pt x="75614" y="9624"/>
                  </a:lnTo>
                  <a:lnTo>
                    <a:pt x="74735" y="9524"/>
                  </a:lnTo>
                  <a:lnTo>
                    <a:pt x="73797" y="9405"/>
                  </a:lnTo>
                  <a:lnTo>
                    <a:pt x="72819" y="9245"/>
                  </a:lnTo>
                  <a:lnTo>
                    <a:pt x="69923" y="12899"/>
                  </a:lnTo>
                  <a:lnTo>
                    <a:pt x="41291" y="10982"/>
                  </a:lnTo>
                  <a:lnTo>
                    <a:pt x="37558" y="648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" name="Google Shape;3056;p43">
              <a:extLst>
                <a:ext uri="{FF2B5EF4-FFF2-40B4-BE49-F238E27FC236}">
                  <a16:creationId xmlns:a16="http://schemas.microsoft.com/office/drawing/2014/main" id="{0BF9EC8D-281C-498A-AC19-46536E534613}"/>
                </a:ext>
              </a:extLst>
            </p:cNvPr>
            <p:cNvSpPr/>
            <p:nvPr/>
          </p:nvSpPr>
          <p:spPr>
            <a:xfrm>
              <a:off x="3160175" y="6314025"/>
              <a:ext cx="2918625" cy="695850"/>
            </a:xfrm>
            <a:custGeom>
              <a:avLst/>
              <a:gdLst/>
              <a:ahLst/>
              <a:cxnLst/>
              <a:rect l="l" t="t" r="r" b="b"/>
              <a:pathLst>
                <a:path w="116745" h="27834" fill="none" extrusionOk="0">
                  <a:moveTo>
                    <a:pt x="116745" y="8346"/>
                  </a:moveTo>
                  <a:lnTo>
                    <a:pt x="116645" y="10223"/>
                  </a:lnTo>
                  <a:lnTo>
                    <a:pt x="105983" y="10563"/>
                  </a:lnTo>
                  <a:lnTo>
                    <a:pt x="105983" y="10563"/>
                  </a:lnTo>
                  <a:lnTo>
                    <a:pt x="105903" y="11361"/>
                  </a:lnTo>
                  <a:lnTo>
                    <a:pt x="105803" y="12160"/>
                  </a:lnTo>
                  <a:lnTo>
                    <a:pt x="105664" y="12939"/>
                  </a:lnTo>
                  <a:lnTo>
                    <a:pt x="105504" y="13737"/>
                  </a:lnTo>
                  <a:lnTo>
                    <a:pt x="105504" y="13737"/>
                  </a:lnTo>
                  <a:lnTo>
                    <a:pt x="105364" y="14416"/>
                  </a:lnTo>
                  <a:lnTo>
                    <a:pt x="105184" y="15095"/>
                  </a:lnTo>
                  <a:lnTo>
                    <a:pt x="105005" y="15774"/>
                  </a:lnTo>
                  <a:lnTo>
                    <a:pt x="104805" y="16433"/>
                  </a:lnTo>
                  <a:lnTo>
                    <a:pt x="104805" y="16433"/>
                  </a:lnTo>
                  <a:lnTo>
                    <a:pt x="104545" y="17232"/>
                  </a:lnTo>
                  <a:lnTo>
                    <a:pt x="104545" y="17232"/>
                  </a:lnTo>
                  <a:lnTo>
                    <a:pt x="104266" y="18050"/>
                  </a:lnTo>
                  <a:lnTo>
                    <a:pt x="103966" y="18849"/>
                  </a:lnTo>
                  <a:lnTo>
                    <a:pt x="103667" y="19608"/>
                  </a:lnTo>
                  <a:lnTo>
                    <a:pt x="103347" y="20346"/>
                  </a:lnTo>
                  <a:lnTo>
                    <a:pt x="103347" y="20346"/>
                  </a:lnTo>
                  <a:lnTo>
                    <a:pt x="103008" y="21165"/>
                  </a:lnTo>
                  <a:lnTo>
                    <a:pt x="103008" y="21165"/>
                  </a:lnTo>
                  <a:lnTo>
                    <a:pt x="102529" y="22143"/>
                  </a:lnTo>
                  <a:lnTo>
                    <a:pt x="102090" y="23042"/>
                  </a:lnTo>
                  <a:lnTo>
                    <a:pt x="101690" y="23840"/>
                  </a:lnTo>
                  <a:lnTo>
                    <a:pt x="101311" y="24499"/>
                  </a:lnTo>
                  <a:lnTo>
                    <a:pt x="100772" y="25438"/>
                  </a:lnTo>
                  <a:lnTo>
                    <a:pt x="100572" y="25777"/>
                  </a:lnTo>
                  <a:lnTo>
                    <a:pt x="100572" y="25777"/>
                  </a:lnTo>
                  <a:lnTo>
                    <a:pt x="97577" y="26157"/>
                  </a:lnTo>
                  <a:lnTo>
                    <a:pt x="94642" y="26496"/>
                  </a:lnTo>
                  <a:lnTo>
                    <a:pt x="91767" y="26796"/>
                  </a:lnTo>
                  <a:lnTo>
                    <a:pt x="88932" y="27055"/>
                  </a:lnTo>
                  <a:lnTo>
                    <a:pt x="86176" y="27275"/>
                  </a:lnTo>
                  <a:lnTo>
                    <a:pt x="83461" y="27454"/>
                  </a:lnTo>
                  <a:lnTo>
                    <a:pt x="80805" y="27594"/>
                  </a:lnTo>
                  <a:lnTo>
                    <a:pt x="78229" y="27694"/>
                  </a:lnTo>
                  <a:lnTo>
                    <a:pt x="75694" y="27774"/>
                  </a:lnTo>
                  <a:lnTo>
                    <a:pt x="73238" y="27814"/>
                  </a:lnTo>
                  <a:lnTo>
                    <a:pt x="70822" y="27834"/>
                  </a:lnTo>
                  <a:lnTo>
                    <a:pt x="68486" y="27814"/>
                  </a:lnTo>
                  <a:lnTo>
                    <a:pt x="66190" y="27754"/>
                  </a:lnTo>
                  <a:lnTo>
                    <a:pt x="63973" y="27694"/>
                  </a:lnTo>
                  <a:lnTo>
                    <a:pt x="61817" y="27594"/>
                  </a:lnTo>
                  <a:lnTo>
                    <a:pt x="59720" y="27494"/>
                  </a:lnTo>
                  <a:lnTo>
                    <a:pt x="57704" y="27355"/>
                  </a:lnTo>
                  <a:lnTo>
                    <a:pt x="55727" y="27195"/>
                  </a:lnTo>
                  <a:lnTo>
                    <a:pt x="53830" y="27035"/>
                  </a:lnTo>
                  <a:lnTo>
                    <a:pt x="51993" y="26835"/>
                  </a:lnTo>
                  <a:lnTo>
                    <a:pt x="50216" y="26656"/>
                  </a:lnTo>
                  <a:lnTo>
                    <a:pt x="48519" y="26436"/>
                  </a:lnTo>
                  <a:lnTo>
                    <a:pt x="46882" y="26217"/>
                  </a:lnTo>
                  <a:lnTo>
                    <a:pt x="45325" y="25997"/>
                  </a:lnTo>
                  <a:lnTo>
                    <a:pt x="43807" y="25757"/>
                  </a:lnTo>
                  <a:lnTo>
                    <a:pt x="42389" y="25518"/>
                  </a:lnTo>
                  <a:lnTo>
                    <a:pt x="41012" y="25278"/>
                  </a:lnTo>
                  <a:lnTo>
                    <a:pt x="39714" y="25019"/>
                  </a:lnTo>
                  <a:lnTo>
                    <a:pt x="38496" y="24779"/>
                  </a:lnTo>
                  <a:lnTo>
                    <a:pt x="37338" y="24539"/>
                  </a:lnTo>
                  <a:lnTo>
                    <a:pt x="35241" y="24060"/>
                  </a:lnTo>
                  <a:lnTo>
                    <a:pt x="35241" y="24060"/>
                  </a:lnTo>
                  <a:lnTo>
                    <a:pt x="33724" y="23681"/>
                  </a:lnTo>
                  <a:lnTo>
                    <a:pt x="32406" y="23341"/>
                  </a:lnTo>
                  <a:lnTo>
                    <a:pt x="31268" y="23022"/>
                  </a:lnTo>
                  <a:lnTo>
                    <a:pt x="30350" y="22762"/>
                  </a:lnTo>
                  <a:lnTo>
                    <a:pt x="29112" y="22363"/>
                  </a:lnTo>
                  <a:lnTo>
                    <a:pt x="28692" y="22223"/>
                  </a:lnTo>
                  <a:lnTo>
                    <a:pt x="28692" y="22223"/>
                  </a:lnTo>
                  <a:lnTo>
                    <a:pt x="28293" y="21744"/>
                  </a:lnTo>
                  <a:lnTo>
                    <a:pt x="27894" y="21245"/>
                  </a:lnTo>
                  <a:lnTo>
                    <a:pt x="27534" y="20746"/>
                  </a:lnTo>
                  <a:lnTo>
                    <a:pt x="27175" y="20227"/>
                  </a:lnTo>
                  <a:lnTo>
                    <a:pt x="26855" y="19687"/>
                  </a:lnTo>
                  <a:lnTo>
                    <a:pt x="26536" y="19168"/>
                  </a:lnTo>
                  <a:lnTo>
                    <a:pt x="26237" y="18629"/>
                  </a:lnTo>
                  <a:lnTo>
                    <a:pt x="25957" y="18070"/>
                  </a:lnTo>
                  <a:lnTo>
                    <a:pt x="25957" y="18070"/>
                  </a:lnTo>
                  <a:lnTo>
                    <a:pt x="25538" y="17232"/>
                  </a:lnTo>
                  <a:lnTo>
                    <a:pt x="25538" y="17232"/>
                  </a:lnTo>
                  <a:lnTo>
                    <a:pt x="25158" y="16373"/>
                  </a:lnTo>
                  <a:lnTo>
                    <a:pt x="24819" y="15514"/>
                  </a:lnTo>
                  <a:lnTo>
                    <a:pt x="24519" y="14656"/>
                  </a:lnTo>
                  <a:lnTo>
                    <a:pt x="24240" y="13817"/>
                  </a:lnTo>
                  <a:lnTo>
                    <a:pt x="24240" y="13817"/>
                  </a:lnTo>
                  <a:lnTo>
                    <a:pt x="24000" y="12999"/>
                  </a:lnTo>
                  <a:lnTo>
                    <a:pt x="24000" y="12999"/>
                  </a:lnTo>
                  <a:lnTo>
                    <a:pt x="23821" y="12320"/>
                  </a:lnTo>
                  <a:lnTo>
                    <a:pt x="23641" y="11641"/>
                  </a:lnTo>
                  <a:lnTo>
                    <a:pt x="23501" y="11002"/>
                  </a:lnTo>
                  <a:lnTo>
                    <a:pt x="23361" y="10383"/>
                  </a:lnTo>
                  <a:lnTo>
                    <a:pt x="23162" y="9245"/>
                  </a:lnTo>
                  <a:lnTo>
                    <a:pt x="23002" y="8247"/>
                  </a:lnTo>
                  <a:lnTo>
                    <a:pt x="22882" y="7428"/>
                  </a:lnTo>
                  <a:lnTo>
                    <a:pt x="22822" y="6809"/>
                  </a:lnTo>
                  <a:lnTo>
                    <a:pt x="22782" y="6270"/>
                  </a:lnTo>
                  <a:lnTo>
                    <a:pt x="0" y="1059"/>
                  </a:lnTo>
                  <a:lnTo>
                    <a:pt x="40" y="0"/>
                  </a:lnTo>
                  <a:lnTo>
                    <a:pt x="37558" y="6489"/>
                  </a:lnTo>
                  <a:lnTo>
                    <a:pt x="41291" y="10982"/>
                  </a:lnTo>
                  <a:lnTo>
                    <a:pt x="69923" y="12899"/>
                  </a:lnTo>
                  <a:lnTo>
                    <a:pt x="72819" y="9245"/>
                  </a:lnTo>
                  <a:lnTo>
                    <a:pt x="72819" y="9245"/>
                  </a:lnTo>
                  <a:lnTo>
                    <a:pt x="73797" y="9405"/>
                  </a:lnTo>
                  <a:lnTo>
                    <a:pt x="74735" y="9524"/>
                  </a:lnTo>
                  <a:lnTo>
                    <a:pt x="75614" y="9624"/>
                  </a:lnTo>
                  <a:lnTo>
                    <a:pt x="76413" y="9664"/>
                  </a:lnTo>
                  <a:lnTo>
                    <a:pt x="77171" y="9684"/>
                  </a:lnTo>
                  <a:lnTo>
                    <a:pt x="77870" y="9684"/>
                  </a:lnTo>
                  <a:lnTo>
                    <a:pt x="78529" y="9644"/>
                  </a:lnTo>
                  <a:lnTo>
                    <a:pt x="79128" y="9584"/>
                  </a:lnTo>
                  <a:lnTo>
                    <a:pt x="79667" y="9504"/>
                  </a:lnTo>
                  <a:lnTo>
                    <a:pt x="80166" y="9405"/>
                  </a:lnTo>
                  <a:lnTo>
                    <a:pt x="80625" y="9285"/>
                  </a:lnTo>
                  <a:lnTo>
                    <a:pt x="81045" y="9145"/>
                  </a:lnTo>
                  <a:lnTo>
                    <a:pt x="81424" y="8985"/>
                  </a:lnTo>
                  <a:lnTo>
                    <a:pt x="81764" y="8806"/>
                  </a:lnTo>
                  <a:lnTo>
                    <a:pt x="82063" y="8646"/>
                  </a:lnTo>
                  <a:lnTo>
                    <a:pt x="82343" y="8446"/>
                  </a:lnTo>
                  <a:lnTo>
                    <a:pt x="82582" y="8266"/>
                  </a:lnTo>
                  <a:lnTo>
                    <a:pt x="82782" y="8067"/>
                  </a:lnTo>
                  <a:lnTo>
                    <a:pt x="82962" y="7867"/>
                  </a:lnTo>
                  <a:lnTo>
                    <a:pt x="83121" y="7687"/>
                  </a:lnTo>
                  <a:lnTo>
                    <a:pt x="83241" y="7488"/>
                  </a:lnTo>
                  <a:lnTo>
                    <a:pt x="83361" y="7308"/>
                  </a:lnTo>
                  <a:lnTo>
                    <a:pt x="83441" y="7128"/>
                  </a:lnTo>
                  <a:lnTo>
                    <a:pt x="83501" y="6969"/>
                  </a:lnTo>
                  <a:lnTo>
                    <a:pt x="83600" y="6669"/>
                  </a:lnTo>
                  <a:lnTo>
                    <a:pt x="83660" y="6430"/>
                  </a:lnTo>
                  <a:lnTo>
                    <a:pt x="83660" y="6210"/>
                  </a:lnTo>
                  <a:lnTo>
                    <a:pt x="83660" y="6210"/>
                  </a:lnTo>
                  <a:lnTo>
                    <a:pt x="85058" y="6489"/>
                  </a:lnTo>
                  <a:lnTo>
                    <a:pt x="86476" y="6729"/>
                  </a:lnTo>
                  <a:lnTo>
                    <a:pt x="87913" y="6969"/>
                  </a:lnTo>
                  <a:lnTo>
                    <a:pt x="89351" y="7168"/>
                  </a:lnTo>
                  <a:lnTo>
                    <a:pt x="90788" y="7348"/>
                  </a:lnTo>
                  <a:lnTo>
                    <a:pt x="92226" y="7528"/>
                  </a:lnTo>
                  <a:lnTo>
                    <a:pt x="93664" y="7687"/>
                  </a:lnTo>
                  <a:lnTo>
                    <a:pt x="95081" y="7807"/>
                  </a:lnTo>
                  <a:lnTo>
                    <a:pt x="96499" y="7927"/>
                  </a:lnTo>
                  <a:lnTo>
                    <a:pt x="97897" y="8047"/>
                  </a:lnTo>
                  <a:lnTo>
                    <a:pt x="99294" y="8127"/>
                  </a:lnTo>
                  <a:lnTo>
                    <a:pt x="100652" y="8207"/>
                  </a:lnTo>
                  <a:lnTo>
                    <a:pt x="103268" y="8326"/>
                  </a:lnTo>
                  <a:lnTo>
                    <a:pt x="105763" y="8406"/>
                  </a:lnTo>
                  <a:lnTo>
                    <a:pt x="108080" y="8446"/>
                  </a:lnTo>
                  <a:lnTo>
                    <a:pt x="110176" y="8466"/>
                  </a:lnTo>
                  <a:lnTo>
                    <a:pt x="112053" y="8466"/>
                  </a:lnTo>
                  <a:lnTo>
                    <a:pt x="113670" y="8426"/>
                  </a:lnTo>
                  <a:lnTo>
                    <a:pt x="115926" y="8386"/>
                  </a:lnTo>
                  <a:lnTo>
                    <a:pt x="116745" y="83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3057;p43">
              <a:extLst>
                <a:ext uri="{FF2B5EF4-FFF2-40B4-BE49-F238E27FC236}">
                  <a16:creationId xmlns:a16="http://schemas.microsoft.com/office/drawing/2014/main" id="{E42BF63D-97DA-43D5-AEC9-FA874AF15942}"/>
                </a:ext>
              </a:extLst>
            </p:cNvPr>
            <p:cNvSpPr/>
            <p:nvPr/>
          </p:nvSpPr>
          <p:spPr>
            <a:xfrm>
              <a:off x="3160175" y="6314025"/>
              <a:ext cx="2918625" cy="360925"/>
            </a:xfrm>
            <a:custGeom>
              <a:avLst/>
              <a:gdLst/>
              <a:ahLst/>
              <a:cxnLst/>
              <a:rect l="l" t="t" r="r" b="b"/>
              <a:pathLst>
                <a:path w="116745" h="14437" extrusionOk="0">
                  <a:moveTo>
                    <a:pt x="40" y="0"/>
                  </a:moveTo>
                  <a:lnTo>
                    <a:pt x="0" y="1059"/>
                  </a:lnTo>
                  <a:lnTo>
                    <a:pt x="22782" y="6270"/>
                  </a:lnTo>
                  <a:lnTo>
                    <a:pt x="36200" y="8626"/>
                  </a:lnTo>
                  <a:lnTo>
                    <a:pt x="39514" y="12879"/>
                  </a:lnTo>
                  <a:lnTo>
                    <a:pt x="71181" y="14436"/>
                  </a:lnTo>
                  <a:lnTo>
                    <a:pt x="73957" y="10862"/>
                  </a:lnTo>
                  <a:lnTo>
                    <a:pt x="74336" y="10942"/>
                  </a:lnTo>
                  <a:lnTo>
                    <a:pt x="74755" y="11002"/>
                  </a:lnTo>
                  <a:lnTo>
                    <a:pt x="75334" y="11062"/>
                  </a:lnTo>
                  <a:lnTo>
                    <a:pt x="76033" y="11122"/>
                  </a:lnTo>
                  <a:lnTo>
                    <a:pt x="76832" y="11182"/>
                  </a:lnTo>
                  <a:lnTo>
                    <a:pt x="77690" y="11202"/>
                  </a:lnTo>
                  <a:lnTo>
                    <a:pt x="78589" y="11162"/>
                  </a:lnTo>
                  <a:lnTo>
                    <a:pt x="79068" y="11142"/>
                  </a:lnTo>
                  <a:lnTo>
                    <a:pt x="79547" y="11082"/>
                  </a:lnTo>
                  <a:lnTo>
                    <a:pt x="80026" y="11022"/>
                  </a:lnTo>
                  <a:lnTo>
                    <a:pt x="80506" y="10942"/>
                  </a:lnTo>
                  <a:lnTo>
                    <a:pt x="80965" y="10842"/>
                  </a:lnTo>
                  <a:lnTo>
                    <a:pt x="81444" y="10722"/>
                  </a:lnTo>
                  <a:lnTo>
                    <a:pt x="81903" y="10583"/>
                  </a:lnTo>
                  <a:lnTo>
                    <a:pt x="82343" y="10423"/>
                  </a:lnTo>
                  <a:lnTo>
                    <a:pt x="82782" y="10243"/>
                  </a:lnTo>
                  <a:lnTo>
                    <a:pt x="83201" y="10024"/>
                  </a:lnTo>
                  <a:lnTo>
                    <a:pt x="83600" y="9764"/>
                  </a:lnTo>
                  <a:lnTo>
                    <a:pt x="83980" y="9504"/>
                  </a:lnTo>
                  <a:lnTo>
                    <a:pt x="84339" y="9205"/>
                  </a:lnTo>
                  <a:lnTo>
                    <a:pt x="84659" y="8865"/>
                  </a:lnTo>
                  <a:lnTo>
                    <a:pt x="84958" y="8486"/>
                  </a:lnTo>
                  <a:lnTo>
                    <a:pt x="85098" y="8286"/>
                  </a:lnTo>
                  <a:lnTo>
                    <a:pt x="85218" y="8087"/>
                  </a:lnTo>
                  <a:lnTo>
                    <a:pt x="85577" y="8167"/>
                  </a:lnTo>
                  <a:lnTo>
                    <a:pt x="86655" y="8406"/>
                  </a:lnTo>
                  <a:lnTo>
                    <a:pt x="88392" y="8746"/>
                  </a:lnTo>
                  <a:lnTo>
                    <a:pt x="89511" y="8945"/>
                  </a:lnTo>
                  <a:lnTo>
                    <a:pt x="90768" y="9145"/>
                  </a:lnTo>
                  <a:lnTo>
                    <a:pt x="92186" y="9345"/>
                  </a:lnTo>
                  <a:lnTo>
                    <a:pt x="93744" y="9564"/>
                  </a:lnTo>
                  <a:lnTo>
                    <a:pt x="95461" y="9764"/>
                  </a:lnTo>
                  <a:lnTo>
                    <a:pt x="97298" y="9964"/>
                  </a:lnTo>
                  <a:lnTo>
                    <a:pt x="99274" y="10163"/>
                  </a:lnTo>
                  <a:lnTo>
                    <a:pt x="101391" y="10323"/>
                  </a:lnTo>
                  <a:lnTo>
                    <a:pt x="103627" y="10463"/>
                  </a:lnTo>
                  <a:lnTo>
                    <a:pt x="105983" y="10563"/>
                  </a:lnTo>
                  <a:lnTo>
                    <a:pt x="116645" y="10223"/>
                  </a:lnTo>
                  <a:lnTo>
                    <a:pt x="116745" y="8346"/>
                  </a:lnTo>
                  <a:lnTo>
                    <a:pt x="115926" y="8386"/>
                  </a:lnTo>
                  <a:lnTo>
                    <a:pt x="113670" y="8426"/>
                  </a:lnTo>
                  <a:lnTo>
                    <a:pt x="112053" y="8466"/>
                  </a:lnTo>
                  <a:lnTo>
                    <a:pt x="110176" y="8466"/>
                  </a:lnTo>
                  <a:lnTo>
                    <a:pt x="108080" y="8446"/>
                  </a:lnTo>
                  <a:lnTo>
                    <a:pt x="105763" y="8406"/>
                  </a:lnTo>
                  <a:lnTo>
                    <a:pt x="103268" y="8326"/>
                  </a:lnTo>
                  <a:lnTo>
                    <a:pt x="100652" y="8207"/>
                  </a:lnTo>
                  <a:lnTo>
                    <a:pt x="99294" y="8127"/>
                  </a:lnTo>
                  <a:lnTo>
                    <a:pt x="97897" y="8047"/>
                  </a:lnTo>
                  <a:lnTo>
                    <a:pt x="96499" y="7927"/>
                  </a:lnTo>
                  <a:lnTo>
                    <a:pt x="95081" y="7807"/>
                  </a:lnTo>
                  <a:lnTo>
                    <a:pt x="93664" y="7687"/>
                  </a:lnTo>
                  <a:lnTo>
                    <a:pt x="92226" y="7528"/>
                  </a:lnTo>
                  <a:lnTo>
                    <a:pt x="90788" y="7348"/>
                  </a:lnTo>
                  <a:lnTo>
                    <a:pt x="89351" y="7168"/>
                  </a:lnTo>
                  <a:lnTo>
                    <a:pt x="87913" y="6969"/>
                  </a:lnTo>
                  <a:lnTo>
                    <a:pt x="86476" y="6729"/>
                  </a:lnTo>
                  <a:lnTo>
                    <a:pt x="85058" y="6489"/>
                  </a:lnTo>
                  <a:lnTo>
                    <a:pt x="83660" y="6210"/>
                  </a:lnTo>
                  <a:lnTo>
                    <a:pt x="83660" y="6430"/>
                  </a:lnTo>
                  <a:lnTo>
                    <a:pt x="83600" y="6669"/>
                  </a:lnTo>
                  <a:lnTo>
                    <a:pt x="83501" y="6969"/>
                  </a:lnTo>
                  <a:lnTo>
                    <a:pt x="83441" y="7128"/>
                  </a:lnTo>
                  <a:lnTo>
                    <a:pt x="83361" y="7308"/>
                  </a:lnTo>
                  <a:lnTo>
                    <a:pt x="83241" y="7488"/>
                  </a:lnTo>
                  <a:lnTo>
                    <a:pt x="83121" y="7687"/>
                  </a:lnTo>
                  <a:lnTo>
                    <a:pt x="82962" y="7867"/>
                  </a:lnTo>
                  <a:lnTo>
                    <a:pt x="82782" y="8067"/>
                  </a:lnTo>
                  <a:lnTo>
                    <a:pt x="82582" y="8266"/>
                  </a:lnTo>
                  <a:lnTo>
                    <a:pt x="82343" y="8446"/>
                  </a:lnTo>
                  <a:lnTo>
                    <a:pt x="82063" y="8646"/>
                  </a:lnTo>
                  <a:lnTo>
                    <a:pt x="81764" y="8806"/>
                  </a:lnTo>
                  <a:lnTo>
                    <a:pt x="81424" y="8985"/>
                  </a:lnTo>
                  <a:lnTo>
                    <a:pt x="81045" y="9145"/>
                  </a:lnTo>
                  <a:lnTo>
                    <a:pt x="80625" y="9285"/>
                  </a:lnTo>
                  <a:lnTo>
                    <a:pt x="80166" y="9405"/>
                  </a:lnTo>
                  <a:lnTo>
                    <a:pt x="79667" y="9504"/>
                  </a:lnTo>
                  <a:lnTo>
                    <a:pt x="79128" y="9584"/>
                  </a:lnTo>
                  <a:lnTo>
                    <a:pt x="78529" y="9644"/>
                  </a:lnTo>
                  <a:lnTo>
                    <a:pt x="77870" y="9684"/>
                  </a:lnTo>
                  <a:lnTo>
                    <a:pt x="77171" y="9684"/>
                  </a:lnTo>
                  <a:lnTo>
                    <a:pt x="76413" y="9664"/>
                  </a:lnTo>
                  <a:lnTo>
                    <a:pt x="75614" y="9624"/>
                  </a:lnTo>
                  <a:lnTo>
                    <a:pt x="74735" y="9524"/>
                  </a:lnTo>
                  <a:lnTo>
                    <a:pt x="73797" y="9405"/>
                  </a:lnTo>
                  <a:lnTo>
                    <a:pt x="72819" y="9245"/>
                  </a:lnTo>
                  <a:lnTo>
                    <a:pt x="69923" y="12899"/>
                  </a:lnTo>
                  <a:lnTo>
                    <a:pt x="41291" y="10982"/>
                  </a:lnTo>
                  <a:lnTo>
                    <a:pt x="37558" y="648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3058;p43">
              <a:extLst>
                <a:ext uri="{FF2B5EF4-FFF2-40B4-BE49-F238E27FC236}">
                  <a16:creationId xmlns:a16="http://schemas.microsoft.com/office/drawing/2014/main" id="{0A26CE17-C9E7-4255-A4FB-E443198D4F3A}"/>
                </a:ext>
              </a:extLst>
            </p:cNvPr>
            <p:cNvSpPr/>
            <p:nvPr/>
          </p:nvSpPr>
          <p:spPr>
            <a:xfrm>
              <a:off x="3760175" y="6638975"/>
              <a:ext cx="2020125" cy="131800"/>
            </a:xfrm>
            <a:custGeom>
              <a:avLst/>
              <a:gdLst/>
              <a:ahLst/>
              <a:cxnLst/>
              <a:rect l="l" t="t" r="r" b="b"/>
              <a:pathLst>
                <a:path w="80805" h="5272" extrusionOk="0">
                  <a:moveTo>
                    <a:pt x="0" y="1"/>
                  </a:moveTo>
                  <a:lnTo>
                    <a:pt x="240" y="819"/>
                  </a:lnTo>
                  <a:lnTo>
                    <a:pt x="3375" y="1318"/>
                  </a:lnTo>
                  <a:lnTo>
                    <a:pt x="6509" y="1798"/>
                  </a:lnTo>
                  <a:lnTo>
                    <a:pt x="9644" y="2237"/>
                  </a:lnTo>
                  <a:lnTo>
                    <a:pt x="12779" y="2656"/>
                  </a:lnTo>
                  <a:lnTo>
                    <a:pt x="14955" y="2916"/>
                  </a:lnTo>
                  <a:lnTo>
                    <a:pt x="17132" y="3175"/>
                  </a:lnTo>
                  <a:lnTo>
                    <a:pt x="19308" y="3415"/>
                  </a:lnTo>
                  <a:lnTo>
                    <a:pt x="21484" y="3635"/>
                  </a:lnTo>
                  <a:lnTo>
                    <a:pt x="23661" y="3854"/>
                  </a:lnTo>
                  <a:lnTo>
                    <a:pt x="25837" y="4054"/>
                  </a:lnTo>
                  <a:lnTo>
                    <a:pt x="28013" y="4234"/>
                  </a:lnTo>
                  <a:lnTo>
                    <a:pt x="30210" y="4393"/>
                  </a:lnTo>
                  <a:lnTo>
                    <a:pt x="32386" y="4553"/>
                  </a:lnTo>
                  <a:lnTo>
                    <a:pt x="34582" y="4693"/>
                  </a:lnTo>
                  <a:lnTo>
                    <a:pt x="36779" y="4813"/>
                  </a:lnTo>
                  <a:lnTo>
                    <a:pt x="38975" y="4912"/>
                  </a:lnTo>
                  <a:lnTo>
                    <a:pt x="41171" y="5012"/>
                  </a:lnTo>
                  <a:lnTo>
                    <a:pt x="43388" y="5092"/>
                  </a:lnTo>
                  <a:lnTo>
                    <a:pt x="45584" y="5152"/>
                  </a:lnTo>
                  <a:lnTo>
                    <a:pt x="47780" y="5212"/>
                  </a:lnTo>
                  <a:lnTo>
                    <a:pt x="49977" y="5252"/>
                  </a:lnTo>
                  <a:lnTo>
                    <a:pt x="52153" y="5272"/>
                  </a:lnTo>
                  <a:lnTo>
                    <a:pt x="56526" y="5272"/>
                  </a:lnTo>
                  <a:lnTo>
                    <a:pt x="58722" y="5252"/>
                  </a:lnTo>
                  <a:lnTo>
                    <a:pt x="60918" y="5212"/>
                  </a:lnTo>
                  <a:lnTo>
                    <a:pt x="63095" y="5152"/>
                  </a:lnTo>
                  <a:lnTo>
                    <a:pt x="65291" y="5092"/>
                  </a:lnTo>
                  <a:lnTo>
                    <a:pt x="69105" y="4932"/>
                  </a:lnTo>
                  <a:lnTo>
                    <a:pt x="72918" y="4753"/>
                  </a:lnTo>
                  <a:lnTo>
                    <a:pt x="76732" y="4513"/>
                  </a:lnTo>
                  <a:lnTo>
                    <a:pt x="80545" y="4234"/>
                  </a:lnTo>
                  <a:lnTo>
                    <a:pt x="80805" y="3435"/>
                  </a:lnTo>
                  <a:lnTo>
                    <a:pt x="80805" y="3435"/>
                  </a:lnTo>
                  <a:lnTo>
                    <a:pt x="76912" y="3734"/>
                  </a:lnTo>
                  <a:lnTo>
                    <a:pt x="73038" y="3974"/>
                  </a:lnTo>
                  <a:lnTo>
                    <a:pt x="69145" y="4174"/>
                  </a:lnTo>
                  <a:lnTo>
                    <a:pt x="65251" y="4333"/>
                  </a:lnTo>
                  <a:lnTo>
                    <a:pt x="61338" y="4433"/>
                  </a:lnTo>
                  <a:lnTo>
                    <a:pt x="57444" y="4493"/>
                  </a:lnTo>
                  <a:lnTo>
                    <a:pt x="53551" y="4513"/>
                  </a:lnTo>
                  <a:lnTo>
                    <a:pt x="49657" y="4473"/>
                  </a:lnTo>
                  <a:lnTo>
                    <a:pt x="47481" y="4433"/>
                  </a:lnTo>
                  <a:lnTo>
                    <a:pt x="45304" y="4393"/>
                  </a:lnTo>
                  <a:lnTo>
                    <a:pt x="43128" y="4313"/>
                  </a:lnTo>
                  <a:lnTo>
                    <a:pt x="40952" y="4234"/>
                  </a:lnTo>
                  <a:lnTo>
                    <a:pt x="38775" y="4154"/>
                  </a:lnTo>
                  <a:lnTo>
                    <a:pt x="36599" y="4034"/>
                  </a:lnTo>
                  <a:lnTo>
                    <a:pt x="34423" y="3914"/>
                  </a:lnTo>
                  <a:lnTo>
                    <a:pt x="32246" y="3774"/>
                  </a:lnTo>
                  <a:lnTo>
                    <a:pt x="30070" y="3615"/>
                  </a:lnTo>
                  <a:lnTo>
                    <a:pt x="27894" y="3455"/>
                  </a:lnTo>
                  <a:lnTo>
                    <a:pt x="25737" y="3275"/>
                  </a:lnTo>
                  <a:lnTo>
                    <a:pt x="23561" y="3075"/>
                  </a:lnTo>
                  <a:lnTo>
                    <a:pt x="21404" y="2856"/>
                  </a:lnTo>
                  <a:lnTo>
                    <a:pt x="19228" y="2636"/>
                  </a:lnTo>
                  <a:lnTo>
                    <a:pt x="17072" y="2397"/>
                  </a:lnTo>
                  <a:lnTo>
                    <a:pt x="14895" y="2137"/>
                  </a:lnTo>
                  <a:lnTo>
                    <a:pt x="11162" y="1678"/>
                  </a:lnTo>
                  <a:lnTo>
                    <a:pt x="7448" y="1159"/>
                  </a:lnTo>
                  <a:lnTo>
                    <a:pt x="3714" y="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3059;p43">
              <a:extLst>
                <a:ext uri="{FF2B5EF4-FFF2-40B4-BE49-F238E27FC236}">
                  <a16:creationId xmlns:a16="http://schemas.microsoft.com/office/drawing/2014/main" id="{778F50BF-F7BD-4558-8211-2376134F200E}"/>
                </a:ext>
              </a:extLst>
            </p:cNvPr>
            <p:cNvSpPr/>
            <p:nvPr/>
          </p:nvSpPr>
          <p:spPr>
            <a:xfrm>
              <a:off x="3760175" y="6638975"/>
              <a:ext cx="2020125" cy="131800"/>
            </a:xfrm>
            <a:custGeom>
              <a:avLst/>
              <a:gdLst/>
              <a:ahLst/>
              <a:cxnLst/>
              <a:rect l="l" t="t" r="r" b="b"/>
              <a:pathLst>
                <a:path w="80805" h="5272" fill="none" extrusionOk="0">
                  <a:moveTo>
                    <a:pt x="80805" y="3435"/>
                  </a:moveTo>
                  <a:lnTo>
                    <a:pt x="80805" y="3435"/>
                  </a:lnTo>
                  <a:lnTo>
                    <a:pt x="80545" y="4234"/>
                  </a:lnTo>
                  <a:lnTo>
                    <a:pt x="80545" y="4234"/>
                  </a:lnTo>
                  <a:lnTo>
                    <a:pt x="76732" y="4513"/>
                  </a:lnTo>
                  <a:lnTo>
                    <a:pt x="72918" y="4753"/>
                  </a:lnTo>
                  <a:lnTo>
                    <a:pt x="69105" y="4932"/>
                  </a:lnTo>
                  <a:lnTo>
                    <a:pt x="65291" y="5092"/>
                  </a:lnTo>
                  <a:lnTo>
                    <a:pt x="65291" y="5092"/>
                  </a:lnTo>
                  <a:lnTo>
                    <a:pt x="63095" y="5152"/>
                  </a:lnTo>
                  <a:lnTo>
                    <a:pt x="60918" y="5212"/>
                  </a:lnTo>
                  <a:lnTo>
                    <a:pt x="58722" y="5252"/>
                  </a:lnTo>
                  <a:lnTo>
                    <a:pt x="56526" y="5272"/>
                  </a:lnTo>
                  <a:lnTo>
                    <a:pt x="54349" y="5272"/>
                  </a:lnTo>
                  <a:lnTo>
                    <a:pt x="52153" y="5272"/>
                  </a:lnTo>
                  <a:lnTo>
                    <a:pt x="49977" y="5252"/>
                  </a:lnTo>
                  <a:lnTo>
                    <a:pt x="47780" y="5212"/>
                  </a:lnTo>
                  <a:lnTo>
                    <a:pt x="47780" y="5212"/>
                  </a:lnTo>
                  <a:lnTo>
                    <a:pt x="45584" y="5152"/>
                  </a:lnTo>
                  <a:lnTo>
                    <a:pt x="43388" y="5092"/>
                  </a:lnTo>
                  <a:lnTo>
                    <a:pt x="41171" y="5012"/>
                  </a:lnTo>
                  <a:lnTo>
                    <a:pt x="38975" y="4912"/>
                  </a:lnTo>
                  <a:lnTo>
                    <a:pt x="36779" y="4813"/>
                  </a:lnTo>
                  <a:lnTo>
                    <a:pt x="34582" y="4693"/>
                  </a:lnTo>
                  <a:lnTo>
                    <a:pt x="32386" y="4553"/>
                  </a:lnTo>
                  <a:lnTo>
                    <a:pt x="30210" y="4393"/>
                  </a:lnTo>
                  <a:lnTo>
                    <a:pt x="30210" y="4393"/>
                  </a:lnTo>
                  <a:lnTo>
                    <a:pt x="28013" y="4234"/>
                  </a:lnTo>
                  <a:lnTo>
                    <a:pt x="25837" y="4054"/>
                  </a:lnTo>
                  <a:lnTo>
                    <a:pt x="23661" y="3854"/>
                  </a:lnTo>
                  <a:lnTo>
                    <a:pt x="21484" y="3635"/>
                  </a:lnTo>
                  <a:lnTo>
                    <a:pt x="19308" y="3415"/>
                  </a:lnTo>
                  <a:lnTo>
                    <a:pt x="17132" y="3175"/>
                  </a:lnTo>
                  <a:lnTo>
                    <a:pt x="14955" y="2916"/>
                  </a:lnTo>
                  <a:lnTo>
                    <a:pt x="12779" y="2656"/>
                  </a:lnTo>
                  <a:lnTo>
                    <a:pt x="12779" y="2656"/>
                  </a:lnTo>
                  <a:lnTo>
                    <a:pt x="9644" y="2237"/>
                  </a:lnTo>
                  <a:lnTo>
                    <a:pt x="6509" y="1798"/>
                  </a:lnTo>
                  <a:lnTo>
                    <a:pt x="3375" y="1318"/>
                  </a:lnTo>
                  <a:lnTo>
                    <a:pt x="240" y="819"/>
                  </a:lnTo>
                  <a:lnTo>
                    <a:pt x="240" y="819"/>
                  </a:lnTo>
                  <a:lnTo>
                    <a:pt x="0" y="1"/>
                  </a:lnTo>
                  <a:lnTo>
                    <a:pt x="0" y="1"/>
                  </a:lnTo>
                  <a:lnTo>
                    <a:pt x="3714" y="600"/>
                  </a:lnTo>
                  <a:lnTo>
                    <a:pt x="7448" y="1159"/>
                  </a:lnTo>
                  <a:lnTo>
                    <a:pt x="11162" y="1678"/>
                  </a:lnTo>
                  <a:lnTo>
                    <a:pt x="14895" y="2137"/>
                  </a:lnTo>
                  <a:lnTo>
                    <a:pt x="14895" y="2137"/>
                  </a:lnTo>
                  <a:lnTo>
                    <a:pt x="17072" y="2397"/>
                  </a:lnTo>
                  <a:lnTo>
                    <a:pt x="19228" y="2636"/>
                  </a:lnTo>
                  <a:lnTo>
                    <a:pt x="21404" y="2856"/>
                  </a:lnTo>
                  <a:lnTo>
                    <a:pt x="23561" y="3075"/>
                  </a:lnTo>
                  <a:lnTo>
                    <a:pt x="25737" y="3275"/>
                  </a:lnTo>
                  <a:lnTo>
                    <a:pt x="27894" y="3455"/>
                  </a:lnTo>
                  <a:lnTo>
                    <a:pt x="30070" y="3615"/>
                  </a:lnTo>
                  <a:lnTo>
                    <a:pt x="32246" y="3774"/>
                  </a:lnTo>
                  <a:lnTo>
                    <a:pt x="34423" y="3914"/>
                  </a:lnTo>
                  <a:lnTo>
                    <a:pt x="36599" y="4034"/>
                  </a:lnTo>
                  <a:lnTo>
                    <a:pt x="38775" y="4154"/>
                  </a:lnTo>
                  <a:lnTo>
                    <a:pt x="40952" y="4234"/>
                  </a:lnTo>
                  <a:lnTo>
                    <a:pt x="43128" y="4313"/>
                  </a:lnTo>
                  <a:lnTo>
                    <a:pt x="45304" y="4393"/>
                  </a:lnTo>
                  <a:lnTo>
                    <a:pt x="47481" y="4433"/>
                  </a:lnTo>
                  <a:lnTo>
                    <a:pt x="49657" y="4473"/>
                  </a:lnTo>
                  <a:lnTo>
                    <a:pt x="49657" y="4473"/>
                  </a:lnTo>
                  <a:lnTo>
                    <a:pt x="53551" y="4513"/>
                  </a:lnTo>
                  <a:lnTo>
                    <a:pt x="57444" y="4493"/>
                  </a:lnTo>
                  <a:lnTo>
                    <a:pt x="61338" y="4433"/>
                  </a:lnTo>
                  <a:lnTo>
                    <a:pt x="65251" y="4333"/>
                  </a:lnTo>
                  <a:lnTo>
                    <a:pt x="69145" y="4174"/>
                  </a:lnTo>
                  <a:lnTo>
                    <a:pt x="73038" y="3974"/>
                  </a:lnTo>
                  <a:lnTo>
                    <a:pt x="76912" y="3734"/>
                  </a:lnTo>
                  <a:lnTo>
                    <a:pt x="80805" y="34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3060;p43">
              <a:extLst>
                <a:ext uri="{FF2B5EF4-FFF2-40B4-BE49-F238E27FC236}">
                  <a16:creationId xmlns:a16="http://schemas.microsoft.com/office/drawing/2014/main" id="{C6ABD04F-1910-4B36-9AB0-1DF23FE5AB30}"/>
                </a:ext>
              </a:extLst>
            </p:cNvPr>
            <p:cNvSpPr/>
            <p:nvPr/>
          </p:nvSpPr>
          <p:spPr>
            <a:xfrm>
              <a:off x="3798600" y="6744800"/>
              <a:ext cx="1945275" cy="136300"/>
            </a:xfrm>
            <a:custGeom>
              <a:avLst/>
              <a:gdLst/>
              <a:ahLst/>
              <a:cxnLst/>
              <a:rect l="l" t="t" r="r" b="b"/>
              <a:pathLst>
                <a:path w="77811" h="5452" extrusionOk="0">
                  <a:moveTo>
                    <a:pt x="1" y="1"/>
                  </a:moveTo>
                  <a:lnTo>
                    <a:pt x="420" y="839"/>
                  </a:lnTo>
                  <a:lnTo>
                    <a:pt x="3535" y="1418"/>
                  </a:lnTo>
                  <a:lnTo>
                    <a:pt x="6650" y="1957"/>
                  </a:lnTo>
                  <a:lnTo>
                    <a:pt x="9764" y="2456"/>
                  </a:lnTo>
                  <a:lnTo>
                    <a:pt x="12899" y="2896"/>
                  </a:lnTo>
                  <a:lnTo>
                    <a:pt x="14936" y="3175"/>
                  </a:lnTo>
                  <a:lnTo>
                    <a:pt x="16992" y="3455"/>
                  </a:lnTo>
                  <a:lnTo>
                    <a:pt x="19049" y="3694"/>
                  </a:lnTo>
                  <a:lnTo>
                    <a:pt x="21105" y="3934"/>
                  </a:lnTo>
                  <a:lnTo>
                    <a:pt x="23162" y="4134"/>
                  </a:lnTo>
                  <a:lnTo>
                    <a:pt x="25218" y="4333"/>
                  </a:lnTo>
                  <a:lnTo>
                    <a:pt x="27295" y="4513"/>
                  </a:lnTo>
                  <a:lnTo>
                    <a:pt x="29352" y="4693"/>
                  </a:lnTo>
                  <a:lnTo>
                    <a:pt x="31408" y="4832"/>
                  </a:lnTo>
                  <a:lnTo>
                    <a:pt x="33485" y="4972"/>
                  </a:lnTo>
                  <a:lnTo>
                    <a:pt x="35541" y="5092"/>
                  </a:lnTo>
                  <a:lnTo>
                    <a:pt x="37618" y="5192"/>
                  </a:lnTo>
                  <a:lnTo>
                    <a:pt x="39674" y="5272"/>
                  </a:lnTo>
                  <a:lnTo>
                    <a:pt x="41751" y="5332"/>
                  </a:lnTo>
                  <a:lnTo>
                    <a:pt x="43827" y="5392"/>
                  </a:lnTo>
                  <a:lnTo>
                    <a:pt x="45884" y="5431"/>
                  </a:lnTo>
                  <a:lnTo>
                    <a:pt x="47980" y="5451"/>
                  </a:lnTo>
                  <a:lnTo>
                    <a:pt x="50057" y="5451"/>
                  </a:lnTo>
                  <a:lnTo>
                    <a:pt x="52133" y="5431"/>
                  </a:lnTo>
                  <a:lnTo>
                    <a:pt x="54210" y="5392"/>
                  </a:lnTo>
                  <a:lnTo>
                    <a:pt x="56286" y="5352"/>
                  </a:lnTo>
                  <a:lnTo>
                    <a:pt x="58363" y="5292"/>
                  </a:lnTo>
                  <a:lnTo>
                    <a:pt x="60440" y="5212"/>
                  </a:lnTo>
                  <a:lnTo>
                    <a:pt x="62536" y="5112"/>
                  </a:lnTo>
                  <a:lnTo>
                    <a:pt x="64393" y="5012"/>
                  </a:lnTo>
                  <a:lnTo>
                    <a:pt x="66270" y="4892"/>
                  </a:lnTo>
                  <a:lnTo>
                    <a:pt x="68127" y="4773"/>
                  </a:lnTo>
                  <a:lnTo>
                    <a:pt x="70003" y="4633"/>
                  </a:lnTo>
                  <a:lnTo>
                    <a:pt x="71860" y="4473"/>
                  </a:lnTo>
                  <a:lnTo>
                    <a:pt x="73737" y="4293"/>
                  </a:lnTo>
                  <a:lnTo>
                    <a:pt x="75594" y="4114"/>
                  </a:lnTo>
                  <a:lnTo>
                    <a:pt x="77471" y="3934"/>
                  </a:lnTo>
                  <a:lnTo>
                    <a:pt x="77810" y="3115"/>
                  </a:lnTo>
                  <a:lnTo>
                    <a:pt x="74456" y="3475"/>
                  </a:lnTo>
                  <a:lnTo>
                    <a:pt x="71102" y="3774"/>
                  </a:lnTo>
                  <a:lnTo>
                    <a:pt x="67727" y="4034"/>
                  </a:lnTo>
                  <a:lnTo>
                    <a:pt x="64373" y="4253"/>
                  </a:lnTo>
                  <a:lnTo>
                    <a:pt x="62316" y="4353"/>
                  </a:lnTo>
                  <a:lnTo>
                    <a:pt x="60280" y="4453"/>
                  </a:lnTo>
                  <a:lnTo>
                    <a:pt x="58223" y="4533"/>
                  </a:lnTo>
                  <a:lnTo>
                    <a:pt x="56167" y="4593"/>
                  </a:lnTo>
                  <a:lnTo>
                    <a:pt x="54130" y="4633"/>
                  </a:lnTo>
                  <a:lnTo>
                    <a:pt x="52074" y="4673"/>
                  </a:lnTo>
                  <a:lnTo>
                    <a:pt x="47980" y="4673"/>
                  </a:lnTo>
                  <a:lnTo>
                    <a:pt x="45924" y="4653"/>
                  </a:lnTo>
                  <a:lnTo>
                    <a:pt x="43867" y="4633"/>
                  </a:lnTo>
                  <a:lnTo>
                    <a:pt x="41811" y="4573"/>
                  </a:lnTo>
                  <a:lnTo>
                    <a:pt x="39734" y="4513"/>
                  </a:lnTo>
                  <a:lnTo>
                    <a:pt x="37678" y="4413"/>
                  </a:lnTo>
                  <a:lnTo>
                    <a:pt x="35621" y="4313"/>
                  </a:lnTo>
                  <a:lnTo>
                    <a:pt x="33564" y="4213"/>
                  </a:lnTo>
                  <a:lnTo>
                    <a:pt x="31508" y="4074"/>
                  </a:lnTo>
                  <a:lnTo>
                    <a:pt x="29471" y="3934"/>
                  </a:lnTo>
                  <a:lnTo>
                    <a:pt x="27435" y="3754"/>
                  </a:lnTo>
                  <a:lnTo>
                    <a:pt x="25398" y="3595"/>
                  </a:lnTo>
                  <a:lnTo>
                    <a:pt x="23342" y="3395"/>
                  </a:lnTo>
                  <a:lnTo>
                    <a:pt x="21305" y="3175"/>
                  </a:lnTo>
                  <a:lnTo>
                    <a:pt x="19268" y="2956"/>
                  </a:lnTo>
                  <a:lnTo>
                    <a:pt x="17232" y="2716"/>
                  </a:lnTo>
                  <a:lnTo>
                    <a:pt x="15195" y="2456"/>
                  </a:lnTo>
                  <a:lnTo>
                    <a:pt x="13298" y="2197"/>
                  </a:lnTo>
                  <a:lnTo>
                    <a:pt x="11402" y="1917"/>
                  </a:lnTo>
                  <a:lnTo>
                    <a:pt x="9485" y="1638"/>
                  </a:lnTo>
                  <a:lnTo>
                    <a:pt x="7588" y="1338"/>
                  </a:lnTo>
                  <a:lnTo>
                    <a:pt x="5691" y="1019"/>
                  </a:lnTo>
                  <a:lnTo>
                    <a:pt x="3794" y="699"/>
                  </a:lnTo>
                  <a:lnTo>
                    <a:pt x="1897" y="3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3061;p43">
              <a:extLst>
                <a:ext uri="{FF2B5EF4-FFF2-40B4-BE49-F238E27FC236}">
                  <a16:creationId xmlns:a16="http://schemas.microsoft.com/office/drawing/2014/main" id="{FB9756E4-750F-4B17-9B03-E1AA472730C7}"/>
                </a:ext>
              </a:extLst>
            </p:cNvPr>
            <p:cNvSpPr/>
            <p:nvPr/>
          </p:nvSpPr>
          <p:spPr>
            <a:xfrm>
              <a:off x="3798600" y="6744800"/>
              <a:ext cx="1945275" cy="136300"/>
            </a:xfrm>
            <a:custGeom>
              <a:avLst/>
              <a:gdLst/>
              <a:ahLst/>
              <a:cxnLst/>
              <a:rect l="l" t="t" r="r" b="b"/>
              <a:pathLst>
                <a:path w="77811" h="5452" fill="none" extrusionOk="0">
                  <a:moveTo>
                    <a:pt x="77810" y="3115"/>
                  </a:moveTo>
                  <a:lnTo>
                    <a:pt x="77810" y="3115"/>
                  </a:lnTo>
                  <a:lnTo>
                    <a:pt x="77471" y="3934"/>
                  </a:lnTo>
                  <a:lnTo>
                    <a:pt x="77471" y="3934"/>
                  </a:lnTo>
                  <a:lnTo>
                    <a:pt x="75594" y="4114"/>
                  </a:lnTo>
                  <a:lnTo>
                    <a:pt x="73737" y="4293"/>
                  </a:lnTo>
                  <a:lnTo>
                    <a:pt x="71860" y="4473"/>
                  </a:lnTo>
                  <a:lnTo>
                    <a:pt x="70003" y="4633"/>
                  </a:lnTo>
                  <a:lnTo>
                    <a:pt x="68127" y="4773"/>
                  </a:lnTo>
                  <a:lnTo>
                    <a:pt x="66270" y="4892"/>
                  </a:lnTo>
                  <a:lnTo>
                    <a:pt x="64393" y="5012"/>
                  </a:lnTo>
                  <a:lnTo>
                    <a:pt x="62536" y="5112"/>
                  </a:lnTo>
                  <a:lnTo>
                    <a:pt x="62536" y="5112"/>
                  </a:lnTo>
                  <a:lnTo>
                    <a:pt x="60440" y="5212"/>
                  </a:lnTo>
                  <a:lnTo>
                    <a:pt x="58363" y="5292"/>
                  </a:lnTo>
                  <a:lnTo>
                    <a:pt x="56286" y="5352"/>
                  </a:lnTo>
                  <a:lnTo>
                    <a:pt x="54210" y="5392"/>
                  </a:lnTo>
                  <a:lnTo>
                    <a:pt x="52133" y="5431"/>
                  </a:lnTo>
                  <a:lnTo>
                    <a:pt x="50057" y="5451"/>
                  </a:lnTo>
                  <a:lnTo>
                    <a:pt x="47980" y="5451"/>
                  </a:lnTo>
                  <a:lnTo>
                    <a:pt x="45884" y="5431"/>
                  </a:lnTo>
                  <a:lnTo>
                    <a:pt x="45884" y="5431"/>
                  </a:lnTo>
                  <a:lnTo>
                    <a:pt x="43827" y="5392"/>
                  </a:lnTo>
                  <a:lnTo>
                    <a:pt x="41751" y="5332"/>
                  </a:lnTo>
                  <a:lnTo>
                    <a:pt x="39674" y="5272"/>
                  </a:lnTo>
                  <a:lnTo>
                    <a:pt x="37618" y="5192"/>
                  </a:lnTo>
                  <a:lnTo>
                    <a:pt x="35541" y="5092"/>
                  </a:lnTo>
                  <a:lnTo>
                    <a:pt x="33485" y="4972"/>
                  </a:lnTo>
                  <a:lnTo>
                    <a:pt x="31408" y="4832"/>
                  </a:lnTo>
                  <a:lnTo>
                    <a:pt x="29352" y="4693"/>
                  </a:lnTo>
                  <a:lnTo>
                    <a:pt x="29352" y="4693"/>
                  </a:lnTo>
                  <a:lnTo>
                    <a:pt x="27295" y="4513"/>
                  </a:lnTo>
                  <a:lnTo>
                    <a:pt x="25218" y="4333"/>
                  </a:lnTo>
                  <a:lnTo>
                    <a:pt x="23162" y="4134"/>
                  </a:lnTo>
                  <a:lnTo>
                    <a:pt x="21105" y="3934"/>
                  </a:lnTo>
                  <a:lnTo>
                    <a:pt x="19049" y="3694"/>
                  </a:lnTo>
                  <a:lnTo>
                    <a:pt x="16992" y="3455"/>
                  </a:lnTo>
                  <a:lnTo>
                    <a:pt x="14936" y="3175"/>
                  </a:lnTo>
                  <a:lnTo>
                    <a:pt x="12899" y="2896"/>
                  </a:lnTo>
                  <a:lnTo>
                    <a:pt x="12899" y="2896"/>
                  </a:lnTo>
                  <a:lnTo>
                    <a:pt x="9764" y="2456"/>
                  </a:lnTo>
                  <a:lnTo>
                    <a:pt x="6650" y="1957"/>
                  </a:lnTo>
                  <a:lnTo>
                    <a:pt x="3535" y="1418"/>
                  </a:lnTo>
                  <a:lnTo>
                    <a:pt x="420" y="839"/>
                  </a:lnTo>
                  <a:lnTo>
                    <a:pt x="420" y="83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897" y="340"/>
                  </a:lnTo>
                  <a:lnTo>
                    <a:pt x="3794" y="699"/>
                  </a:lnTo>
                  <a:lnTo>
                    <a:pt x="5691" y="1019"/>
                  </a:lnTo>
                  <a:lnTo>
                    <a:pt x="7588" y="1338"/>
                  </a:lnTo>
                  <a:lnTo>
                    <a:pt x="9485" y="1638"/>
                  </a:lnTo>
                  <a:lnTo>
                    <a:pt x="11402" y="1917"/>
                  </a:lnTo>
                  <a:lnTo>
                    <a:pt x="13298" y="2197"/>
                  </a:lnTo>
                  <a:lnTo>
                    <a:pt x="15195" y="2456"/>
                  </a:lnTo>
                  <a:lnTo>
                    <a:pt x="15195" y="2456"/>
                  </a:lnTo>
                  <a:lnTo>
                    <a:pt x="17232" y="2716"/>
                  </a:lnTo>
                  <a:lnTo>
                    <a:pt x="19268" y="2956"/>
                  </a:lnTo>
                  <a:lnTo>
                    <a:pt x="21305" y="3175"/>
                  </a:lnTo>
                  <a:lnTo>
                    <a:pt x="23342" y="3395"/>
                  </a:lnTo>
                  <a:lnTo>
                    <a:pt x="25398" y="3595"/>
                  </a:lnTo>
                  <a:lnTo>
                    <a:pt x="27435" y="3754"/>
                  </a:lnTo>
                  <a:lnTo>
                    <a:pt x="29471" y="3934"/>
                  </a:lnTo>
                  <a:lnTo>
                    <a:pt x="31508" y="4074"/>
                  </a:lnTo>
                  <a:lnTo>
                    <a:pt x="31508" y="4074"/>
                  </a:lnTo>
                  <a:lnTo>
                    <a:pt x="33564" y="4213"/>
                  </a:lnTo>
                  <a:lnTo>
                    <a:pt x="35621" y="4313"/>
                  </a:lnTo>
                  <a:lnTo>
                    <a:pt x="37678" y="4413"/>
                  </a:lnTo>
                  <a:lnTo>
                    <a:pt x="39734" y="4513"/>
                  </a:lnTo>
                  <a:lnTo>
                    <a:pt x="41811" y="4573"/>
                  </a:lnTo>
                  <a:lnTo>
                    <a:pt x="43867" y="4633"/>
                  </a:lnTo>
                  <a:lnTo>
                    <a:pt x="45924" y="4653"/>
                  </a:lnTo>
                  <a:lnTo>
                    <a:pt x="47980" y="4673"/>
                  </a:lnTo>
                  <a:lnTo>
                    <a:pt x="47980" y="4673"/>
                  </a:lnTo>
                  <a:lnTo>
                    <a:pt x="50037" y="4673"/>
                  </a:lnTo>
                  <a:lnTo>
                    <a:pt x="52074" y="4673"/>
                  </a:lnTo>
                  <a:lnTo>
                    <a:pt x="54130" y="4633"/>
                  </a:lnTo>
                  <a:lnTo>
                    <a:pt x="56167" y="4593"/>
                  </a:lnTo>
                  <a:lnTo>
                    <a:pt x="58223" y="4533"/>
                  </a:lnTo>
                  <a:lnTo>
                    <a:pt x="60280" y="4453"/>
                  </a:lnTo>
                  <a:lnTo>
                    <a:pt x="62316" y="4353"/>
                  </a:lnTo>
                  <a:lnTo>
                    <a:pt x="64373" y="4253"/>
                  </a:lnTo>
                  <a:lnTo>
                    <a:pt x="64373" y="4253"/>
                  </a:lnTo>
                  <a:lnTo>
                    <a:pt x="67727" y="4034"/>
                  </a:lnTo>
                  <a:lnTo>
                    <a:pt x="71102" y="3774"/>
                  </a:lnTo>
                  <a:lnTo>
                    <a:pt x="74456" y="3475"/>
                  </a:lnTo>
                  <a:lnTo>
                    <a:pt x="77810" y="311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3062;p43">
              <a:extLst>
                <a:ext uri="{FF2B5EF4-FFF2-40B4-BE49-F238E27FC236}">
                  <a16:creationId xmlns:a16="http://schemas.microsoft.com/office/drawing/2014/main" id="{06C3839B-C65A-4404-AD39-3870E7BD906D}"/>
                </a:ext>
              </a:extLst>
            </p:cNvPr>
            <p:cNvSpPr/>
            <p:nvPr/>
          </p:nvSpPr>
          <p:spPr>
            <a:xfrm>
              <a:off x="4041200" y="6843125"/>
              <a:ext cx="1694175" cy="166750"/>
            </a:xfrm>
            <a:custGeom>
              <a:avLst/>
              <a:gdLst/>
              <a:ahLst/>
              <a:cxnLst/>
              <a:rect l="l" t="t" r="r" b="b"/>
              <a:pathLst>
                <a:path w="67767" h="6670" fill="none" extrusionOk="0">
                  <a:moveTo>
                    <a:pt x="67767" y="1"/>
                  </a:moveTo>
                  <a:lnTo>
                    <a:pt x="67767" y="1"/>
                  </a:lnTo>
                  <a:lnTo>
                    <a:pt x="65890" y="181"/>
                  </a:lnTo>
                  <a:lnTo>
                    <a:pt x="64033" y="360"/>
                  </a:lnTo>
                  <a:lnTo>
                    <a:pt x="62156" y="540"/>
                  </a:lnTo>
                  <a:lnTo>
                    <a:pt x="60299" y="700"/>
                  </a:lnTo>
                  <a:lnTo>
                    <a:pt x="58423" y="840"/>
                  </a:lnTo>
                  <a:lnTo>
                    <a:pt x="56566" y="959"/>
                  </a:lnTo>
                  <a:lnTo>
                    <a:pt x="54689" y="1079"/>
                  </a:lnTo>
                  <a:lnTo>
                    <a:pt x="52832" y="1179"/>
                  </a:lnTo>
                  <a:lnTo>
                    <a:pt x="52832" y="1179"/>
                  </a:lnTo>
                  <a:lnTo>
                    <a:pt x="49518" y="1319"/>
                  </a:lnTo>
                  <a:lnTo>
                    <a:pt x="46203" y="1439"/>
                  </a:lnTo>
                  <a:lnTo>
                    <a:pt x="42909" y="1498"/>
                  </a:lnTo>
                  <a:lnTo>
                    <a:pt x="39594" y="1518"/>
                  </a:lnTo>
                  <a:lnTo>
                    <a:pt x="39594" y="1518"/>
                  </a:lnTo>
                  <a:lnTo>
                    <a:pt x="37538" y="1498"/>
                  </a:lnTo>
                  <a:lnTo>
                    <a:pt x="37538" y="1498"/>
                  </a:lnTo>
                  <a:lnTo>
                    <a:pt x="34902" y="1818"/>
                  </a:lnTo>
                  <a:lnTo>
                    <a:pt x="32266" y="2097"/>
                  </a:lnTo>
                  <a:lnTo>
                    <a:pt x="32266" y="2097"/>
                  </a:lnTo>
                  <a:lnTo>
                    <a:pt x="29511" y="2337"/>
                  </a:lnTo>
                  <a:lnTo>
                    <a:pt x="26756" y="2537"/>
                  </a:lnTo>
                  <a:lnTo>
                    <a:pt x="24000" y="2696"/>
                  </a:lnTo>
                  <a:lnTo>
                    <a:pt x="21245" y="2816"/>
                  </a:lnTo>
                  <a:lnTo>
                    <a:pt x="18489" y="2916"/>
                  </a:lnTo>
                  <a:lnTo>
                    <a:pt x="15714" y="2976"/>
                  </a:lnTo>
                  <a:lnTo>
                    <a:pt x="12959" y="2996"/>
                  </a:lnTo>
                  <a:lnTo>
                    <a:pt x="10183" y="3016"/>
                  </a:lnTo>
                  <a:lnTo>
                    <a:pt x="10183" y="3016"/>
                  </a:lnTo>
                  <a:lnTo>
                    <a:pt x="7648" y="2996"/>
                  </a:lnTo>
                  <a:lnTo>
                    <a:pt x="5092" y="2976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1358" y="3216"/>
                  </a:lnTo>
                  <a:lnTo>
                    <a:pt x="2836" y="3535"/>
                  </a:lnTo>
                  <a:lnTo>
                    <a:pt x="4433" y="3855"/>
                  </a:lnTo>
                  <a:lnTo>
                    <a:pt x="6150" y="4174"/>
                  </a:lnTo>
                  <a:lnTo>
                    <a:pt x="7987" y="4493"/>
                  </a:lnTo>
                  <a:lnTo>
                    <a:pt x="9944" y="4813"/>
                  </a:lnTo>
                  <a:lnTo>
                    <a:pt x="12040" y="5112"/>
                  </a:lnTo>
                  <a:lnTo>
                    <a:pt x="14237" y="5392"/>
                  </a:lnTo>
                  <a:lnTo>
                    <a:pt x="16533" y="5652"/>
                  </a:lnTo>
                  <a:lnTo>
                    <a:pt x="18969" y="5891"/>
                  </a:lnTo>
                  <a:lnTo>
                    <a:pt x="21504" y="6111"/>
                  </a:lnTo>
                  <a:lnTo>
                    <a:pt x="24160" y="6310"/>
                  </a:lnTo>
                  <a:lnTo>
                    <a:pt x="26915" y="6450"/>
                  </a:lnTo>
                  <a:lnTo>
                    <a:pt x="29791" y="6570"/>
                  </a:lnTo>
                  <a:lnTo>
                    <a:pt x="32786" y="6630"/>
                  </a:lnTo>
                  <a:lnTo>
                    <a:pt x="34323" y="6650"/>
                  </a:lnTo>
                  <a:lnTo>
                    <a:pt x="35880" y="6670"/>
                  </a:lnTo>
                  <a:lnTo>
                    <a:pt x="35880" y="6670"/>
                  </a:lnTo>
                  <a:lnTo>
                    <a:pt x="37518" y="6650"/>
                  </a:lnTo>
                  <a:lnTo>
                    <a:pt x="39175" y="6630"/>
                  </a:lnTo>
                  <a:lnTo>
                    <a:pt x="40872" y="6590"/>
                  </a:lnTo>
                  <a:lnTo>
                    <a:pt x="42589" y="6550"/>
                  </a:lnTo>
                  <a:lnTo>
                    <a:pt x="44326" y="6490"/>
                  </a:lnTo>
                  <a:lnTo>
                    <a:pt x="46103" y="6410"/>
                  </a:lnTo>
                  <a:lnTo>
                    <a:pt x="47900" y="6310"/>
                  </a:lnTo>
                  <a:lnTo>
                    <a:pt x="49737" y="6191"/>
                  </a:lnTo>
                  <a:lnTo>
                    <a:pt x="51594" y="6071"/>
                  </a:lnTo>
                  <a:lnTo>
                    <a:pt x="53471" y="5911"/>
                  </a:lnTo>
                  <a:lnTo>
                    <a:pt x="55388" y="5751"/>
                  </a:lnTo>
                  <a:lnTo>
                    <a:pt x="57324" y="5552"/>
                  </a:lnTo>
                  <a:lnTo>
                    <a:pt x="59281" y="5352"/>
                  </a:lnTo>
                  <a:lnTo>
                    <a:pt x="61278" y="5132"/>
                  </a:lnTo>
                  <a:lnTo>
                    <a:pt x="63294" y="4873"/>
                  </a:lnTo>
                  <a:lnTo>
                    <a:pt x="65331" y="4613"/>
                  </a:lnTo>
                  <a:lnTo>
                    <a:pt x="65331" y="4613"/>
                  </a:lnTo>
                  <a:lnTo>
                    <a:pt x="65531" y="4274"/>
                  </a:lnTo>
                  <a:lnTo>
                    <a:pt x="66070" y="3335"/>
                  </a:lnTo>
                  <a:lnTo>
                    <a:pt x="66449" y="2676"/>
                  </a:lnTo>
                  <a:lnTo>
                    <a:pt x="66849" y="1878"/>
                  </a:lnTo>
                  <a:lnTo>
                    <a:pt x="67288" y="979"/>
                  </a:lnTo>
                  <a:lnTo>
                    <a:pt x="677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" name="Google Shape;3063;p43">
              <a:extLst>
                <a:ext uri="{FF2B5EF4-FFF2-40B4-BE49-F238E27FC236}">
                  <a16:creationId xmlns:a16="http://schemas.microsoft.com/office/drawing/2014/main" id="{F6DA1D57-1015-4927-A700-2BBC263A8E90}"/>
                </a:ext>
              </a:extLst>
            </p:cNvPr>
            <p:cNvSpPr/>
            <p:nvPr/>
          </p:nvSpPr>
          <p:spPr>
            <a:xfrm>
              <a:off x="5111400" y="6744800"/>
              <a:ext cx="662425" cy="116325"/>
            </a:xfrm>
            <a:custGeom>
              <a:avLst/>
              <a:gdLst/>
              <a:ahLst/>
              <a:cxnLst/>
              <a:rect l="l" t="t" r="r" b="b"/>
              <a:pathLst>
                <a:path w="26497" h="4653" fill="none" extrusionOk="0">
                  <a:moveTo>
                    <a:pt x="26496" y="1"/>
                  </a:moveTo>
                  <a:lnTo>
                    <a:pt x="26496" y="1"/>
                  </a:lnTo>
                  <a:lnTo>
                    <a:pt x="24140" y="180"/>
                  </a:lnTo>
                  <a:lnTo>
                    <a:pt x="21784" y="340"/>
                  </a:lnTo>
                  <a:lnTo>
                    <a:pt x="19428" y="480"/>
                  </a:lnTo>
                  <a:lnTo>
                    <a:pt x="17072" y="619"/>
                  </a:lnTo>
                  <a:lnTo>
                    <a:pt x="17072" y="619"/>
                  </a:lnTo>
                  <a:lnTo>
                    <a:pt x="17032" y="779"/>
                  </a:lnTo>
                  <a:lnTo>
                    <a:pt x="16972" y="939"/>
                  </a:lnTo>
                  <a:lnTo>
                    <a:pt x="16892" y="1099"/>
                  </a:lnTo>
                  <a:lnTo>
                    <a:pt x="16813" y="1238"/>
                  </a:lnTo>
                  <a:lnTo>
                    <a:pt x="16713" y="1378"/>
                  </a:lnTo>
                  <a:lnTo>
                    <a:pt x="16593" y="1518"/>
                  </a:lnTo>
                  <a:lnTo>
                    <a:pt x="16473" y="1638"/>
                  </a:lnTo>
                  <a:lnTo>
                    <a:pt x="16353" y="1758"/>
                  </a:lnTo>
                  <a:lnTo>
                    <a:pt x="16214" y="1857"/>
                  </a:lnTo>
                  <a:lnTo>
                    <a:pt x="16074" y="1937"/>
                  </a:lnTo>
                  <a:lnTo>
                    <a:pt x="15914" y="2017"/>
                  </a:lnTo>
                  <a:lnTo>
                    <a:pt x="15754" y="2077"/>
                  </a:lnTo>
                  <a:lnTo>
                    <a:pt x="15595" y="2137"/>
                  </a:lnTo>
                  <a:lnTo>
                    <a:pt x="15415" y="2177"/>
                  </a:lnTo>
                  <a:lnTo>
                    <a:pt x="15235" y="2197"/>
                  </a:lnTo>
                  <a:lnTo>
                    <a:pt x="15056" y="2197"/>
                  </a:lnTo>
                  <a:lnTo>
                    <a:pt x="15056" y="2197"/>
                  </a:lnTo>
                  <a:lnTo>
                    <a:pt x="14856" y="2197"/>
                  </a:lnTo>
                  <a:lnTo>
                    <a:pt x="14656" y="2157"/>
                  </a:lnTo>
                  <a:lnTo>
                    <a:pt x="14457" y="2117"/>
                  </a:lnTo>
                  <a:lnTo>
                    <a:pt x="14257" y="2037"/>
                  </a:lnTo>
                  <a:lnTo>
                    <a:pt x="14077" y="1957"/>
                  </a:lnTo>
                  <a:lnTo>
                    <a:pt x="13917" y="1857"/>
                  </a:lnTo>
                  <a:lnTo>
                    <a:pt x="13758" y="1738"/>
                  </a:lnTo>
                  <a:lnTo>
                    <a:pt x="13618" y="1618"/>
                  </a:lnTo>
                  <a:lnTo>
                    <a:pt x="13618" y="1618"/>
                  </a:lnTo>
                  <a:lnTo>
                    <a:pt x="11941" y="2077"/>
                  </a:lnTo>
                  <a:lnTo>
                    <a:pt x="10244" y="2516"/>
                  </a:lnTo>
                  <a:lnTo>
                    <a:pt x="8546" y="2936"/>
                  </a:lnTo>
                  <a:lnTo>
                    <a:pt x="6849" y="3335"/>
                  </a:lnTo>
                  <a:lnTo>
                    <a:pt x="5152" y="3694"/>
                  </a:lnTo>
                  <a:lnTo>
                    <a:pt x="3435" y="4034"/>
                  </a:lnTo>
                  <a:lnTo>
                    <a:pt x="1718" y="4353"/>
                  </a:lnTo>
                  <a:lnTo>
                    <a:pt x="1" y="4653"/>
                  </a:lnTo>
                  <a:lnTo>
                    <a:pt x="1" y="4653"/>
                  </a:lnTo>
                  <a:lnTo>
                    <a:pt x="2976" y="4613"/>
                  </a:lnTo>
                  <a:lnTo>
                    <a:pt x="5931" y="4513"/>
                  </a:lnTo>
                  <a:lnTo>
                    <a:pt x="8886" y="4393"/>
                  </a:lnTo>
                  <a:lnTo>
                    <a:pt x="11861" y="4253"/>
                  </a:lnTo>
                  <a:lnTo>
                    <a:pt x="11861" y="4253"/>
                  </a:lnTo>
                  <a:lnTo>
                    <a:pt x="15215" y="4034"/>
                  </a:lnTo>
                  <a:lnTo>
                    <a:pt x="18590" y="3774"/>
                  </a:lnTo>
                  <a:lnTo>
                    <a:pt x="21944" y="3475"/>
                  </a:lnTo>
                  <a:lnTo>
                    <a:pt x="25298" y="3115"/>
                  </a:lnTo>
                  <a:lnTo>
                    <a:pt x="25298" y="3115"/>
                  </a:lnTo>
                  <a:lnTo>
                    <a:pt x="25298" y="3115"/>
                  </a:lnTo>
                  <a:lnTo>
                    <a:pt x="25618" y="2377"/>
                  </a:lnTo>
                  <a:lnTo>
                    <a:pt x="25917" y="1618"/>
                  </a:lnTo>
                  <a:lnTo>
                    <a:pt x="26217" y="819"/>
                  </a:lnTo>
                  <a:lnTo>
                    <a:pt x="26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" name="Google Shape;3064;p43">
              <a:extLst>
                <a:ext uri="{FF2B5EF4-FFF2-40B4-BE49-F238E27FC236}">
                  <a16:creationId xmlns:a16="http://schemas.microsoft.com/office/drawing/2014/main" id="{158610EC-A8AE-46D9-8BC4-8BAFC46CD917}"/>
                </a:ext>
              </a:extLst>
            </p:cNvPr>
            <p:cNvSpPr/>
            <p:nvPr/>
          </p:nvSpPr>
          <p:spPr>
            <a:xfrm>
              <a:off x="5600600" y="6657450"/>
              <a:ext cx="197175" cy="79900"/>
            </a:xfrm>
            <a:custGeom>
              <a:avLst/>
              <a:gdLst/>
              <a:ahLst/>
              <a:cxnLst/>
              <a:rect l="l" t="t" r="r" b="b"/>
              <a:pathLst>
                <a:path w="7887" h="3196" fill="none" extrusionOk="0">
                  <a:moveTo>
                    <a:pt x="7887" y="0"/>
                  </a:moveTo>
                  <a:lnTo>
                    <a:pt x="7887" y="0"/>
                  </a:lnTo>
                  <a:lnTo>
                    <a:pt x="6928" y="440"/>
                  </a:lnTo>
                  <a:lnTo>
                    <a:pt x="5950" y="859"/>
                  </a:lnTo>
                  <a:lnTo>
                    <a:pt x="4972" y="1278"/>
                  </a:lnTo>
                  <a:lnTo>
                    <a:pt x="3973" y="1698"/>
                  </a:lnTo>
                  <a:lnTo>
                    <a:pt x="2995" y="2077"/>
                  </a:lnTo>
                  <a:lnTo>
                    <a:pt x="1997" y="2476"/>
                  </a:lnTo>
                  <a:lnTo>
                    <a:pt x="0" y="3195"/>
                  </a:lnTo>
                  <a:lnTo>
                    <a:pt x="0" y="3195"/>
                  </a:lnTo>
                  <a:lnTo>
                    <a:pt x="3594" y="2975"/>
                  </a:lnTo>
                  <a:lnTo>
                    <a:pt x="7188" y="2696"/>
                  </a:lnTo>
                  <a:lnTo>
                    <a:pt x="7188" y="2696"/>
                  </a:lnTo>
                  <a:lnTo>
                    <a:pt x="7188" y="2696"/>
                  </a:lnTo>
                  <a:lnTo>
                    <a:pt x="7388" y="2037"/>
                  </a:lnTo>
                  <a:lnTo>
                    <a:pt x="7567" y="1358"/>
                  </a:lnTo>
                  <a:lnTo>
                    <a:pt x="7747" y="679"/>
                  </a:lnTo>
                  <a:lnTo>
                    <a:pt x="78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" name="Google Shape;3065;p43">
              <a:extLst>
                <a:ext uri="{FF2B5EF4-FFF2-40B4-BE49-F238E27FC236}">
                  <a16:creationId xmlns:a16="http://schemas.microsoft.com/office/drawing/2014/main" id="{E1521B35-A9A5-4CA4-A6EE-DF50D0734E29}"/>
                </a:ext>
              </a:extLst>
            </p:cNvPr>
            <p:cNvSpPr/>
            <p:nvPr/>
          </p:nvSpPr>
          <p:spPr>
            <a:xfrm>
              <a:off x="5538200" y="6724825"/>
              <a:ext cx="242100" cy="35475"/>
            </a:xfrm>
            <a:custGeom>
              <a:avLst/>
              <a:gdLst/>
              <a:ahLst/>
              <a:cxnLst/>
              <a:rect l="l" t="t" r="r" b="b"/>
              <a:pathLst>
                <a:path w="9684" h="1419" extrusionOk="0">
                  <a:moveTo>
                    <a:pt x="9684" y="1"/>
                  </a:moveTo>
                  <a:lnTo>
                    <a:pt x="6090" y="280"/>
                  </a:lnTo>
                  <a:lnTo>
                    <a:pt x="2496" y="500"/>
                  </a:lnTo>
                  <a:lnTo>
                    <a:pt x="1258" y="939"/>
                  </a:lnTo>
                  <a:lnTo>
                    <a:pt x="20" y="1359"/>
                  </a:lnTo>
                  <a:lnTo>
                    <a:pt x="0" y="1418"/>
                  </a:lnTo>
                  <a:lnTo>
                    <a:pt x="2356" y="1279"/>
                  </a:lnTo>
                  <a:lnTo>
                    <a:pt x="4712" y="1139"/>
                  </a:lnTo>
                  <a:lnTo>
                    <a:pt x="7068" y="979"/>
                  </a:lnTo>
                  <a:lnTo>
                    <a:pt x="9424" y="800"/>
                  </a:lnTo>
                  <a:lnTo>
                    <a:pt x="9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" name="Google Shape;3066;p43">
              <a:extLst>
                <a:ext uri="{FF2B5EF4-FFF2-40B4-BE49-F238E27FC236}">
                  <a16:creationId xmlns:a16="http://schemas.microsoft.com/office/drawing/2014/main" id="{625DF4A3-6153-4BF4-B139-9A8940F3C037}"/>
                </a:ext>
              </a:extLst>
            </p:cNvPr>
            <p:cNvSpPr/>
            <p:nvPr/>
          </p:nvSpPr>
          <p:spPr>
            <a:xfrm>
              <a:off x="4979625" y="6822675"/>
              <a:ext cx="764250" cy="58425"/>
            </a:xfrm>
            <a:custGeom>
              <a:avLst/>
              <a:gdLst/>
              <a:ahLst/>
              <a:cxnLst/>
              <a:rect l="l" t="t" r="r" b="b"/>
              <a:pathLst>
                <a:path w="30570" h="2337" extrusionOk="0">
                  <a:moveTo>
                    <a:pt x="30569" y="0"/>
                  </a:moveTo>
                  <a:lnTo>
                    <a:pt x="27215" y="360"/>
                  </a:lnTo>
                  <a:lnTo>
                    <a:pt x="23861" y="659"/>
                  </a:lnTo>
                  <a:lnTo>
                    <a:pt x="20486" y="919"/>
                  </a:lnTo>
                  <a:lnTo>
                    <a:pt x="17132" y="1138"/>
                  </a:lnTo>
                  <a:lnTo>
                    <a:pt x="14157" y="1278"/>
                  </a:lnTo>
                  <a:lnTo>
                    <a:pt x="11202" y="1398"/>
                  </a:lnTo>
                  <a:lnTo>
                    <a:pt x="8247" y="1498"/>
                  </a:lnTo>
                  <a:lnTo>
                    <a:pt x="5272" y="1538"/>
                  </a:lnTo>
                  <a:lnTo>
                    <a:pt x="3954" y="1757"/>
                  </a:lnTo>
                  <a:lnTo>
                    <a:pt x="2636" y="1957"/>
                  </a:lnTo>
                  <a:lnTo>
                    <a:pt x="1318" y="2157"/>
                  </a:lnTo>
                  <a:lnTo>
                    <a:pt x="1" y="2316"/>
                  </a:lnTo>
                  <a:lnTo>
                    <a:pt x="2057" y="2336"/>
                  </a:lnTo>
                  <a:lnTo>
                    <a:pt x="5372" y="2316"/>
                  </a:lnTo>
                  <a:lnTo>
                    <a:pt x="8666" y="2257"/>
                  </a:lnTo>
                  <a:lnTo>
                    <a:pt x="11981" y="2137"/>
                  </a:lnTo>
                  <a:lnTo>
                    <a:pt x="15295" y="1997"/>
                  </a:lnTo>
                  <a:lnTo>
                    <a:pt x="17152" y="1897"/>
                  </a:lnTo>
                  <a:lnTo>
                    <a:pt x="19029" y="1777"/>
                  </a:lnTo>
                  <a:lnTo>
                    <a:pt x="20886" y="1658"/>
                  </a:lnTo>
                  <a:lnTo>
                    <a:pt x="22762" y="1518"/>
                  </a:lnTo>
                  <a:lnTo>
                    <a:pt x="24619" y="1358"/>
                  </a:lnTo>
                  <a:lnTo>
                    <a:pt x="26496" y="1178"/>
                  </a:lnTo>
                  <a:lnTo>
                    <a:pt x="28353" y="999"/>
                  </a:lnTo>
                  <a:lnTo>
                    <a:pt x="30230" y="819"/>
                  </a:lnTo>
                  <a:lnTo>
                    <a:pt x="305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" name="Google Shape;3067;p43">
              <a:extLst>
                <a:ext uri="{FF2B5EF4-FFF2-40B4-BE49-F238E27FC236}">
                  <a16:creationId xmlns:a16="http://schemas.microsoft.com/office/drawing/2014/main" id="{37804596-4E12-48C9-AE60-BBDBF83141CC}"/>
                </a:ext>
              </a:extLst>
            </p:cNvPr>
            <p:cNvSpPr/>
            <p:nvPr/>
          </p:nvSpPr>
          <p:spPr>
            <a:xfrm>
              <a:off x="4003750" y="6649450"/>
              <a:ext cx="79900" cy="79900"/>
            </a:xfrm>
            <a:custGeom>
              <a:avLst/>
              <a:gdLst/>
              <a:ahLst/>
              <a:cxnLst/>
              <a:rect l="l" t="t" r="r" b="b"/>
              <a:pathLst>
                <a:path w="3196" h="3196" extrusionOk="0">
                  <a:moveTo>
                    <a:pt x="2397" y="1"/>
                  </a:moveTo>
                  <a:lnTo>
                    <a:pt x="2497" y="201"/>
                  </a:lnTo>
                  <a:lnTo>
                    <a:pt x="2577" y="420"/>
                  </a:lnTo>
                  <a:lnTo>
                    <a:pt x="2637" y="660"/>
                  </a:lnTo>
                  <a:lnTo>
                    <a:pt x="2656" y="919"/>
                  </a:lnTo>
                  <a:lnTo>
                    <a:pt x="2656" y="1099"/>
                  </a:lnTo>
                  <a:lnTo>
                    <a:pt x="2617" y="1259"/>
                  </a:lnTo>
                  <a:lnTo>
                    <a:pt x="2577" y="1438"/>
                  </a:lnTo>
                  <a:lnTo>
                    <a:pt x="2517" y="1578"/>
                  </a:lnTo>
                  <a:lnTo>
                    <a:pt x="2457" y="1738"/>
                  </a:lnTo>
                  <a:lnTo>
                    <a:pt x="2357" y="1878"/>
                  </a:lnTo>
                  <a:lnTo>
                    <a:pt x="2257" y="2018"/>
                  </a:lnTo>
                  <a:lnTo>
                    <a:pt x="2157" y="2137"/>
                  </a:lnTo>
                  <a:lnTo>
                    <a:pt x="2018" y="2257"/>
                  </a:lnTo>
                  <a:lnTo>
                    <a:pt x="1898" y="2357"/>
                  </a:lnTo>
                  <a:lnTo>
                    <a:pt x="1758" y="2437"/>
                  </a:lnTo>
                  <a:lnTo>
                    <a:pt x="1598" y="2517"/>
                  </a:lnTo>
                  <a:lnTo>
                    <a:pt x="1439" y="2577"/>
                  </a:lnTo>
                  <a:lnTo>
                    <a:pt x="1279" y="2617"/>
                  </a:lnTo>
                  <a:lnTo>
                    <a:pt x="1099" y="2636"/>
                  </a:lnTo>
                  <a:lnTo>
                    <a:pt x="680" y="2636"/>
                  </a:lnTo>
                  <a:lnTo>
                    <a:pt x="440" y="2577"/>
                  </a:lnTo>
                  <a:lnTo>
                    <a:pt x="221" y="2497"/>
                  </a:lnTo>
                  <a:lnTo>
                    <a:pt x="1" y="2377"/>
                  </a:lnTo>
                  <a:lnTo>
                    <a:pt x="1" y="2377"/>
                  </a:lnTo>
                  <a:lnTo>
                    <a:pt x="121" y="2557"/>
                  </a:lnTo>
                  <a:lnTo>
                    <a:pt x="280" y="2716"/>
                  </a:lnTo>
                  <a:lnTo>
                    <a:pt x="440" y="2856"/>
                  </a:lnTo>
                  <a:lnTo>
                    <a:pt x="620" y="2956"/>
                  </a:lnTo>
                  <a:lnTo>
                    <a:pt x="820" y="3056"/>
                  </a:lnTo>
                  <a:lnTo>
                    <a:pt x="1019" y="3136"/>
                  </a:lnTo>
                  <a:lnTo>
                    <a:pt x="1239" y="3176"/>
                  </a:lnTo>
                  <a:lnTo>
                    <a:pt x="1458" y="3196"/>
                  </a:lnTo>
                  <a:lnTo>
                    <a:pt x="1638" y="3176"/>
                  </a:lnTo>
                  <a:lnTo>
                    <a:pt x="1818" y="3156"/>
                  </a:lnTo>
                  <a:lnTo>
                    <a:pt x="1978" y="3116"/>
                  </a:lnTo>
                  <a:lnTo>
                    <a:pt x="2137" y="3056"/>
                  </a:lnTo>
                  <a:lnTo>
                    <a:pt x="2297" y="2976"/>
                  </a:lnTo>
                  <a:lnTo>
                    <a:pt x="2437" y="2896"/>
                  </a:lnTo>
                  <a:lnTo>
                    <a:pt x="2577" y="2796"/>
                  </a:lnTo>
                  <a:lnTo>
                    <a:pt x="2696" y="2676"/>
                  </a:lnTo>
                  <a:lnTo>
                    <a:pt x="2796" y="2557"/>
                  </a:lnTo>
                  <a:lnTo>
                    <a:pt x="2896" y="2417"/>
                  </a:lnTo>
                  <a:lnTo>
                    <a:pt x="2996" y="2277"/>
                  </a:lnTo>
                  <a:lnTo>
                    <a:pt x="3056" y="2137"/>
                  </a:lnTo>
                  <a:lnTo>
                    <a:pt x="3116" y="1978"/>
                  </a:lnTo>
                  <a:lnTo>
                    <a:pt x="3156" y="1798"/>
                  </a:lnTo>
                  <a:lnTo>
                    <a:pt x="3196" y="1638"/>
                  </a:lnTo>
                  <a:lnTo>
                    <a:pt x="3196" y="1458"/>
                  </a:lnTo>
                  <a:lnTo>
                    <a:pt x="3176" y="1219"/>
                  </a:lnTo>
                  <a:lnTo>
                    <a:pt x="3136" y="1019"/>
                  </a:lnTo>
                  <a:lnTo>
                    <a:pt x="3076" y="800"/>
                  </a:lnTo>
                  <a:lnTo>
                    <a:pt x="2976" y="600"/>
                  </a:lnTo>
                  <a:lnTo>
                    <a:pt x="2856" y="420"/>
                  </a:lnTo>
                  <a:lnTo>
                    <a:pt x="2716" y="260"/>
                  </a:lnTo>
                  <a:lnTo>
                    <a:pt x="2557" y="121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08" name="Google Shape;3068;p43">
              <a:extLst>
                <a:ext uri="{FF2B5EF4-FFF2-40B4-BE49-F238E27FC236}">
                  <a16:creationId xmlns:a16="http://schemas.microsoft.com/office/drawing/2014/main" id="{460463B3-5D34-47F9-8764-76E9F6510494}"/>
                </a:ext>
              </a:extLst>
            </p:cNvPr>
            <p:cNvGrpSpPr/>
            <p:nvPr/>
          </p:nvGrpSpPr>
          <p:grpSpPr>
            <a:xfrm>
              <a:off x="3988775" y="6633975"/>
              <a:ext cx="103375" cy="103375"/>
              <a:chOff x="3988775" y="6633975"/>
              <a:chExt cx="103375" cy="103375"/>
            </a:xfrm>
          </p:grpSpPr>
          <p:sp>
            <p:nvSpPr>
              <p:cNvPr id="149" name="Google Shape;3069;p43">
                <a:extLst>
                  <a:ext uri="{FF2B5EF4-FFF2-40B4-BE49-F238E27FC236}">
                    <a16:creationId xmlns:a16="http://schemas.microsoft.com/office/drawing/2014/main" id="{80B7CAB0-B99D-4D39-8D1D-1CFC08CA5B53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" name="Google Shape;3070;p43">
                <a:extLst>
                  <a:ext uri="{FF2B5EF4-FFF2-40B4-BE49-F238E27FC236}">
                    <a16:creationId xmlns:a16="http://schemas.microsoft.com/office/drawing/2014/main" id="{9E8EFBA5-A0C0-4146-BA76-2C2A4874B3FF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1" name="Google Shape;3071;p43">
                <a:extLst>
                  <a:ext uri="{FF2B5EF4-FFF2-40B4-BE49-F238E27FC236}">
                    <a16:creationId xmlns:a16="http://schemas.microsoft.com/office/drawing/2014/main" id="{A7142E7D-483A-4CA2-AAEE-E14745661FF5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09" name="Google Shape;3072;p43">
              <a:extLst>
                <a:ext uri="{FF2B5EF4-FFF2-40B4-BE49-F238E27FC236}">
                  <a16:creationId xmlns:a16="http://schemas.microsoft.com/office/drawing/2014/main" id="{15DE4A00-2A95-4445-8FA2-29C9F99BB5BA}"/>
                </a:ext>
              </a:extLst>
            </p:cNvPr>
            <p:cNvSpPr/>
            <p:nvPr/>
          </p:nvSpPr>
          <p:spPr>
            <a:xfrm>
              <a:off x="4006250" y="6653950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819" y="1"/>
                  </a:moveTo>
                  <a:lnTo>
                    <a:pt x="819" y="1"/>
                  </a:lnTo>
                  <a:lnTo>
                    <a:pt x="660" y="21"/>
                  </a:lnTo>
                  <a:lnTo>
                    <a:pt x="520" y="80"/>
                  </a:lnTo>
                  <a:lnTo>
                    <a:pt x="360" y="18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141" y="420"/>
                  </a:lnTo>
                  <a:lnTo>
                    <a:pt x="81" y="540"/>
                  </a:lnTo>
                  <a:lnTo>
                    <a:pt x="21" y="659"/>
                  </a:lnTo>
                  <a:lnTo>
                    <a:pt x="1" y="779"/>
                  </a:lnTo>
                  <a:lnTo>
                    <a:pt x="1" y="899"/>
                  </a:lnTo>
                  <a:lnTo>
                    <a:pt x="21" y="999"/>
                  </a:lnTo>
                  <a:lnTo>
                    <a:pt x="61" y="1099"/>
                  </a:lnTo>
                  <a:lnTo>
                    <a:pt x="141" y="1179"/>
                  </a:lnTo>
                  <a:lnTo>
                    <a:pt x="141" y="1179"/>
                  </a:lnTo>
                  <a:lnTo>
                    <a:pt x="200" y="1219"/>
                  </a:lnTo>
                  <a:lnTo>
                    <a:pt x="260" y="1258"/>
                  </a:lnTo>
                  <a:lnTo>
                    <a:pt x="340" y="1278"/>
                  </a:lnTo>
                  <a:lnTo>
                    <a:pt x="420" y="1278"/>
                  </a:lnTo>
                  <a:lnTo>
                    <a:pt x="420" y="1278"/>
                  </a:lnTo>
                  <a:lnTo>
                    <a:pt x="560" y="1258"/>
                  </a:lnTo>
                  <a:lnTo>
                    <a:pt x="720" y="1199"/>
                  </a:lnTo>
                  <a:lnTo>
                    <a:pt x="859" y="1099"/>
                  </a:lnTo>
                  <a:lnTo>
                    <a:pt x="999" y="979"/>
                  </a:lnTo>
                  <a:lnTo>
                    <a:pt x="999" y="979"/>
                  </a:lnTo>
                  <a:lnTo>
                    <a:pt x="1079" y="859"/>
                  </a:lnTo>
                  <a:lnTo>
                    <a:pt x="1139" y="739"/>
                  </a:lnTo>
                  <a:lnTo>
                    <a:pt x="1199" y="620"/>
                  </a:lnTo>
                  <a:lnTo>
                    <a:pt x="1219" y="500"/>
                  </a:lnTo>
                  <a:lnTo>
                    <a:pt x="1219" y="380"/>
                  </a:lnTo>
                  <a:lnTo>
                    <a:pt x="1199" y="280"/>
                  </a:lnTo>
                  <a:lnTo>
                    <a:pt x="1159" y="180"/>
                  </a:lnTo>
                  <a:lnTo>
                    <a:pt x="1079" y="100"/>
                  </a:lnTo>
                  <a:lnTo>
                    <a:pt x="1079" y="100"/>
                  </a:lnTo>
                  <a:lnTo>
                    <a:pt x="1019" y="60"/>
                  </a:lnTo>
                  <a:lnTo>
                    <a:pt x="959" y="21"/>
                  </a:lnTo>
                  <a:lnTo>
                    <a:pt x="879" y="21"/>
                  </a:lnTo>
                  <a:lnTo>
                    <a:pt x="8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0" name="Google Shape;3073;p43">
              <a:extLst>
                <a:ext uri="{FF2B5EF4-FFF2-40B4-BE49-F238E27FC236}">
                  <a16:creationId xmlns:a16="http://schemas.microsoft.com/office/drawing/2014/main" id="{C3AAF684-97C7-48C1-A6A3-E6A56C49A59E}"/>
                </a:ext>
              </a:extLst>
            </p:cNvPr>
            <p:cNvSpPr/>
            <p:nvPr/>
          </p:nvSpPr>
          <p:spPr>
            <a:xfrm>
              <a:off x="4192950" y="667492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3" y="2077"/>
                  </a:moveTo>
                  <a:lnTo>
                    <a:pt x="4133" y="2077"/>
                  </a:lnTo>
                  <a:lnTo>
                    <a:pt x="4133" y="2276"/>
                  </a:lnTo>
                  <a:lnTo>
                    <a:pt x="4093" y="2496"/>
                  </a:lnTo>
                  <a:lnTo>
                    <a:pt x="4053" y="2696"/>
                  </a:lnTo>
                  <a:lnTo>
                    <a:pt x="3974" y="2875"/>
                  </a:lnTo>
                  <a:lnTo>
                    <a:pt x="3894" y="3055"/>
                  </a:lnTo>
                  <a:lnTo>
                    <a:pt x="3794" y="3235"/>
                  </a:lnTo>
                  <a:lnTo>
                    <a:pt x="3674" y="3395"/>
                  </a:lnTo>
                  <a:lnTo>
                    <a:pt x="3534" y="3534"/>
                  </a:lnTo>
                  <a:lnTo>
                    <a:pt x="3395" y="3674"/>
                  </a:lnTo>
                  <a:lnTo>
                    <a:pt x="3235" y="3794"/>
                  </a:lnTo>
                  <a:lnTo>
                    <a:pt x="3055" y="3894"/>
                  </a:lnTo>
                  <a:lnTo>
                    <a:pt x="2875" y="3974"/>
                  </a:lnTo>
                  <a:lnTo>
                    <a:pt x="2676" y="4053"/>
                  </a:lnTo>
                  <a:lnTo>
                    <a:pt x="2496" y="4093"/>
                  </a:lnTo>
                  <a:lnTo>
                    <a:pt x="2276" y="4133"/>
                  </a:lnTo>
                  <a:lnTo>
                    <a:pt x="2077" y="4133"/>
                  </a:lnTo>
                  <a:lnTo>
                    <a:pt x="2077" y="4133"/>
                  </a:lnTo>
                  <a:lnTo>
                    <a:pt x="1857" y="4133"/>
                  </a:lnTo>
                  <a:lnTo>
                    <a:pt x="1657" y="4093"/>
                  </a:lnTo>
                  <a:lnTo>
                    <a:pt x="1458" y="4053"/>
                  </a:lnTo>
                  <a:lnTo>
                    <a:pt x="1258" y="3974"/>
                  </a:lnTo>
                  <a:lnTo>
                    <a:pt x="1078" y="3894"/>
                  </a:lnTo>
                  <a:lnTo>
                    <a:pt x="919" y="3794"/>
                  </a:lnTo>
                  <a:lnTo>
                    <a:pt x="759" y="3674"/>
                  </a:lnTo>
                  <a:lnTo>
                    <a:pt x="599" y="3534"/>
                  </a:lnTo>
                  <a:lnTo>
                    <a:pt x="479" y="3395"/>
                  </a:lnTo>
                  <a:lnTo>
                    <a:pt x="360" y="3235"/>
                  </a:lnTo>
                  <a:lnTo>
                    <a:pt x="260" y="3055"/>
                  </a:lnTo>
                  <a:lnTo>
                    <a:pt x="160" y="2875"/>
                  </a:lnTo>
                  <a:lnTo>
                    <a:pt x="100" y="2696"/>
                  </a:lnTo>
                  <a:lnTo>
                    <a:pt x="40" y="2496"/>
                  </a:lnTo>
                  <a:lnTo>
                    <a:pt x="20" y="2276"/>
                  </a:lnTo>
                  <a:lnTo>
                    <a:pt x="0" y="2077"/>
                  </a:lnTo>
                  <a:lnTo>
                    <a:pt x="0" y="2077"/>
                  </a:lnTo>
                  <a:lnTo>
                    <a:pt x="20" y="1857"/>
                  </a:lnTo>
                  <a:lnTo>
                    <a:pt x="40" y="1657"/>
                  </a:lnTo>
                  <a:lnTo>
                    <a:pt x="100" y="1458"/>
                  </a:lnTo>
                  <a:lnTo>
                    <a:pt x="160" y="1278"/>
                  </a:lnTo>
                  <a:lnTo>
                    <a:pt x="260" y="1078"/>
                  </a:lnTo>
                  <a:lnTo>
                    <a:pt x="360" y="919"/>
                  </a:lnTo>
                  <a:lnTo>
                    <a:pt x="479" y="759"/>
                  </a:lnTo>
                  <a:lnTo>
                    <a:pt x="599" y="619"/>
                  </a:lnTo>
                  <a:lnTo>
                    <a:pt x="759" y="479"/>
                  </a:lnTo>
                  <a:lnTo>
                    <a:pt x="919" y="360"/>
                  </a:lnTo>
                  <a:lnTo>
                    <a:pt x="1078" y="260"/>
                  </a:lnTo>
                  <a:lnTo>
                    <a:pt x="1258" y="160"/>
                  </a:lnTo>
                  <a:lnTo>
                    <a:pt x="1458" y="100"/>
                  </a:lnTo>
                  <a:lnTo>
                    <a:pt x="1657" y="40"/>
                  </a:lnTo>
                  <a:lnTo>
                    <a:pt x="1857" y="2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276" y="20"/>
                  </a:lnTo>
                  <a:lnTo>
                    <a:pt x="2496" y="40"/>
                  </a:lnTo>
                  <a:lnTo>
                    <a:pt x="2676" y="100"/>
                  </a:lnTo>
                  <a:lnTo>
                    <a:pt x="2875" y="160"/>
                  </a:lnTo>
                  <a:lnTo>
                    <a:pt x="3055" y="260"/>
                  </a:lnTo>
                  <a:lnTo>
                    <a:pt x="3235" y="360"/>
                  </a:lnTo>
                  <a:lnTo>
                    <a:pt x="3395" y="479"/>
                  </a:lnTo>
                  <a:lnTo>
                    <a:pt x="3534" y="619"/>
                  </a:lnTo>
                  <a:lnTo>
                    <a:pt x="3674" y="759"/>
                  </a:lnTo>
                  <a:lnTo>
                    <a:pt x="3794" y="919"/>
                  </a:lnTo>
                  <a:lnTo>
                    <a:pt x="3894" y="1078"/>
                  </a:lnTo>
                  <a:lnTo>
                    <a:pt x="3974" y="1278"/>
                  </a:lnTo>
                  <a:lnTo>
                    <a:pt x="4053" y="1458"/>
                  </a:lnTo>
                  <a:lnTo>
                    <a:pt x="4093" y="1657"/>
                  </a:lnTo>
                  <a:lnTo>
                    <a:pt x="4133" y="1857"/>
                  </a:lnTo>
                  <a:lnTo>
                    <a:pt x="4133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" name="Google Shape;3074;p43">
              <a:extLst>
                <a:ext uri="{FF2B5EF4-FFF2-40B4-BE49-F238E27FC236}">
                  <a16:creationId xmlns:a16="http://schemas.microsoft.com/office/drawing/2014/main" id="{4BDCDE51-8B85-46AF-B876-6D17BAAC764F}"/>
                </a:ext>
              </a:extLst>
            </p:cNvPr>
            <p:cNvSpPr/>
            <p:nvPr/>
          </p:nvSpPr>
          <p:spPr>
            <a:xfrm>
              <a:off x="4201425" y="6683400"/>
              <a:ext cx="86375" cy="86875"/>
            </a:xfrm>
            <a:custGeom>
              <a:avLst/>
              <a:gdLst/>
              <a:ahLst/>
              <a:cxnLst/>
              <a:rect l="l" t="t" r="r" b="b"/>
              <a:pathLst>
                <a:path w="3455" h="3475" fill="none" extrusionOk="0">
                  <a:moveTo>
                    <a:pt x="3455" y="1738"/>
                  </a:moveTo>
                  <a:lnTo>
                    <a:pt x="3455" y="1738"/>
                  </a:lnTo>
                  <a:lnTo>
                    <a:pt x="3455" y="1917"/>
                  </a:lnTo>
                  <a:lnTo>
                    <a:pt x="3435" y="2077"/>
                  </a:lnTo>
                  <a:lnTo>
                    <a:pt x="3375" y="2257"/>
                  </a:lnTo>
                  <a:lnTo>
                    <a:pt x="3335" y="2417"/>
                  </a:lnTo>
                  <a:lnTo>
                    <a:pt x="3255" y="2556"/>
                  </a:lnTo>
                  <a:lnTo>
                    <a:pt x="3175" y="2696"/>
                  </a:lnTo>
                  <a:lnTo>
                    <a:pt x="3076" y="2836"/>
                  </a:lnTo>
                  <a:lnTo>
                    <a:pt x="2956" y="2956"/>
                  </a:lnTo>
                  <a:lnTo>
                    <a:pt x="2836" y="3075"/>
                  </a:lnTo>
                  <a:lnTo>
                    <a:pt x="2696" y="3175"/>
                  </a:lnTo>
                  <a:lnTo>
                    <a:pt x="2556" y="3255"/>
                  </a:lnTo>
                  <a:lnTo>
                    <a:pt x="2397" y="3335"/>
                  </a:lnTo>
                  <a:lnTo>
                    <a:pt x="2237" y="3395"/>
                  </a:lnTo>
                  <a:lnTo>
                    <a:pt x="2077" y="3435"/>
                  </a:lnTo>
                  <a:lnTo>
                    <a:pt x="1917" y="3455"/>
                  </a:lnTo>
                  <a:lnTo>
                    <a:pt x="1738" y="3475"/>
                  </a:lnTo>
                  <a:lnTo>
                    <a:pt x="1738" y="3475"/>
                  </a:lnTo>
                  <a:lnTo>
                    <a:pt x="1558" y="3455"/>
                  </a:lnTo>
                  <a:lnTo>
                    <a:pt x="1378" y="3435"/>
                  </a:lnTo>
                  <a:lnTo>
                    <a:pt x="1219" y="3395"/>
                  </a:lnTo>
                  <a:lnTo>
                    <a:pt x="1059" y="3335"/>
                  </a:lnTo>
                  <a:lnTo>
                    <a:pt x="899" y="3255"/>
                  </a:lnTo>
                  <a:lnTo>
                    <a:pt x="759" y="3175"/>
                  </a:lnTo>
                  <a:lnTo>
                    <a:pt x="620" y="3075"/>
                  </a:lnTo>
                  <a:lnTo>
                    <a:pt x="500" y="2956"/>
                  </a:lnTo>
                  <a:lnTo>
                    <a:pt x="400" y="2836"/>
                  </a:lnTo>
                  <a:lnTo>
                    <a:pt x="300" y="2696"/>
                  </a:lnTo>
                  <a:lnTo>
                    <a:pt x="200" y="2556"/>
                  </a:lnTo>
                  <a:lnTo>
                    <a:pt x="140" y="2417"/>
                  </a:lnTo>
                  <a:lnTo>
                    <a:pt x="81" y="2257"/>
                  </a:lnTo>
                  <a:lnTo>
                    <a:pt x="41" y="2077"/>
                  </a:lnTo>
                  <a:lnTo>
                    <a:pt x="1" y="1917"/>
                  </a:lnTo>
                  <a:lnTo>
                    <a:pt x="1" y="1738"/>
                  </a:lnTo>
                  <a:lnTo>
                    <a:pt x="1" y="1738"/>
                  </a:lnTo>
                  <a:lnTo>
                    <a:pt x="1" y="1558"/>
                  </a:lnTo>
                  <a:lnTo>
                    <a:pt x="41" y="1378"/>
                  </a:lnTo>
                  <a:lnTo>
                    <a:pt x="81" y="1219"/>
                  </a:lnTo>
                  <a:lnTo>
                    <a:pt x="140" y="1059"/>
                  </a:lnTo>
                  <a:lnTo>
                    <a:pt x="200" y="899"/>
                  </a:lnTo>
                  <a:lnTo>
                    <a:pt x="300" y="759"/>
                  </a:lnTo>
                  <a:lnTo>
                    <a:pt x="400" y="640"/>
                  </a:lnTo>
                  <a:lnTo>
                    <a:pt x="500" y="500"/>
                  </a:lnTo>
                  <a:lnTo>
                    <a:pt x="620" y="400"/>
                  </a:lnTo>
                  <a:lnTo>
                    <a:pt x="759" y="300"/>
                  </a:lnTo>
                  <a:lnTo>
                    <a:pt x="899" y="220"/>
                  </a:lnTo>
                  <a:lnTo>
                    <a:pt x="1059" y="140"/>
                  </a:lnTo>
                  <a:lnTo>
                    <a:pt x="1219" y="80"/>
                  </a:lnTo>
                  <a:lnTo>
                    <a:pt x="1378" y="41"/>
                  </a:lnTo>
                  <a:lnTo>
                    <a:pt x="1558" y="21"/>
                  </a:lnTo>
                  <a:lnTo>
                    <a:pt x="1738" y="1"/>
                  </a:lnTo>
                  <a:lnTo>
                    <a:pt x="1738" y="1"/>
                  </a:lnTo>
                  <a:lnTo>
                    <a:pt x="1917" y="21"/>
                  </a:lnTo>
                  <a:lnTo>
                    <a:pt x="2077" y="41"/>
                  </a:lnTo>
                  <a:lnTo>
                    <a:pt x="2237" y="80"/>
                  </a:lnTo>
                  <a:lnTo>
                    <a:pt x="2397" y="140"/>
                  </a:lnTo>
                  <a:lnTo>
                    <a:pt x="2556" y="220"/>
                  </a:lnTo>
                  <a:lnTo>
                    <a:pt x="2696" y="300"/>
                  </a:lnTo>
                  <a:lnTo>
                    <a:pt x="2836" y="400"/>
                  </a:lnTo>
                  <a:lnTo>
                    <a:pt x="2956" y="500"/>
                  </a:lnTo>
                  <a:lnTo>
                    <a:pt x="3076" y="640"/>
                  </a:lnTo>
                  <a:lnTo>
                    <a:pt x="3175" y="759"/>
                  </a:lnTo>
                  <a:lnTo>
                    <a:pt x="3255" y="899"/>
                  </a:lnTo>
                  <a:lnTo>
                    <a:pt x="3335" y="1059"/>
                  </a:lnTo>
                  <a:lnTo>
                    <a:pt x="3375" y="1219"/>
                  </a:lnTo>
                  <a:lnTo>
                    <a:pt x="3435" y="1378"/>
                  </a:lnTo>
                  <a:lnTo>
                    <a:pt x="3455" y="1558"/>
                  </a:lnTo>
                  <a:lnTo>
                    <a:pt x="3455" y="17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" name="Google Shape;3075;p43">
              <a:extLst>
                <a:ext uri="{FF2B5EF4-FFF2-40B4-BE49-F238E27FC236}">
                  <a16:creationId xmlns:a16="http://schemas.microsoft.com/office/drawing/2014/main" id="{EC6F40BF-8DE8-4020-BB51-7CFA8817660E}"/>
                </a:ext>
              </a:extLst>
            </p:cNvPr>
            <p:cNvSpPr/>
            <p:nvPr/>
          </p:nvSpPr>
          <p:spPr>
            <a:xfrm>
              <a:off x="4419075" y="6692875"/>
              <a:ext cx="103350" cy="103375"/>
            </a:xfrm>
            <a:custGeom>
              <a:avLst/>
              <a:gdLst/>
              <a:ahLst/>
              <a:cxnLst/>
              <a:rect l="l" t="t" r="r" b="b"/>
              <a:pathLst>
                <a:path w="4134" h="4135" fill="none" extrusionOk="0">
                  <a:moveTo>
                    <a:pt x="4133" y="2078"/>
                  </a:moveTo>
                  <a:lnTo>
                    <a:pt x="4133" y="2078"/>
                  </a:lnTo>
                  <a:lnTo>
                    <a:pt x="4133" y="2277"/>
                  </a:lnTo>
                  <a:lnTo>
                    <a:pt x="4093" y="2477"/>
                  </a:lnTo>
                  <a:lnTo>
                    <a:pt x="4053" y="2677"/>
                  </a:lnTo>
                  <a:lnTo>
                    <a:pt x="3973" y="2876"/>
                  </a:lnTo>
                  <a:lnTo>
                    <a:pt x="3894" y="3056"/>
                  </a:lnTo>
                  <a:lnTo>
                    <a:pt x="3794" y="3216"/>
                  </a:lnTo>
                  <a:lnTo>
                    <a:pt x="3674" y="3375"/>
                  </a:lnTo>
                  <a:lnTo>
                    <a:pt x="3534" y="3535"/>
                  </a:lnTo>
                  <a:lnTo>
                    <a:pt x="3394" y="3655"/>
                  </a:lnTo>
                  <a:lnTo>
                    <a:pt x="3235" y="3775"/>
                  </a:lnTo>
                  <a:lnTo>
                    <a:pt x="3055" y="3894"/>
                  </a:lnTo>
                  <a:lnTo>
                    <a:pt x="2875" y="3974"/>
                  </a:lnTo>
                  <a:lnTo>
                    <a:pt x="2676" y="4034"/>
                  </a:lnTo>
                  <a:lnTo>
                    <a:pt x="2496" y="4094"/>
                  </a:lnTo>
                  <a:lnTo>
                    <a:pt x="2276" y="4134"/>
                  </a:lnTo>
                  <a:lnTo>
                    <a:pt x="2077" y="4134"/>
                  </a:lnTo>
                  <a:lnTo>
                    <a:pt x="2077" y="4134"/>
                  </a:lnTo>
                  <a:lnTo>
                    <a:pt x="1857" y="4134"/>
                  </a:lnTo>
                  <a:lnTo>
                    <a:pt x="1657" y="4094"/>
                  </a:lnTo>
                  <a:lnTo>
                    <a:pt x="1458" y="4034"/>
                  </a:lnTo>
                  <a:lnTo>
                    <a:pt x="1258" y="3974"/>
                  </a:lnTo>
                  <a:lnTo>
                    <a:pt x="1078" y="3894"/>
                  </a:lnTo>
                  <a:lnTo>
                    <a:pt x="919" y="3775"/>
                  </a:lnTo>
                  <a:lnTo>
                    <a:pt x="759" y="3655"/>
                  </a:lnTo>
                  <a:lnTo>
                    <a:pt x="599" y="3535"/>
                  </a:lnTo>
                  <a:lnTo>
                    <a:pt x="479" y="3375"/>
                  </a:lnTo>
                  <a:lnTo>
                    <a:pt x="360" y="3216"/>
                  </a:lnTo>
                  <a:lnTo>
                    <a:pt x="260" y="3056"/>
                  </a:lnTo>
                  <a:lnTo>
                    <a:pt x="160" y="2876"/>
                  </a:lnTo>
                  <a:lnTo>
                    <a:pt x="100" y="2677"/>
                  </a:lnTo>
                  <a:lnTo>
                    <a:pt x="40" y="2477"/>
                  </a:lnTo>
                  <a:lnTo>
                    <a:pt x="20" y="2277"/>
                  </a:lnTo>
                  <a:lnTo>
                    <a:pt x="0" y="2078"/>
                  </a:lnTo>
                  <a:lnTo>
                    <a:pt x="0" y="2078"/>
                  </a:lnTo>
                  <a:lnTo>
                    <a:pt x="20" y="1858"/>
                  </a:lnTo>
                  <a:lnTo>
                    <a:pt x="40" y="1658"/>
                  </a:lnTo>
                  <a:lnTo>
                    <a:pt x="100" y="1459"/>
                  </a:lnTo>
                  <a:lnTo>
                    <a:pt x="160" y="1259"/>
                  </a:lnTo>
                  <a:lnTo>
                    <a:pt x="260" y="1079"/>
                  </a:lnTo>
                  <a:lnTo>
                    <a:pt x="360" y="919"/>
                  </a:lnTo>
                  <a:lnTo>
                    <a:pt x="479" y="760"/>
                  </a:lnTo>
                  <a:lnTo>
                    <a:pt x="599" y="600"/>
                  </a:lnTo>
                  <a:lnTo>
                    <a:pt x="759" y="480"/>
                  </a:lnTo>
                  <a:lnTo>
                    <a:pt x="919" y="360"/>
                  </a:lnTo>
                  <a:lnTo>
                    <a:pt x="1078" y="261"/>
                  </a:lnTo>
                  <a:lnTo>
                    <a:pt x="1258" y="161"/>
                  </a:lnTo>
                  <a:lnTo>
                    <a:pt x="1458" y="101"/>
                  </a:lnTo>
                  <a:lnTo>
                    <a:pt x="1657" y="41"/>
                  </a:lnTo>
                  <a:lnTo>
                    <a:pt x="1857" y="21"/>
                  </a:lnTo>
                  <a:lnTo>
                    <a:pt x="2077" y="1"/>
                  </a:lnTo>
                  <a:lnTo>
                    <a:pt x="2077" y="1"/>
                  </a:lnTo>
                  <a:lnTo>
                    <a:pt x="2276" y="21"/>
                  </a:lnTo>
                  <a:lnTo>
                    <a:pt x="2496" y="41"/>
                  </a:lnTo>
                  <a:lnTo>
                    <a:pt x="2676" y="101"/>
                  </a:lnTo>
                  <a:lnTo>
                    <a:pt x="2875" y="161"/>
                  </a:lnTo>
                  <a:lnTo>
                    <a:pt x="3055" y="261"/>
                  </a:lnTo>
                  <a:lnTo>
                    <a:pt x="3235" y="360"/>
                  </a:lnTo>
                  <a:lnTo>
                    <a:pt x="3394" y="480"/>
                  </a:lnTo>
                  <a:lnTo>
                    <a:pt x="3534" y="600"/>
                  </a:lnTo>
                  <a:lnTo>
                    <a:pt x="3674" y="760"/>
                  </a:lnTo>
                  <a:lnTo>
                    <a:pt x="3794" y="919"/>
                  </a:lnTo>
                  <a:lnTo>
                    <a:pt x="3894" y="1079"/>
                  </a:lnTo>
                  <a:lnTo>
                    <a:pt x="3973" y="1259"/>
                  </a:lnTo>
                  <a:lnTo>
                    <a:pt x="4053" y="1459"/>
                  </a:lnTo>
                  <a:lnTo>
                    <a:pt x="4093" y="1658"/>
                  </a:lnTo>
                  <a:lnTo>
                    <a:pt x="4133" y="1858"/>
                  </a:lnTo>
                  <a:lnTo>
                    <a:pt x="4133" y="20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" name="Google Shape;3076;p43">
              <a:extLst>
                <a:ext uri="{FF2B5EF4-FFF2-40B4-BE49-F238E27FC236}">
                  <a16:creationId xmlns:a16="http://schemas.microsoft.com/office/drawing/2014/main" id="{F196EEF7-4DAA-4084-A1F5-E56A4C6B1EF7}"/>
                </a:ext>
              </a:extLst>
            </p:cNvPr>
            <p:cNvSpPr/>
            <p:nvPr/>
          </p:nvSpPr>
          <p:spPr>
            <a:xfrm>
              <a:off x="4436525" y="6712850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820" y="1"/>
                  </a:moveTo>
                  <a:lnTo>
                    <a:pt x="820" y="1"/>
                  </a:lnTo>
                  <a:lnTo>
                    <a:pt x="660" y="21"/>
                  </a:lnTo>
                  <a:lnTo>
                    <a:pt x="520" y="81"/>
                  </a:lnTo>
                  <a:lnTo>
                    <a:pt x="380" y="160"/>
                  </a:lnTo>
                  <a:lnTo>
                    <a:pt x="241" y="300"/>
                  </a:lnTo>
                  <a:lnTo>
                    <a:pt x="241" y="300"/>
                  </a:lnTo>
                  <a:lnTo>
                    <a:pt x="141" y="420"/>
                  </a:lnTo>
                  <a:lnTo>
                    <a:pt x="81" y="540"/>
                  </a:lnTo>
                  <a:lnTo>
                    <a:pt x="41" y="660"/>
                  </a:lnTo>
                  <a:lnTo>
                    <a:pt x="21" y="779"/>
                  </a:lnTo>
                  <a:lnTo>
                    <a:pt x="1" y="899"/>
                  </a:lnTo>
                  <a:lnTo>
                    <a:pt x="41" y="999"/>
                  </a:lnTo>
                  <a:lnTo>
                    <a:pt x="81" y="1099"/>
                  </a:lnTo>
                  <a:lnTo>
                    <a:pt x="141" y="1179"/>
                  </a:lnTo>
                  <a:lnTo>
                    <a:pt x="141" y="1179"/>
                  </a:lnTo>
                  <a:lnTo>
                    <a:pt x="201" y="1219"/>
                  </a:lnTo>
                  <a:lnTo>
                    <a:pt x="261" y="1239"/>
                  </a:lnTo>
                  <a:lnTo>
                    <a:pt x="340" y="1259"/>
                  </a:lnTo>
                  <a:lnTo>
                    <a:pt x="420" y="1279"/>
                  </a:lnTo>
                  <a:lnTo>
                    <a:pt x="420" y="1279"/>
                  </a:lnTo>
                  <a:lnTo>
                    <a:pt x="560" y="1259"/>
                  </a:lnTo>
                  <a:lnTo>
                    <a:pt x="720" y="1199"/>
                  </a:lnTo>
                  <a:lnTo>
                    <a:pt x="860" y="1099"/>
                  </a:lnTo>
                  <a:lnTo>
                    <a:pt x="999" y="979"/>
                  </a:lnTo>
                  <a:lnTo>
                    <a:pt x="999" y="979"/>
                  </a:lnTo>
                  <a:lnTo>
                    <a:pt x="1079" y="859"/>
                  </a:lnTo>
                  <a:lnTo>
                    <a:pt x="1159" y="739"/>
                  </a:lnTo>
                  <a:lnTo>
                    <a:pt x="1199" y="620"/>
                  </a:lnTo>
                  <a:lnTo>
                    <a:pt x="1219" y="500"/>
                  </a:lnTo>
                  <a:lnTo>
                    <a:pt x="1219" y="380"/>
                  </a:lnTo>
                  <a:lnTo>
                    <a:pt x="1199" y="280"/>
                  </a:lnTo>
                  <a:lnTo>
                    <a:pt x="1159" y="180"/>
                  </a:lnTo>
                  <a:lnTo>
                    <a:pt x="1099" y="100"/>
                  </a:lnTo>
                  <a:lnTo>
                    <a:pt x="1099" y="100"/>
                  </a:lnTo>
                  <a:lnTo>
                    <a:pt x="1039" y="61"/>
                  </a:lnTo>
                  <a:lnTo>
                    <a:pt x="959" y="21"/>
                  </a:lnTo>
                  <a:lnTo>
                    <a:pt x="899" y="1"/>
                  </a:lnTo>
                  <a:lnTo>
                    <a:pt x="8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" name="Google Shape;3077;p43">
              <a:extLst>
                <a:ext uri="{FF2B5EF4-FFF2-40B4-BE49-F238E27FC236}">
                  <a16:creationId xmlns:a16="http://schemas.microsoft.com/office/drawing/2014/main" id="{670245E2-3CFC-4201-B81F-C8269DABB8CA}"/>
                </a:ext>
              </a:extLst>
            </p:cNvPr>
            <p:cNvSpPr/>
            <p:nvPr/>
          </p:nvSpPr>
          <p:spPr>
            <a:xfrm>
              <a:off x="4651175" y="670487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4" y="2077"/>
                  </a:moveTo>
                  <a:lnTo>
                    <a:pt x="4134" y="2077"/>
                  </a:lnTo>
                  <a:lnTo>
                    <a:pt x="4134" y="2276"/>
                  </a:lnTo>
                  <a:lnTo>
                    <a:pt x="4094" y="2476"/>
                  </a:lnTo>
                  <a:lnTo>
                    <a:pt x="4054" y="2676"/>
                  </a:lnTo>
                  <a:lnTo>
                    <a:pt x="3974" y="2875"/>
                  </a:lnTo>
                  <a:lnTo>
                    <a:pt x="3894" y="3055"/>
                  </a:lnTo>
                  <a:lnTo>
                    <a:pt x="3794" y="3235"/>
                  </a:lnTo>
                  <a:lnTo>
                    <a:pt x="3674" y="3375"/>
                  </a:lnTo>
                  <a:lnTo>
                    <a:pt x="3535" y="3534"/>
                  </a:lnTo>
                  <a:lnTo>
                    <a:pt x="3395" y="3674"/>
                  </a:lnTo>
                  <a:lnTo>
                    <a:pt x="3235" y="3774"/>
                  </a:lnTo>
                  <a:lnTo>
                    <a:pt x="3055" y="3894"/>
                  </a:lnTo>
                  <a:lnTo>
                    <a:pt x="2876" y="3974"/>
                  </a:lnTo>
                  <a:lnTo>
                    <a:pt x="2676" y="4053"/>
                  </a:lnTo>
                  <a:lnTo>
                    <a:pt x="2496" y="4093"/>
                  </a:lnTo>
                  <a:lnTo>
                    <a:pt x="2277" y="4133"/>
                  </a:lnTo>
                  <a:lnTo>
                    <a:pt x="2077" y="4133"/>
                  </a:lnTo>
                  <a:lnTo>
                    <a:pt x="2077" y="4133"/>
                  </a:lnTo>
                  <a:lnTo>
                    <a:pt x="1857" y="4133"/>
                  </a:lnTo>
                  <a:lnTo>
                    <a:pt x="1658" y="4093"/>
                  </a:lnTo>
                  <a:lnTo>
                    <a:pt x="1458" y="4053"/>
                  </a:lnTo>
                  <a:lnTo>
                    <a:pt x="1258" y="3974"/>
                  </a:lnTo>
                  <a:lnTo>
                    <a:pt x="1079" y="3894"/>
                  </a:lnTo>
                  <a:lnTo>
                    <a:pt x="919" y="3774"/>
                  </a:lnTo>
                  <a:lnTo>
                    <a:pt x="759" y="3674"/>
                  </a:lnTo>
                  <a:lnTo>
                    <a:pt x="600" y="3534"/>
                  </a:lnTo>
                  <a:lnTo>
                    <a:pt x="480" y="3375"/>
                  </a:lnTo>
                  <a:lnTo>
                    <a:pt x="360" y="3235"/>
                  </a:lnTo>
                  <a:lnTo>
                    <a:pt x="260" y="3055"/>
                  </a:lnTo>
                  <a:lnTo>
                    <a:pt x="160" y="2875"/>
                  </a:lnTo>
                  <a:lnTo>
                    <a:pt x="100" y="2676"/>
                  </a:lnTo>
                  <a:lnTo>
                    <a:pt x="41" y="2476"/>
                  </a:lnTo>
                  <a:lnTo>
                    <a:pt x="21" y="2276"/>
                  </a:lnTo>
                  <a:lnTo>
                    <a:pt x="1" y="2077"/>
                  </a:lnTo>
                  <a:lnTo>
                    <a:pt x="1" y="2077"/>
                  </a:lnTo>
                  <a:lnTo>
                    <a:pt x="21" y="1857"/>
                  </a:lnTo>
                  <a:lnTo>
                    <a:pt x="41" y="1657"/>
                  </a:lnTo>
                  <a:lnTo>
                    <a:pt x="100" y="1458"/>
                  </a:lnTo>
                  <a:lnTo>
                    <a:pt x="160" y="1258"/>
                  </a:lnTo>
                  <a:lnTo>
                    <a:pt x="260" y="1078"/>
                  </a:lnTo>
                  <a:lnTo>
                    <a:pt x="360" y="919"/>
                  </a:lnTo>
                  <a:lnTo>
                    <a:pt x="480" y="759"/>
                  </a:lnTo>
                  <a:lnTo>
                    <a:pt x="600" y="599"/>
                  </a:lnTo>
                  <a:lnTo>
                    <a:pt x="759" y="479"/>
                  </a:lnTo>
                  <a:lnTo>
                    <a:pt x="919" y="360"/>
                  </a:lnTo>
                  <a:lnTo>
                    <a:pt x="1079" y="260"/>
                  </a:lnTo>
                  <a:lnTo>
                    <a:pt x="1258" y="160"/>
                  </a:lnTo>
                  <a:lnTo>
                    <a:pt x="1458" y="100"/>
                  </a:lnTo>
                  <a:lnTo>
                    <a:pt x="1658" y="40"/>
                  </a:lnTo>
                  <a:lnTo>
                    <a:pt x="1857" y="2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277" y="20"/>
                  </a:lnTo>
                  <a:lnTo>
                    <a:pt x="2496" y="40"/>
                  </a:lnTo>
                  <a:lnTo>
                    <a:pt x="2676" y="100"/>
                  </a:lnTo>
                  <a:lnTo>
                    <a:pt x="2876" y="160"/>
                  </a:lnTo>
                  <a:lnTo>
                    <a:pt x="3055" y="260"/>
                  </a:lnTo>
                  <a:lnTo>
                    <a:pt x="3235" y="360"/>
                  </a:lnTo>
                  <a:lnTo>
                    <a:pt x="3395" y="479"/>
                  </a:lnTo>
                  <a:lnTo>
                    <a:pt x="3535" y="599"/>
                  </a:lnTo>
                  <a:lnTo>
                    <a:pt x="3674" y="759"/>
                  </a:lnTo>
                  <a:lnTo>
                    <a:pt x="3794" y="919"/>
                  </a:lnTo>
                  <a:lnTo>
                    <a:pt x="3894" y="1078"/>
                  </a:lnTo>
                  <a:lnTo>
                    <a:pt x="3974" y="1258"/>
                  </a:lnTo>
                  <a:lnTo>
                    <a:pt x="4054" y="1458"/>
                  </a:lnTo>
                  <a:lnTo>
                    <a:pt x="4094" y="1657"/>
                  </a:lnTo>
                  <a:lnTo>
                    <a:pt x="4134" y="1857"/>
                  </a:lnTo>
                  <a:lnTo>
                    <a:pt x="4134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" name="Google Shape;3078;p43">
              <a:extLst>
                <a:ext uri="{FF2B5EF4-FFF2-40B4-BE49-F238E27FC236}">
                  <a16:creationId xmlns:a16="http://schemas.microsoft.com/office/drawing/2014/main" id="{843BD887-1C25-47C1-BDB5-BAAE7896DAFB}"/>
                </a:ext>
              </a:extLst>
            </p:cNvPr>
            <p:cNvSpPr/>
            <p:nvPr/>
          </p:nvSpPr>
          <p:spPr>
            <a:xfrm>
              <a:off x="4656675" y="6710350"/>
              <a:ext cx="92850" cy="92875"/>
            </a:xfrm>
            <a:custGeom>
              <a:avLst/>
              <a:gdLst/>
              <a:ahLst/>
              <a:cxnLst/>
              <a:rect l="l" t="t" r="r" b="b"/>
              <a:pathLst>
                <a:path w="3714" h="3715" fill="none" extrusionOk="0">
                  <a:moveTo>
                    <a:pt x="3714" y="1858"/>
                  </a:moveTo>
                  <a:lnTo>
                    <a:pt x="3714" y="1858"/>
                  </a:lnTo>
                  <a:lnTo>
                    <a:pt x="3694" y="2037"/>
                  </a:lnTo>
                  <a:lnTo>
                    <a:pt x="3674" y="2217"/>
                  </a:lnTo>
                  <a:lnTo>
                    <a:pt x="3614" y="2397"/>
                  </a:lnTo>
                  <a:lnTo>
                    <a:pt x="3554" y="2577"/>
                  </a:lnTo>
                  <a:lnTo>
                    <a:pt x="3474" y="2736"/>
                  </a:lnTo>
                  <a:lnTo>
                    <a:pt x="3395" y="2896"/>
                  </a:lnTo>
                  <a:lnTo>
                    <a:pt x="3275" y="3036"/>
                  </a:lnTo>
                  <a:lnTo>
                    <a:pt x="3155" y="3156"/>
                  </a:lnTo>
                  <a:lnTo>
                    <a:pt x="3035" y="3275"/>
                  </a:lnTo>
                  <a:lnTo>
                    <a:pt x="2895" y="3395"/>
                  </a:lnTo>
                  <a:lnTo>
                    <a:pt x="2736" y="3475"/>
                  </a:lnTo>
                  <a:lnTo>
                    <a:pt x="2576" y="3555"/>
                  </a:lnTo>
                  <a:lnTo>
                    <a:pt x="2396" y="3615"/>
                  </a:lnTo>
                  <a:lnTo>
                    <a:pt x="2217" y="3675"/>
                  </a:lnTo>
                  <a:lnTo>
                    <a:pt x="2037" y="3695"/>
                  </a:lnTo>
                  <a:lnTo>
                    <a:pt x="1857" y="3715"/>
                  </a:lnTo>
                  <a:lnTo>
                    <a:pt x="1857" y="3715"/>
                  </a:lnTo>
                  <a:lnTo>
                    <a:pt x="1657" y="3695"/>
                  </a:lnTo>
                  <a:lnTo>
                    <a:pt x="1478" y="3675"/>
                  </a:lnTo>
                  <a:lnTo>
                    <a:pt x="1298" y="3615"/>
                  </a:lnTo>
                  <a:lnTo>
                    <a:pt x="1138" y="3555"/>
                  </a:lnTo>
                  <a:lnTo>
                    <a:pt x="959" y="3475"/>
                  </a:lnTo>
                  <a:lnTo>
                    <a:pt x="819" y="3395"/>
                  </a:lnTo>
                  <a:lnTo>
                    <a:pt x="679" y="3275"/>
                  </a:lnTo>
                  <a:lnTo>
                    <a:pt x="539" y="3156"/>
                  </a:lnTo>
                  <a:lnTo>
                    <a:pt x="420" y="3036"/>
                  </a:lnTo>
                  <a:lnTo>
                    <a:pt x="320" y="2896"/>
                  </a:lnTo>
                  <a:lnTo>
                    <a:pt x="220" y="2736"/>
                  </a:lnTo>
                  <a:lnTo>
                    <a:pt x="140" y="2577"/>
                  </a:lnTo>
                  <a:lnTo>
                    <a:pt x="80" y="2397"/>
                  </a:lnTo>
                  <a:lnTo>
                    <a:pt x="40" y="2217"/>
                  </a:lnTo>
                  <a:lnTo>
                    <a:pt x="0" y="2037"/>
                  </a:lnTo>
                  <a:lnTo>
                    <a:pt x="0" y="1858"/>
                  </a:lnTo>
                  <a:lnTo>
                    <a:pt x="0" y="1858"/>
                  </a:lnTo>
                  <a:lnTo>
                    <a:pt x="0" y="1658"/>
                  </a:lnTo>
                  <a:lnTo>
                    <a:pt x="40" y="1478"/>
                  </a:lnTo>
                  <a:lnTo>
                    <a:pt x="80" y="1299"/>
                  </a:lnTo>
                  <a:lnTo>
                    <a:pt x="140" y="1119"/>
                  </a:lnTo>
                  <a:lnTo>
                    <a:pt x="220" y="959"/>
                  </a:lnTo>
                  <a:lnTo>
                    <a:pt x="320" y="819"/>
                  </a:lnTo>
                  <a:lnTo>
                    <a:pt x="420" y="660"/>
                  </a:lnTo>
                  <a:lnTo>
                    <a:pt x="539" y="540"/>
                  </a:lnTo>
                  <a:lnTo>
                    <a:pt x="679" y="420"/>
                  </a:lnTo>
                  <a:lnTo>
                    <a:pt x="819" y="320"/>
                  </a:lnTo>
                  <a:lnTo>
                    <a:pt x="959" y="220"/>
                  </a:lnTo>
                  <a:lnTo>
                    <a:pt x="1138" y="141"/>
                  </a:lnTo>
                  <a:lnTo>
                    <a:pt x="1298" y="81"/>
                  </a:lnTo>
                  <a:lnTo>
                    <a:pt x="1478" y="41"/>
                  </a:lnTo>
                  <a:lnTo>
                    <a:pt x="1657" y="1"/>
                  </a:lnTo>
                  <a:lnTo>
                    <a:pt x="1857" y="1"/>
                  </a:lnTo>
                  <a:lnTo>
                    <a:pt x="1857" y="1"/>
                  </a:lnTo>
                  <a:lnTo>
                    <a:pt x="2037" y="1"/>
                  </a:lnTo>
                  <a:lnTo>
                    <a:pt x="2217" y="41"/>
                  </a:lnTo>
                  <a:lnTo>
                    <a:pt x="2396" y="81"/>
                  </a:lnTo>
                  <a:lnTo>
                    <a:pt x="2576" y="141"/>
                  </a:lnTo>
                  <a:lnTo>
                    <a:pt x="2736" y="220"/>
                  </a:lnTo>
                  <a:lnTo>
                    <a:pt x="2895" y="320"/>
                  </a:lnTo>
                  <a:lnTo>
                    <a:pt x="3035" y="420"/>
                  </a:lnTo>
                  <a:lnTo>
                    <a:pt x="3155" y="540"/>
                  </a:lnTo>
                  <a:lnTo>
                    <a:pt x="3275" y="660"/>
                  </a:lnTo>
                  <a:lnTo>
                    <a:pt x="3395" y="819"/>
                  </a:lnTo>
                  <a:lnTo>
                    <a:pt x="3474" y="959"/>
                  </a:lnTo>
                  <a:lnTo>
                    <a:pt x="3554" y="1119"/>
                  </a:lnTo>
                  <a:lnTo>
                    <a:pt x="3614" y="1299"/>
                  </a:lnTo>
                  <a:lnTo>
                    <a:pt x="3674" y="1478"/>
                  </a:lnTo>
                  <a:lnTo>
                    <a:pt x="3694" y="1658"/>
                  </a:lnTo>
                  <a:lnTo>
                    <a:pt x="3714" y="1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" name="Google Shape;3079;p43">
              <a:extLst>
                <a:ext uri="{FF2B5EF4-FFF2-40B4-BE49-F238E27FC236}">
                  <a16:creationId xmlns:a16="http://schemas.microsoft.com/office/drawing/2014/main" id="{17A7B7D4-1423-4F57-9595-70247826E56A}"/>
                </a:ext>
              </a:extLst>
            </p:cNvPr>
            <p:cNvSpPr/>
            <p:nvPr/>
          </p:nvSpPr>
          <p:spPr>
            <a:xfrm>
              <a:off x="4668650" y="6724825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819" y="1"/>
                  </a:moveTo>
                  <a:lnTo>
                    <a:pt x="819" y="1"/>
                  </a:lnTo>
                  <a:lnTo>
                    <a:pt x="679" y="21"/>
                  </a:lnTo>
                  <a:lnTo>
                    <a:pt x="520" y="81"/>
                  </a:lnTo>
                  <a:lnTo>
                    <a:pt x="380" y="181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140" y="420"/>
                  </a:lnTo>
                  <a:lnTo>
                    <a:pt x="80" y="540"/>
                  </a:lnTo>
                  <a:lnTo>
                    <a:pt x="40" y="660"/>
                  </a:lnTo>
                  <a:lnTo>
                    <a:pt x="20" y="780"/>
                  </a:lnTo>
                  <a:lnTo>
                    <a:pt x="0" y="899"/>
                  </a:lnTo>
                  <a:lnTo>
                    <a:pt x="40" y="999"/>
                  </a:lnTo>
                  <a:lnTo>
                    <a:pt x="80" y="1099"/>
                  </a:lnTo>
                  <a:lnTo>
                    <a:pt x="140" y="1179"/>
                  </a:lnTo>
                  <a:lnTo>
                    <a:pt x="140" y="1179"/>
                  </a:lnTo>
                  <a:lnTo>
                    <a:pt x="200" y="1219"/>
                  </a:lnTo>
                  <a:lnTo>
                    <a:pt x="260" y="1239"/>
                  </a:lnTo>
                  <a:lnTo>
                    <a:pt x="340" y="1259"/>
                  </a:lnTo>
                  <a:lnTo>
                    <a:pt x="420" y="1279"/>
                  </a:lnTo>
                  <a:lnTo>
                    <a:pt x="420" y="1279"/>
                  </a:lnTo>
                  <a:lnTo>
                    <a:pt x="559" y="1259"/>
                  </a:lnTo>
                  <a:lnTo>
                    <a:pt x="719" y="1199"/>
                  </a:lnTo>
                  <a:lnTo>
                    <a:pt x="859" y="1099"/>
                  </a:lnTo>
                  <a:lnTo>
                    <a:pt x="999" y="979"/>
                  </a:lnTo>
                  <a:lnTo>
                    <a:pt x="999" y="979"/>
                  </a:lnTo>
                  <a:lnTo>
                    <a:pt x="1079" y="859"/>
                  </a:lnTo>
                  <a:lnTo>
                    <a:pt x="1158" y="740"/>
                  </a:lnTo>
                  <a:lnTo>
                    <a:pt x="1198" y="620"/>
                  </a:lnTo>
                  <a:lnTo>
                    <a:pt x="1218" y="500"/>
                  </a:lnTo>
                  <a:lnTo>
                    <a:pt x="1218" y="380"/>
                  </a:lnTo>
                  <a:lnTo>
                    <a:pt x="1198" y="280"/>
                  </a:lnTo>
                  <a:lnTo>
                    <a:pt x="1158" y="181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039" y="61"/>
                  </a:lnTo>
                  <a:lnTo>
                    <a:pt x="959" y="21"/>
                  </a:lnTo>
                  <a:lnTo>
                    <a:pt x="899" y="1"/>
                  </a:lnTo>
                  <a:lnTo>
                    <a:pt x="8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" name="Google Shape;3080;p43">
              <a:extLst>
                <a:ext uri="{FF2B5EF4-FFF2-40B4-BE49-F238E27FC236}">
                  <a16:creationId xmlns:a16="http://schemas.microsoft.com/office/drawing/2014/main" id="{AAE5F025-DDD7-4982-B441-D3F37339608B}"/>
                </a:ext>
              </a:extLst>
            </p:cNvPr>
            <p:cNvSpPr/>
            <p:nvPr/>
          </p:nvSpPr>
          <p:spPr>
            <a:xfrm>
              <a:off x="4927725" y="6715850"/>
              <a:ext cx="86875" cy="8687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38"/>
                  </a:moveTo>
                  <a:lnTo>
                    <a:pt x="3474" y="1738"/>
                  </a:lnTo>
                  <a:lnTo>
                    <a:pt x="3454" y="1917"/>
                  </a:lnTo>
                  <a:lnTo>
                    <a:pt x="3434" y="2077"/>
                  </a:lnTo>
                  <a:lnTo>
                    <a:pt x="3394" y="2257"/>
                  </a:lnTo>
                  <a:lnTo>
                    <a:pt x="3334" y="2416"/>
                  </a:lnTo>
                  <a:lnTo>
                    <a:pt x="3255" y="2556"/>
                  </a:lnTo>
                  <a:lnTo>
                    <a:pt x="3175" y="2696"/>
                  </a:lnTo>
                  <a:lnTo>
                    <a:pt x="3075" y="2836"/>
                  </a:lnTo>
                  <a:lnTo>
                    <a:pt x="2955" y="2956"/>
                  </a:lnTo>
                  <a:lnTo>
                    <a:pt x="2835" y="3075"/>
                  </a:lnTo>
                  <a:lnTo>
                    <a:pt x="2716" y="3175"/>
                  </a:lnTo>
                  <a:lnTo>
                    <a:pt x="2556" y="3255"/>
                  </a:lnTo>
                  <a:lnTo>
                    <a:pt x="2416" y="3335"/>
                  </a:lnTo>
                  <a:lnTo>
                    <a:pt x="2256" y="3395"/>
                  </a:lnTo>
                  <a:lnTo>
                    <a:pt x="2097" y="3435"/>
                  </a:lnTo>
                  <a:lnTo>
                    <a:pt x="1917" y="3455"/>
                  </a:lnTo>
                  <a:lnTo>
                    <a:pt x="1737" y="3475"/>
                  </a:lnTo>
                  <a:lnTo>
                    <a:pt x="1737" y="3475"/>
                  </a:lnTo>
                  <a:lnTo>
                    <a:pt x="1557" y="3455"/>
                  </a:lnTo>
                  <a:lnTo>
                    <a:pt x="1398" y="3435"/>
                  </a:lnTo>
                  <a:lnTo>
                    <a:pt x="1218" y="3395"/>
                  </a:lnTo>
                  <a:lnTo>
                    <a:pt x="1058" y="3335"/>
                  </a:lnTo>
                  <a:lnTo>
                    <a:pt x="919" y="3255"/>
                  </a:lnTo>
                  <a:lnTo>
                    <a:pt x="779" y="3175"/>
                  </a:lnTo>
                  <a:lnTo>
                    <a:pt x="639" y="3075"/>
                  </a:lnTo>
                  <a:lnTo>
                    <a:pt x="519" y="2956"/>
                  </a:lnTo>
                  <a:lnTo>
                    <a:pt x="399" y="2836"/>
                  </a:lnTo>
                  <a:lnTo>
                    <a:pt x="300" y="2696"/>
                  </a:lnTo>
                  <a:lnTo>
                    <a:pt x="220" y="2556"/>
                  </a:lnTo>
                  <a:lnTo>
                    <a:pt x="140" y="2416"/>
                  </a:lnTo>
                  <a:lnTo>
                    <a:pt x="80" y="2257"/>
                  </a:lnTo>
                  <a:lnTo>
                    <a:pt x="40" y="2077"/>
                  </a:lnTo>
                  <a:lnTo>
                    <a:pt x="20" y="1917"/>
                  </a:lnTo>
                  <a:lnTo>
                    <a:pt x="0" y="1738"/>
                  </a:lnTo>
                  <a:lnTo>
                    <a:pt x="0" y="1738"/>
                  </a:lnTo>
                  <a:lnTo>
                    <a:pt x="20" y="1558"/>
                  </a:lnTo>
                  <a:lnTo>
                    <a:pt x="40" y="1378"/>
                  </a:lnTo>
                  <a:lnTo>
                    <a:pt x="80" y="1218"/>
                  </a:lnTo>
                  <a:lnTo>
                    <a:pt x="140" y="1059"/>
                  </a:lnTo>
                  <a:lnTo>
                    <a:pt x="220" y="899"/>
                  </a:lnTo>
                  <a:lnTo>
                    <a:pt x="300" y="759"/>
                  </a:lnTo>
                  <a:lnTo>
                    <a:pt x="399" y="639"/>
                  </a:lnTo>
                  <a:lnTo>
                    <a:pt x="519" y="500"/>
                  </a:lnTo>
                  <a:lnTo>
                    <a:pt x="639" y="400"/>
                  </a:lnTo>
                  <a:lnTo>
                    <a:pt x="779" y="300"/>
                  </a:lnTo>
                  <a:lnTo>
                    <a:pt x="919" y="220"/>
                  </a:lnTo>
                  <a:lnTo>
                    <a:pt x="1058" y="140"/>
                  </a:lnTo>
                  <a:lnTo>
                    <a:pt x="1218" y="80"/>
                  </a:lnTo>
                  <a:lnTo>
                    <a:pt x="1398" y="40"/>
                  </a:lnTo>
                  <a:lnTo>
                    <a:pt x="1557" y="20"/>
                  </a:lnTo>
                  <a:lnTo>
                    <a:pt x="1737" y="0"/>
                  </a:lnTo>
                  <a:lnTo>
                    <a:pt x="1737" y="0"/>
                  </a:lnTo>
                  <a:lnTo>
                    <a:pt x="1917" y="20"/>
                  </a:lnTo>
                  <a:lnTo>
                    <a:pt x="2097" y="40"/>
                  </a:lnTo>
                  <a:lnTo>
                    <a:pt x="2256" y="80"/>
                  </a:lnTo>
                  <a:lnTo>
                    <a:pt x="2416" y="140"/>
                  </a:lnTo>
                  <a:lnTo>
                    <a:pt x="2556" y="220"/>
                  </a:lnTo>
                  <a:lnTo>
                    <a:pt x="2716" y="300"/>
                  </a:lnTo>
                  <a:lnTo>
                    <a:pt x="2835" y="400"/>
                  </a:lnTo>
                  <a:lnTo>
                    <a:pt x="2955" y="500"/>
                  </a:lnTo>
                  <a:lnTo>
                    <a:pt x="3075" y="639"/>
                  </a:lnTo>
                  <a:lnTo>
                    <a:pt x="3175" y="759"/>
                  </a:lnTo>
                  <a:lnTo>
                    <a:pt x="3255" y="899"/>
                  </a:lnTo>
                  <a:lnTo>
                    <a:pt x="3334" y="1059"/>
                  </a:lnTo>
                  <a:lnTo>
                    <a:pt x="3394" y="1218"/>
                  </a:lnTo>
                  <a:lnTo>
                    <a:pt x="3434" y="1378"/>
                  </a:lnTo>
                  <a:lnTo>
                    <a:pt x="3454" y="1558"/>
                  </a:lnTo>
                  <a:lnTo>
                    <a:pt x="3474" y="17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8" name="Google Shape;3081;p43">
              <a:extLst>
                <a:ext uri="{FF2B5EF4-FFF2-40B4-BE49-F238E27FC236}">
                  <a16:creationId xmlns:a16="http://schemas.microsoft.com/office/drawing/2014/main" id="{672C6613-677D-434B-84F4-D41623FB3678}"/>
                </a:ext>
              </a:extLst>
            </p:cNvPr>
            <p:cNvSpPr/>
            <p:nvPr/>
          </p:nvSpPr>
          <p:spPr>
            <a:xfrm>
              <a:off x="4937200" y="6727325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799" y="1"/>
                  </a:moveTo>
                  <a:lnTo>
                    <a:pt x="799" y="1"/>
                  </a:lnTo>
                  <a:lnTo>
                    <a:pt x="659" y="21"/>
                  </a:lnTo>
                  <a:lnTo>
                    <a:pt x="500" y="81"/>
                  </a:lnTo>
                  <a:lnTo>
                    <a:pt x="360" y="18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140" y="420"/>
                  </a:lnTo>
                  <a:lnTo>
                    <a:pt x="60" y="540"/>
                  </a:lnTo>
                  <a:lnTo>
                    <a:pt x="20" y="660"/>
                  </a:lnTo>
                  <a:lnTo>
                    <a:pt x="0" y="779"/>
                  </a:lnTo>
                  <a:lnTo>
                    <a:pt x="0" y="899"/>
                  </a:lnTo>
                  <a:lnTo>
                    <a:pt x="20" y="999"/>
                  </a:lnTo>
                  <a:lnTo>
                    <a:pt x="60" y="1099"/>
                  </a:lnTo>
                  <a:lnTo>
                    <a:pt x="140" y="1179"/>
                  </a:lnTo>
                  <a:lnTo>
                    <a:pt x="140" y="1179"/>
                  </a:lnTo>
                  <a:lnTo>
                    <a:pt x="200" y="1219"/>
                  </a:lnTo>
                  <a:lnTo>
                    <a:pt x="260" y="1259"/>
                  </a:lnTo>
                  <a:lnTo>
                    <a:pt x="320" y="1279"/>
                  </a:lnTo>
                  <a:lnTo>
                    <a:pt x="400" y="1279"/>
                  </a:lnTo>
                  <a:lnTo>
                    <a:pt x="400" y="1279"/>
                  </a:lnTo>
                  <a:lnTo>
                    <a:pt x="560" y="1259"/>
                  </a:lnTo>
                  <a:lnTo>
                    <a:pt x="699" y="1199"/>
                  </a:lnTo>
                  <a:lnTo>
                    <a:pt x="859" y="1099"/>
                  </a:lnTo>
                  <a:lnTo>
                    <a:pt x="979" y="979"/>
                  </a:lnTo>
                  <a:lnTo>
                    <a:pt x="979" y="979"/>
                  </a:lnTo>
                  <a:lnTo>
                    <a:pt x="1079" y="859"/>
                  </a:lnTo>
                  <a:lnTo>
                    <a:pt x="1139" y="739"/>
                  </a:lnTo>
                  <a:lnTo>
                    <a:pt x="1178" y="620"/>
                  </a:lnTo>
                  <a:lnTo>
                    <a:pt x="1218" y="500"/>
                  </a:lnTo>
                  <a:lnTo>
                    <a:pt x="1218" y="380"/>
                  </a:lnTo>
                  <a:lnTo>
                    <a:pt x="1198" y="280"/>
                  </a:lnTo>
                  <a:lnTo>
                    <a:pt x="1139" y="180"/>
                  </a:lnTo>
                  <a:lnTo>
                    <a:pt x="1079" y="101"/>
                  </a:lnTo>
                  <a:lnTo>
                    <a:pt x="1079" y="101"/>
                  </a:lnTo>
                  <a:lnTo>
                    <a:pt x="1019" y="61"/>
                  </a:lnTo>
                  <a:lnTo>
                    <a:pt x="959" y="21"/>
                  </a:lnTo>
                  <a:lnTo>
                    <a:pt x="879" y="21"/>
                  </a:lnTo>
                  <a:lnTo>
                    <a:pt x="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9" name="Google Shape;3082;p43">
              <a:extLst>
                <a:ext uri="{FF2B5EF4-FFF2-40B4-BE49-F238E27FC236}">
                  <a16:creationId xmlns:a16="http://schemas.microsoft.com/office/drawing/2014/main" id="{CEE9E802-FA7B-4932-B6F2-CBA6BDB21225}"/>
                </a:ext>
              </a:extLst>
            </p:cNvPr>
            <p:cNvSpPr/>
            <p:nvPr/>
          </p:nvSpPr>
          <p:spPr>
            <a:xfrm>
              <a:off x="5162825" y="670487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3" y="2077"/>
                  </a:moveTo>
                  <a:lnTo>
                    <a:pt x="4133" y="2077"/>
                  </a:lnTo>
                  <a:lnTo>
                    <a:pt x="4133" y="2276"/>
                  </a:lnTo>
                  <a:lnTo>
                    <a:pt x="4093" y="2476"/>
                  </a:lnTo>
                  <a:lnTo>
                    <a:pt x="4054" y="2676"/>
                  </a:lnTo>
                  <a:lnTo>
                    <a:pt x="3974" y="2875"/>
                  </a:lnTo>
                  <a:lnTo>
                    <a:pt x="3894" y="3055"/>
                  </a:lnTo>
                  <a:lnTo>
                    <a:pt x="3794" y="3235"/>
                  </a:lnTo>
                  <a:lnTo>
                    <a:pt x="3674" y="3375"/>
                  </a:lnTo>
                  <a:lnTo>
                    <a:pt x="3534" y="3534"/>
                  </a:lnTo>
                  <a:lnTo>
                    <a:pt x="3395" y="3674"/>
                  </a:lnTo>
                  <a:lnTo>
                    <a:pt x="3235" y="3774"/>
                  </a:lnTo>
                  <a:lnTo>
                    <a:pt x="3055" y="3894"/>
                  </a:lnTo>
                  <a:lnTo>
                    <a:pt x="2876" y="3974"/>
                  </a:lnTo>
                  <a:lnTo>
                    <a:pt x="2696" y="4053"/>
                  </a:lnTo>
                  <a:lnTo>
                    <a:pt x="2496" y="4093"/>
                  </a:lnTo>
                  <a:lnTo>
                    <a:pt x="2277" y="4133"/>
                  </a:lnTo>
                  <a:lnTo>
                    <a:pt x="2077" y="4133"/>
                  </a:lnTo>
                  <a:lnTo>
                    <a:pt x="2077" y="4133"/>
                  </a:lnTo>
                  <a:lnTo>
                    <a:pt x="1857" y="4133"/>
                  </a:lnTo>
                  <a:lnTo>
                    <a:pt x="1658" y="4093"/>
                  </a:lnTo>
                  <a:lnTo>
                    <a:pt x="1458" y="4053"/>
                  </a:lnTo>
                  <a:lnTo>
                    <a:pt x="1278" y="3974"/>
                  </a:lnTo>
                  <a:lnTo>
                    <a:pt x="1098" y="3894"/>
                  </a:lnTo>
                  <a:lnTo>
                    <a:pt x="919" y="3774"/>
                  </a:lnTo>
                  <a:lnTo>
                    <a:pt x="759" y="3674"/>
                  </a:lnTo>
                  <a:lnTo>
                    <a:pt x="619" y="3534"/>
                  </a:lnTo>
                  <a:lnTo>
                    <a:pt x="480" y="3375"/>
                  </a:lnTo>
                  <a:lnTo>
                    <a:pt x="360" y="3235"/>
                  </a:lnTo>
                  <a:lnTo>
                    <a:pt x="260" y="3055"/>
                  </a:lnTo>
                  <a:lnTo>
                    <a:pt x="160" y="2875"/>
                  </a:lnTo>
                  <a:lnTo>
                    <a:pt x="100" y="2676"/>
                  </a:lnTo>
                  <a:lnTo>
                    <a:pt x="40" y="2476"/>
                  </a:lnTo>
                  <a:lnTo>
                    <a:pt x="20" y="2276"/>
                  </a:lnTo>
                  <a:lnTo>
                    <a:pt x="0" y="2077"/>
                  </a:lnTo>
                  <a:lnTo>
                    <a:pt x="0" y="2077"/>
                  </a:lnTo>
                  <a:lnTo>
                    <a:pt x="20" y="1857"/>
                  </a:lnTo>
                  <a:lnTo>
                    <a:pt x="40" y="1657"/>
                  </a:lnTo>
                  <a:lnTo>
                    <a:pt x="100" y="1458"/>
                  </a:lnTo>
                  <a:lnTo>
                    <a:pt x="160" y="1258"/>
                  </a:lnTo>
                  <a:lnTo>
                    <a:pt x="260" y="1078"/>
                  </a:lnTo>
                  <a:lnTo>
                    <a:pt x="360" y="919"/>
                  </a:lnTo>
                  <a:lnTo>
                    <a:pt x="480" y="759"/>
                  </a:lnTo>
                  <a:lnTo>
                    <a:pt x="619" y="599"/>
                  </a:lnTo>
                  <a:lnTo>
                    <a:pt x="759" y="479"/>
                  </a:lnTo>
                  <a:lnTo>
                    <a:pt x="919" y="360"/>
                  </a:lnTo>
                  <a:lnTo>
                    <a:pt x="1098" y="260"/>
                  </a:lnTo>
                  <a:lnTo>
                    <a:pt x="1278" y="160"/>
                  </a:lnTo>
                  <a:lnTo>
                    <a:pt x="1458" y="100"/>
                  </a:lnTo>
                  <a:lnTo>
                    <a:pt x="1658" y="40"/>
                  </a:lnTo>
                  <a:lnTo>
                    <a:pt x="1857" y="2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277" y="20"/>
                  </a:lnTo>
                  <a:lnTo>
                    <a:pt x="2496" y="40"/>
                  </a:lnTo>
                  <a:lnTo>
                    <a:pt x="2696" y="100"/>
                  </a:lnTo>
                  <a:lnTo>
                    <a:pt x="2876" y="160"/>
                  </a:lnTo>
                  <a:lnTo>
                    <a:pt x="3055" y="260"/>
                  </a:lnTo>
                  <a:lnTo>
                    <a:pt x="3235" y="360"/>
                  </a:lnTo>
                  <a:lnTo>
                    <a:pt x="3395" y="479"/>
                  </a:lnTo>
                  <a:lnTo>
                    <a:pt x="3534" y="599"/>
                  </a:lnTo>
                  <a:lnTo>
                    <a:pt x="3674" y="759"/>
                  </a:lnTo>
                  <a:lnTo>
                    <a:pt x="3794" y="919"/>
                  </a:lnTo>
                  <a:lnTo>
                    <a:pt x="3894" y="1078"/>
                  </a:lnTo>
                  <a:lnTo>
                    <a:pt x="3974" y="1258"/>
                  </a:lnTo>
                  <a:lnTo>
                    <a:pt x="4054" y="1458"/>
                  </a:lnTo>
                  <a:lnTo>
                    <a:pt x="4093" y="1657"/>
                  </a:lnTo>
                  <a:lnTo>
                    <a:pt x="4133" y="1857"/>
                  </a:lnTo>
                  <a:lnTo>
                    <a:pt x="4133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" name="Google Shape;3083;p43">
              <a:extLst>
                <a:ext uri="{FF2B5EF4-FFF2-40B4-BE49-F238E27FC236}">
                  <a16:creationId xmlns:a16="http://schemas.microsoft.com/office/drawing/2014/main" id="{02D755C6-3EC2-471F-AD2E-5F536B2521A1}"/>
                </a:ext>
              </a:extLst>
            </p:cNvPr>
            <p:cNvSpPr/>
            <p:nvPr/>
          </p:nvSpPr>
          <p:spPr>
            <a:xfrm>
              <a:off x="5168300" y="6710350"/>
              <a:ext cx="92875" cy="92875"/>
            </a:xfrm>
            <a:custGeom>
              <a:avLst/>
              <a:gdLst/>
              <a:ahLst/>
              <a:cxnLst/>
              <a:rect l="l" t="t" r="r" b="b"/>
              <a:pathLst>
                <a:path w="3715" h="3715" fill="none" extrusionOk="0">
                  <a:moveTo>
                    <a:pt x="3715" y="1858"/>
                  </a:moveTo>
                  <a:lnTo>
                    <a:pt x="3715" y="1858"/>
                  </a:lnTo>
                  <a:lnTo>
                    <a:pt x="3695" y="2037"/>
                  </a:lnTo>
                  <a:lnTo>
                    <a:pt x="3675" y="2217"/>
                  </a:lnTo>
                  <a:lnTo>
                    <a:pt x="3635" y="2397"/>
                  </a:lnTo>
                  <a:lnTo>
                    <a:pt x="3575" y="2577"/>
                  </a:lnTo>
                  <a:lnTo>
                    <a:pt x="3495" y="2736"/>
                  </a:lnTo>
                  <a:lnTo>
                    <a:pt x="3395" y="2896"/>
                  </a:lnTo>
                  <a:lnTo>
                    <a:pt x="3295" y="3036"/>
                  </a:lnTo>
                  <a:lnTo>
                    <a:pt x="3176" y="3156"/>
                  </a:lnTo>
                  <a:lnTo>
                    <a:pt x="3036" y="3275"/>
                  </a:lnTo>
                  <a:lnTo>
                    <a:pt x="2896" y="3395"/>
                  </a:lnTo>
                  <a:lnTo>
                    <a:pt x="2736" y="3475"/>
                  </a:lnTo>
                  <a:lnTo>
                    <a:pt x="2577" y="3555"/>
                  </a:lnTo>
                  <a:lnTo>
                    <a:pt x="2417" y="3615"/>
                  </a:lnTo>
                  <a:lnTo>
                    <a:pt x="2237" y="3675"/>
                  </a:lnTo>
                  <a:lnTo>
                    <a:pt x="2038" y="3695"/>
                  </a:lnTo>
                  <a:lnTo>
                    <a:pt x="1858" y="3715"/>
                  </a:lnTo>
                  <a:lnTo>
                    <a:pt x="1858" y="3715"/>
                  </a:lnTo>
                  <a:lnTo>
                    <a:pt x="1658" y="3695"/>
                  </a:lnTo>
                  <a:lnTo>
                    <a:pt x="1478" y="3675"/>
                  </a:lnTo>
                  <a:lnTo>
                    <a:pt x="1299" y="3615"/>
                  </a:lnTo>
                  <a:lnTo>
                    <a:pt x="1139" y="3555"/>
                  </a:lnTo>
                  <a:lnTo>
                    <a:pt x="979" y="3475"/>
                  </a:lnTo>
                  <a:lnTo>
                    <a:pt x="820" y="3395"/>
                  </a:lnTo>
                  <a:lnTo>
                    <a:pt x="680" y="3275"/>
                  </a:lnTo>
                  <a:lnTo>
                    <a:pt x="540" y="3156"/>
                  </a:lnTo>
                  <a:lnTo>
                    <a:pt x="420" y="3036"/>
                  </a:lnTo>
                  <a:lnTo>
                    <a:pt x="320" y="2896"/>
                  </a:lnTo>
                  <a:lnTo>
                    <a:pt x="221" y="2736"/>
                  </a:lnTo>
                  <a:lnTo>
                    <a:pt x="141" y="2577"/>
                  </a:lnTo>
                  <a:lnTo>
                    <a:pt x="81" y="2397"/>
                  </a:lnTo>
                  <a:lnTo>
                    <a:pt x="41" y="2217"/>
                  </a:lnTo>
                  <a:lnTo>
                    <a:pt x="1" y="2037"/>
                  </a:lnTo>
                  <a:lnTo>
                    <a:pt x="1" y="1858"/>
                  </a:lnTo>
                  <a:lnTo>
                    <a:pt x="1" y="1858"/>
                  </a:lnTo>
                  <a:lnTo>
                    <a:pt x="1" y="1658"/>
                  </a:lnTo>
                  <a:lnTo>
                    <a:pt x="41" y="1478"/>
                  </a:lnTo>
                  <a:lnTo>
                    <a:pt x="81" y="1299"/>
                  </a:lnTo>
                  <a:lnTo>
                    <a:pt x="141" y="1119"/>
                  </a:lnTo>
                  <a:lnTo>
                    <a:pt x="221" y="959"/>
                  </a:lnTo>
                  <a:lnTo>
                    <a:pt x="320" y="819"/>
                  </a:lnTo>
                  <a:lnTo>
                    <a:pt x="420" y="660"/>
                  </a:lnTo>
                  <a:lnTo>
                    <a:pt x="540" y="540"/>
                  </a:lnTo>
                  <a:lnTo>
                    <a:pt x="680" y="420"/>
                  </a:lnTo>
                  <a:lnTo>
                    <a:pt x="820" y="320"/>
                  </a:lnTo>
                  <a:lnTo>
                    <a:pt x="979" y="220"/>
                  </a:lnTo>
                  <a:lnTo>
                    <a:pt x="1139" y="141"/>
                  </a:lnTo>
                  <a:lnTo>
                    <a:pt x="1299" y="81"/>
                  </a:lnTo>
                  <a:lnTo>
                    <a:pt x="1478" y="41"/>
                  </a:lnTo>
                  <a:lnTo>
                    <a:pt x="1658" y="1"/>
                  </a:lnTo>
                  <a:lnTo>
                    <a:pt x="1858" y="1"/>
                  </a:lnTo>
                  <a:lnTo>
                    <a:pt x="1858" y="1"/>
                  </a:lnTo>
                  <a:lnTo>
                    <a:pt x="2038" y="1"/>
                  </a:lnTo>
                  <a:lnTo>
                    <a:pt x="2237" y="41"/>
                  </a:lnTo>
                  <a:lnTo>
                    <a:pt x="2417" y="81"/>
                  </a:lnTo>
                  <a:lnTo>
                    <a:pt x="2577" y="141"/>
                  </a:lnTo>
                  <a:lnTo>
                    <a:pt x="2736" y="220"/>
                  </a:lnTo>
                  <a:lnTo>
                    <a:pt x="2896" y="320"/>
                  </a:lnTo>
                  <a:lnTo>
                    <a:pt x="3036" y="420"/>
                  </a:lnTo>
                  <a:lnTo>
                    <a:pt x="3176" y="540"/>
                  </a:lnTo>
                  <a:lnTo>
                    <a:pt x="3295" y="660"/>
                  </a:lnTo>
                  <a:lnTo>
                    <a:pt x="3395" y="819"/>
                  </a:lnTo>
                  <a:lnTo>
                    <a:pt x="3495" y="959"/>
                  </a:lnTo>
                  <a:lnTo>
                    <a:pt x="3575" y="1119"/>
                  </a:lnTo>
                  <a:lnTo>
                    <a:pt x="3635" y="1299"/>
                  </a:lnTo>
                  <a:lnTo>
                    <a:pt x="3675" y="1478"/>
                  </a:lnTo>
                  <a:lnTo>
                    <a:pt x="3695" y="1658"/>
                  </a:lnTo>
                  <a:lnTo>
                    <a:pt x="3715" y="1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" name="Google Shape;3084;p43">
              <a:extLst>
                <a:ext uri="{FF2B5EF4-FFF2-40B4-BE49-F238E27FC236}">
                  <a16:creationId xmlns:a16="http://schemas.microsoft.com/office/drawing/2014/main" id="{13C1684A-0A2E-4388-9CC6-95AF9291F397}"/>
                </a:ext>
              </a:extLst>
            </p:cNvPr>
            <p:cNvSpPr/>
            <p:nvPr/>
          </p:nvSpPr>
          <p:spPr>
            <a:xfrm>
              <a:off x="5180800" y="6724825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799" y="1"/>
                  </a:moveTo>
                  <a:lnTo>
                    <a:pt x="799" y="1"/>
                  </a:lnTo>
                  <a:lnTo>
                    <a:pt x="659" y="21"/>
                  </a:lnTo>
                  <a:lnTo>
                    <a:pt x="499" y="81"/>
                  </a:lnTo>
                  <a:lnTo>
                    <a:pt x="360" y="181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140" y="420"/>
                  </a:lnTo>
                  <a:lnTo>
                    <a:pt x="60" y="540"/>
                  </a:lnTo>
                  <a:lnTo>
                    <a:pt x="20" y="660"/>
                  </a:lnTo>
                  <a:lnTo>
                    <a:pt x="0" y="780"/>
                  </a:lnTo>
                  <a:lnTo>
                    <a:pt x="0" y="899"/>
                  </a:lnTo>
                  <a:lnTo>
                    <a:pt x="20" y="999"/>
                  </a:lnTo>
                  <a:lnTo>
                    <a:pt x="60" y="1099"/>
                  </a:lnTo>
                  <a:lnTo>
                    <a:pt x="120" y="1179"/>
                  </a:lnTo>
                  <a:lnTo>
                    <a:pt x="120" y="1179"/>
                  </a:lnTo>
                  <a:lnTo>
                    <a:pt x="180" y="1219"/>
                  </a:lnTo>
                  <a:lnTo>
                    <a:pt x="260" y="1239"/>
                  </a:lnTo>
                  <a:lnTo>
                    <a:pt x="320" y="1259"/>
                  </a:lnTo>
                  <a:lnTo>
                    <a:pt x="399" y="1279"/>
                  </a:lnTo>
                  <a:lnTo>
                    <a:pt x="399" y="1279"/>
                  </a:lnTo>
                  <a:lnTo>
                    <a:pt x="539" y="1259"/>
                  </a:lnTo>
                  <a:lnTo>
                    <a:pt x="699" y="1199"/>
                  </a:lnTo>
                  <a:lnTo>
                    <a:pt x="839" y="1099"/>
                  </a:lnTo>
                  <a:lnTo>
                    <a:pt x="978" y="979"/>
                  </a:lnTo>
                  <a:lnTo>
                    <a:pt x="978" y="979"/>
                  </a:lnTo>
                  <a:lnTo>
                    <a:pt x="1078" y="859"/>
                  </a:lnTo>
                  <a:lnTo>
                    <a:pt x="1138" y="740"/>
                  </a:lnTo>
                  <a:lnTo>
                    <a:pt x="1178" y="620"/>
                  </a:lnTo>
                  <a:lnTo>
                    <a:pt x="1198" y="500"/>
                  </a:lnTo>
                  <a:lnTo>
                    <a:pt x="1218" y="380"/>
                  </a:lnTo>
                  <a:lnTo>
                    <a:pt x="1178" y="280"/>
                  </a:lnTo>
                  <a:lnTo>
                    <a:pt x="1138" y="181"/>
                  </a:lnTo>
                  <a:lnTo>
                    <a:pt x="1078" y="101"/>
                  </a:lnTo>
                  <a:lnTo>
                    <a:pt x="1078" y="101"/>
                  </a:lnTo>
                  <a:lnTo>
                    <a:pt x="1018" y="61"/>
                  </a:lnTo>
                  <a:lnTo>
                    <a:pt x="959" y="21"/>
                  </a:lnTo>
                  <a:lnTo>
                    <a:pt x="879" y="1"/>
                  </a:lnTo>
                  <a:lnTo>
                    <a:pt x="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" name="Google Shape;3085;p43">
              <a:extLst>
                <a:ext uri="{FF2B5EF4-FFF2-40B4-BE49-F238E27FC236}">
                  <a16:creationId xmlns:a16="http://schemas.microsoft.com/office/drawing/2014/main" id="{1204E069-2B4C-4757-AB18-5B5F210550A1}"/>
                </a:ext>
              </a:extLst>
            </p:cNvPr>
            <p:cNvSpPr/>
            <p:nvPr/>
          </p:nvSpPr>
          <p:spPr>
            <a:xfrm>
              <a:off x="5436375" y="669637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3" y="2077"/>
                  </a:moveTo>
                  <a:lnTo>
                    <a:pt x="4133" y="2077"/>
                  </a:lnTo>
                  <a:lnTo>
                    <a:pt x="4113" y="2277"/>
                  </a:lnTo>
                  <a:lnTo>
                    <a:pt x="4093" y="2497"/>
                  </a:lnTo>
                  <a:lnTo>
                    <a:pt x="4033" y="2696"/>
                  </a:lnTo>
                  <a:lnTo>
                    <a:pt x="3973" y="2876"/>
                  </a:lnTo>
                  <a:lnTo>
                    <a:pt x="3874" y="3056"/>
                  </a:lnTo>
                  <a:lnTo>
                    <a:pt x="3774" y="3235"/>
                  </a:lnTo>
                  <a:lnTo>
                    <a:pt x="3654" y="3395"/>
                  </a:lnTo>
                  <a:lnTo>
                    <a:pt x="3514" y="3535"/>
                  </a:lnTo>
                  <a:lnTo>
                    <a:pt x="3374" y="3675"/>
                  </a:lnTo>
                  <a:lnTo>
                    <a:pt x="3215" y="3794"/>
                  </a:lnTo>
                  <a:lnTo>
                    <a:pt x="3035" y="3894"/>
                  </a:lnTo>
                  <a:lnTo>
                    <a:pt x="2855" y="3974"/>
                  </a:lnTo>
                  <a:lnTo>
                    <a:pt x="2676" y="4054"/>
                  </a:lnTo>
                  <a:lnTo>
                    <a:pt x="2476" y="4094"/>
                  </a:lnTo>
                  <a:lnTo>
                    <a:pt x="2276" y="4134"/>
                  </a:lnTo>
                  <a:lnTo>
                    <a:pt x="2057" y="4134"/>
                  </a:lnTo>
                  <a:lnTo>
                    <a:pt x="2057" y="4134"/>
                  </a:lnTo>
                  <a:lnTo>
                    <a:pt x="1857" y="4134"/>
                  </a:lnTo>
                  <a:lnTo>
                    <a:pt x="1637" y="4094"/>
                  </a:lnTo>
                  <a:lnTo>
                    <a:pt x="1438" y="4054"/>
                  </a:lnTo>
                  <a:lnTo>
                    <a:pt x="1258" y="3974"/>
                  </a:lnTo>
                  <a:lnTo>
                    <a:pt x="1078" y="3894"/>
                  </a:lnTo>
                  <a:lnTo>
                    <a:pt x="899" y="3794"/>
                  </a:lnTo>
                  <a:lnTo>
                    <a:pt x="739" y="3675"/>
                  </a:lnTo>
                  <a:lnTo>
                    <a:pt x="599" y="3535"/>
                  </a:lnTo>
                  <a:lnTo>
                    <a:pt x="459" y="3395"/>
                  </a:lnTo>
                  <a:lnTo>
                    <a:pt x="339" y="3235"/>
                  </a:lnTo>
                  <a:lnTo>
                    <a:pt x="240" y="3056"/>
                  </a:lnTo>
                  <a:lnTo>
                    <a:pt x="160" y="2876"/>
                  </a:lnTo>
                  <a:lnTo>
                    <a:pt x="80" y="2696"/>
                  </a:lnTo>
                  <a:lnTo>
                    <a:pt x="40" y="2497"/>
                  </a:lnTo>
                  <a:lnTo>
                    <a:pt x="0" y="2277"/>
                  </a:lnTo>
                  <a:lnTo>
                    <a:pt x="0" y="2077"/>
                  </a:lnTo>
                  <a:lnTo>
                    <a:pt x="0" y="2077"/>
                  </a:lnTo>
                  <a:lnTo>
                    <a:pt x="0" y="1858"/>
                  </a:lnTo>
                  <a:lnTo>
                    <a:pt x="40" y="1658"/>
                  </a:lnTo>
                  <a:lnTo>
                    <a:pt x="80" y="1458"/>
                  </a:lnTo>
                  <a:lnTo>
                    <a:pt x="160" y="1279"/>
                  </a:lnTo>
                  <a:lnTo>
                    <a:pt x="240" y="1079"/>
                  </a:lnTo>
                  <a:lnTo>
                    <a:pt x="339" y="919"/>
                  </a:lnTo>
                  <a:lnTo>
                    <a:pt x="459" y="759"/>
                  </a:lnTo>
                  <a:lnTo>
                    <a:pt x="599" y="620"/>
                  </a:lnTo>
                  <a:lnTo>
                    <a:pt x="739" y="480"/>
                  </a:lnTo>
                  <a:lnTo>
                    <a:pt x="899" y="360"/>
                  </a:lnTo>
                  <a:lnTo>
                    <a:pt x="1078" y="260"/>
                  </a:lnTo>
                  <a:lnTo>
                    <a:pt x="1258" y="160"/>
                  </a:lnTo>
                  <a:lnTo>
                    <a:pt x="1438" y="101"/>
                  </a:lnTo>
                  <a:lnTo>
                    <a:pt x="1637" y="41"/>
                  </a:lnTo>
                  <a:lnTo>
                    <a:pt x="1857" y="21"/>
                  </a:lnTo>
                  <a:lnTo>
                    <a:pt x="2057" y="1"/>
                  </a:lnTo>
                  <a:lnTo>
                    <a:pt x="2057" y="1"/>
                  </a:lnTo>
                  <a:lnTo>
                    <a:pt x="2276" y="21"/>
                  </a:lnTo>
                  <a:lnTo>
                    <a:pt x="2476" y="41"/>
                  </a:lnTo>
                  <a:lnTo>
                    <a:pt x="2676" y="101"/>
                  </a:lnTo>
                  <a:lnTo>
                    <a:pt x="2855" y="160"/>
                  </a:lnTo>
                  <a:lnTo>
                    <a:pt x="3035" y="260"/>
                  </a:lnTo>
                  <a:lnTo>
                    <a:pt x="3215" y="360"/>
                  </a:lnTo>
                  <a:lnTo>
                    <a:pt x="3374" y="480"/>
                  </a:lnTo>
                  <a:lnTo>
                    <a:pt x="3514" y="620"/>
                  </a:lnTo>
                  <a:lnTo>
                    <a:pt x="3654" y="759"/>
                  </a:lnTo>
                  <a:lnTo>
                    <a:pt x="3774" y="919"/>
                  </a:lnTo>
                  <a:lnTo>
                    <a:pt x="3874" y="1079"/>
                  </a:lnTo>
                  <a:lnTo>
                    <a:pt x="3973" y="1279"/>
                  </a:lnTo>
                  <a:lnTo>
                    <a:pt x="4033" y="1458"/>
                  </a:lnTo>
                  <a:lnTo>
                    <a:pt x="4093" y="1658"/>
                  </a:lnTo>
                  <a:lnTo>
                    <a:pt x="4113" y="1858"/>
                  </a:lnTo>
                  <a:lnTo>
                    <a:pt x="4133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" name="Google Shape;3086;p43">
              <a:extLst>
                <a:ext uri="{FF2B5EF4-FFF2-40B4-BE49-F238E27FC236}">
                  <a16:creationId xmlns:a16="http://schemas.microsoft.com/office/drawing/2014/main" id="{04DDBBD7-3B51-4FD3-BE7D-57A3C762CE3C}"/>
                </a:ext>
              </a:extLst>
            </p:cNvPr>
            <p:cNvSpPr/>
            <p:nvPr/>
          </p:nvSpPr>
          <p:spPr>
            <a:xfrm>
              <a:off x="5441350" y="6701875"/>
              <a:ext cx="92875" cy="92875"/>
            </a:xfrm>
            <a:custGeom>
              <a:avLst/>
              <a:gdLst/>
              <a:ahLst/>
              <a:cxnLst/>
              <a:rect l="l" t="t" r="r" b="b"/>
              <a:pathLst>
                <a:path w="3715" h="3715" fill="none" extrusionOk="0">
                  <a:moveTo>
                    <a:pt x="3714" y="1857"/>
                  </a:moveTo>
                  <a:lnTo>
                    <a:pt x="3714" y="1857"/>
                  </a:lnTo>
                  <a:lnTo>
                    <a:pt x="3714" y="2037"/>
                  </a:lnTo>
                  <a:lnTo>
                    <a:pt x="3675" y="2237"/>
                  </a:lnTo>
                  <a:lnTo>
                    <a:pt x="3635" y="2396"/>
                  </a:lnTo>
                  <a:lnTo>
                    <a:pt x="3575" y="2576"/>
                  </a:lnTo>
                  <a:lnTo>
                    <a:pt x="3495" y="2736"/>
                  </a:lnTo>
                  <a:lnTo>
                    <a:pt x="3395" y="2896"/>
                  </a:lnTo>
                  <a:lnTo>
                    <a:pt x="3295" y="3035"/>
                  </a:lnTo>
                  <a:lnTo>
                    <a:pt x="3175" y="3175"/>
                  </a:lnTo>
                  <a:lnTo>
                    <a:pt x="3036" y="3295"/>
                  </a:lnTo>
                  <a:lnTo>
                    <a:pt x="2896" y="3395"/>
                  </a:lnTo>
                  <a:lnTo>
                    <a:pt x="2736" y="3495"/>
                  </a:lnTo>
                  <a:lnTo>
                    <a:pt x="2576" y="3554"/>
                  </a:lnTo>
                  <a:lnTo>
                    <a:pt x="2417" y="3634"/>
                  </a:lnTo>
                  <a:lnTo>
                    <a:pt x="2237" y="3674"/>
                  </a:lnTo>
                  <a:lnTo>
                    <a:pt x="2057" y="3694"/>
                  </a:lnTo>
                  <a:lnTo>
                    <a:pt x="1858" y="3714"/>
                  </a:lnTo>
                  <a:lnTo>
                    <a:pt x="1858" y="3714"/>
                  </a:lnTo>
                  <a:lnTo>
                    <a:pt x="1678" y="3694"/>
                  </a:lnTo>
                  <a:lnTo>
                    <a:pt x="1478" y="3674"/>
                  </a:lnTo>
                  <a:lnTo>
                    <a:pt x="1299" y="3634"/>
                  </a:lnTo>
                  <a:lnTo>
                    <a:pt x="1139" y="3554"/>
                  </a:lnTo>
                  <a:lnTo>
                    <a:pt x="979" y="3495"/>
                  </a:lnTo>
                  <a:lnTo>
                    <a:pt x="819" y="3395"/>
                  </a:lnTo>
                  <a:lnTo>
                    <a:pt x="680" y="3295"/>
                  </a:lnTo>
                  <a:lnTo>
                    <a:pt x="540" y="3175"/>
                  </a:lnTo>
                  <a:lnTo>
                    <a:pt x="420" y="3035"/>
                  </a:lnTo>
                  <a:lnTo>
                    <a:pt x="320" y="2896"/>
                  </a:lnTo>
                  <a:lnTo>
                    <a:pt x="220" y="2736"/>
                  </a:lnTo>
                  <a:lnTo>
                    <a:pt x="140" y="2576"/>
                  </a:lnTo>
                  <a:lnTo>
                    <a:pt x="81" y="2396"/>
                  </a:lnTo>
                  <a:lnTo>
                    <a:pt x="41" y="2237"/>
                  </a:lnTo>
                  <a:lnTo>
                    <a:pt x="21" y="2037"/>
                  </a:lnTo>
                  <a:lnTo>
                    <a:pt x="1" y="1857"/>
                  </a:lnTo>
                  <a:lnTo>
                    <a:pt x="1" y="1857"/>
                  </a:lnTo>
                  <a:lnTo>
                    <a:pt x="21" y="1658"/>
                  </a:lnTo>
                  <a:lnTo>
                    <a:pt x="41" y="1478"/>
                  </a:lnTo>
                  <a:lnTo>
                    <a:pt x="81" y="1298"/>
                  </a:lnTo>
                  <a:lnTo>
                    <a:pt x="140" y="1138"/>
                  </a:lnTo>
                  <a:lnTo>
                    <a:pt x="220" y="979"/>
                  </a:lnTo>
                  <a:lnTo>
                    <a:pt x="320" y="819"/>
                  </a:lnTo>
                  <a:lnTo>
                    <a:pt x="420" y="679"/>
                  </a:lnTo>
                  <a:lnTo>
                    <a:pt x="540" y="539"/>
                  </a:lnTo>
                  <a:lnTo>
                    <a:pt x="680" y="420"/>
                  </a:lnTo>
                  <a:lnTo>
                    <a:pt x="819" y="320"/>
                  </a:lnTo>
                  <a:lnTo>
                    <a:pt x="979" y="220"/>
                  </a:lnTo>
                  <a:lnTo>
                    <a:pt x="1139" y="140"/>
                  </a:lnTo>
                  <a:lnTo>
                    <a:pt x="1299" y="80"/>
                  </a:lnTo>
                  <a:lnTo>
                    <a:pt x="1478" y="40"/>
                  </a:lnTo>
                  <a:lnTo>
                    <a:pt x="1678" y="0"/>
                  </a:lnTo>
                  <a:lnTo>
                    <a:pt x="1858" y="0"/>
                  </a:lnTo>
                  <a:lnTo>
                    <a:pt x="1858" y="0"/>
                  </a:lnTo>
                  <a:lnTo>
                    <a:pt x="2057" y="0"/>
                  </a:lnTo>
                  <a:lnTo>
                    <a:pt x="2237" y="40"/>
                  </a:lnTo>
                  <a:lnTo>
                    <a:pt x="2417" y="80"/>
                  </a:lnTo>
                  <a:lnTo>
                    <a:pt x="2576" y="140"/>
                  </a:lnTo>
                  <a:lnTo>
                    <a:pt x="2736" y="220"/>
                  </a:lnTo>
                  <a:lnTo>
                    <a:pt x="2896" y="320"/>
                  </a:lnTo>
                  <a:lnTo>
                    <a:pt x="3036" y="420"/>
                  </a:lnTo>
                  <a:lnTo>
                    <a:pt x="3175" y="539"/>
                  </a:lnTo>
                  <a:lnTo>
                    <a:pt x="3295" y="679"/>
                  </a:lnTo>
                  <a:lnTo>
                    <a:pt x="3395" y="819"/>
                  </a:lnTo>
                  <a:lnTo>
                    <a:pt x="3495" y="979"/>
                  </a:lnTo>
                  <a:lnTo>
                    <a:pt x="3575" y="1138"/>
                  </a:lnTo>
                  <a:lnTo>
                    <a:pt x="3635" y="1298"/>
                  </a:lnTo>
                  <a:lnTo>
                    <a:pt x="3675" y="1478"/>
                  </a:lnTo>
                  <a:lnTo>
                    <a:pt x="3714" y="1658"/>
                  </a:lnTo>
                  <a:lnTo>
                    <a:pt x="3714" y="1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" name="Google Shape;3087;p43">
              <a:extLst>
                <a:ext uri="{FF2B5EF4-FFF2-40B4-BE49-F238E27FC236}">
                  <a16:creationId xmlns:a16="http://schemas.microsoft.com/office/drawing/2014/main" id="{D971A5F6-27A7-4CC3-A19C-5863A2278943}"/>
                </a:ext>
              </a:extLst>
            </p:cNvPr>
            <p:cNvSpPr/>
            <p:nvPr/>
          </p:nvSpPr>
          <p:spPr>
            <a:xfrm>
              <a:off x="5444350" y="6704875"/>
              <a:ext cx="86875" cy="8687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5" y="1737"/>
                  </a:moveTo>
                  <a:lnTo>
                    <a:pt x="3475" y="1737"/>
                  </a:lnTo>
                  <a:lnTo>
                    <a:pt x="3455" y="1917"/>
                  </a:lnTo>
                  <a:lnTo>
                    <a:pt x="3435" y="2077"/>
                  </a:lnTo>
                  <a:lnTo>
                    <a:pt x="3395" y="2256"/>
                  </a:lnTo>
                  <a:lnTo>
                    <a:pt x="3335" y="2416"/>
                  </a:lnTo>
                  <a:lnTo>
                    <a:pt x="3255" y="2556"/>
                  </a:lnTo>
                  <a:lnTo>
                    <a:pt x="3175" y="2696"/>
                  </a:lnTo>
                  <a:lnTo>
                    <a:pt x="3075" y="2835"/>
                  </a:lnTo>
                  <a:lnTo>
                    <a:pt x="2956" y="2955"/>
                  </a:lnTo>
                  <a:lnTo>
                    <a:pt x="2836" y="3075"/>
                  </a:lnTo>
                  <a:lnTo>
                    <a:pt x="2716" y="3175"/>
                  </a:lnTo>
                  <a:lnTo>
                    <a:pt x="2556" y="3255"/>
                  </a:lnTo>
                  <a:lnTo>
                    <a:pt x="2416" y="3335"/>
                  </a:lnTo>
                  <a:lnTo>
                    <a:pt x="2257" y="3395"/>
                  </a:lnTo>
                  <a:lnTo>
                    <a:pt x="2097" y="3434"/>
                  </a:lnTo>
                  <a:lnTo>
                    <a:pt x="1917" y="3454"/>
                  </a:lnTo>
                  <a:lnTo>
                    <a:pt x="1738" y="3474"/>
                  </a:lnTo>
                  <a:lnTo>
                    <a:pt x="1738" y="3474"/>
                  </a:lnTo>
                  <a:lnTo>
                    <a:pt x="1558" y="3454"/>
                  </a:lnTo>
                  <a:lnTo>
                    <a:pt x="1398" y="3434"/>
                  </a:lnTo>
                  <a:lnTo>
                    <a:pt x="1218" y="3395"/>
                  </a:lnTo>
                  <a:lnTo>
                    <a:pt x="1059" y="3335"/>
                  </a:lnTo>
                  <a:lnTo>
                    <a:pt x="919" y="3255"/>
                  </a:lnTo>
                  <a:lnTo>
                    <a:pt x="779" y="3175"/>
                  </a:lnTo>
                  <a:lnTo>
                    <a:pt x="639" y="3075"/>
                  </a:lnTo>
                  <a:lnTo>
                    <a:pt x="520" y="2955"/>
                  </a:lnTo>
                  <a:lnTo>
                    <a:pt x="400" y="2835"/>
                  </a:lnTo>
                  <a:lnTo>
                    <a:pt x="300" y="2696"/>
                  </a:lnTo>
                  <a:lnTo>
                    <a:pt x="220" y="2556"/>
                  </a:lnTo>
                  <a:lnTo>
                    <a:pt x="140" y="2416"/>
                  </a:lnTo>
                  <a:lnTo>
                    <a:pt x="80" y="2256"/>
                  </a:lnTo>
                  <a:lnTo>
                    <a:pt x="40" y="2077"/>
                  </a:lnTo>
                  <a:lnTo>
                    <a:pt x="20" y="1917"/>
                  </a:lnTo>
                  <a:lnTo>
                    <a:pt x="0" y="1737"/>
                  </a:lnTo>
                  <a:lnTo>
                    <a:pt x="0" y="1737"/>
                  </a:lnTo>
                  <a:lnTo>
                    <a:pt x="20" y="1558"/>
                  </a:lnTo>
                  <a:lnTo>
                    <a:pt x="40" y="1378"/>
                  </a:lnTo>
                  <a:lnTo>
                    <a:pt x="80" y="1218"/>
                  </a:lnTo>
                  <a:lnTo>
                    <a:pt x="140" y="1058"/>
                  </a:lnTo>
                  <a:lnTo>
                    <a:pt x="220" y="899"/>
                  </a:lnTo>
                  <a:lnTo>
                    <a:pt x="300" y="759"/>
                  </a:lnTo>
                  <a:lnTo>
                    <a:pt x="400" y="639"/>
                  </a:lnTo>
                  <a:lnTo>
                    <a:pt x="520" y="499"/>
                  </a:lnTo>
                  <a:lnTo>
                    <a:pt x="639" y="400"/>
                  </a:lnTo>
                  <a:lnTo>
                    <a:pt x="779" y="300"/>
                  </a:lnTo>
                  <a:lnTo>
                    <a:pt x="919" y="220"/>
                  </a:lnTo>
                  <a:lnTo>
                    <a:pt x="1059" y="140"/>
                  </a:lnTo>
                  <a:lnTo>
                    <a:pt x="1218" y="80"/>
                  </a:lnTo>
                  <a:lnTo>
                    <a:pt x="1398" y="40"/>
                  </a:lnTo>
                  <a:lnTo>
                    <a:pt x="1558" y="20"/>
                  </a:lnTo>
                  <a:lnTo>
                    <a:pt x="1738" y="0"/>
                  </a:lnTo>
                  <a:lnTo>
                    <a:pt x="1738" y="0"/>
                  </a:lnTo>
                  <a:lnTo>
                    <a:pt x="1917" y="20"/>
                  </a:lnTo>
                  <a:lnTo>
                    <a:pt x="2097" y="40"/>
                  </a:lnTo>
                  <a:lnTo>
                    <a:pt x="2257" y="80"/>
                  </a:lnTo>
                  <a:lnTo>
                    <a:pt x="2416" y="140"/>
                  </a:lnTo>
                  <a:lnTo>
                    <a:pt x="2556" y="220"/>
                  </a:lnTo>
                  <a:lnTo>
                    <a:pt x="2716" y="300"/>
                  </a:lnTo>
                  <a:lnTo>
                    <a:pt x="2836" y="400"/>
                  </a:lnTo>
                  <a:lnTo>
                    <a:pt x="2956" y="499"/>
                  </a:lnTo>
                  <a:lnTo>
                    <a:pt x="3075" y="639"/>
                  </a:lnTo>
                  <a:lnTo>
                    <a:pt x="3175" y="759"/>
                  </a:lnTo>
                  <a:lnTo>
                    <a:pt x="3255" y="899"/>
                  </a:lnTo>
                  <a:lnTo>
                    <a:pt x="3335" y="1058"/>
                  </a:lnTo>
                  <a:lnTo>
                    <a:pt x="3395" y="1218"/>
                  </a:lnTo>
                  <a:lnTo>
                    <a:pt x="3435" y="1378"/>
                  </a:lnTo>
                  <a:lnTo>
                    <a:pt x="3455" y="1558"/>
                  </a:lnTo>
                  <a:lnTo>
                    <a:pt x="3475" y="1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25" name="Google Shape;3088;p43">
              <a:extLst>
                <a:ext uri="{FF2B5EF4-FFF2-40B4-BE49-F238E27FC236}">
                  <a16:creationId xmlns:a16="http://schemas.microsoft.com/office/drawing/2014/main" id="{F08DBE6E-8863-4463-B641-411DFFB62D7A}"/>
                </a:ext>
              </a:extLst>
            </p:cNvPr>
            <p:cNvGrpSpPr/>
            <p:nvPr/>
          </p:nvGrpSpPr>
          <p:grpSpPr>
            <a:xfrm>
              <a:off x="4193306" y="6674828"/>
              <a:ext cx="103375" cy="103375"/>
              <a:chOff x="3988775" y="6633975"/>
              <a:chExt cx="103375" cy="103375"/>
            </a:xfrm>
          </p:grpSpPr>
          <p:sp>
            <p:nvSpPr>
              <p:cNvPr id="146" name="Google Shape;3089;p43">
                <a:extLst>
                  <a:ext uri="{FF2B5EF4-FFF2-40B4-BE49-F238E27FC236}">
                    <a16:creationId xmlns:a16="http://schemas.microsoft.com/office/drawing/2014/main" id="{0994A4CA-027D-479F-8E27-256D10C5811C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" name="Google Shape;3090;p43">
                <a:extLst>
                  <a:ext uri="{FF2B5EF4-FFF2-40B4-BE49-F238E27FC236}">
                    <a16:creationId xmlns:a16="http://schemas.microsoft.com/office/drawing/2014/main" id="{23D6B46A-A334-42A0-AC9E-1B2D20319634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" name="Google Shape;3091;p43">
                <a:extLst>
                  <a:ext uri="{FF2B5EF4-FFF2-40B4-BE49-F238E27FC236}">
                    <a16:creationId xmlns:a16="http://schemas.microsoft.com/office/drawing/2014/main" id="{B3ACDFF0-49CF-4C14-8979-7C607FEA612C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6" name="Google Shape;3092;p43">
              <a:extLst>
                <a:ext uri="{FF2B5EF4-FFF2-40B4-BE49-F238E27FC236}">
                  <a16:creationId xmlns:a16="http://schemas.microsoft.com/office/drawing/2014/main" id="{0A9D205E-3B17-4C35-BC61-45FB09E00B7A}"/>
                </a:ext>
              </a:extLst>
            </p:cNvPr>
            <p:cNvGrpSpPr/>
            <p:nvPr/>
          </p:nvGrpSpPr>
          <p:grpSpPr>
            <a:xfrm>
              <a:off x="4417806" y="6693128"/>
              <a:ext cx="103375" cy="103375"/>
              <a:chOff x="3988775" y="6633975"/>
              <a:chExt cx="103375" cy="103375"/>
            </a:xfrm>
          </p:grpSpPr>
          <p:sp>
            <p:nvSpPr>
              <p:cNvPr id="143" name="Google Shape;3093;p43">
                <a:extLst>
                  <a:ext uri="{FF2B5EF4-FFF2-40B4-BE49-F238E27FC236}">
                    <a16:creationId xmlns:a16="http://schemas.microsoft.com/office/drawing/2014/main" id="{F78E5030-359D-4F83-A941-30F1F82C6A11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" name="Google Shape;3094;p43">
                <a:extLst>
                  <a:ext uri="{FF2B5EF4-FFF2-40B4-BE49-F238E27FC236}">
                    <a16:creationId xmlns:a16="http://schemas.microsoft.com/office/drawing/2014/main" id="{777EBA1D-C9FF-4BC3-A0CD-F4384D26CB76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" name="Google Shape;3095;p43">
                <a:extLst>
                  <a:ext uri="{FF2B5EF4-FFF2-40B4-BE49-F238E27FC236}">
                    <a16:creationId xmlns:a16="http://schemas.microsoft.com/office/drawing/2014/main" id="{A276B0E5-DC87-4971-A576-7DC064855E8F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7" name="Google Shape;3096;p43">
              <a:extLst>
                <a:ext uri="{FF2B5EF4-FFF2-40B4-BE49-F238E27FC236}">
                  <a16:creationId xmlns:a16="http://schemas.microsoft.com/office/drawing/2014/main" id="{0B363499-D47F-408D-B3E8-2A8BF7CABC0F}"/>
                </a:ext>
              </a:extLst>
            </p:cNvPr>
            <p:cNvGrpSpPr/>
            <p:nvPr/>
          </p:nvGrpSpPr>
          <p:grpSpPr>
            <a:xfrm>
              <a:off x="4652356" y="6704853"/>
              <a:ext cx="103375" cy="103375"/>
              <a:chOff x="3988775" y="6633975"/>
              <a:chExt cx="103375" cy="103375"/>
            </a:xfrm>
          </p:grpSpPr>
          <p:sp>
            <p:nvSpPr>
              <p:cNvPr id="140" name="Google Shape;3097;p43">
                <a:extLst>
                  <a:ext uri="{FF2B5EF4-FFF2-40B4-BE49-F238E27FC236}">
                    <a16:creationId xmlns:a16="http://schemas.microsoft.com/office/drawing/2014/main" id="{5DEFA6E4-0BA4-4720-8FF0-B8E5C91CECDB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" name="Google Shape;3098;p43">
                <a:extLst>
                  <a:ext uri="{FF2B5EF4-FFF2-40B4-BE49-F238E27FC236}">
                    <a16:creationId xmlns:a16="http://schemas.microsoft.com/office/drawing/2014/main" id="{EE29A3FC-2648-4ABF-A363-D79AAACAF75E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" name="Google Shape;3099;p43">
                <a:extLst>
                  <a:ext uri="{FF2B5EF4-FFF2-40B4-BE49-F238E27FC236}">
                    <a16:creationId xmlns:a16="http://schemas.microsoft.com/office/drawing/2014/main" id="{FD53C2E5-0A96-40FC-A391-67EF27D0294B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8" name="Google Shape;3100;p43">
              <a:extLst>
                <a:ext uri="{FF2B5EF4-FFF2-40B4-BE49-F238E27FC236}">
                  <a16:creationId xmlns:a16="http://schemas.microsoft.com/office/drawing/2014/main" id="{59D9D95D-58AC-499D-BFAB-04FE87A10B40}"/>
                </a:ext>
              </a:extLst>
            </p:cNvPr>
            <p:cNvGrpSpPr/>
            <p:nvPr/>
          </p:nvGrpSpPr>
          <p:grpSpPr>
            <a:xfrm>
              <a:off x="4919719" y="6704853"/>
              <a:ext cx="103375" cy="103375"/>
              <a:chOff x="3988775" y="6633975"/>
              <a:chExt cx="103375" cy="103375"/>
            </a:xfrm>
          </p:grpSpPr>
          <p:sp>
            <p:nvSpPr>
              <p:cNvPr id="137" name="Google Shape;3101;p43">
                <a:extLst>
                  <a:ext uri="{FF2B5EF4-FFF2-40B4-BE49-F238E27FC236}">
                    <a16:creationId xmlns:a16="http://schemas.microsoft.com/office/drawing/2014/main" id="{A1507A56-E3D4-4FF9-BE25-8FE8287DD164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" name="Google Shape;3102;p43">
                <a:extLst>
                  <a:ext uri="{FF2B5EF4-FFF2-40B4-BE49-F238E27FC236}">
                    <a16:creationId xmlns:a16="http://schemas.microsoft.com/office/drawing/2014/main" id="{BE086BBA-C138-46AF-A351-5031E80CD26E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" name="Google Shape;3103;p43">
                <a:extLst>
                  <a:ext uri="{FF2B5EF4-FFF2-40B4-BE49-F238E27FC236}">
                    <a16:creationId xmlns:a16="http://schemas.microsoft.com/office/drawing/2014/main" id="{181D1E05-FFF1-4D4F-A7A3-77D4A59502AF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9" name="Google Shape;3104;p43">
              <a:extLst>
                <a:ext uri="{FF2B5EF4-FFF2-40B4-BE49-F238E27FC236}">
                  <a16:creationId xmlns:a16="http://schemas.microsoft.com/office/drawing/2014/main" id="{DE2C13EB-4914-45B0-9F9B-B92CDCFDF325}"/>
                </a:ext>
              </a:extLst>
            </p:cNvPr>
            <p:cNvGrpSpPr/>
            <p:nvPr/>
          </p:nvGrpSpPr>
          <p:grpSpPr>
            <a:xfrm>
              <a:off x="5159056" y="6704853"/>
              <a:ext cx="103375" cy="103375"/>
              <a:chOff x="3988775" y="6633975"/>
              <a:chExt cx="103375" cy="103375"/>
            </a:xfrm>
          </p:grpSpPr>
          <p:sp>
            <p:nvSpPr>
              <p:cNvPr id="134" name="Google Shape;3105;p43">
                <a:extLst>
                  <a:ext uri="{FF2B5EF4-FFF2-40B4-BE49-F238E27FC236}">
                    <a16:creationId xmlns:a16="http://schemas.microsoft.com/office/drawing/2014/main" id="{CDF7A7AD-4A50-418E-BFDB-4FA4F90987BC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" name="Google Shape;3106;p43">
                <a:extLst>
                  <a:ext uri="{FF2B5EF4-FFF2-40B4-BE49-F238E27FC236}">
                    <a16:creationId xmlns:a16="http://schemas.microsoft.com/office/drawing/2014/main" id="{A9D14C20-B3F5-4391-8BE1-252313CD57F3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" name="Google Shape;3107;p43">
                <a:extLst>
                  <a:ext uri="{FF2B5EF4-FFF2-40B4-BE49-F238E27FC236}">
                    <a16:creationId xmlns:a16="http://schemas.microsoft.com/office/drawing/2014/main" id="{0044BAF4-0CBD-4508-BBCF-D1342933D5CB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30" name="Google Shape;3108;p43">
              <a:extLst>
                <a:ext uri="{FF2B5EF4-FFF2-40B4-BE49-F238E27FC236}">
                  <a16:creationId xmlns:a16="http://schemas.microsoft.com/office/drawing/2014/main" id="{7A4D40B0-5139-4525-A227-47C8449C6819}"/>
                </a:ext>
              </a:extLst>
            </p:cNvPr>
            <p:cNvGrpSpPr/>
            <p:nvPr/>
          </p:nvGrpSpPr>
          <p:grpSpPr>
            <a:xfrm>
              <a:off x="5441356" y="6692878"/>
              <a:ext cx="103375" cy="103375"/>
              <a:chOff x="3988775" y="6633975"/>
              <a:chExt cx="103375" cy="103375"/>
            </a:xfrm>
          </p:grpSpPr>
          <p:sp>
            <p:nvSpPr>
              <p:cNvPr id="131" name="Google Shape;3109;p43">
                <a:extLst>
                  <a:ext uri="{FF2B5EF4-FFF2-40B4-BE49-F238E27FC236}">
                    <a16:creationId xmlns:a16="http://schemas.microsoft.com/office/drawing/2014/main" id="{0F36F7D6-6474-43EA-9475-2BC1F6364B96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" name="Google Shape;3110;p43">
                <a:extLst>
                  <a:ext uri="{FF2B5EF4-FFF2-40B4-BE49-F238E27FC236}">
                    <a16:creationId xmlns:a16="http://schemas.microsoft.com/office/drawing/2014/main" id="{0C11D05C-9BB6-43EC-878B-E74571CD3742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3111;p43">
                <a:extLst>
                  <a:ext uri="{FF2B5EF4-FFF2-40B4-BE49-F238E27FC236}">
                    <a16:creationId xmlns:a16="http://schemas.microsoft.com/office/drawing/2014/main" id="{2C2B26D5-603D-484D-96A4-126772D8646F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pic>
        <p:nvPicPr>
          <p:cNvPr id="152" name="Picture 151">
            <a:extLst>
              <a:ext uri="{FF2B5EF4-FFF2-40B4-BE49-F238E27FC236}">
                <a16:creationId xmlns:a16="http://schemas.microsoft.com/office/drawing/2014/main" id="{7393F462-250C-429E-9A97-72AC5203F2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94" b="76427"/>
          <a:stretch/>
        </p:blipFill>
        <p:spPr>
          <a:xfrm>
            <a:off x="261586" y="3755561"/>
            <a:ext cx="8620828" cy="878464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9C0EDAD2-F2C5-412D-A905-19CFE36E97FA}"/>
              </a:ext>
            </a:extLst>
          </p:cNvPr>
          <p:cNvSpPr txBox="1"/>
          <p:nvPr/>
        </p:nvSpPr>
        <p:spPr>
          <a:xfrm>
            <a:off x="1231521" y="4044662"/>
            <a:ext cx="713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ysClr val="windowText" lastClr="000000"/>
                </a:solidFill>
                <a:latin typeface="+mj-lt"/>
                <a:ea typeface="#9Slide02 Noi dung dai" panose="02000000000000000000" pitchFamily="2" charset="0"/>
              </a:rPr>
              <a:t>Vậy: 13 giờ 34 phút + 6 giờ 35 phút = </a:t>
            </a:r>
            <a:r>
              <a:rPr lang="en-US" sz="2200" b="1">
                <a:solidFill>
                  <a:srgbClr val="A22424"/>
                </a:solidFill>
                <a:latin typeface="+mj-lt"/>
                <a:ea typeface="#9Slide02 Noi dung dai" panose="02000000000000000000" pitchFamily="2" charset="0"/>
              </a:rPr>
              <a:t>20 giờ 9 phút</a:t>
            </a:r>
          </a:p>
        </p:txBody>
      </p:sp>
    </p:spTree>
    <p:extLst>
      <p:ext uri="{BB962C8B-B14F-4D97-AF65-F5344CB8AC3E}">
        <p14:creationId xmlns:p14="http://schemas.microsoft.com/office/powerpoint/2010/main" val="3177385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  <p:bldP spid="1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34;p44">
            <a:extLst>
              <a:ext uri="{FF2B5EF4-FFF2-40B4-BE49-F238E27FC236}">
                <a16:creationId xmlns:a16="http://schemas.microsoft.com/office/drawing/2014/main" id="{83D09C7A-2BEF-46C5-911A-2CF64FBFF41C}"/>
              </a:ext>
            </a:extLst>
          </p:cNvPr>
          <p:cNvSpPr/>
          <p:nvPr/>
        </p:nvSpPr>
        <p:spPr>
          <a:xfrm>
            <a:off x="1063604" y="93169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9" name="Google Shape;344;p44">
            <a:extLst>
              <a:ext uri="{FF2B5EF4-FFF2-40B4-BE49-F238E27FC236}">
                <a16:creationId xmlns:a16="http://schemas.microsoft.com/office/drawing/2014/main" id="{A1D98A3C-998F-4551-8904-B3E3B1048579}"/>
              </a:ext>
            </a:extLst>
          </p:cNvPr>
          <p:cNvSpPr/>
          <p:nvPr/>
        </p:nvSpPr>
        <p:spPr>
          <a:xfrm rot="5400000">
            <a:off x="1373698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" name="Google Shape;333;p44">
            <a:extLst>
              <a:ext uri="{FF2B5EF4-FFF2-40B4-BE49-F238E27FC236}">
                <a16:creationId xmlns:a16="http://schemas.microsoft.com/office/drawing/2014/main" id="{6E95242C-7BAA-4042-868C-96686CCC5902}"/>
              </a:ext>
            </a:extLst>
          </p:cNvPr>
          <p:cNvSpPr/>
          <p:nvPr/>
        </p:nvSpPr>
        <p:spPr>
          <a:xfrm>
            <a:off x="1590266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C4150-E560-4809-883A-B94659F65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2" b="92377" l="43687" r="82576">
                        <a14:foregroundMark x1="43855" y1="21779" x2="44529" y2="26497"/>
                        <a14:foregroundMark x1="72727" y1="20871" x2="72559" y2="20871"/>
                        <a14:foregroundMark x1="56734" y1="74410" x2="57744" y2="76951"/>
                        <a14:foregroundMark x1="56397" y1="76588" x2="56987" y2="78766"/>
                        <a14:foregroundMark x1="62374" y1="75318" x2="63889" y2="79673"/>
                        <a14:foregroundMark x1="63384" y1="84574" x2="63384" y2="84574"/>
                        <a14:foregroundMark x1="82576" y1="78403" x2="82576" y2="78403"/>
                        <a14:foregroundMark x1="57323" y1="78221" x2="57239" y2="83303"/>
                        <a14:foregroundMark x1="56818" y1="84211" x2="57155" y2="90926"/>
                        <a14:foregroundMark x1="62795" y1="78947" x2="64815" y2="88022"/>
                        <a14:foregroundMark x1="65152" y1="90563" x2="67340" y2="92377"/>
                      </a14:backgroundRemoval>
                    </a14:imgEffect>
                  </a14:imgLayer>
                </a14:imgProps>
              </a:ext>
            </a:extLst>
          </a:blip>
          <a:srcRect l="42143" r="24821"/>
          <a:stretch/>
        </p:blipFill>
        <p:spPr>
          <a:xfrm flipH="1">
            <a:off x="6513319" y="1486166"/>
            <a:ext cx="2630681" cy="3693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01252-CDF3-4E35-A372-7675089115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b="66064"/>
          <a:stretch/>
        </p:blipFill>
        <p:spPr>
          <a:xfrm>
            <a:off x="1590265" y="1466095"/>
            <a:ext cx="5567849" cy="3518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AE1AC1-22D9-413C-92E1-72332FE2654A}"/>
                  </a:ext>
                </a:extLst>
              </p:cNvPr>
              <p:cNvSpPr txBox="1"/>
              <p:nvPr/>
            </p:nvSpPr>
            <p:spPr>
              <a:xfrm>
                <a:off x="2328262" y="2003131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4 năm 3 tháng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2 năm 8 tháng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AE1AC1-22D9-413C-92E1-72332FE2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62" y="2003131"/>
                <a:ext cx="4172430" cy="430887"/>
              </a:xfrm>
              <a:prstGeom prst="rect">
                <a:avLst/>
              </a:prstGeom>
              <a:blipFill>
                <a:blip r:embed="rId7"/>
                <a:stretch>
                  <a:fillRect l="-190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086DB8-D1F7-4F92-8563-DDCD26604A77}"/>
                  </a:ext>
                </a:extLst>
              </p:cNvPr>
              <p:cNvSpPr txBox="1"/>
              <p:nvPr/>
            </p:nvSpPr>
            <p:spPr>
              <a:xfrm>
                <a:off x="2328262" y="3049127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15 ngày 6 giờ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10 ngày 12 giờ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086DB8-D1F7-4F92-8563-DDCD26604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62" y="3049127"/>
                <a:ext cx="4172430" cy="430887"/>
              </a:xfrm>
              <a:prstGeom prst="rect">
                <a:avLst/>
              </a:prstGeom>
              <a:blipFill>
                <a:blip r:embed="rId8"/>
                <a:stretch>
                  <a:fillRect l="-190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27C8FB-5988-4BEB-8127-EAAC5B6604DC}"/>
                  </a:ext>
                </a:extLst>
              </p:cNvPr>
              <p:cNvSpPr txBox="1"/>
              <p:nvPr/>
            </p:nvSpPr>
            <p:spPr>
              <a:xfrm>
                <a:off x="2328262" y="4095123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13 giờ 23 phút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5 giờ 45 phút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27C8FB-5988-4BEB-8127-EAAC5B660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62" y="4095123"/>
                <a:ext cx="4172430" cy="430887"/>
              </a:xfrm>
              <a:prstGeom prst="rect">
                <a:avLst/>
              </a:prstGeom>
              <a:blipFill>
                <a:blip r:embed="rId9"/>
                <a:stretch>
                  <a:fillRect l="-190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346BFDD-60AE-453E-ADD4-5C42E77313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2485" y="-66613"/>
            <a:ext cx="1757143" cy="17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6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0">
            <a:extLst>
              <a:ext uri="{FF2B5EF4-FFF2-40B4-BE49-F238E27FC236}">
                <a16:creationId xmlns:a16="http://schemas.microsoft.com/office/drawing/2014/main" id="{CEA710A8-A517-46F2-9C94-CE4C1967C89E}"/>
              </a:ext>
            </a:extLst>
          </p:cNvPr>
          <p:cNvSpPr txBox="1">
            <a:spLocks/>
          </p:cNvSpPr>
          <p:nvPr/>
        </p:nvSpPr>
        <p:spPr>
          <a:xfrm>
            <a:off x="1507799" y="1700393"/>
            <a:ext cx="7717500" cy="127983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+mj-lt"/>
              </a:rPr>
              <a:t>Muốn trừ số đo thời gian ta làm như thế nào?</a:t>
            </a:r>
          </a:p>
        </p:txBody>
      </p:sp>
      <p:sp>
        <p:nvSpPr>
          <p:cNvPr id="16" name="object 25">
            <a:extLst>
              <a:ext uri="{FF2B5EF4-FFF2-40B4-BE49-F238E27FC236}">
                <a16:creationId xmlns:a16="http://schemas.microsoft.com/office/drawing/2014/main" id="{B8B4FEA9-BDB9-4E12-AD38-2AAA9514B9C9}"/>
              </a:ext>
            </a:extLst>
          </p:cNvPr>
          <p:cNvSpPr txBox="1"/>
          <p:nvPr/>
        </p:nvSpPr>
        <p:spPr>
          <a:xfrm>
            <a:off x="407023" y="1019839"/>
            <a:ext cx="8336927" cy="2849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indent="-178435" algn="just">
              <a:lnSpc>
                <a:spcPct val="100000"/>
              </a:lnSpc>
              <a:spcAft>
                <a:spcPts val="1200"/>
              </a:spcAft>
              <a:buChar char="-"/>
              <a:tabLst>
                <a:tab pos="216535" algn="l"/>
              </a:tabLst>
            </a:pPr>
            <a:r>
              <a:rPr sz="2400" b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B</a:t>
            </a:r>
            <a:r>
              <a:rPr sz="2400" b="1" spc="-25" baseline="-1736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1</a:t>
            </a:r>
            <a:r>
              <a:rPr sz="2400" b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. Đặt tính 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(Viết số trừ dưới số bị trừ sao cho các số đo thời gian cùng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một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loại</a:t>
            </a:r>
            <a:r>
              <a:rPr lang="en-US"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đơn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 vị thẳng cột với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nhau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)</a:t>
            </a:r>
            <a:r>
              <a:rPr lang="en-US"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.</a:t>
            </a:r>
            <a:endParaRPr sz="2400" i="1" spc="-25" dirty="0">
              <a:solidFill>
                <a:schemeClr val="accent6">
                  <a:lumMod val="75000"/>
                </a:schemeClr>
              </a:solidFill>
              <a:latin typeface="+mj-lt"/>
              <a:cs typeface="Times New Roman"/>
            </a:endParaRPr>
          </a:p>
          <a:p>
            <a:pPr marL="230504" indent="-178435" algn="just">
              <a:lnSpc>
                <a:spcPct val="100000"/>
              </a:lnSpc>
              <a:spcAft>
                <a:spcPts val="1200"/>
              </a:spcAft>
              <a:buChar char="-"/>
              <a:tabLst>
                <a:tab pos="231140" algn="l"/>
              </a:tabLst>
            </a:pPr>
            <a:r>
              <a:rPr sz="2400" b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B</a:t>
            </a:r>
            <a:r>
              <a:rPr sz="2400" b="1" spc="-25" baseline="-17361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2</a:t>
            </a:r>
            <a:r>
              <a:rPr sz="2400" b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. Tính </a:t>
            </a:r>
            <a:r>
              <a:rPr sz="2000" i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(Trừ từ phải sang trái theo từng loại đơn vị </a:t>
            </a:r>
            <a:r>
              <a:rPr sz="2000" i="1" spc="-25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đo</a:t>
            </a:r>
            <a:r>
              <a:rPr sz="2000" i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)</a:t>
            </a:r>
            <a:r>
              <a:rPr lang="en-US" sz="2000" i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.</a:t>
            </a:r>
            <a:endParaRPr sz="2400" i="1" spc="-25" dirty="0">
              <a:solidFill>
                <a:schemeClr val="accent4">
                  <a:lumMod val="75000"/>
                </a:schemeClr>
              </a:solidFill>
              <a:latin typeface="+mj-lt"/>
              <a:cs typeface="Times New Roman"/>
            </a:endParaRPr>
          </a:p>
          <a:p>
            <a:pPr marL="38100" marR="30480" indent="375920" algn="just">
              <a:lnSpc>
                <a:spcPct val="102499"/>
              </a:lnSpc>
              <a:spcAft>
                <a:spcPts val="1200"/>
              </a:spcAft>
            </a:pPr>
            <a:r>
              <a:rPr lang="en-US" sz="2400" spc="-25" dirty="0">
                <a:solidFill>
                  <a:srgbClr val="0070C0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Trong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trường hợp số đo theo đơn vị nào đó ở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số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bị trừ bé hơn số đo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tương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ứng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ở số trừ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thì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cần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chuyển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đổi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1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đơn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vị ở hàng lớn hơn liền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kề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sang đơn vị nhỏ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hơn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rồi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thực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hiện phép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trừ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như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bình thường.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68707-645C-4A08-9E4A-4B575244BFAA}"/>
              </a:ext>
            </a:extLst>
          </p:cNvPr>
          <p:cNvSpPr txBox="1"/>
          <p:nvPr/>
        </p:nvSpPr>
        <p:spPr>
          <a:xfrm>
            <a:off x="158326" y="425029"/>
            <a:ext cx="7916091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0375" algn="just">
              <a:lnSpc>
                <a:spcPct val="115000"/>
              </a:lnSpc>
            </a:pP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Muốn </a:t>
            </a:r>
            <a:r>
              <a:rPr lang="en-US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trừ</a:t>
            </a:r>
            <a:r>
              <a:rPr lang="vi-VN" sz="2400" spc="-1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số </a:t>
            </a:r>
            <a:r>
              <a:rPr lang="vi-VN" sz="240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đo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thời</a:t>
            </a:r>
            <a:r>
              <a:rPr lang="vi-VN" sz="2400" spc="-1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gian ta</a:t>
            </a:r>
            <a:r>
              <a:rPr lang="vi-VN" sz="2400" spc="-1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làm</a:t>
            </a:r>
            <a:r>
              <a:rPr lang="vi-VN" sz="2400" spc="-1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như</a:t>
            </a:r>
            <a:r>
              <a:rPr lang="vi-VN" sz="2400" spc="-1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sau:</a:t>
            </a:r>
            <a:endParaRPr lang="en-US" sz="2400">
              <a:solidFill>
                <a:srgbClr val="0070C0"/>
              </a:solidFill>
              <a:latin typeface="+mj-lt"/>
              <a:ea typeface="#9Slide02 Noi dung dai" panose="02000000000000000000" pitchFamily="2" charset="0"/>
              <a:cs typeface="Times New 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4D3F8B-E60B-4853-B8B6-7484DE73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7" y="2571750"/>
            <a:ext cx="507974" cy="50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uiExpand="1" build="p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958566-371E-4D8D-879A-FE7E2325E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b="88007"/>
          <a:stretch/>
        </p:blipFill>
        <p:spPr>
          <a:xfrm>
            <a:off x="2811781" y="522514"/>
            <a:ext cx="5567849" cy="1243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54E153-F644-409B-9923-44DE0BE09BD8}"/>
                  </a:ext>
                </a:extLst>
              </p:cNvPr>
              <p:cNvSpPr txBox="1"/>
              <p:nvPr/>
            </p:nvSpPr>
            <p:spPr>
              <a:xfrm>
                <a:off x="3573362" y="1038757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4 năm 3 tháng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2 năm 8 tháng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54E153-F644-409B-9923-44DE0BE09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362" y="1038757"/>
                <a:ext cx="4172430" cy="430887"/>
              </a:xfrm>
              <a:prstGeom prst="rect">
                <a:avLst/>
              </a:prstGeom>
              <a:blipFill>
                <a:blip r:embed="rId5"/>
                <a:stretch>
                  <a:fillRect l="-189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334;p44">
            <a:extLst>
              <a:ext uri="{FF2B5EF4-FFF2-40B4-BE49-F238E27FC236}">
                <a16:creationId xmlns:a16="http://schemas.microsoft.com/office/drawing/2014/main" id="{2A9F26E4-9373-4206-974A-8F219F599ED0}"/>
              </a:ext>
            </a:extLst>
          </p:cNvPr>
          <p:cNvSpPr/>
          <p:nvPr/>
        </p:nvSpPr>
        <p:spPr>
          <a:xfrm>
            <a:off x="710905" y="-24398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5" name="Google Shape;344;p44">
            <a:extLst>
              <a:ext uri="{FF2B5EF4-FFF2-40B4-BE49-F238E27FC236}">
                <a16:creationId xmlns:a16="http://schemas.microsoft.com/office/drawing/2014/main" id="{E0A6F4C5-742A-4D29-B5C6-3852700A3AEB}"/>
              </a:ext>
            </a:extLst>
          </p:cNvPr>
          <p:cNvSpPr/>
          <p:nvPr/>
        </p:nvSpPr>
        <p:spPr>
          <a:xfrm rot="5400000">
            <a:off x="1020999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" name="Google Shape;333;p44">
            <a:extLst>
              <a:ext uri="{FF2B5EF4-FFF2-40B4-BE49-F238E27FC236}">
                <a16:creationId xmlns:a16="http://schemas.microsoft.com/office/drawing/2014/main" id="{C77CB575-D230-4535-9455-8C702FAD4937}"/>
              </a:ext>
            </a:extLst>
          </p:cNvPr>
          <p:cNvSpPr/>
          <p:nvPr/>
        </p:nvSpPr>
        <p:spPr>
          <a:xfrm>
            <a:off x="1237567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6F497C-7330-40B8-B6D2-9304DC0A4FE7}"/>
              </a:ext>
            </a:extLst>
          </p:cNvPr>
          <p:cNvSpPr txBox="1"/>
          <p:nvPr/>
        </p:nvSpPr>
        <p:spPr>
          <a:xfrm>
            <a:off x="2256576" y="198588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4 năm 3 tháng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6041D-9673-44EC-BDC3-E066A6DA430A}"/>
              </a:ext>
            </a:extLst>
          </p:cNvPr>
          <p:cNvSpPr txBox="1"/>
          <p:nvPr/>
        </p:nvSpPr>
        <p:spPr>
          <a:xfrm>
            <a:off x="2256576" y="24812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2 năm 8 tháng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E06F15-BAC6-4F8C-9411-931DE779CBD5}"/>
                  </a:ext>
                </a:extLst>
              </p:cNvPr>
              <p:cNvSpPr txBox="1"/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E06F15-BAC6-4F8C-9411-931DE779C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FCED63-A44E-4DA7-8E1C-E0DA3023F3AF}"/>
              </a:ext>
            </a:extLst>
          </p:cNvPr>
          <p:cNvCxnSpPr/>
          <p:nvPr/>
        </p:nvCxnSpPr>
        <p:spPr>
          <a:xfrm>
            <a:off x="1988494" y="2923313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72A13D-ABFC-4542-8513-F843C3B79D4C}"/>
              </a:ext>
            </a:extLst>
          </p:cNvPr>
          <p:cNvSpPr txBox="1"/>
          <p:nvPr/>
        </p:nvSpPr>
        <p:spPr>
          <a:xfrm>
            <a:off x="4483332" y="2010129"/>
            <a:ext cx="181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  <a:ea typeface="#9Slide02 Noi dung dai" panose="02000000000000000000" pitchFamily="2" charset="0"/>
              </a:rPr>
              <a:t>đổi thành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47053B-FE98-43C3-8E10-729E6288774E}"/>
              </a:ext>
            </a:extLst>
          </p:cNvPr>
          <p:cNvSpPr txBox="1"/>
          <p:nvPr/>
        </p:nvSpPr>
        <p:spPr>
          <a:xfrm>
            <a:off x="6182321" y="198431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3 năm 15 tháng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122514-EE3B-420D-AFD6-C5F9FD56C3CF}"/>
              </a:ext>
            </a:extLst>
          </p:cNvPr>
          <p:cNvSpPr txBox="1"/>
          <p:nvPr/>
        </p:nvSpPr>
        <p:spPr>
          <a:xfrm>
            <a:off x="6182321" y="2479700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2 năm   8 tháng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C2969F-8782-4037-998C-FAAA1E2008EC}"/>
                  </a:ext>
                </a:extLst>
              </p:cNvPr>
              <p:cNvSpPr txBox="1"/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C2969F-8782-4037-998C-FAAA1E200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BF5C76-9C5E-472E-A083-61D62F0BA472}"/>
              </a:ext>
            </a:extLst>
          </p:cNvPr>
          <p:cNvCxnSpPr/>
          <p:nvPr/>
        </p:nvCxnSpPr>
        <p:spPr>
          <a:xfrm>
            <a:off x="5914239" y="292174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98CC4E-C91C-4D10-8DFE-0A26F0F8FC25}"/>
              </a:ext>
            </a:extLst>
          </p:cNvPr>
          <p:cNvSpPr txBox="1"/>
          <p:nvPr/>
        </p:nvSpPr>
        <p:spPr>
          <a:xfrm>
            <a:off x="6182321" y="2975084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 năm   7 tháng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A2A185-E230-4C86-B5C5-25ACB60902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494" b="76427"/>
          <a:stretch/>
        </p:blipFill>
        <p:spPr>
          <a:xfrm>
            <a:off x="261586" y="3545030"/>
            <a:ext cx="8620828" cy="878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110012-E441-4D44-AF13-470BCBCF1367}"/>
                  </a:ext>
                </a:extLst>
              </p:cNvPr>
              <p:cNvSpPr txBox="1"/>
              <p:nvPr/>
            </p:nvSpPr>
            <p:spPr>
              <a:xfrm>
                <a:off x="1036780" y="3834131"/>
                <a:ext cx="7138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Vậy: 4 năm 3 tháng </a:t>
                </a:r>
                <a14:m>
                  <m:oMath xmlns:m="http://schemas.openxmlformats.org/officeDocument/2006/math">
                    <m:r>
                      <a:rPr lang="en-US" sz="2200" i="1" spc="-4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 2 năm 8 tháng = </a:t>
                </a:r>
                <a:r>
                  <a:rPr lang="en-US" sz="2200" b="1">
                    <a:solidFill>
                      <a:srgbClr val="A22424"/>
                    </a:solidFill>
                    <a:latin typeface="+mj-lt"/>
                    <a:ea typeface="#9Slide02 Noi dung dai" panose="02000000000000000000" pitchFamily="2" charset="0"/>
                  </a:rPr>
                  <a:t>1 năm 7 tháng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110012-E441-4D44-AF13-470BCBCF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80" y="3834131"/>
                <a:ext cx="7138149" cy="430887"/>
              </a:xfrm>
              <a:prstGeom prst="rect">
                <a:avLst/>
              </a:prstGeom>
              <a:blipFill>
                <a:blip r:embed="rId9"/>
                <a:stretch>
                  <a:fillRect l="-111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4;p44">
            <a:extLst>
              <a:ext uri="{FF2B5EF4-FFF2-40B4-BE49-F238E27FC236}">
                <a16:creationId xmlns:a16="http://schemas.microsoft.com/office/drawing/2014/main" id="{7523DE27-A25B-41BC-8283-A864F0BB029A}"/>
              </a:ext>
            </a:extLst>
          </p:cNvPr>
          <p:cNvSpPr/>
          <p:nvPr/>
        </p:nvSpPr>
        <p:spPr>
          <a:xfrm>
            <a:off x="710905" y="-24398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3" name="Google Shape;344;p44">
            <a:extLst>
              <a:ext uri="{FF2B5EF4-FFF2-40B4-BE49-F238E27FC236}">
                <a16:creationId xmlns:a16="http://schemas.microsoft.com/office/drawing/2014/main" id="{297769ED-7B2C-42D1-B1C0-92F6016226D5}"/>
              </a:ext>
            </a:extLst>
          </p:cNvPr>
          <p:cNvSpPr/>
          <p:nvPr/>
        </p:nvSpPr>
        <p:spPr>
          <a:xfrm rot="5400000">
            <a:off x="1020999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" name="Google Shape;333;p44">
            <a:extLst>
              <a:ext uri="{FF2B5EF4-FFF2-40B4-BE49-F238E27FC236}">
                <a16:creationId xmlns:a16="http://schemas.microsoft.com/office/drawing/2014/main" id="{D158B3DE-23D7-47B6-8B56-2141B3E4A573}"/>
              </a:ext>
            </a:extLst>
          </p:cNvPr>
          <p:cNvSpPr/>
          <p:nvPr/>
        </p:nvSpPr>
        <p:spPr>
          <a:xfrm>
            <a:off x="1237567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95FAB9-E83F-405C-9DBF-1D1089B2B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t="11630" b="78356"/>
          <a:stretch/>
        </p:blipFill>
        <p:spPr>
          <a:xfrm>
            <a:off x="2635294" y="560385"/>
            <a:ext cx="5567849" cy="1038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4A287E-9E4D-4E44-9E0E-87C377AE42CF}"/>
                  </a:ext>
                </a:extLst>
              </p:cNvPr>
              <p:cNvSpPr txBox="1"/>
              <p:nvPr/>
            </p:nvSpPr>
            <p:spPr>
              <a:xfrm>
                <a:off x="3403072" y="930886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15 ngày 6 giờ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10 ngày 12 giờ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4A287E-9E4D-4E44-9E0E-87C377AE4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72" y="930886"/>
                <a:ext cx="4172430" cy="430887"/>
              </a:xfrm>
              <a:prstGeom prst="rect">
                <a:avLst/>
              </a:prstGeom>
              <a:blipFill>
                <a:blip r:embed="rId5"/>
                <a:stretch>
                  <a:fillRect l="-189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F5D511B-40CB-4682-864F-45739006478F}"/>
              </a:ext>
            </a:extLst>
          </p:cNvPr>
          <p:cNvSpPr txBox="1"/>
          <p:nvPr/>
        </p:nvSpPr>
        <p:spPr>
          <a:xfrm>
            <a:off x="2256576" y="198588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15 ngày   6 giờ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0D2EB-5B53-410B-8363-AB00C12A6061}"/>
              </a:ext>
            </a:extLst>
          </p:cNvPr>
          <p:cNvSpPr txBox="1"/>
          <p:nvPr/>
        </p:nvSpPr>
        <p:spPr>
          <a:xfrm>
            <a:off x="2256576" y="24812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10 ngày 12 giờ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1D4EE2-2219-459C-8169-3C90951C6C4A}"/>
                  </a:ext>
                </a:extLst>
              </p:cNvPr>
              <p:cNvSpPr txBox="1"/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1D4EE2-2219-459C-8169-3C90951C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26ED99-060B-441E-98F5-0738530AABBB}"/>
              </a:ext>
            </a:extLst>
          </p:cNvPr>
          <p:cNvCxnSpPr/>
          <p:nvPr/>
        </p:nvCxnSpPr>
        <p:spPr>
          <a:xfrm>
            <a:off x="1988494" y="2923313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63C135-2A59-47DA-9C8F-1272F70C4948}"/>
              </a:ext>
            </a:extLst>
          </p:cNvPr>
          <p:cNvSpPr txBox="1"/>
          <p:nvPr/>
        </p:nvSpPr>
        <p:spPr>
          <a:xfrm>
            <a:off x="4483332" y="2010129"/>
            <a:ext cx="181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  <a:ea typeface="#9Slide02 Noi dung dai" panose="02000000000000000000" pitchFamily="2" charset="0"/>
              </a:rPr>
              <a:t>đổi thành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429327-5151-4F5A-BA72-3C099510AE70}"/>
              </a:ext>
            </a:extLst>
          </p:cNvPr>
          <p:cNvSpPr txBox="1"/>
          <p:nvPr/>
        </p:nvSpPr>
        <p:spPr>
          <a:xfrm>
            <a:off x="6182321" y="198431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14 ngày 30 giờ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0097C-068F-4012-A055-EAE0F432D5A7}"/>
              </a:ext>
            </a:extLst>
          </p:cNvPr>
          <p:cNvSpPr txBox="1"/>
          <p:nvPr/>
        </p:nvSpPr>
        <p:spPr>
          <a:xfrm>
            <a:off x="6182321" y="2479700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10 ngày 12 giờ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D3E691-37E2-4F75-9778-18BD83A64878}"/>
                  </a:ext>
                </a:extLst>
              </p:cNvPr>
              <p:cNvSpPr txBox="1"/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D3E691-37E2-4F75-9778-18BD83A64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538D1F-5C78-4B1E-87B6-5E1467028323}"/>
              </a:ext>
            </a:extLst>
          </p:cNvPr>
          <p:cNvCxnSpPr/>
          <p:nvPr/>
        </p:nvCxnSpPr>
        <p:spPr>
          <a:xfrm>
            <a:off x="5914239" y="292174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9F6EC6-3835-4CD0-B7C9-8A9FA4AD8F2C}"/>
              </a:ext>
            </a:extLst>
          </p:cNvPr>
          <p:cNvSpPr txBox="1"/>
          <p:nvPr/>
        </p:nvSpPr>
        <p:spPr>
          <a:xfrm>
            <a:off x="6182321" y="2975084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20">
                <a:latin typeface="+mj-lt"/>
                <a:ea typeface="#9Slide02 Noi dung dai" panose="02000000000000000000" pitchFamily="2" charset="0"/>
              </a:rPr>
              <a:t>  4 ngày 18 giờ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3A41AF7-05A6-4B9B-BB7F-A4C471EDED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494" b="76427"/>
          <a:stretch/>
        </p:blipFill>
        <p:spPr>
          <a:xfrm>
            <a:off x="456327" y="3545030"/>
            <a:ext cx="8620828" cy="878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723262-3442-4B0E-85FD-777A0709C389}"/>
                  </a:ext>
                </a:extLst>
              </p:cNvPr>
              <p:cNvSpPr txBox="1"/>
              <p:nvPr/>
            </p:nvSpPr>
            <p:spPr>
              <a:xfrm>
                <a:off x="1307724" y="3834131"/>
                <a:ext cx="7138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Vậy: 15 ngày 6 giờ </a:t>
                </a:r>
                <a14:m>
                  <m:oMath xmlns:m="http://schemas.openxmlformats.org/officeDocument/2006/math">
                    <m:r>
                      <a:rPr lang="en-US" sz="2200" i="1" spc="-4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 10 ngày 12 giờ = </a:t>
                </a:r>
                <a:r>
                  <a:rPr lang="en-US" sz="2200" b="1">
                    <a:solidFill>
                      <a:srgbClr val="A22424"/>
                    </a:solidFill>
                    <a:latin typeface="+mj-lt"/>
                    <a:ea typeface="#9Slide02 Noi dung dai" panose="02000000000000000000" pitchFamily="2" charset="0"/>
                  </a:rPr>
                  <a:t>4 ngày 18 giờ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723262-3442-4B0E-85FD-777A0709C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724" y="3834131"/>
                <a:ext cx="7138149" cy="430887"/>
              </a:xfrm>
              <a:prstGeom prst="rect">
                <a:avLst/>
              </a:prstGeom>
              <a:blipFill>
                <a:blip r:embed="rId9"/>
                <a:stretch>
                  <a:fillRect l="-1111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334;p44">
            <a:extLst>
              <a:ext uri="{FF2B5EF4-FFF2-40B4-BE49-F238E27FC236}">
                <a16:creationId xmlns:a16="http://schemas.microsoft.com/office/drawing/2014/main" id="{2BBC4414-229C-4BD6-B8F1-DEA3A0930EF8}"/>
              </a:ext>
            </a:extLst>
          </p:cNvPr>
          <p:cNvSpPr/>
          <p:nvPr/>
        </p:nvSpPr>
        <p:spPr>
          <a:xfrm>
            <a:off x="710905" y="-24398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24" name="Google Shape;344;p44">
            <a:extLst>
              <a:ext uri="{FF2B5EF4-FFF2-40B4-BE49-F238E27FC236}">
                <a16:creationId xmlns:a16="http://schemas.microsoft.com/office/drawing/2014/main" id="{FCF86A6F-4B20-4B34-A589-059930C6A1B5}"/>
              </a:ext>
            </a:extLst>
          </p:cNvPr>
          <p:cNvSpPr/>
          <p:nvPr/>
        </p:nvSpPr>
        <p:spPr>
          <a:xfrm rot="5400000">
            <a:off x="1020999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" name="Google Shape;333;p44">
            <a:extLst>
              <a:ext uri="{FF2B5EF4-FFF2-40B4-BE49-F238E27FC236}">
                <a16:creationId xmlns:a16="http://schemas.microsoft.com/office/drawing/2014/main" id="{80E74A3F-8E8D-4F26-8A6D-AE938E62E1C4}"/>
              </a:ext>
            </a:extLst>
          </p:cNvPr>
          <p:cNvSpPr/>
          <p:nvPr/>
        </p:nvSpPr>
        <p:spPr>
          <a:xfrm>
            <a:off x="1237567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14EA16C-ECAA-4E38-9F6F-F6536FA24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t="21770" b="66064"/>
          <a:stretch/>
        </p:blipFill>
        <p:spPr>
          <a:xfrm>
            <a:off x="2530791" y="691594"/>
            <a:ext cx="5567849" cy="1261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F034EF-6496-4B4A-AE1D-C802E42C5517}"/>
                  </a:ext>
                </a:extLst>
              </p:cNvPr>
              <p:cNvSpPr txBox="1"/>
              <p:nvPr/>
            </p:nvSpPr>
            <p:spPr>
              <a:xfrm>
                <a:off x="3268788" y="1063804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13 giờ 23 phút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5 giờ 45 phút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F034EF-6496-4B4A-AE1D-C802E42C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788" y="1063804"/>
                <a:ext cx="4172430" cy="430887"/>
              </a:xfrm>
              <a:prstGeom prst="rect">
                <a:avLst/>
              </a:prstGeom>
              <a:blipFill>
                <a:blip r:embed="rId5"/>
                <a:stretch>
                  <a:fillRect l="-189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A8113D4-5568-40C2-BA67-3FEF2C551037}"/>
              </a:ext>
            </a:extLst>
          </p:cNvPr>
          <p:cNvSpPr txBox="1"/>
          <p:nvPr/>
        </p:nvSpPr>
        <p:spPr>
          <a:xfrm>
            <a:off x="2256576" y="198588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13 giờ 23 phút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FF61F9-AF2A-4EEB-B213-CAEFAAF1768C}"/>
              </a:ext>
            </a:extLst>
          </p:cNvPr>
          <p:cNvSpPr txBox="1"/>
          <p:nvPr/>
        </p:nvSpPr>
        <p:spPr>
          <a:xfrm>
            <a:off x="2256576" y="24812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  5 giờ 45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F89CFB-509C-4336-9DE3-5F41604A70AE}"/>
                  </a:ext>
                </a:extLst>
              </p:cNvPr>
              <p:cNvSpPr txBox="1"/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F89CFB-509C-4336-9DE3-5F41604A7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F74946-7AD8-4416-849D-E92EFBD9F56F}"/>
              </a:ext>
            </a:extLst>
          </p:cNvPr>
          <p:cNvCxnSpPr/>
          <p:nvPr/>
        </p:nvCxnSpPr>
        <p:spPr>
          <a:xfrm>
            <a:off x="1988494" y="2923313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97183F7-04E6-4EC2-BBE2-1BA690571B01}"/>
              </a:ext>
            </a:extLst>
          </p:cNvPr>
          <p:cNvSpPr txBox="1"/>
          <p:nvPr/>
        </p:nvSpPr>
        <p:spPr>
          <a:xfrm>
            <a:off x="4483332" y="2010129"/>
            <a:ext cx="181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  <a:ea typeface="#9Slide02 Noi dung dai" panose="02000000000000000000" pitchFamily="2" charset="0"/>
              </a:rPr>
              <a:t>đổi thành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BE5480-70CE-4095-ADF9-50838FB1F551}"/>
              </a:ext>
            </a:extLst>
          </p:cNvPr>
          <p:cNvSpPr txBox="1"/>
          <p:nvPr/>
        </p:nvSpPr>
        <p:spPr>
          <a:xfrm>
            <a:off x="6182321" y="198431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12 giờ 83 phút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FFA14F-6789-4834-A4BD-8D7E5D831596}"/>
              </a:ext>
            </a:extLst>
          </p:cNvPr>
          <p:cNvSpPr txBox="1"/>
          <p:nvPr/>
        </p:nvSpPr>
        <p:spPr>
          <a:xfrm>
            <a:off x="6198649" y="2479700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  5 giờ 45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3917C5-5C05-421B-9952-25790C07E3FE}"/>
                  </a:ext>
                </a:extLst>
              </p:cNvPr>
              <p:cNvSpPr txBox="1"/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3917C5-5C05-421B-9952-25790C07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62EC29-DEBA-4431-8650-4A02D25C8200}"/>
              </a:ext>
            </a:extLst>
          </p:cNvPr>
          <p:cNvCxnSpPr/>
          <p:nvPr/>
        </p:nvCxnSpPr>
        <p:spPr>
          <a:xfrm>
            <a:off x="5914239" y="292174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EFB638-2858-46F5-BDF3-A154FEB900E1}"/>
              </a:ext>
            </a:extLst>
          </p:cNvPr>
          <p:cNvSpPr txBox="1"/>
          <p:nvPr/>
        </p:nvSpPr>
        <p:spPr>
          <a:xfrm>
            <a:off x="6206813" y="2975084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  7 giờ 38 phút</a:t>
            </a:r>
          </a:p>
        </p:txBody>
      </p:sp>
      <p:pic>
        <p:nvPicPr>
          <p:cNvPr id="1026" name="Picture 2" descr="Christopher columbus cartoon with telescope Vector Image">
            <a:extLst>
              <a:ext uri="{FF2B5EF4-FFF2-40B4-BE49-F238E27FC236}">
                <a16:creationId xmlns:a16="http://schemas.microsoft.com/office/drawing/2014/main" id="{423D0027-55E3-4589-A9E3-EFFEA831E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 bwMode="auto">
          <a:xfrm>
            <a:off x="-303423" y="2801153"/>
            <a:ext cx="2352565" cy="23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68629D-9F53-4DF3-A626-0F95E6D3E5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494" b="76427"/>
          <a:stretch/>
        </p:blipFill>
        <p:spPr>
          <a:xfrm>
            <a:off x="914400" y="3545030"/>
            <a:ext cx="8308840" cy="878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BB9208-D6A1-43B5-92D8-9DC1F1397F31}"/>
                  </a:ext>
                </a:extLst>
              </p:cNvPr>
              <p:cNvSpPr txBox="1"/>
              <p:nvPr/>
            </p:nvSpPr>
            <p:spPr>
              <a:xfrm>
                <a:off x="1699607" y="3834131"/>
                <a:ext cx="7138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Vậy: 13 giờ 23 phút </a:t>
                </a:r>
                <a14:m>
                  <m:oMath xmlns:m="http://schemas.openxmlformats.org/officeDocument/2006/math">
                    <m:r>
                      <a:rPr lang="en-US" sz="2200" i="1" spc="-4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 5 giờ 45 phút = </a:t>
                </a:r>
                <a:r>
                  <a:rPr lang="en-US" sz="2200" b="1">
                    <a:solidFill>
                      <a:srgbClr val="A22424"/>
                    </a:solidFill>
                    <a:latin typeface="+mj-lt"/>
                    <a:ea typeface="#9Slide02 Noi dung dai" panose="02000000000000000000" pitchFamily="2" charset="0"/>
                  </a:rPr>
                  <a:t>7 giờ 38 phút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BB9208-D6A1-43B5-92D8-9DC1F1397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07" y="3834131"/>
                <a:ext cx="7138149" cy="430887"/>
              </a:xfrm>
              <a:prstGeom prst="rect">
                <a:avLst/>
              </a:prstGeom>
              <a:blipFill>
                <a:blip r:embed="rId10"/>
                <a:stretch>
                  <a:fillRect l="-111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D5CCB-E4C0-4576-AAF3-AB53CB0D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16"/>
          <a:stretch/>
        </p:blipFill>
        <p:spPr>
          <a:xfrm flipH="1">
            <a:off x="0" y="-11477"/>
            <a:ext cx="9144000" cy="516645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548E2FF-79B4-4C03-B395-90E8F4E997D0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BDD7EE">
              <a:alpha val="74902"/>
            </a:srgbClr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Google Shape;334;p44">
            <a:extLst>
              <a:ext uri="{FF2B5EF4-FFF2-40B4-BE49-F238E27FC236}">
                <a16:creationId xmlns:a16="http://schemas.microsoft.com/office/drawing/2014/main" id="{A5118A3F-E2C0-480B-8E55-96CBC6284388}"/>
              </a:ext>
            </a:extLst>
          </p:cNvPr>
          <p:cNvSpPr/>
          <p:nvPr/>
        </p:nvSpPr>
        <p:spPr>
          <a:xfrm>
            <a:off x="710905" y="57242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4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3AAA3DC-BFE3-4549-80A5-2F14B52B7A08}"/>
              </a:ext>
            </a:extLst>
          </p:cNvPr>
          <p:cNvSpPr/>
          <p:nvPr/>
        </p:nvSpPr>
        <p:spPr>
          <a:xfrm>
            <a:off x="686506" y="927803"/>
            <a:ext cx="8041115" cy="1555749"/>
          </a:xfrm>
          <a:prstGeom prst="homePlate">
            <a:avLst>
              <a:gd name="adj" fmla="val 33537"/>
            </a:avLst>
          </a:prstGeom>
          <a:solidFill>
            <a:srgbClr val="9A3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Google Shape;333;p44">
            <a:extLst>
              <a:ext uri="{FF2B5EF4-FFF2-40B4-BE49-F238E27FC236}">
                <a16:creationId xmlns:a16="http://schemas.microsoft.com/office/drawing/2014/main" id="{E0B678B4-F361-4D2D-AA41-BF14CA3E1718}"/>
              </a:ext>
            </a:extLst>
          </p:cNvPr>
          <p:cNvSpPr/>
          <p:nvPr/>
        </p:nvSpPr>
        <p:spPr>
          <a:xfrm>
            <a:off x="810322" y="927803"/>
            <a:ext cx="7476427" cy="148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Năm 1492, nhà thám hiểm Cri-tô-phơ Cô-lôm-bô phát hiện ra châu Mĩ. Năm 1961, I-u-ri Ga-ga-rin là người đầu tiên bay vào vũ trụ. Hỏi hai sự kiện trên cách nhau bao nhiêu năm?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5BE70C-6148-4A44-9B11-FC5BD90E1F28}"/>
              </a:ext>
            </a:extLst>
          </p:cNvPr>
          <p:cNvCxnSpPr/>
          <p:nvPr/>
        </p:nvCxnSpPr>
        <p:spPr>
          <a:xfrm>
            <a:off x="2024743" y="250519"/>
            <a:ext cx="0" cy="677284"/>
          </a:xfrm>
          <a:prstGeom prst="line">
            <a:avLst/>
          </a:prstGeom>
          <a:ln w="57150">
            <a:solidFill>
              <a:srgbClr val="9A3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429;p49">
            <a:extLst>
              <a:ext uri="{FF2B5EF4-FFF2-40B4-BE49-F238E27FC236}">
                <a16:creationId xmlns:a16="http://schemas.microsoft.com/office/drawing/2014/main" id="{7B8E8FB1-63DE-4EC6-9DF3-A11AB9B7A1AB}"/>
              </a:ext>
            </a:extLst>
          </p:cNvPr>
          <p:cNvSpPr/>
          <p:nvPr/>
        </p:nvSpPr>
        <p:spPr>
          <a:xfrm>
            <a:off x="2360003" y="2641919"/>
            <a:ext cx="812436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1</a:t>
            </a: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942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30" name="Google Shape;431;p49">
            <a:extLst>
              <a:ext uri="{FF2B5EF4-FFF2-40B4-BE49-F238E27FC236}">
                <a16:creationId xmlns:a16="http://schemas.microsoft.com/office/drawing/2014/main" id="{C2A0037E-DBBD-48C4-9622-8AE60814B239}"/>
              </a:ext>
            </a:extLst>
          </p:cNvPr>
          <p:cNvSpPr/>
          <p:nvPr/>
        </p:nvSpPr>
        <p:spPr>
          <a:xfrm>
            <a:off x="7014073" y="2641919"/>
            <a:ext cx="812436" cy="8124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63500" cap="rnd" cmpd="sng">
            <a:solidFill>
              <a:srgbClr val="00206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1961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31" name="Google Shape;434;p49">
            <a:extLst>
              <a:ext uri="{FF2B5EF4-FFF2-40B4-BE49-F238E27FC236}">
                <a16:creationId xmlns:a16="http://schemas.microsoft.com/office/drawing/2014/main" id="{998C14DB-4BE9-437F-9568-F4A2114FD5A6}"/>
              </a:ext>
            </a:extLst>
          </p:cNvPr>
          <p:cNvSpPr/>
          <p:nvPr/>
        </p:nvSpPr>
        <p:spPr>
          <a:xfrm>
            <a:off x="1123122" y="3834011"/>
            <a:ext cx="3095390" cy="34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Cô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-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lôm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-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bô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phát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hiện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ra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châu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Mĩ</a:t>
            </a:r>
            <a:endParaRPr sz="2400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32" name="Google Shape;438;p49">
            <a:extLst>
              <a:ext uri="{FF2B5EF4-FFF2-40B4-BE49-F238E27FC236}">
                <a16:creationId xmlns:a16="http://schemas.microsoft.com/office/drawing/2014/main" id="{7C18AFAF-02BA-48F7-929D-77DB0846564E}"/>
              </a:ext>
            </a:extLst>
          </p:cNvPr>
          <p:cNvSpPr/>
          <p:nvPr/>
        </p:nvSpPr>
        <p:spPr>
          <a:xfrm>
            <a:off x="5933259" y="3832069"/>
            <a:ext cx="2904582" cy="34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Ga-ga-rin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bay vào vũ trụ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BEF97D-4C8C-4206-9C67-BE2561D7115B}"/>
              </a:ext>
            </a:extLst>
          </p:cNvPr>
          <p:cNvCxnSpPr/>
          <p:nvPr/>
        </p:nvCxnSpPr>
        <p:spPr>
          <a:xfrm>
            <a:off x="3004457" y="3706586"/>
            <a:ext cx="4098472" cy="0"/>
          </a:xfrm>
          <a:prstGeom prst="line">
            <a:avLst/>
          </a:prstGeom>
          <a:ln w="76200">
            <a:solidFill>
              <a:srgbClr val="9A330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555FDD-6E4C-42C3-9BED-1DCA1231E6FB}"/>
              </a:ext>
            </a:extLst>
          </p:cNvPr>
          <p:cNvCxnSpPr/>
          <p:nvPr/>
        </p:nvCxnSpPr>
        <p:spPr>
          <a:xfrm>
            <a:off x="3004457" y="3543489"/>
            <a:ext cx="0" cy="326382"/>
          </a:xfrm>
          <a:prstGeom prst="line">
            <a:avLst/>
          </a:prstGeom>
          <a:ln w="76200">
            <a:solidFill>
              <a:srgbClr val="9A3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F38678-FD39-4411-87DB-71D01EB95F75}"/>
              </a:ext>
            </a:extLst>
          </p:cNvPr>
          <p:cNvCxnSpPr/>
          <p:nvPr/>
        </p:nvCxnSpPr>
        <p:spPr>
          <a:xfrm>
            <a:off x="7111093" y="3543489"/>
            <a:ext cx="0" cy="326382"/>
          </a:xfrm>
          <a:prstGeom prst="line">
            <a:avLst/>
          </a:prstGeom>
          <a:ln w="76200">
            <a:solidFill>
              <a:srgbClr val="9A3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32E79552-85DD-4C5F-BE0A-52B29A25D0DC}"/>
              </a:ext>
            </a:extLst>
          </p:cNvPr>
          <p:cNvSpPr/>
          <p:nvPr/>
        </p:nvSpPr>
        <p:spPr>
          <a:xfrm rot="5400000">
            <a:off x="4869256" y="1470434"/>
            <a:ext cx="368874" cy="3967842"/>
          </a:xfrm>
          <a:prstGeom prst="leftBracket">
            <a:avLst>
              <a:gd name="adj" fmla="val 277177"/>
            </a:avLst>
          </a:prstGeom>
          <a:ln w="28575">
            <a:solidFill>
              <a:srgbClr val="9A33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60FEF6-E618-4ECA-950A-1452BD544DD5}"/>
              </a:ext>
            </a:extLst>
          </p:cNvPr>
          <p:cNvSpPr txBox="1"/>
          <p:nvPr/>
        </p:nvSpPr>
        <p:spPr>
          <a:xfrm>
            <a:off x="4572000" y="2774255"/>
            <a:ext cx="19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? năm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9" grpId="0" animBg="1"/>
      <p:bldP spid="30" grpId="0" animBg="1"/>
      <p:bldP spid="31" grpId="0"/>
      <p:bldP spid="32" grpId="0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CEB36A3-E38D-4938-8A29-73B0DE8F82D5}"/>
              </a:ext>
            </a:extLst>
          </p:cNvPr>
          <p:cNvSpPr txBox="1"/>
          <p:nvPr/>
        </p:nvSpPr>
        <p:spPr>
          <a:xfrm>
            <a:off x="1783896" y="1266264"/>
            <a:ext cx="5490483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+mj-lt"/>
                <a:cs typeface="Times New Roman"/>
              </a:rPr>
              <a:t>Bài</a:t>
            </a:r>
            <a:r>
              <a:rPr sz="2800" i="1" spc="-45" dirty="0">
                <a:latin typeface="+mj-lt"/>
                <a:cs typeface="Times New Roman"/>
              </a:rPr>
              <a:t> </a:t>
            </a:r>
            <a:r>
              <a:rPr sz="2800" i="1" spc="-5" dirty="0">
                <a:latin typeface="+mj-lt"/>
                <a:cs typeface="Times New Roman"/>
              </a:rPr>
              <a:t>giải</a:t>
            </a:r>
            <a:endParaRPr sz="2800" dirty="0">
              <a:latin typeface="+mj-lt"/>
              <a:cs typeface="Times New Roman"/>
            </a:endParaRPr>
          </a:p>
          <a:p>
            <a:pPr marL="12700" marR="20955" algn="just">
              <a:lnSpc>
                <a:spcPts val="3290"/>
              </a:lnSpc>
              <a:spcBef>
                <a:spcPts val="215"/>
              </a:spcBef>
              <a:tabLst>
                <a:tab pos="457200" algn="l"/>
              </a:tabLst>
            </a:pPr>
            <a:r>
              <a:rPr lang="en-US" sz="2800" spc="-5" dirty="0">
                <a:latin typeface="+mj-lt"/>
                <a:cs typeface="Times New Roman"/>
              </a:rPr>
              <a:t>	</a:t>
            </a:r>
            <a:r>
              <a:rPr sz="2800" spc="-5" dirty="0">
                <a:latin typeface="+mj-lt"/>
                <a:cs typeface="Times New Roman"/>
              </a:rPr>
              <a:t>Hai sự kiện </a:t>
            </a:r>
            <a:r>
              <a:rPr sz="2800" dirty="0">
                <a:latin typeface="+mj-lt"/>
                <a:cs typeface="Times New Roman"/>
              </a:rPr>
              <a:t>đó </a:t>
            </a:r>
            <a:r>
              <a:rPr sz="2800" spc="-10" dirty="0">
                <a:latin typeface="+mj-lt"/>
                <a:cs typeface="Times New Roman"/>
              </a:rPr>
              <a:t>cách </a:t>
            </a:r>
            <a:r>
              <a:rPr sz="2800" spc="-5" dirty="0">
                <a:latin typeface="+mj-lt"/>
                <a:cs typeface="Times New Roman"/>
              </a:rPr>
              <a:t>nhau số năm là: </a:t>
            </a:r>
            <a:r>
              <a:rPr sz="2800" spc="-685" dirty="0">
                <a:latin typeface="+mj-lt"/>
                <a:cs typeface="Times New Roman"/>
              </a:rPr>
              <a:t> </a:t>
            </a:r>
            <a:endParaRPr lang="en-US" sz="2800" spc="-685" dirty="0">
              <a:latin typeface="+mj-lt"/>
              <a:cs typeface="Times New Roman"/>
            </a:endParaRPr>
          </a:p>
          <a:p>
            <a:pPr marL="12700" marR="20955" algn="ctr">
              <a:lnSpc>
                <a:spcPts val="3290"/>
              </a:lnSpc>
              <a:spcBef>
                <a:spcPts val="215"/>
              </a:spcBef>
            </a:pPr>
            <a:r>
              <a:rPr sz="2800" dirty="0">
                <a:latin typeface="+mj-lt"/>
                <a:cs typeface="Times New Roman"/>
              </a:rPr>
              <a:t>1961</a:t>
            </a:r>
            <a:r>
              <a:rPr sz="2800" spc="-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–</a:t>
            </a:r>
            <a:r>
              <a:rPr sz="2800" spc="-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1492</a:t>
            </a:r>
            <a:r>
              <a:rPr sz="2800" spc="-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=</a:t>
            </a:r>
            <a:r>
              <a:rPr sz="2800" spc="-1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469 </a:t>
            </a:r>
            <a:r>
              <a:rPr sz="2800" spc="-5" dirty="0">
                <a:latin typeface="+mj-lt"/>
                <a:cs typeface="Times New Roman"/>
              </a:rPr>
              <a:t>(</a:t>
            </a:r>
            <a:r>
              <a:rPr sz="2800" spc="-5" dirty="0" err="1">
                <a:latin typeface="+mj-lt"/>
                <a:cs typeface="Times New Roman"/>
              </a:rPr>
              <a:t>năm</a:t>
            </a:r>
            <a:r>
              <a:rPr sz="2800" spc="-5" dirty="0">
                <a:latin typeface="+mj-lt"/>
                <a:cs typeface="Times New Roman"/>
              </a:rPr>
              <a:t>)</a:t>
            </a:r>
            <a:endParaRPr lang="en-US" sz="2800" dirty="0">
              <a:latin typeface="+mj-lt"/>
              <a:cs typeface="Times New Roman"/>
            </a:endParaRPr>
          </a:p>
          <a:p>
            <a:pPr marL="12700" marR="20955" algn="r">
              <a:lnSpc>
                <a:spcPts val="3290"/>
              </a:lnSpc>
              <a:spcBef>
                <a:spcPts val="215"/>
              </a:spcBef>
            </a:pPr>
            <a:r>
              <a:rPr sz="2800" spc="-5" dirty="0" err="1">
                <a:latin typeface="+mj-lt"/>
                <a:cs typeface="Times New Roman"/>
              </a:rPr>
              <a:t>Đáp</a:t>
            </a:r>
            <a:r>
              <a:rPr sz="2800" spc="-25" dirty="0">
                <a:latin typeface="+mj-lt"/>
                <a:cs typeface="Times New Roman"/>
              </a:rPr>
              <a:t> </a:t>
            </a:r>
            <a:r>
              <a:rPr sz="2800" spc="-5" dirty="0">
                <a:latin typeface="+mj-lt"/>
                <a:cs typeface="Times New Roman"/>
              </a:rPr>
              <a:t>số</a:t>
            </a:r>
            <a:r>
              <a:rPr sz="2800" spc="-2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:</a:t>
            </a:r>
            <a:r>
              <a:rPr sz="2800" spc="-2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469</a:t>
            </a:r>
            <a:r>
              <a:rPr sz="2800" spc="-15" dirty="0">
                <a:latin typeface="+mj-lt"/>
                <a:cs typeface="Times New Roman"/>
              </a:rPr>
              <a:t> </a:t>
            </a:r>
            <a:r>
              <a:rPr sz="2800" spc="-5" dirty="0">
                <a:latin typeface="+mj-lt"/>
                <a:cs typeface="Times New Roman"/>
              </a:rPr>
              <a:t>năm</a:t>
            </a:r>
            <a:endParaRPr sz="2800" dirty="0">
              <a:latin typeface="+mj-l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/>
          <p:nvPr/>
        </p:nvSpPr>
        <p:spPr>
          <a:xfrm>
            <a:off x="1530704" y="1918382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Rèn kĩ năng cộng, trừ số đo thời gian.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02" name="Google Shape;402;p47"/>
          <p:cNvSpPr/>
          <p:nvPr/>
        </p:nvSpPr>
        <p:spPr>
          <a:xfrm>
            <a:off x="5559779" y="1949077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Vận dụng giải các bài toán thực tiễn.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E128F-934B-41EC-B83D-A641A4F7E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625305" y="-3078298"/>
            <a:ext cx="1893390" cy="8049986"/>
          </a:xfrm>
          <a:prstGeom prst="rect">
            <a:avLst/>
          </a:prstGeom>
        </p:spPr>
      </p:pic>
      <p:sp>
        <p:nvSpPr>
          <p:cNvPr id="403" name="Google Shape;403;p47"/>
          <p:cNvSpPr txBox="1"/>
          <p:nvPr/>
        </p:nvSpPr>
        <p:spPr>
          <a:xfrm>
            <a:off x="1969226" y="430802"/>
            <a:ext cx="528066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4000" b="1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ĐÁNH GIÁ MỤC TIÊU</a:t>
            </a:r>
            <a:endParaRPr lang="en-US" sz="4000" b="1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404" name="Google Shape;404;p47"/>
          <p:cNvPicPr preferRelativeResize="0"/>
          <p:nvPr/>
        </p:nvPicPr>
        <p:blipFill rotWithShape="1">
          <a:blip r:embed="rId5">
            <a:alphaModFix/>
          </a:blip>
          <a:srcRect r="79474" b="64271"/>
          <a:stretch/>
        </p:blipFill>
        <p:spPr>
          <a:xfrm flipH="1">
            <a:off x="1765094" y="2977626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5">
            <a:alphaModFix/>
          </a:blip>
          <a:srcRect l="57208" t="1" r="30291" b="62745"/>
          <a:stretch/>
        </p:blipFill>
        <p:spPr>
          <a:xfrm>
            <a:off x="8130492" y="-158032"/>
            <a:ext cx="1143000" cy="15499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" name="Google Shape;404;p47">
            <a:extLst>
              <a:ext uri="{FF2B5EF4-FFF2-40B4-BE49-F238E27FC236}">
                <a16:creationId xmlns:a16="http://schemas.microsoft.com/office/drawing/2014/main" id="{387B8074-44D3-4416-AF0C-746BDF18A99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79474" b="64271"/>
          <a:stretch/>
        </p:blipFill>
        <p:spPr>
          <a:xfrm flipH="1">
            <a:off x="5906672" y="3003869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026" name="Picture 2" descr="Cách đánh dấu tích trong word mới nhất | Vivureviews.com">
            <a:extLst>
              <a:ext uri="{FF2B5EF4-FFF2-40B4-BE49-F238E27FC236}">
                <a16:creationId xmlns:a16="http://schemas.microsoft.com/office/drawing/2014/main" id="{C62619E6-994E-42E1-BE6E-2759E8EE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29" y="1918382"/>
            <a:ext cx="1000142" cy="7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ách đánh dấu tích trong word mới nhất | Vivureviews.com">
            <a:extLst>
              <a:ext uri="{FF2B5EF4-FFF2-40B4-BE49-F238E27FC236}">
                <a16:creationId xmlns:a16="http://schemas.microsoft.com/office/drawing/2014/main" id="{066D6BDD-97F4-4613-B839-5A300B9E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43" y="1918382"/>
            <a:ext cx="1000142" cy="7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88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2" grpId="0"/>
      <p:bldP spid="4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/>
          <p:nvPr/>
        </p:nvSpPr>
        <p:spPr>
          <a:xfrm>
            <a:off x="1987904" y="1949077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Rèn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kĩ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năng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cộng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,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trừ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số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đo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thời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gian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2400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02" name="Google Shape;402;p47"/>
          <p:cNvSpPr/>
          <p:nvPr/>
        </p:nvSpPr>
        <p:spPr>
          <a:xfrm>
            <a:off x="5559779" y="1949077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Vận dụng giải các bài toán thực tiễn.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E128F-934B-41EC-B83D-A641A4F7E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25305" y="-1625055"/>
            <a:ext cx="1893390" cy="5143500"/>
          </a:xfrm>
          <a:prstGeom prst="rect">
            <a:avLst/>
          </a:prstGeom>
        </p:spPr>
      </p:pic>
      <p:sp>
        <p:nvSpPr>
          <p:cNvPr id="403" name="Google Shape;403;p47"/>
          <p:cNvSpPr txBox="1"/>
          <p:nvPr/>
        </p:nvSpPr>
        <p:spPr>
          <a:xfrm>
            <a:off x="2115911" y="616948"/>
            <a:ext cx="512445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4000" b="1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MỤC TIÊU</a:t>
            </a:r>
            <a:endParaRPr lang="en-US" sz="4000" b="1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404" name="Google Shape;404;p47"/>
          <p:cNvPicPr preferRelativeResize="0"/>
          <p:nvPr/>
        </p:nvPicPr>
        <p:blipFill rotWithShape="1">
          <a:blip r:embed="rId4">
            <a:alphaModFix/>
          </a:blip>
          <a:srcRect r="79474" b="64271"/>
          <a:stretch/>
        </p:blipFill>
        <p:spPr>
          <a:xfrm flipH="1">
            <a:off x="2222294" y="3008321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4">
            <a:alphaModFix/>
          </a:blip>
          <a:srcRect l="57208" t="1" r="30291" b="62745"/>
          <a:stretch/>
        </p:blipFill>
        <p:spPr>
          <a:xfrm>
            <a:off x="8130492" y="-158032"/>
            <a:ext cx="1143000" cy="15499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" name="Google Shape;404;p47">
            <a:extLst>
              <a:ext uri="{FF2B5EF4-FFF2-40B4-BE49-F238E27FC236}">
                <a16:creationId xmlns:a16="http://schemas.microsoft.com/office/drawing/2014/main" id="{387B8074-44D3-4416-AF0C-746BDF18A9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9474" b="64271"/>
          <a:stretch/>
        </p:blipFill>
        <p:spPr>
          <a:xfrm flipH="1">
            <a:off x="5700279" y="3008321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2" grpId="0"/>
      <p:bldP spid="4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246EEF-1FA8-4E5E-B8A1-34F0F253241E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D5B5-0CAA-4E4D-AC15-EA2FDA888303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FFD966">
              <a:alpha val="43137"/>
            </a:srgbClr>
          </a:solidFill>
          <a:ln w="57150">
            <a:solidFill>
              <a:srgbClr val="DF5327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782266" y="155275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01.</a:t>
            </a:r>
            <a:endParaRPr sz="3200">
              <a:latin typeface="+mj-lt"/>
            </a:endParaRPr>
          </a:p>
        </p:txBody>
      </p:sp>
      <p:sp>
        <p:nvSpPr>
          <p:cNvPr id="344" name="Google Shape;344;p44"/>
          <p:cNvSpPr/>
          <p:nvPr/>
        </p:nvSpPr>
        <p:spPr>
          <a:xfrm rot="5400000">
            <a:off x="2436899" y="-1869621"/>
            <a:ext cx="1416059" cy="5656981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16436" y="1121786"/>
            <a:ext cx="5196105" cy="8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thích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chỗ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chấm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:</a:t>
            </a:r>
            <a:endParaRPr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Nacieron los Reyes Católicos por generación espontánea? - Ciudades en Juego">
            <a:extLst>
              <a:ext uri="{FF2B5EF4-FFF2-40B4-BE49-F238E27FC236}">
                <a16:creationId xmlns:a16="http://schemas.microsoft.com/office/drawing/2014/main" id="{D1F0D7AF-1803-4E65-BF23-EF4C9A47A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8" b="89773" l="6250" r="95250">
                        <a14:foregroundMark x1="81000" y1="69156" x2="83000" y2="76461"/>
                        <a14:foregroundMark x1="92250" y1="72403" x2="95250" y2="75974"/>
                        <a14:foregroundMark x1="20625" y1="26136" x2="28250" y2="41071"/>
                        <a14:foregroundMark x1="14125" y1="53896" x2="29875" y2="63636"/>
                        <a14:foregroundMark x1="11250" y1="61039" x2="12250" y2="76786"/>
                        <a14:foregroundMark x1="6875" y1="53247" x2="6250" y2="78084"/>
                        <a14:foregroundMark x1="74250" y1="30032" x2="82000" y2="49351"/>
                        <a14:foregroundMark x1="82000" y1="49351" x2="82000" y2="51623"/>
                        <a14:foregroundMark x1="47875" y1="10552" x2="50000" y2="27435"/>
                        <a14:foregroundMark x1="46500" y1="10877" x2="56875" y2="23377"/>
                        <a14:foregroundMark x1="56875" y1="23377" x2="56875" y2="25649"/>
                        <a14:foregroundMark x1="50000" y1="8604" x2="49000" y2="27597"/>
                        <a14:foregroundMark x1="49000" y1="27597" x2="49625" y2="27760"/>
                        <a14:foregroundMark x1="47000" y1="8279" x2="56250" y2="8604"/>
                        <a14:foregroundMark x1="43875" y1="8766" x2="52875" y2="7468"/>
                        <a14:foregroundMark x1="68000" y1="63312" x2="68000" y2="78571"/>
                        <a14:foregroundMark x1="43625" y1="23052" x2="51000" y2="2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92" y="-51282"/>
            <a:ext cx="2875823" cy="22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17B4B573-5FF2-4C6A-B25A-21E52A20A5EA}"/>
              </a:ext>
            </a:extLst>
          </p:cNvPr>
          <p:cNvSpPr/>
          <p:nvPr/>
        </p:nvSpPr>
        <p:spPr>
          <a:xfrm>
            <a:off x="206418" y="1842130"/>
            <a:ext cx="4129618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/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      12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3,4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4 ngày 12 giờ = ............... giờ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+mj-lt"/>
                  </a:rPr>
                  <a:t> giờ = ............... phút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blipFill>
                <a:blip r:embed="rId6"/>
                <a:stretch>
                  <a:fillRect l="-2302" r="-863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AABF28A2-53AC-4DC5-ACF9-94CF02F0468C}"/>
              </a:ext>
            </a:extLst>
          </p:cNvPr>
          <p:cNvSpPr/>
          <p:nvPr/>
        </p:nvSpPr>
        <p:spPr>
          <a:xfrm flipH="1">
            <a:off x="4544886" y="1842130"/>
            <a:ext cx="4345113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15603-FB0E-4A2E-8545-1E56E0470898}"/>
              </a:ext>
            </a:extLst>
          </p:cNvPr>
          <p:cNvSpPr txBox="1"/>
          <p:nvPr/>
        </p:nvSpPr>
        <p:spPr>
          <a:xfrm>
            <a:off x="4558473" y="2008224"/>
            <a:ext cx="4455671" cy="224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      1,6 giờ = ............... phút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2 giờ 15 phút = ................ phút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2,5 phút = ............... giây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4 phút 25 giây = ...............giây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92EEEE-363B-486A-9B63-51E279DEC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4320" y="1842130"/>
            <a:ext cx="522786" cy="76843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CDA2B77-E19B-44D9-9871-D427A67A8E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44887" y="1842130"/>
            <a:ext cx="547981" cy="768433"/>
          </a:xfrm>
          <a:prstGeom prst="rect">
            <a:avLst/>
          </a:prstGeom>
        </p:spPr>
      </p:pic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3119644" y="3749065"/>
            <a:ext cx="2091916" cy="14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44" grpId="0" animBg="1"/>
      <p:bldP spid="333" grpId="0"/>
      <p:bldP spid="5" grpId="0" animBg="1"/>
      <p:bldP spid="4" grpId="0"/>
      <p:bldP spid="15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8DEF823-E5AC-4279-BDFB-94A89DD5F13D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D5B5-0CAA-4E4D-AC15-EA2FDA888303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FFD966">
              <a:alpha val="43137"/>
            </a:srgbClr>
          </a:solidFill>
          <a:ln w="57150">
            <a:solidFill>
              <a:srgbClr val="DF5327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782266" y="155275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01.</a:t>
            </a:r>
            <a:endParaRPr sz="3200">
              <a:latin typeface="+mj-lt"/>
            </a:endParaRPr>
          </a:p>
        </p:txBody>
      </p:sp>
      <p:sp>
        <p:nvSpPr>
          <p:cNvPr id="344" name="Google Shape;344;p44"/>
          <p:cNvSpPr/>
          <p:nvPr/>
        </p:nvSpPr>
        <p:spPr>
          <a:xfrm rot="5400000">
            <a:off x="1688630" y="-1121351"/>
            <a:ext cx="1416059" cy="4160442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16437" y="1121786"/>
            <a:ext cx="4160442" cy="8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  <a:latin typeface="+mj-lt"/>
                <a:sym typeface="Montserrat Light"/>
              </a:rPr>
              <a:t>Viết</a:t>
            </a:r>
            <a:r>
              <a:rPr lang="en-US" sz="20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sym typeface="Montserrat Light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sym typeface="Montserrat Light"/>
              </a:rPr>
              <a:t>thích</a:t>
            </a:r>
            <a:r>
              <a:rPr lang="en-US" sz="20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sym typeface="Montserrat Light"/>
              </a:rPr>
              <a:t>hợp</a:t>
            </a:r>
            <a:r>
              <a:rPr lang="en-US" sz="20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sym typeface="Montserrat Light"/>
              </a:rPr>
              <a:t>vào</a:t>
            </a:r>
            <a:r>
              <a:rPr lang="en-US" sz="20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sym typeface="Montserrat Light"/>
              </a:rPr>
              <a:t>chỗ</a:t>
            </a:r>
            <a:r>
              <a:rPr lang="en-US" sz="20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sym typeface="Montserrat Light"/>
              </a:rPr>
              <a:t>chấm</a:t>
            </a:r>
            <a:r>
              <a:rPr lang="en-US" sz="2000" b="1" dirty="0">
                <a:solidFill>
                  <a:schemeClr val="bg1"/>
                </a:solidFill>
                <a:latin typeface="+mj-lt"/>
                <a:sym typeface="Montserrat Light"/>
              </a:rPr>
              <a:t>:</a:t>
            </a:r>
            <a:endParaRPr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17B4B573-5FF2-4C6A-B25A-21E52A20A5EA}"/>
              </a:ext>
            </a:extLst>
          </p:cNvPr>
          <p:cNvSpPr/>
          <p:nvPr/>
        </p:nvSpPr>
        <p:spPr>
          <a:xfrm>
            <a:off x="206418" y="1842130"/>
            <a:ext cx="4129618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/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      12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3,4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4 ngày 12 giờ = ............... giờ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+mj-lt"/>
                  </a:rPr>
                  <a:t> giờ = ............... phút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blipFill>
                <a:blip r:embed="rId4"/>
                <a:stretch>
                  <a:fillRect l="-2302" r="-863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CB92EEEE-363B-486A-9B63-51E279DEC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4320" y="1842130"/>
            <a:ext cx="522786" cy="768433"/>
          </a:xfrm>
          <a:prstGeom prst="rect">
            <a:avLst/>
          </a:prstGeom>
        </p:spPr>
      </p:pic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7690866" y="-49308"/>
            <a:ext cx="1627639" cy="11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91B30-BDBE-45D0-B7D7-1292C38509C4}"/>
              </a:ext>
            </a:extLst>
          </p:cNvPr>
          <p:cNvSpPr txBox="1"/>
          <p:nvPr/>
        </p:nvSpPr>
        <p:spPr>
          <a:xfrm>
            <a:off x="2471895" y="2013075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288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71A9AE-D2C3-4B3C-AC67-D2C0E43C4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0" b="99391" l="800" r="97300">
                        <a14:foregroundMark x1="3900" y1="29036" x2="8800" y2="28731"/>
                        <a14:foregroundMark x1="29000" y1="6701" x2="45200" y2="6701"/>
                        <a14:foregroundMark x1="45200" y1="6701" x2="46300" y2="7716"/>
                        <a14:foregroundMark x1="34400" y1="54010" x2="37100" y2="54010"/>
                        <a14:foregroundMark x1="36800" y1="60406" x2="41700" y2="66599"/>
                        <a14:foregroundMark x1="34600" y1="51269" x2="37300" y2="59391"/>
                        <a14:foregroundMark x1="30300" y1="53706" x2="37100" y2="56954"/>
                        <a14:foregroundMark x1="18100" y1="44061" x2="19800" y2="48020"/>
                        <a14:foregroundMark x1="49300" y1="58883" x2="82700" y2="79898"/>
                        <a14:foregroundMark x1="79000" y1="65076" x2="62800" y2="84264"/>
                        <a14:foregroundMark x1="62800" y1="84264" x2="62200" y2="87107"/>
                        <a14:foregroundMark x1="65400" y1="64365" x2="73600" y2="88122"/>
                        <a14:foregroundMark x1="73600" y1="88122" x2="73600" y2="88629"/>
                        <a14:foregroundMark x1="51700" y1="74010" x2="67300" y2="88020"/>
                        <a14:foregroundMark x1="67300" y1="88020" x2="67300" y2="88629"/>
                        <a14:foregroundMark x1="41500" y1="71574" x2="44200" y2="71066"/>
                        <a14:foregroundMark x1="34400" y1="93096" x2="35600" y2="95736"/>
                        <a14:foregroundMark x1="34600" y1="94315" x2="34900" y2="93604"/>
                        <a14:foregroundMark x1="35400" y1="93299" x2="34400" y2="94822"/>
                        <a14:foregroundMark x1="37300" y1="91777" x2="37100" y2="96548"/>
                        <a14:foregroundMark x1="33400" y1="62132" x2="42400" y2="66091"/>
                        <a14:foregroundMark x1="43900" y1="60609" x2="46600" y2="69036"/>
                        <a14:foregroundMark x1="91400" y1="61624" x2="92600" y2="79695"/>
                        <a14:foregroundMark x1="40500" y1="41117" x2="37800" y2="42335"/>
                        <a14:foregroundMark x1="96800" y1="61421" x2="97300" y2="68528"/>
                        <a14:foregroundMark x1="33400" y1="1320" x2="39000" y2="2538"/>
                        <a14:foregroundMark x1="61700" y1="98985" x2="73600" y2="98274"/>
                        <a14:foregroundMark x1="18400" y1="20000" x2="19600" y2="18782"/>
                        <a14:foregroundMark x1="37100" y1="14315" x2="35700" y2="15533"/>
                        <a14:foregroundMark x1="33400" y1="99391" x2="36700" y2="96447"/>
                        <a14:foregroundMark x1="45200" y1="90558" x2="44600" y2="89645"/>
                        <a14:foregroundMark x1="800" y1="31675" x2="1800" y2="31269"/>
                        <a14:foregroundMark x1="64600" y1="51574" x2="65800" y2="52487"/>
                        <a14:foregroundMark x1="66600" y1="54010" x2="78100" y2="53909"/>
                        <a14:foregroundMark x1="78100" y1="53909" x2="78400" y2="53807"/>
                        <a14:foregroundMark x1="66800" y1="54619" x2="78500" y2="54112"/>
                        <a14:foregroundMark x1="78500" y1="54112" x2="78500" y2="541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6446" y="431680"/>
            <a:ext cx="4424127" cy="4357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3AA27-1DE9-4DF0-B01F-6D2A31AD9AEF}"/>
              </a:ext>
            </a:extLst>
          </p:cNvPr>
          <p:cNvSpPr txBox="1"/>
          <p:nvPr/>
        </p:nvSpPr>
        <p:spPr>
          <a:xfrm>
            <a:off x="6454322" y="3222264"/>
            <a:ext cx="2243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12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x 12 (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  = 288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97328-6A4F-4154-B2BF-F2E8561E1C41}"/>
              </a:ext>
            </a:extLst>
          </p:cNvPr>
          <p:cNvSpPr txBox="1"/>
          <p:nvPr/>
        </p:nvSpPr>
        <p:spPr>
          <a:xfrm>
            <a:off x="6316254" y="3222264"/>
            <a:ext cx="2381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3,4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x 3,4 (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   = 81,6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7DBDAD-7EC7-4938-8F6A-CEE31478CDFF}"/>
              </a:ext>
            </a:extLst>
          </p:cNvPr>
          <p:cNvSpPr txBox="1"/>
          <p:nvPr/>
        </p:nvSpPr>
        <p:spPr>
          <a:xfrm>
            <a:off x="2137133" y="2567437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81,6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D3B96-F8D8-4CB4-8C1E-754AFBFCFBCE}"/>
              </a:ext>
            </a:extLst>
          </p:cNvPr>
          <p:cNvSpPr txBox="1"/>
          <p:nvPr/>
        </p:nvSpPr>
        <p:spPr>
          <a:xfrm>
            <a:off x="2801351" y="3100688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108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1ED8A0-B16A-49DC-BAD0-4B7DDBA7643E}"/>
              </a:ext>
            </a:extLst>
          </p:cNvPr>
          <p:cNvSpPr txBox="1"/>
          <p:nvPr/>
        </p:nvSpPr>
        <p:spPr>
          <a:xfrm>
            <a:off x="6525184" y="2873254"/>
            <a:ext cx="2381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4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x 4 (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= 96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96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+ 12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= 108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DFCEAF-60F5-4D68-B9F6-B228E08A36D8}"/>
              </a:ext>
            </a:extLst>
          </p:cNvPr>
          <p:cNvSpPr txBox="1"/>
          <p:nvPr/>
        </p:nvSpPr>
        <p:spPr>
          <a:xfrm>
            <a:off x="1523563" y="3898566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30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CD0942-E128-4C6A-9A6B-FCC726374716}"/>
                  </a:ext>
                </a:extLst>
              </p:cNvPr>
              <p:cNvSpPr txBox="1"/>
              <p:nvPr/>
            </p:nvSpPr>
            <p:spPr>
              <a:xfrm>
                <a:off x="6454322" y="3176662"/>
                <a:ext cx="2381848" cy="1151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1 </a:t>
                </a:r>
                <a:r>
                  <a:rPr lang="en-US" sz="2000" dirty="0" err="1">
                    <a:latin typeface="+mj-lt"/>
                  </a:rPr>
                  <a:t>giờ</a:t>
                </a:r>
                <a:r>
                  <a:rPr lang="en-US" sz="2000" dirty="0">
                    <a:latin typeface="+mj-lt"/>
                  </a:rPr>
                  <a:t> = 60 </a:t>
                </a:r>
                <a:r>
                  <a:rPr lang="en-US" sz="2000" dirty="0" err="1">
                    <a:latin typeface="+mj-lt"/>
                  </a:rPr>
                  <a:t>phút</a:t>
                </a:r>
                <a:endParaRPr lang="en-US" sz="2000" dirty="0">
                  <a:latin typeface="+mj-lt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giờ</a:t>
                </a:r>
                <a:r>
                  <a:rPr lang="en-US" sz="2000" dirty="0">
                    <a:latin typeface="+mj-lt"/>
                  </a:rPr>
                  <a:t> =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phút</a:t>
                </a:r>
                <a:r>
                  <a:rPr lang="en-US" sz="2000" dirty="0">
                    <a:latin typeface="+mj-lt"/>
                  </a:rPr>
                  <a:t>) </a:t>
                </a:r>
              </a:p>
              <a:p>
                <a:r>
                  <a:rPr lang="en-US" sz="2000" dirty="0">
                    <a:latin typeface="+mj-lt"/>
                  </a:rPr>
                  <a:t>          = 30 </a:t>
                </a:r>
                <a:r>
                  <a:rPr lang="en-US" sz="2000" dirty="0" err="1">
                    <a:latin typeface="+mj-lt"/>
                  </a:rPr>
                  <a:t>phút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CD0942-E128-4C6A-9A6B-FCC72637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322" y="3176662"/>
                <a:ext cx="2381848" cy="1151021"/>
              </a:xfrm>
              <a:prstGeom prst="rect">
                <a:avLst/>
              </a:prstGeom>
              <a:blipFill>
                <a:blip r:embed="rId10"/>
                <a:stretch>
                  <a:fillRect l="-2813" t="-2116" b="-8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31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7" grpId="1"/>
      <p:bldP spid="18" grpId="0"/>
      <p:bldP spid="18" grpId="1"/>
      <p:bldP spid="19" grpId="0"/>
      <p:bldP spid="20" grpId="0"/>
      <p:bldP spid="21" grpId="0"/>
      <p:bldP spid="21" grpId="1"/>
      <p:bldP spid="22" grpId="0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E65B28-1B04-4EDF-BEC9-67F5C4709005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D5B5-0CAA-4E4D-AC15-EA2FDA888303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FFD966">
              <a:alpha val="43137"/>
            </a:srgbClr>
          </a:solidFill>
          <a:ln w="57150">
            <a:solidFill>
              <a:srgbClr val="DF5327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782266" y="155275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01.</a:t>
            </a:r>
            <a:endParaRPr sz="3200">
              <a:latin typeface="+mj-lt"/>
            </a:endParaRPr>
          </a:p>
        </p:txBody>
      </p:sp>
      <p:sp>
        <p:nvSpPr>
          <p:cNvPr id="344" name="Google Shape;344;p44"/>
          <p:cNvSpPr/>
          <p:nvPr/>
        </p:nvSpPr>
        <p:spPr>
          <a:xfrm rot="5400000">
            <a:off x="2173512" y="-1606234"/>
            <a:ext cx="1416059" cy="5130208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16437" y="1121786"/>
            <a:ext cx="5686798" cy="8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thích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chỗ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sym typeface="Montserrat Light"/>
              </a:rPr>
              <a:t>chấm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Montserrat Light"/>
              </a:rPr>
              <a:t>:</a:t>
            </a:r>
            <a:endParaRPr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7690866" y="-49308"/>
            <a:ext cx="1627639" cy="11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07BBE60D-8EC0-4613-B97A-B684C530FC82}"/>
              </a:ext>
            </a:extLst>
          </p:cNvPr>
          <p:cNvSpPr/>
          <p:nvPr/>
        </p:nvSpPr>
        <p:spPr>
          <a:xfrm flipH="1">
            <a:off x="226887" y="1766689"/>
            <a:ext cx="4345113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2D44B5-0040-4250-90B9-2E6385F21CEE}"/>
              </a:ext>
            </a:extLst>
          </p:cNvPr>
          <p:cNvSpPr txBox="1"/>
          <p:nvPr/>
        </p:nvSpPr>
        <p:spPr>
          <a:xfrm>
            <a:off x="240474" y="1932783"/>
            <a:ext cx="4455671" cy="224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      1,6 </a:t>
            </a:r>
            <a:r>
              <a:rPr lang="en-US" sz="2400" dirty="0" err="1">
                <a:latin typeface="+mj-lt"/>
              </a:rPr>
              <a:t>giờ</a:t>
            </a:r>
            <a:r>
              <a:rPr lang="en-US" sz="2400" dirty="0">
                <a:latin typeface="+mj-lt"/>
              </a:rPr>
              <a:t> = ............... </a:t>
            </a:r>
            <a:r>
              <a:rPr lang="en-US" sz="2400" dirty="0" err="1">
                <a:latin typeface="+mj-lt"/>
              </a:rPr>
              <a:t>phút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2 </a:t>
            </a:r>
            <a:r>
              <a:rPr lang="en-US" sz="2400" dirty="0" err="1">
                <a:latin typeface="+mj-lt"/>
              </a:rPr>
              <a:t>giờ</a:t>
            </a:r>
            <a:r>
              <a:rPr lang="en-US" sz="2400" dirty="0">
                <a:latin typeface="+mj-lt"/>
              </a:rPr>
              <a:t> 15 </a:t>
            </a:r>
            <a:r>
              <a:rPr lang="en-US" sz="2400" dirty="0" err="1">
                <a:latin typeface="+mj-lt"/>
              </a:rPr>
              <a:t>phút</a:t>
            </a:r>
            <a:r>
              <a:rPr lang="en-US" sz="2400" dirty="0">
                <a:latin typeface="+mj-lt"/>
              </a:rPr>
              <a:t> = ................ </a:t>
            </a:r>
            <a:r>
              <a:rPr lang="en-US" sz="2400" dirty="0" err="1">
                <a:latin typeface="+mj-lt"/>
              </a:rPr>
              <a:t>phút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2,5 </a:t>
            </a:r>
            <a:r>
              <a:rPr lang="en-US" sz="2400" dirty="0" err="1">
                <a:latin typeface="+mj-lt"/>
              </a:rPr>
              <a:t>phút</a:t>
            </a:r>
            <a:r>
              <a:rPr lang="en-US" sz="2400" dirty="0">
                <a:latin typeface="+mj-lt"/>
              </a:rPr>
              <a:t> = ............... </a:t>
            </a:r>
            <a:r>
              <a:rPr lang="en-US" sz="2400" dirty="0" err="1">
                <a:latin typeface="+mj-lt"/>
              </a:rPr>
              <a:t>giây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4 </a:t>
            </a:r>
            <a:r>
              <a:rPr lang="en-US" sz="2400" dirty="0" err="1">
                <a:latin typeface="+mj-lt"/>
              </a:rPr>
              <a:t>phút</a:t>
            </a:r>
            <a:r>
              <a:rPr lang="en-US" sz="2400" dirty="0">
                <a:latin typeface="+mj-lt"/>
              </a:rPr>
              <a:t> 25 </a:t>
            </a:r>
            <a:r>
              <a:rPr lang="en-US" sz="2400" dirty="0" err="1">
                <a:latin typeface="+mj-lt"/>
              </a:rPr>
              <a:t>giây</a:t>
            </a:r>
            <a:r>
              <a:rPr lang="en-US" sz="2400" dirty="0">
                <a:latin typeface="+mj-lt"/>
              </a:rPr>
              <a:t> = ...............</a:t>
            </a:r>
            <a:r>
              <a:rPr lang="en-US" sz="2400" dirty="0" err="1">
                <a:latin typeface="+mj-lt"/>
              </a:rPr>
              <a:t>giây</a:t>
            </a:r>
            <a:endParaRPr lang="en-US" sz="2400" dirty="0"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7D0F2A3-CC12-4C5B-9A4D-D41367B67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6888" y="1766689"/>
            <a:ext cx="547981" cy="768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91B30-BDBE-45D0-B7D7-1292C38509C4}"/>
              </a:ext>
            </a:extLst>
          </p:cNvPr>
          <p:cNvSpPr txBox="1"/>
          <p:nvPr/>
        </p:nvSpPr>
        <p:spPr>
          <a:xfrm>
            <a:off x="2247469" y="1964513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96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C02E55-2859-4DDE-900F-5D90235FA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0" b="99391" l="800" r="97300">
                        <a14:foregroundMark x1="3900" y1="29036" x2="8800" y2="28731"/>
                        <a14:foregroundMark x1="29000" y1="6701" x2="45200" y2="6701"/>
                        <a14:foregroundMark x1="45200" y1="6701" x2="46300" y2="7716"/>
                        <a14:foregroundMark x1="34400" y1="54010" x2="37100" y2="54010"/>
                        <a14:foregroundMark x1="36800" y1="60406" x2="41700" y2="66599"/>
                        <a14:foregroundMark x1="34600" y1="51269" x2="37300" y2="59391"/>
                        <a14:foregroundMark x1="30300" y1="53706" x2="37100" y2="56954"/>
                        <a14:foregroundMark x1="18100" y1="44061" x2="19800" y2="48020"/>
                        <a14:foregroundMark x1="49300" y1="58883" x2="82700" y2="79898"/>
                        <a14:foregroundMark x1="79000" y1="65076" x2="62800" y2="84264"/>
                        <a14:foregroundMark x1="62800" y1="84264" x2="62200" y2="87107"/>
                        <a14:foregroundMark x1="65400" y1="64365" x2="73600" y2="88122"/>
                        <a14:foregroundMark x1="73600" y1="88122" x2="73600" y2="88629"/>
                        <a14:foregroundMark x1="51700" y1="74010" x2="67300" y2="88020"/>
                        <a14:foregroundMark x1="67300" y1="88020" x2="67300" y2="88629"/>
                        <a14:foregroundMark x1="41500" y1="71574" x2="44200" y2="71066"/>
                        <a14:foregroundMark x1="34400" y1="93096" x2="35600" y2="95736"/>
                        <a14:foregroundMark x1="34600" y1="94315" x2="34900" y2="93604"/>
                        <a14:foregroundMark x1="35400" y1="93299" x2="34400" y2="94822"/>
                        <a14:foregroundMark x1="37300" y1="91777" x2="37100" y2="96548"/>
                        <a14:foregroundMark x1="33400" y1="62132" x2="42400" y2="66091"/>
                        <a14:foregroundMark x1="43900" y1="60609" x2="46600" y2="69036"/>
                        <a14:foregroundMark x1="91400" y1="61624" x2="92600" y2="79695"/>
                        <a14:foregroundMark x1="40500" y1="41117" x2="37800" y2="42335"/>
                        <a14:foregroundMark x1="96800" y1="61421" x2="97300" y2="68528"/>
                        <a14:foregroundMark x1="33400" y1="1320" x2="39000" y2="2538"/>
                        <a14:foregroundMark x1="61700" y1="98985" x2="73600" y2="98274"/>
                        <a14:foregroundMark x1="18400" y1="20000" x2="19600" y2="18782"/>
                        <a14:foregroundMark x1="37100" y1="14315" x2="35700" y2="15533"/>
                        <a14:foregroundMark x1="33400" y1="99391" x2="36700" y2="96447"/>
                        <a14:foregroundMark x1="45200" y1="90558" x2="44600" y2="89645"/>
                        <a14:foregroundMark x1="800" y1="31675" x2="1800" y2="31269"/>
                        <a14:foregroundMark x1="64600" y1="51574" x2="65800" y2="52487"/>
                        <a14:foregroundMark x1="66600" y1="54010" x2="78100" y2="53909"/>
                        <a14:foregroundMark x1="78100" y1="53909" x2="78400" y2="53807"/>
                        <a14:foregroundMark x1="66800" y1="54619" x2="78500" y2="54112"/>
                        <a14:foregroundMark x1="78500" y1="54112" x2="78500" y2="541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1794" y="431680"/>
            <a:ext cx="4424127" cy="4357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3AA27-1DE9-4DF0-B01F-6D2A31AD9AEF}"/>
              </a:ext>
            </a:extLst>
          </p:cNvPr>
          <p:cNvSpPr txBox="1"/>
          <p:nvPr/>
        </p:nvSpPr>
        <p:spPr>
          <a:xfrm>
            <a:off x="6357803" y="3222264"/>
            <a:ext cx="234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</a:rPr>
              <a:t>1 giờ = 60 phút</a:t>
            </a:r>
          </a:p>
          <a:p>
            <a:r>
              <a:rPr lang="en-US" sz="2000">
                <a:latin typeface="+mj-lt"/>
              </a:rPr>
              <a:t>1,6 giờ = 60 x 1,6 (phút)</a:t>
            </a:r>
          </a:p>
          <a:p>
            <a:r>
              <a:rPr lang="en-US" sz="2000">
                <a:latin typeface="+mj-lt"/>
              </a:rPr>
              <a:t>             = 96 phút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97328-6A4F-4154-B2BF-F2E8561E1C41}"/>
              </a:ext>
            </a:extLst>
          </p:cNvPr>
          <p:cNvSpPr txBox="1"/>
          <p:nvPr/>
        </p:nvSpPr>
        <p:spPr>
          <a:xfrm>
            <a:off x="6108237" y="3111087"/>
            <a:ext cx="310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= 60 </a:t>
            </a:r>
            <a:r>
              <a:rPr lang="en-US" sz="2000" dirty="0" err="1">
                <a:latin typeface="+mj-lt"/>
              </a:rPr>
              <a:t>phút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= 60 x 2 (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= 120 </a:t>
            </a:r>
            <a:r>
              <a:rPr lang="en-US" sz="2000" dirty="0" err="1">
                <a:latin typeface="+mj-lt"/>
              </a:rPr>
              <a:t>phút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120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+ 15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135 </a:t>
            </a:r>
            <a:r>
              <a:rPr lang="en-US" sz="2000" dirty="0" err="1">
                <a:latin typeface="+mj-lt"/>
              </a:rPr>
              <a:t>phút</a:t>
            </a:r>
            <a:endParaRPr lang="en-US" sz="20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7DBDAD-7EC7-4938-8F6A-CEE31478CDFF}"/>
              </a:ext>
            </a:extLst>
          </p:cNvPr>
          <p:cNvSpPr txBox="1"/>
          <p:nvPr/>
        </p:nvSpPr>
        <p:spPr>
          <a:xfrm>
            <a:off x="2953969" y="2527573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135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D3B96-F8D8-4CB4-8C1E-754AFBFCFBCE}"/>
              </a:ext>
            </a:extLst>
          </p:cNvPr>
          <p:cNvSpPr txBox="1"/>
          <p:nvPr/>
        </p:nvSpPr>
        <p:spPr>
          <a:xfrm>
            <a:off x="2156373" y="3081518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150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1ED8A0-B16A-49DC-BAD0-4B7DDBA7643E}"/>
              </a:ext>
            </a:extLst>
          </p:cNvPr>
          <p:cNvSpPr txBox="1"/>
          <p:nvPr/>
        </p:nvSpPr>
        <p:spPr>
          <a:xfrm>
            <a:off x="6173944" y="3081518"/>
            <a:ext cx="2568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= 60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2,5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60 x 2,5 (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     = 150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DFCEAF-60F5-4D68-B9F6-B228E08A36D8}"/>
              </a:ext>
            </a:extLst>
          </p:cNvPr>
          <p:cNvSpPr txBox="1"/>
          <p:nvPr/>
        </p:nvSpPr>
        <p:spPr>
          <a:xfrm>
            <a:off x="3164116" y="3607226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265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CD0942-E128-4C6A-9A6B-FCC726374716}"/>
              </a:ext>
            </a:extLst>
          </p:cNvPr>
          <p:cNvSpPr txBox="1"/>
          <p:nvPr/>
        </p:nvSpPr>
        <p:spPr>
          <a:xfrm>
            <a:off x="6199071" y="3107080"/>
            <a:ext cx="2925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60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4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60 x 4 (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) </a:t>
            </a:r>
          </a:p>
          <a:p>
            <a:r>
              <a:rPr lang="en-US" sz="2000" dirty="0">
                <a:latin typeface="+mj-lt"/>
              </a:rPr>
              <a:t>             = 240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240 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 + 25 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 = 265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5793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7" grpId="0"/>
      <p:bldP spid="7" grpId="1"/>
      <p:bldP spid="18" grpId="0"/>
      <p:bldP spid="18" grpId="1"/>
      <p:bldP spid="19" grpId="0"/>
      <p:bldP spid="20" grpId="0"/>
      <p:bldP spid="21" grpId="0"/>
      <p:bldP spid="21" grpId="1"/>
      <p:bldP spid="22" grpId="0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34;p44">
            <a:extLst>
              <a:ext uri="{FF2B5EF4-FFF2-40B4-BE49-F238E27FC236}">
                <a16:creationId xmlns:a16="http://schemas.microsoft.com/office/drawing/2014/main" id="{F5A1C601-3B98-4E73-8BD7-9F3B785B4553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21" name="Google Shape;344;p44">
            <a:extLst>
              <a:ext uri="{FF2B5EF4-FFF2-40B4-BE49-F238E27FC236}">
                <a16:creationId xmlns:a16="http://schemas.microsoft.com/office/drawing/2014/main" id="{98117424-C6A2-4FCF-8E9E-B1269CDEBB28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" name="Google Shape;333;p44">
            <a:extLst>
              <a:ext uri="{FF2B5EF4-FFF2-40B4-BE49-F238E27FC236}">
                <a16:creationId xmlns:a16="http://schemas.microsoft.com/office/drawing/2014/main" id="{D06BA39B-1355-4B23-9805-34798A967CF7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DC4E9-18C4-4416-A7FE-8692A9B704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7111"/>
          <a:stretch/>
        </p:blipFill>
        <p:spPr>
          <a:xfrm>
            <a:off x="2334770" y="236316"/>
            <a:ext cx="6338050" cy="4730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A33AA-19A2-4F3F-829F-27BEC9A3C21F}"/>
              </a:ext>
            </a:extLst>
          </p:cNvPr>
          <p:cNvSpPr txBox="1"/>
          <p:nvPr/>
        </p:nvSpPr>
        <p:spPr>
          <a:xfrm>
            <a:off x="3112175" y="777060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a) 2 năm 5 tháng + 13 năm 6 tháng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EBA37A-652B-4BB6-83E3-13A3083FCBC3}"/>
              </a:ext>
            </a:extLst>
          </p:cNvPr>
          <p:cNvSpPr txBox="1"/>
          <p:nvPr/>
        </p:nvSpPr>
        <p:spPr>
          <a:xfrm>
            <a:off x="3721775" y="2311220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b) 4 ngày 21 giờ + 5 ngày 15 giờ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354979-9E6C-453B-B0EB-45BE658E170A}"/>
              </a:ext>
            </a:extLst>
          </p:cNvPr>
          <p:cNvSpPr txBox="1"/>
          <p:nvPr/>
        </p:nvSpPr>
        <p:spPr>
          <a:xfrm>
            <a:off x="3112175" y="3957140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c) 13 giờ 34 phút + 6 giờ 35 phút</a:t>
            </a:r>
          </a:p>
        </p:txBody>
      </p:sp>
      <p:pic>
        <p:nvPicPr>
          <p:cNvPr id="1026" name="Picture 2" descr="131 Cartoon Of Christopher Columbus Illustrations &amp;amp; Clip Art - iStock">
            <a:extLst>
              <a:ext uri="{FF2B5EF4-FFF2-40B4-BE49-F238E27FC236}">
                <a16:creationId xmlns:a16="http://schemas.microsoft.com/office/drawing/2014/main" id="{95FF3084-ACAD-435D-AC2F-35ECD18C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332" y="2125595"/>
            <a:ext cx="2298552" cy="30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59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4003A2-83BF-4BFF-A267-7DA9FD4B5BAE}"/>
              </a:ext>
            </a:extLst>
          </p:cNvPr>
          <p:cNvSpPr txBox="1"/>
          <p:nvPr/>
        </p:nvSpPr>
        <p:spPr>
          <a:xfrm>
            <a:off x="554005" y="787463"/>
            <a:ext cx="7628739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0375" algn="just">
              <a:lnSpc>
                <a:spcPct val="115000"/>
              </a:lnSpc>
              <a:spcAft>
                <a:spcPts val="1200"/>
              </a:spcAft>
            </a:pP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Muốn cộng</a:t>
            </a:r>
            <a:r>
              <a:rPr lang="vi-VN" sz="2400" spc="-1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số </a:t>
            </a:r>
            <a:r>
              <a:rPr lang="vi-VN" sz="240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thời</a:t>
            </a:r>
            <a:r>
              <a:rPr lang="vi-VN" sz="2400" spc="-1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gian ta</a:t>
            </a:r>
            <a:r>
              <a:rPr lang="vi-VN" sz="2400" spc="-1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làm</a:t>
            </a:r>
            <a:r>
              <a:rPr lang="vi-VN" sz="2400" spc="-1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như</a:t>
            </a:r>
            <a:r>
              <a:rPr lang="vi-VN" sz="2400" spc="-1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sau:</a:t>
            </a:r>
            <a:endParaRPr lang="en-US" sz="2400">
              <a:latin typeface="+mn-lt"/>
              <a:ea typeface="#9Slide02 Noi dung dai" panose="02000000000000000000" pitchFamily="2" charset="0"/>
              <a:cs typeface="Times New Roman"/>
            </a:endParaRPr>
          </a:p>
          <a:p>
            <a:pPr marL="460375" algn="just">
              <a:lnSpc>
                <a:spcPct val="115000"/>
              </a:lnSpc>
              <a:spcAft>
                <a:spcPts val="1200"/>
              </a:spcAft>
            </a:pPr>
            <a:r>
              <a:rPr lang="en-US" sz="2400" b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- </a:t>
            </a:r>
            <a:r>
              <a:rPr lang="vi-VN" sz="2400" b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B</a:t>
            </a:r>
            <a:r>
              <a:rPr lang="vi-VN" sz="2400" b="1" spc="-15" baseline="-17543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1</a:t>
            </a:r>
            <a:r>
              <a:rPr lang="vi-VN" sz="2400" b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 </a:t>
            </a:r>
            <a:r>
              <a:rPr lang="vi-VN" sz="2400" b="1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Đặt tính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(các số </a:t>
            </a:r>
            <a:r>
              <a:rPr lang="vi-VN" sz="2000" i="1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thời gian cùng một loại đơn </a:t>
            </a:r>
            <a:r>
              <a:rPr lang="vi-VN" sz="2000" i="1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vị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thẳng </a:t>
            </a:r>
            <a:r>
              <a:rPr lang="vi-VN" sz="2000" i="1" spc="-68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cột</a:t>
            </a:r>
            <a:r>
              <a:rPr lang="vi-VN" sz="2000" i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với nhau</a:t>
            </a:r>
            <a:r>
              <a:rPr lang="vi-VN" sz="2400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)</a:t>
            </a:r>
            <a:r>
              <a:rPr lang="en-US" sz="2400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endParaRPr lang="vi-VN" sz="2400">
              <a:solidFill>
                <a:srgbClr val="DF5327"/>
              </a:solidFill>
              <a:latin typeface="+mn-lt"/>
              <a:ea typeface="#9Slide02 Noi dung dai" panose="02000000000000000000" pitchFamily="2" charset="0"/>
              <a:cs typeface="Times New Roman"/>
            </a:endParaRPr>
          </a:p>
          <a:p>
            <a:pPr marL="455296" algn="just">
              <a:lnSpc>
                <a:spcPct val="115000"/>
              </a:lnSpc>
              <a:spcAft>
                <a:spcPts val="1200"/>
              </a:spcAft>
              <a:tabLst>
                <a:tab pos="663575" algn="l"/>
              </a:tabLst>
            </a:pPr>
            <a:r>
              <a:rPr lang="en-US" sz="2400" b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- </a:t>
            </a:r>
            <a:r>
              <a:rPr lang="vi-VN" sz="2400" b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B</a:t>
            </a:r>
            <a:r>
              <a:rPr lang="vi-VN" sz="2400" b="1" spc="-15" baseline="-17543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2</a:t>
            </a:r>
            <a:r>
              <a:rPr lang="vi-VN" sz="2400" b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r>
              <a:rPr lang="vi-VN" sz="2400" b="1" spc="-5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b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Tính</a:t>
            </a:r>
            <a:r>
              <a:rPr lang="vi-VN" sz="2400" b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(cộng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như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cộng 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các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số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tự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nhiên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theo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từng loại đơn</a:t>
            </a:r>
            <a:r>
              <a:rPr lang="en-US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vị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và</a:t>
            </a:r>
            <a:r>
              <a:rPr lang="vi-VN" sz="2000" i="1" spc="-1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giữ</a:t>
            </a:r>
            <a:r>
              <a:rPr lang="vi-VN" sz="2000" i="1" spc="-1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nguyên tên đơn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vị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ở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từng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cột)</a:t>
            </a:r>
            <a:r>
              <a:rPr lang="en-US" sz="2400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endParaRPr lang="en-US" sz="2400">
              <a:solidFill>
                <a:schemeClr val="tx2">
                  <a:lumMod val="25000"/>
                </a:schemeClr>
              </a:solidFill>
              <a:latin typeface="+mn-lt"/>
              <a:ea typeface="#9Slide02 Noi dung dai" panose="02000000000000000000" pitchFamily="2" charset="0"/>
              <a:cs typeface="Times New Roman"/>
            </a:endParaRPr>
          </a:p>
          <a:p>
            <a:pPr marL="455295" algn="just">
              <a:lnSpc>
                <a:spcPct val="115000"/>
              </a:lnSpc>
              <a:spcAft>
                <a:spcPts val="1200"/>
              </a:spcAft>
            </a:pPr>
            <a:r>
              <a:rPr lang="en-US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	   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Chuyển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đổi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đơn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vị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 để</a:t>
            </a:r>
            <a:r>
              <a:rPr lang="vi-VN" sz="2400" spc="-1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được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kết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quả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cuối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cùng (nếu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có)</a:t>
            </a:r>
            <a:r>
              <a:rPr lang="en-US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endParaRPr lang="vi-VN" sz="2400">
              <a:solidFill>
                <a:schemeClr val="accent5">
                  <a:lumMod val="75000"/>
                </a:schemeClr>
              </a:solidFill>
              <a:latin typeface="+mn-lt"/>
              <a:ea typeface="#9Slide02 Noi dung dai" panose="02000000000000000000" pitchFamily="2" charset="0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EB89A-A2E8-4221-A597-B4897BA7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50" y="3303229"/>
            <a:ext cx="507974" cy="5079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51FF559-2B9E-4714-ABDA-0665953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671652"/>
            <a:ext cx="7717500" cy="1006938"/>
          </a:xfrm>
        </p:spPr>
        <p:txBody>
          <a:bodyPr/>
          <a:lstStyle/>
          <a:p>
            <a:r>
              <a:rPr lang="en-US">
                <a:latin typeface="+mn-lt"/>
              </a:rPr>
              <a:t>Muốn cộng số đo thời gian ta làm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329074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4;p44">
            <a:extLst>
              <a:ext uri="{FF2B5EF4-FFF2-40B4-BE49-F238E27FC236}">
                <a16:creationId xmlns:a16="http://schemas.microsoft.com/office/drawing/2014/main" id="{35716422-35DA-4528-B477-6BAAC0AE1404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7" name="Google Shape;344;p44">
            <a:extLst>
              <a:ext uri="{FF2B5EF4-FFF2-40B4-BE49-F238E27FC236}">
                <a16:creationId xmlns:a16="http://schemas.microsoft.com/office/drawing/2014/main" id="{BF95EC08-9598-47C7-85A7-7595E8E627FC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" name="Google Shape;333;p44">
            <a:extLst>
              <a:ext uri="{FF2B5EF4-FFF2-40B4-BE49-F238E27FC236}">
                <a16:creationId xmlns:a16="http://schemas.microsoft.com/office/drawing/2014/main" id="{11AC2E1C-84E6-4F79-906C-21FADD445334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BB4281-79D5-4AE4-929C-F835CC809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75867"/>
          <a:stretch/>
        </p:blipFill>
        <p:spPr>
          <a:xfrm>
            <a:off x="2878729" y="691318"/>
            <a:ext cx="6338050" cy="15662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59173E-81D4-474E-8494-9862BBBC2B5E}"/>
              </a:ext>
            </a:extLst>
          </p:cNvPr>
          <p:cNvSpPr txBox="1"/>
          <p:nvPr/>
        </p:nvSpPr>
        <p:spPr>
          <a:xfrm>
            <a:off x="3631994" y="1259005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a) 2 năm 5 tháng + 13 năm 6 tháng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370C6-FBA4-4C44-BB80-B70E7EBA4650}"/>
              </a:ext>
            </a:extLst>
          </p:cNvPr>
          <p:cNvSpPr txBox="1"/>
          <p:nvPr/>
        </p:nvSpPr>
        <p:spPr>
          <a:xfrm>
            <a:off x="4579154" y="2261922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2 năm   5 tháng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B161F4-7802-4A22-AC70-67A2724FF790}"/>
              </a:ext>
            </a:extLst>
          </p:cNvPr>
          <p:cNvSpPr txBox="1"/>
          <p:nvPr/>
        </p:nvSpPr>
        <p:spPr>
          <a:xfrm>
            <a:off x="4427143" y="2737683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13 năm   6 tháng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BA0221-212A-4FD5-8ED8-008780780C36}"/>
              </a:ext>
            </a:extLst>
          </p:cNvPr>
          <p:cNvSpPr txBox="1"/>
          <p:nvPr/>
        </p:nvSpPr>
        <p:spPr>
          <a:xfrm>
            <a:off x="4427143" y="3213443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15 năm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5E204B-00D5-4931-A327-3A94C3F31D23}"/>
              </a:ext>
            </a:extLst>
          </p:cNvPr>
          <p:cNvSpPr txBox="1"/>
          <p:nvPr/>
        </p:nvSpPr>
        <p:spPr>
          <a:xfrm>
            <a:off x="4180443" y="24690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40619E-C01A-4925-8CC5-1886052D7D9A}"/>
              </a:ext>
            </a:extLst>
          </p:cNvPr>
          <p:cNvCxnSpPr/>
          <p:nvPr/>
        </p:nvCxnSpPr>
        <p:spPr>
          <a:xfrm>
            <a:off x="4311072" y="3199348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BD9530-CF62-4540-A600-AB7C3BAA14F0}"/>
              </a:ext>
            </a:extLst>
          </p:cNvPr>
          <p:cNvSpPr txBox="1"/>
          <p:nvPr/>
        </p:nvSpPr>
        <p:spPr>
          <a:xfrm>
            <a:off x="5500508" y="321707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11 tháng</a:t>
            </a:r>
            <a:endParaRPr lang="en-US" sz="2400"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F5AABE9-C249-4CDF-987B-AB8A77FA8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1273954">
            <a:off x="860249" y="1860880"/>
            <a:ext cx="2716543" cy="186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E20E3-D3F3-401D-9878-319B332795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494" b="76427"/>
          <a:stretch/>
        </p:blipFill>
        <p:spPr>
          <a:xfrm>
            <a:off x="261586" y="3755561"/>
            <a:ext cx="8620828" cy="8784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413E29-637F-4F85-8EE1-CC6DDF7F372E}"/>
              </a:ext>
            </a:extLst>
          </p:cNvPr>
          <p:cNvSpPr txBox="1"/>
          <p:nvPr/>
        </p:nvSpPr>
        <p:spPr>
          <a:xfrm>
            <a:off x="1112983" y="4044662"/>
            <a:ext cx="713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-80">
                <a:solidFill>
                  <a:sysClr val="windowText" lastClr="000000"/>
                </a:solidFill>
                <a:latin typeface="+mj-lt"/>
                <a:ea typeface="#9Slide02 Noi dung dai" panose="02000000000000000000" pitchFamily="2" charset="0"/>
              </a:rPr>
              <a:t>Vậy: 2 năm 5 tháng + 13 năm 6 tháng = </a:t>
            </a:r>
            <a:r>
              <a:rPr lang="en-US" sz="2200" b="1" spc="-80">
                <a:solidFill>
                  <a:srgbClr val="A22424"/>
                </a:solidFill>
                <a:latin typeface="+mj-lt"/>
                <a:ea typeface="#9Slide02 Noi dung dai" panose="02000000000000000000" pitchFamily="2" charset="0"/>
              </a:rPr>
              <a:t>15 năm 11 tháng</a:t>
            </a:r>
          </a:p>
        </p:txBody>
      </p:sp>
    </p:spTree>
    <p:extLst>
      <p:ext uri="{BB962C8B-B14F-4D97-AF65-F5344CB8AC3E}">
        <p14:creationId xmlns:p14="http://schemas.microsoft.com/office/powerpoint/2010/main" val="974128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4;p44">
            <a:extLst>
              <a:ext uri="{FF2B5EF4-FFF2-40B4-BE49-F238E27FC236}">
                <a16:creationId xmlns:a16="http://schemas.microsoft.com/office/drawing/2014/main" id="{6ED165FC-E32D-4555-8415-1F8BA4217A5A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8" name="Google Shape;344;p44">
            <a:extLst>
              <a:ext uri="{FF2B5EF4-FFF2-40B4-BE49-F238E27FC236}">
                <a16:creationId xmlns:a16="http://schemas.microsoft.com/office/drawing/2014/main" id="{6D9A2F4C-2357-4910-AC75-1392E1DD2791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" name="Google Shape;333;p44">
            <a:extLst>
              <a:ext uri="{FF2B5EF4-FFF2-40B4-BE49-F238E27FC236}">
                <a16:creationId xmlns:a16="http://schemas.microsoft.com/office/drawing/2014/main" id="{884E3F6C-5FEB-4FE4-A0AC-6953D7CF1202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0CE70B-8C05-49FE-B421-0DF34907C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906" t="21667" r="8463" b="54982"/>
          <a:stretch/>
        </p:blipFill>
        <p:spPr>
          <a:xfrm>
            <a:off x="2636236" y="410214"/>
            <a:ext cx="5729911" cy="1563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6FA31-5D72-4891-A771-B8D0898089B4}"/>
              </a:ext>
            </a:extLst>
          </p:cNvPr>
          <p:cNvSpPr txBox="1"/>
          <p:nvPr/>
        </p:nvSpPr>
        <p:spPr>
          <a:xfrm>
            <a:off x="3963868" y="1094548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b) 4 ngày 21 giờ + 5 ngày 15 giờ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C7DDB-24E3-425B-85B6-49A11DA1A0C2}"/>
              </a:ext>
            </a:extLst>
          </p:cNvPr>
          <p:cNvSpPr txBox="1"/>
          <p:nvPr/>
        </p:nvSpPr>
        <p:spPr>
          <a:xfrm>
            <a:off x="5091218" y="202674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4 ngày 21 giờ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9B7DB-E40F-4200-AA1E-3B9A1D432922}"/>
              </a:ext>
            </a:extLst>
          </p:cNvPr>
          <p:cNvSpPr txBox="1"/>
          <p:nvPr/>
        </p:nvSpPr>
        <p:spPr>
          <a:xfrm>
            <a:off x="5091218" y="246356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5 ngày 15 giờ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B2074-9085-4897-84C8-4919E93E171B}"/>
              </a:ext>
            </a:extLst>
          </p:cNvPr>
          <p:cNvSpPr txBox="1"/>
          <p:nvPr/>
        </p:nvSpPr>
        <p:spPr>
          <a:xfrm>
            <a:off x="5084064" y="29856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9 ngày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2D9D1-CD20-455A-BC88-108AD261C588}"/>
              </a:ext>
            </a:extLst>
          </p:cNvPr>
          <p:cNvSpPr txBox="1"/>
          <p:nvPr/>
        </p:nvSpPr>
        <p:spPr>
          <a:xfrm>
            <a:off x="4692507" y="223384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1DBA66-3F41-4A54-9122-20D2A594B85E}"/>
              </a:ext>
            </a:extLst>
          </p:cNvPr>
          <p:cNvCxnSpPr/>
          <p:nvPr/>
        </p:nvCxnSpPr>
        <p:spPr>
          <a:xfrm>
            <a:off x="4823136" y="296417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3-B8B3-4DBA-A32E-6F0A66AA4395}"/>
              </a:ext>
            </a:extLst>
          </p:cNvPr>
          <p:cNvSpPr txBox="1"/>
          <p:nvPr/>
        </p:nvSpPr>
        <p:spPr>
          <a:xfrm>
            <a:off x="6087383" y="298567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36 giờ</a:t>
            </a:r>
            <a:endParaRPr lang="en-US" sz="240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41364-3E57-4535-9854-0447B1459655}"/>
              </a:ext>
            </a:extLst>
          </p:cNvPr>
          <p:cNvSpPr txBox="1"/>
          <p:nvPr/>
        </p:nvSpPr>
        <p:spPr>
          <a:xfrm>
            <a:off x="4383548" y="33620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2">
                    <a:lumMod val="25000"/>
                  </a:schemeClr>
                </a:solidFill>
                <a:latin typeface="+mj-lt"/>
                <a:ea typeface="#9Slide02 Noi dung dai" panose="02000000000000000000" pitchFamily="2" charset="0"/>
              </a:rPr>
              <a:t>hay 10 ngày 12 giờ</a:t>
            </a:r>
            <a:endParaRPr lang="en-US" sz="240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8CE4F23-0FB6-43B8-A312-49D17D4697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4474" r="26800"/>
          <a:stretch/>
        </p:blipFill>
        <p:spPr>
          <a:xfrm flipH="1">
            <a:off x="1626159" y="1686121"/>
            <a:ext cx="2392820" cy="21864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995B42-5B15-4504-837E-8D517EA569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494" b="76427"/>
          <a:stretch/>
        </p:blipFill>
        <p:spPr>
          <a:xfrm>
            <a:off x="261586" y="3755561"/>
            <a:ext cx="8620828" cy="878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06ACFF-2893-4D28-BAC5-BE5269EC4A1C}"/>
              </a:ext>
            </a:extLst>
          </p:cNvPr>
          <p:cNvSpPr txBox="1"/>
          <p:nvPr/>
        </p:nvSpPr>
        <p:spPr>
          <a:xfrm>
            <a:off x="1189186" y="4044662"/>
            <a:ext cx="713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ysClr val="windowText" lastClr="000000"/>
                </a:solidFill>
                <a:latin typeface="+mj-lt"/>
                <a:ea typeface="#9Slide02 Noi dung dai" panose="02000000000000000000" pitchFamily="2" charset="0"/>
              </a:rPr>
              <a:t>Vậy: 4 ngày 21 giờ + 5 ngày 15 giờ = </a:t>
            </a:r>
            <a:r>
              <a:rPr lang="en-US" sz="2200" b="1">
                <a:solidFill>
                  <a:srgbClr val="A22424"/>
                </a:solidFill>
                <a:latin typeface="+mj-lt"/>
                <a:ea typeface="#9Slide02 Noi dung dai" panose="02000000000000000000" pitchFamily="2" charset="0"/>
              </a:rPr>
              <a:t>10 ngày 12 giờ</a:t>
            </a:r>
          </a:p>
        </p:txBody>
      </p:sp>
    </p:spTree>
    <p:extLst>
      <p:ext uri="{BB962C8B-B14F-4D97-AF65-F5344CB8AC3E}">
        <p14:creationId xmlns:p14="http://schemas.microsoft.com/office/powerpoint/2010/main" val="16074533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umbus Day Minitheme by Slidesgo">
  <a:themeElements>
    <a:clrScheme name="Simple Light">
      <a:dk1>
        <a:srgbClr val="4F2D1E"/>
      </a:dk1>
      <a:lt1>
        <a:srgbClr val="FFFFFF"/>
      </a:lt1>
      <a:dk2>
        <a:srgbClr val="B88754"/>
      </a:dk2>
      <a:lt2>
        <a:srgbClr val="B3E1F4"/>
      </a:lt2>
      <a:accent1>
        <a:srgbClr val="FFBA48"/>
      </a:accent1>
      <a:accent2>
        <a:srgbClr val="A22424"/>
      </a:accent2>
      <a:accent3>
        <a:srgbClr val="F6E5CA"/>
      </a:accent3>
      <a:accent4>
        <a:srgbClr val="E0BF8D"/>
      </a:accent4>
      <a:accent5>
        <a:srgbClr val="814924"/>
      </a:accent5>
      <a:accent6>
        <a:srgbClr val="A87959"/>
      </a:accent6>
      <a:hlink>
        <a:srgbClr val="9E23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3010</TotalTime>
  <Words>916</Words>
  <Application>Microsoft Office PowerPoint</Application>
  <PresentationFormat>On-screen Show (16:9)</PresentationFormat>
  <Paragraphs>162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Leckerli One</vt:lpstr>
      <vt:lpstr>Manjari</vt:lpstr>
      <vt:lpstr>Berkshire Swash</vt:lpstr>
      <vt:lpstr>Cambria Math</vt:lpstr>
      <vt:lpstr>Arial</vt:lpstr>
      <vt:lpstr>Times New Roman</vt:lpstr>
      <vt:lpstr>#9Slide02 Noi dung dai</vt:lpstr>
      <vt:lpstr>#9Slide02 Noi dung rat dai</vt:lpstr>
      <vt:lpstr>Montserrat Light</vt:lpstr>
      <vt:lpstr>PPTMON theme</vt:lpstr>
      <vt:lpstr>Columbus Day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Muốn cộng số đo thời gian ta làm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18</cp:revision>
  <dcterms:modified xsi:type="dcterms:W3CDTF">2023-03-01T06:00:21Z</dcterms:modified>
  <cp:category>9Slide.vn</cp:category>
</cp:coreProperties>
</file>