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702" r:id="rId3"/>
  </p:sldMasterIdLst>
  <p:notesMasterIdLst>
    <p:notesMasterId r:id="rId33"/>
  </p:notesMasterIdLst>
  <p:sldIdLst>
    <p:sldId id="307" r:id="rId4"/>
    <p:sldId id="301" r:id="rId5"/>
    <p:sldId id="256" r:id="rId6"/>
    <p:sldId id="257" r:id="rId7"/>
    <p:sldId id="262" r:id="rId8"/>
    <p:sldId id="258" r:id="rId9"/>
    <p:sldId id="282" r:id="rId10"/>
    <p:sldId id="263" r:id="rId11"/>
    <p:sldId id="292" r:id="rId12"/>
    <p:sldId id="274" r:id="rId13"/>
    <p:sldId id="293" r:id="rId14"/>
    <p:sldId id="294" r:id="rId15"/>
    <p:sldId id="264" r:id="rId16"/>
    <p:sldId id="265" r:id="rId17"/>
    <p:sldId id="295" r:id="rId18"/>
    <p:sldId id="296" r:id="rId19"/>
    <p:sldId id="297" r:id="rId20"/>
    <p:sldId id="270" r:id="rId21"/>
    <p:sldId id="269" r:id="rId22"/>
    <p:sldId id="298" r:id="rId23"/>
    <p:sldId id="271" r:id="rId24"/>
    <p:sldId id="275" r:id="rId25"/>
    <p:sldId id="302" r:id="rId26"/>
    <p:sldId id="303" r:id="rId27"/>
    <p:sldId id="304" r:id="rId28"/>
    <p:sldId id="305" r:id="rId29"/>
    <p:sldId id="306" r:id="rId30"/>
    <p:sldId id="300" r:id="rId31"/>
    <p:sldId id="299" r:id="rId32"/>
  </p:sldIdLst>
  <p:sldSz cx="9144000" cy="5143500" type="screen16x9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Yeseva One" charset="0"/>
      <p:regular r:id="rId38"/>
    </p:embeddedFont>
    <p:embeddedFont>
      <p:font typeface="黑体" pitchFamily="49" charset="-122"/>
      <p:regular r:id="rId39"/>
    </p:embeddedFont>
    <p:embeddedFont>
      <p:font typeface="Rajdhani" charset="0"/>
      <p:regular r:id="rId40"/>
      <p:bold r:id="rId41"/>
    </p:embeddedFont>
    <p:embeddedFont>
      <p:font typeface="Quicksand Medium" charset="0"/>
      <p:regular r:id="rId42"/>
      <p:bold r:id="rId43"/>
    </p:embeddedFont>
    <p:embeddedFont>
      <p:font typeface="宋体" pitchFamily="2" charset="-122"/>
      <p:regular r:id="rId44"/>
    </p:embeddedFont>
    <p:embeddedFont>
      <p:font typeface="Palatino Linotype" pitchFamily="18" charset="0"/>
      <p:regular r:id="rId45"/>
      <p:bold r:id="rId46"/>
      <p:italic r:id="rId47"/>
      <p:boldItalic r:id="rId48"/>
    </p:embeddedFont>
    <p:embeddedFont>
      <p:font typeface="Amatic SC" charset="-79"/>
      <p:regular r:id="rId49"/>
      <p:bold r:id="rId50"/>
    </p:embeddedFont>
    <p:embeddedFont>
      <p:font typeface="等线" charset="-122"/>
      <p:regular r:id="rId51"/>
      <p:bold r:id="rId52"/>
    </p:embeddedFont>
    <p:embeddedFont>
      <p:font typeface="Assistant Medium" charset="-79"/>
      <p:regular r:id="rId53"/>
      <p:bold r:id="rId54"/>
    </p:embeddedFont>
    <p:embeddedFont>
      <p:font typeface="Nunito" charset="0"/>
      <p:regular r:id="rId55"/>
      <p:bold r:id="rId56"/>
      <p:italic r:id="rId57"/>
      <p:boldItalic r:id="rId58"/>
    </p:embeddedFont>
    <p:embeddedFont>
      <p:font typeface="Livvic" charset="0"/>
      <p:regular r:id="rId59"/>
      <p:bold r:id="rId60"/>
      <p:italic r:id="rId61"/>
      <p:boldItalic r:id="rId62"/>
    </p:embeddedFont>
    <p:embeddedFont>
      <p:font typeface="Roboto Condensed Light" charset="0"/>
      <p:regular r:id="rId63"/>
      <p:italic r:id="rId64"/>
    </p:embeddedFont>
    <p:embeddedFont>
      <p:font typeface="Assistant" charset="-79"/>
      <p:regular r:id="rId65"/>
      <p:bold r:id="rId66"/>
    </p:embeddedFont>
    <p:embeddedFont>
      <p:font typeface="Bebas Neue" charset="0"/>
      <p:regular r:id="rId67"/>
    </p:embeddedFont>
    <p:embeddedFont>
      <p:font typeface="Arial Black" pitchFamily="34" charset="0"/>
      <p:bold r:id="rId68"/>
    </p:embeddedFont>
    <p:embeddedFont>
      <p:font typeface="Lato Regular" charset="0"/>
      <p:regular r:id="rId69"/>
    </p:embeddedFont>
    <p:embeddedFont>
      <p:font typeface="Lato Hairline" charset="0"/>
      <p:regular r:id="rId70"/>
      <p:italic r:id="rId71"/>
    </p:embeddedFont>
    <p:embeddedFont>
      <p:font typeface="Lato Light" charset="0"/>
      <p:regular r:id="rId72"/>
      <p:italic r:id="rId73"/>
    </p:embeddedFont>
  </p:embeddedFontLst>
  <p:custDataLst>
    <p:tags r:id="rId7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EB104"/>
    <a:srgbClr val="FB252A"/>
    <a:srgbClr val="EE046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728" autoAdjust="0"/>
  </p:normalViewPr>
  <p:slideViewPr>
    <p:cSldViewPr snapToGrid="0">
      <p:cViewPr varScale="1">
        <p:scale>
          <a:sx n="86" d="100"/>
          <a:sy n="86" d="100"/>
        </p:scale>
        <p:origin x="-82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3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7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font" Target="fonts/font40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72" Type="http://schemas.openxmlformats.org/officeDocument/2006/relationships/font" Target="fonts/font3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font" Target="fonts/font3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79154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40573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111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cf44e839e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cf44e839e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cd2d49482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cd2d49482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5854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51517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26331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d2479e252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d2479e252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d2479e252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d2479e252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840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cd2d49482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cd2d49482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d2479e252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d2479e252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55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0592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1761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88655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1635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cf44e839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cf44e839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9708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23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99" name="Google Shape;599;p23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600" name="Google Shape;600;p2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23"/>
          <p:cNvSpPr txBox="1">
            <a:spLocks noGrp="1"/>
          </p:cNvSpPr>
          <p:nvPr>
            <p:ph type="title" hasCustomPrompt="1"/>
          </p:nvPr>
        </p:nvSpPr>
        <p:spPr>
          <a:xfrm>
            <a:off x="3955364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23"/>
          <p:cNvSpPr txBox="1">
            <a:spLocks noGrp="1"/>
          </p:cNvSpPr>
          <p:nvPr>
            <p:ph type="title" idx="2"/>
          </p:nvPr>
        </p:nvSpPr>
        <p:spPr>
          <a:xfrm>
            <a:off x="3423613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23"/>
          <p:cNvSpPr txBox="1">
            <a:spLocks noGrp="1"/>
          </p:cNvSpPr>
          <p:nvPr>
            <p:ph type="title" idx="3"/>
          </p:nvPr>
        </p:nvSpPr>
        <p:spPr>
          <a:xfrm>
            <a:off x="3423612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0" name="Google Shape;610;p23"/>
          <p:cNvSpPr txBox="1">
            <a:spLocks noGrp="1"/>
          </p:cNvSpPr>
          <p:nvPr>
            <p:ph type="title" idx="4" hasCustomPrompt="1"/>
          </p:nvPr>
        </p:nvSpPr>
        <p:spPr>
          <a:xfrm>
            <a:off x="1282480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23"/>
          <p:cNvSpPr txBox="1">
            <a:spLocks noGrp="1"/>
          </p:cNvSpPr>
          <p:nvPr>
            <p:ph type="title" idx="5"/>
          </p:nvPr>
        </p:nvSpPr>
        <p:spPr>
          <a:xfrm>
            <a:off x="75077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2" name="Google Shape;612;p23"/>
          <p:cNvSpPr txBox="1">
            <a:spLocks noGrp="1"/>
          </p:cNvSpPr>
          <p:nvPr>
            <p:ph type="title" idx="6"/>
          </p:nvPr>
        </p:nvSpPr>
        <p:spPr>
          <a:xfrm>
            <a:off x="7507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3" name="Google Shape;613;p23"/>
          <p:cNvSpPr txBox="1">
            <a:spLocks noGrp="1"/>
          </p:cNvSpPr>
          <p:nvPr>
            <p:ph type="title" idx="7" hasCustomPrompt="1"/>
          </p:nvPr>
        </p:nvSpPr>
        <p:spPr>
          <a:xfrm>
            <a:off x="6628247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4" name="Google Shape;614;p23"/>
          <p:cNvSpPr txBox="1">
            <a:spLocks noGrp="1"/>
          </p:cNvSpPr>
          <p:nvPr>
            <p:ph type="title" idx="8"/>
          </p:nvPr>
        </p:nvSpPr>
        <p:spPr>
          <a:xfrm>
            <a:off x="609642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idx="9"/>
          </p:nvPr>
        </p:nvSpPr>
        <p:spPr>
          <a:xfrm>
            <a:off x="60965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6" name="Google Shape;616;p23"/>
          <p:cNvSpPr txBox="1">
            <a:spLocks noGrp="1"/>
          </p:cNvSpPr>
          <p:nvPr>
            <p:ph type="title" idx="13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3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4"/>
          <p:cNvGrpSpPr/>
          <p:nvPr/>
        </p:nvGrpSpPr>
        <p:grpSpPr>
          <a:xfrm>
            <a:off x="-2471461" y="-584781"/>
            <a:ext cx="15514944" cy="8915340"/>
            <a:chOff x="-2471461" y="-584781"/>
            <a:chExt cx="15514944" cy="8915340"/>
          </a:xfrm>
        </p:grpSpPr>
        <p:sp>
          <p:nvSpPr>
            <p:cNvPr id="619" name="Google Shape;619;p24"/>
            <p:cNvSpPr/>
            <p:nvPr/>
          </p:nvSpPr>
          <p:spPr>
            <a:xfrm rot="-9878429">
              <a:off x="-2319388" y="-138503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" name="Google Shape;620;p24"/>
            <p:cNvGrpSpPr/>
            <p:nvPr/>
          </p:nvGrpSpPr>
          <p:grpSpPr>
            <a:xfrm rot="-10799910">
              <a:off x="216141" y="4198632"/>
              <a:ext cx="289982" cy="530948"/>
              <a:chOff x="5850477" y="3901125"/>
              <a:chExt cx="76223" cy="139565"/>
            </a:xfrm>
          </p:grpSpPr>
          <p:sp>
            <p:nvSpPr>
              <p:cNvPr id="621" name="Google Shape;621;p24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4"/>
              <p:cNvSpPr/>
              <p:nvPr/>
            </p:nvSpPr>
            <p:spPr>
              <a:xfrm>
                <a:off x="5870044" y="3987386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4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4"/>
              <p:cNvSpPr/>
              <p:nvPr/>
            </p:nvSpPr>
            <p:spPr>
              <a:xfrm>
                <a:off x="5877394" y="403026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4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4"/>
              <p:cNvSpPr/>
              <p:nvPr/>
            </p:nvSpPr>
            <p:spPr>
              <a:xfrm>
                <a:off x="5863291" y="390112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7" name="Google Shape;627;p24"/>
            <p:cNvGrpSpPr/>
            <p:nvPr/>
          </p:nvGrpSpPr>
          <p:grpSpPr>
            <a:xfrm rot="-2023058">
              <a:off x="4111659" y="3821522"/>
              <a:ext cx="4155021" cy="3663981"/>
              <a:chOff x="3141775" y="2797950"/>
              <a:chExt cx="2059150" cy="1815800"/>
            </a:xfrm>
          </p:grpSpPr>
          <p:sp>
            <p:nvSpPr>
              <p:cNvPr id="628" name="Google Shape;628;p24"/>
              <p:cNvSpPr/>
              <p:nvPr/>
            </p:nvSpPr>
            <p:spPr>
              <a:xfrm>
                <a:off x="3202075" y="2853350"/>
                <a:ext cx="1939775" cy="1703775"/>
              </a:xfrm>
              <a:custGeom>
                <a:avLst/>
                <a:gdLst/>
                <a:ahLst/>
                <a:cxnLst/>
                <a:rect l="l" t="t" r="r" b="b"/>
                <a:pathLst>
                  <a:path w="77591" h="68151" fill="none" extrusionOk="0">
                    <a:moveTo>
                      <a:pt x="67857" y="68150"/>
                    </a:moveTo>
                    <a:cubicBezTo>
                      <a:pt x="66400" y="68150"/>
                      <a:pt x="64967" y="67575"/>
                      <a:pt x="63559" y="66987"/>
                    </a:cubicBezTo>
                    <a:cubicBezTo>
                      <a:pt x="63032" y="66779"/>
                      <a:pt x="62518" y="66558"/>
                      <a:pt x="61992" y="66375"/>
                    </a:cubicBezTo>
                    <a:cubicBezTo>
                      <a:pt x="57694" y="64881"/>
                      <a:pt x="52833" y="65481"/>
                      <a:pt x="48548" y="65995"/>
                    </a:cubicBezTo>
                    <a:cubicBezTo>
                      <a:pt x="46417" y="66252"/>
                      <a:pt x="43993" y="66558"/>
                      <a:pt x="41728" y="66056"/>
                    </a:cubicBezTo>
                    <a:cubicBezTo>
                      <a:pt x="39818" y="65640"/>
                      <a:pt x="38091" y="64697"/>
                      <a:pt x="36402" y="63779"/>
                    </a:cubicBezTo>
                    <a:lnTo>
                      <a:pt x="25003" y="57547"/>
                    </a:lnTo>
                    <a:cubicBezTo>
                      <a:pt x="23999" y="56996"/>
                      <a:pt x="23533" y="56420"/>
                      <a:pt x="23607" y="55784"/>
                    </a:cubicBezTo>
                    <a:cubicBezTo>
                      <a:pt x="23644" y="55502"/>
                      <a:pt x="23791" y="55257"/>
                      <a:pt x="23950" y="55025"/>
                    </a:cubicBezTo>
                    <a:cubicBezTo>
                      <a:pt x="24060" y="54853"/>
                      <a:pt x="24158" y="54682"/>
                      <a:pt x="24219" y="54498"/>
                    </a:cubicBezTo>
                    <a:cubicBezTo>
                      <a:pt x="24403" y="53972"/>
                      <a:pt x="24244" y="53421"/>
                      <a:pt x="24035" y="52833"/>
                    </a:cubicBezTo>
                    <a:cubicBezTo>
                      <a:pt x="23888" y="52355"/>
                      <a:pt x="23717" y="51853"/>
                      <a:pt x="23778" y="51364"/>
                    </a:cubicBezTo>
                    <a:cubicBezTo>
                      <a:pt x="23950" y="49833"/>
                      <a:pt x="25725" y="49429"/>
                      <a:pt x="27280" y="49086"/>
                    </a:cubicBezTo>
                    <a:cubicBezTo>
                      <a:pt x="27623" y="49001"/>
                      <a:pt x="27929" y="48939"/>
                      <a:pt x="28235" y="48854"/>
                    </a:cubicBezTo>
                    <a:cubicBezTo>
                      <a:pt x="29839" y="48425"/>
                      <a:pt x="31247" y="47225"/>
                      <a:pt x="32080" y="45572"/>
                    </a:cubicBezTo>
                    <a:cubicBezTo>
                      <a:pt x="32900" y="43932"/>
                      <a:pt x="33022" y="42095"/>
                      <a:pt x="32410" y="40540"/>
                    </a:cubicBezTo>
                    <a:cubicBezTo>
                      <a:pt x="32031" y="39560"/>
                      <a:pt x="31370" y="38667"/>
                      <a:pt x="30757" y="37773"/>
                    </a:cubicBezTo>
                    <a:cubicBezTo>
                      <a:pt x="29778" y="36389"/>
                      <a:pt x="28774" y="34981"/>
                      <a:pt x="28798" y="33292"/>
                    </a:cubicBezTo>
                    <a:cubicBezTo>
                      <a:pt x="28798" y="32863"/>
                      <a:pt x="28896" y="32520"/>
                      <a:pt x="29055" y="32263"/>
                    </a:cubicBezTo>
                    <a:cubicBezTo>
                      <a:pt x="29288" y="31945"/>
                      <a:pt x="29643" y="31761"/>
                      <a:pt x="29998" y="31590"/>
                    </a:cubicBezTo>
                    <a:cubicBezTo>
                      <a:pt x="30096" y="31541"/>
                      <a:pt x="30194" y="31479"/>
                      <a:pt x="30280" y="31430"/>
                    </a:cubicBezTo>
                    <a:cubicBezTo>
                      <a:pt x="32447" y="30231"/>
                      <a:pt x="32839" y="27231"/>
                      <a:pt x="32508" y="24819"/>
                    </a:cubicBezTo>
                    <a:cubicBezTo>
                      <a:pt x="32349" y="23815"/>
                      <a:pt x="32092" y="22529"/>
                      <a:pt x="31259" y="21562"/>
                    </a:cubicBezTo>
                    <a:cubicBezTo>
                      <a:pt x="30561" y="20741"/>
                      <a:pt x="29264" y="20154"/>
                      <a:pt x="28137" y="20644"/>
                    </a:cubicBezTo>
                    <a:cubicBezTo>
                      <a:pt x="27696" y="20839"/>
                      <a:pt x="27329" y="21195"/>
                      <a:pt x="26974" y="21537"/>
                    </a:cubicBezTo>
                    <a:cubicBezTo>
                      <a:pt x="26533" y="21966"/>
                      <a:pt x="26080" y="22394"/>
                      <a:pt x="25468" y="22541"/>
                    </a:cubicBezTo>
                    <a:cubicBezTo>
                      <a:pt x="24709" y="22725"/>
                      <a:pt x="23950" y="22419"/>
                      <a:pt x="23203" y="22113"/>
                    </a:cubicBezTo>
                    <a:cubicBezTo>
                      <a:pt x="22382" y="21782"/>
                      <a:pt x="21611" y="21476"/>
                      <a:pt x="20852" y="21782"/>
                    </a:cubicBezTo>
                    <a:cubicBezTo>
                      <a:pt x="20289" y="22027"/>
                      <a:pt x="19970" y="22541"/>
                      <a:pt x="19615" y="23117"/>
                    </a:cubicBezTo>
                    <a:cubicBezTo>
                      <a:pt x="19383" y="23472"/>
                      <a:pt x="19162" y="23839"/>
                      <a:pt x="18856" y="24133"/>
                    </a:cubicBezTo>
                    <a:cubicBezTo>
                      <a:pt x="17693" y="25272"/>
                      <a:pt x="15734" y="24966"/>
                      <a:pt x="14399" y="24096"/>
                    </a:cubicBezTo>
                    <a:cubicBezTo>
                      <a:pt x="13591" y="23558"/>
                      <a:pt x="12893" y="22835"/>
                      <a:pt x="12244" y="22137"/>
                    </a:cubicBezTo>
                    <a:cubicBezTo>
                      <a:pt x="11828" y="21709"/>
                      <a:pt x="11400" y="21243"/>
                      <a:pt x="10934" y="20852"/>
                    </a:cubicBezTo>
                    <a:cubicBezTo>
                      <a:pt x="10530" y="20484"/>
                      <a:pt x="9881" y="19995"/>
                      <a:pt x="9159" y="19958"/>
                    </a:cubicBezTo>
                    <a:cubicBezTo>
                      <a:pt x="8694" y="19946"/>
                      <a:pt x="8216" y="20129"/>
                      <a:pt x="7788" y="20301"/>
                    </a:cubicBezTo>
                    <a:cubicBezTo>
                      <a:pt x="7286" y="20497"/>
                      <a:pt x="6759" y="20815"/>
                      <a:pt x="6257" y="21133"/>
                    </a:cubicBezTo>
                    <a:cubicBezTo>
                      <a:pt x="5241" y="21782"/>
                      <a:pt x="4188" y="22443"/>
                      <a:pt x="3086" y="22137"/>
                    </a:cubicBezTo>
                    <a:cubicBezTo>
                      <a:pt x="1629" y="21733"/>
                      <a:pt x="1115" y="19884"/>
                      <a:pt x="686" y="18378"/>
                    </a:cubicBezTo>
                    <a:cubicBezTo>
                      <a:pt x="637" y="18195"/>
                      <a:pt x="576" y="18011"/>
                      <a:pt x="527" y="17852"/>
                    </a:cubicBezTo>
                    <a:cubicBezTo>
                      <a:pt x="0" y="16052"/>
                      <a:pt x="368" y="14215"/>
                      <a:pt x="1482" y="13162"/>
                    </a:cubicBezTo>
                    <a:cubicBezTo>
                      <a:pt x="2143" y="12538"/>
                      <a:pt x="3000" y="12220"/>
                      <a:pt x="3833" y="11889"/>
                    </a:cubicBezTo>
                    <a:cubicBezTo>
                      <a:pt x="4200" y="11754"/>
                      <a:pt x="4567" y="11620"/>
                      <a:pt x="4923" y="11448"/>
                    </a:cubicBezTo>
                    <a:cubicBezTo>
                      <a:pt x="6098" y="10897"/>
                      <a:pt x="7175" y="9795"/>
                      <a:pt x="6943" y="8583"/>
                    </a:cubicBezTo>
                    <a:cubicBezTo>
                      <a:pt x="6918" y="8436"/>
                      <a:pt x="6857" y="8265"/>
                      <a:pt x="6808" y="8118"/>
                    </a:cubicBezTo>
                    <a:cubicBezTo>
                      <a:pt x="6698" y="7787"/>
                      <a:pt x="6588" y="7457"/>
                      <a:pt x="6673" y="7114"/>
                    </a:cubicBezTo>
                    <a:cubicBezTo>
                      <a:pt x="6857" y="6281"/>
                      <a:pt x="7726" y="6245"/>
                      <a:pt x="8645" y="6232"/>
                    </a:cubicBezTo>
                    <a:cubicBezTo>
                      <a:pt x="9245" y="6220"/>
                      <a:pt x="9857" y="6196"/>
                      <a:pt x="10322" y="5951"/>
                    </a:cubicBezTo>
                    <a:cubicBezTo>
                      <a:pt x="11228" y="5498"/>
                      <a:pt x="11302" y="4420"/>
                      <a:pt x="11387" y="3294"/>
                    </a:cubicBezTo>
                    <a:cubicBezTo>
                      <a:pt x="11449" y="2278"/>
                      <a:pt x="11522" y="1237"/>
                      <a:pt x="12208" y="563"/>
                    </a:cubicBezTo>
                    <a:cubicBezTo>
                      <a:pt x="12636" y="159"/>
                      <a:pt x="13224" y="0"/>
                      <a:pt x="13873" y="110"/>
                    </a:cubicBezTo>
                    <a:cubicBezTo>
                      <a:pt x="14852" y="294"/>
                      <a:pt x="15856" y="1078"/>
                      <a:pt x="16297" y="2020"/>
                    </a:cubicBezTo>
                    <a:cubicBezTo>
                      <a:pt x="16665" y="2792"/>
                      <a:pt x="16836" y="3649"/>
                      <a:pt x="16995" y="4457"/>
                    </a:cubicBezTo>
                    <a:cubicBezTo>
                      <a:pt x="17154" y="5241"/>
                      <a:pt x="17326" y="6049"/>
                      <a:pt x="17656" y="6771"/>
                    </a:cubicBezTo>
                    <a:cubicBezTo>
                      <a:pt x="18697" y="9061"/>
                      <a:pt x="21550" y="10457"/>
                      <a:pt x="24133" y="9955"/>
                    </a:cubicBezTo>
                    <a:cubicBezTo>
                      <a:pt x="26607" y="9477"/>
                      <a:pt x="28749" y="7408"/>
                      <a:pt x="29472" y="4812"/>
                    </a:cubicBezTo>
                    <a:cubicBezTo>
                      <a:pt x="29508" y="4702"/>
                      <a:pt x="29533" y="4579"/>
                      <a:pt x="29570" y="4469"/>
                    </a:cubicBezTo>
                    <a:cubicBezTo>
                      <a:pt x="29729" y="3796"/>
                      <a:pt x="29913" y="3098"/>
                      <a:pt x="30463" y="2669"/>
                    </a:cubicBezTo>
                    <a:cubicBezTo>
                      <a:pt x="31406" y="1910"/>
                      <a:pt x="32827" y="2437"/>
                      <a:pt x="33720" y="3318"/>
                    </a:cubicBezTo>
                    <a:cubicBezTo>
                      <a:pt x="34002" y="3600"/>
                      <a:pt x="34259" y="3894"/>
                      <a:pt x="34504" y="4175"/>
                    </a:cubicBezTo>
                    <a:cubicBezTo>
                      <a:pt x="35030" y="4775"/>
                      <a:pt x="35557" y="5400"/>
                      <a:pt x="36267" y="5755"/>
                    </a:cubicBezTo>
                    <a:cubicBezTo>
                      <a:pt x="36745" y="5988"/>
                      <a:pt x="37283" y="6098"/>
                      <a:pt x="37785" y="6196"/>
                    </a:cubicBezTo>
                    <a:cubicBezTo>
                      <a:pt x="38447" y="6318"/>
                      <a:pt x="39108" y="6465"/>
                      <a:pt x="39671" y="6857"/>
                    </a:cubicBezTo>
                    <a:cubicBezTo>
                      <a:pt x="41030" y="7824"/>
                      <a:pt x="40993" y="9857"/>
                      <a:pt x="40553" y="11314"/>
                    </a:cubicBezTo>
                    <a:cubicBezTo>
                      <a:pt x="40418" y="11754"/>
                      <a:pt x="40246" y="12195"/>
                      <a:pt x="40087" y="12624"/>
                    </a:cubicBezTo>
                    <a:cubicBezTo>
                      <a:pt x="39695" y="13689"/>
                      <a:pt x="39291" y="14766"/>
                      <a:pt x="39340" y="15893"/>
                    </a:cubicBezTo>
                    <a:cubicBezTo>
                      <a:pt x="39389" y="17154"/>
                      <a:pt x="40014" y="18354"/>
                      <a:pt x="40614" y="19517"/>
                    </a:cubicBezTo>
                    <a:cubicBezTo>
                      <a:pt x="41336" y="20913"/>
                      <a:pt x="42083" y="22345"/>
                      <a:pt x="41801" y="23876"/>
                    </a:cubicBezTo>
                    <a:cubicBezTo>
                      <a:pt x="41765" y="24170"/>
                      <a:pt x="41667" y="24464"/>
                      <a:pt x="41581" y="24733"/>
                    </a:cubicBezTo>
                    <a:cubicBezTo>
                      <a:pt x="41483" y="25039"/>
                      <a:pt x="41373" y="25357"/>
                      <a:pt x="41336" y="25688"/>
                    </a:cubicBezTo>
                    <a:cubicBezTo>
                      <a:pt x="41214" y="26521"/>
                      <a:pt x="41422" y="27463"/>
                      <a:pt x="42010" y="28590"/>
                    </a:cubicBezTo>
                    <a:cubicBezTo>
                      <a:pt x="43087" y="30720"/>
                      <a:pt x="44752" y="32030"/>
                      <a:pt x="46430" y="32116"/>
                    </a:cubicBezTo>
                    <a:cubicBezTo>
                      <a:pt x="47972" y="32177"/>
                      <a:pt x="48340" y="30867"/>
                      <a:pt x="48768" y="29373"/>
                    </a:cubicBezTo>
                    <a:cubicBezTo>
                      <a:pt x="48878" y="28994"/>
                      <a:pt x="48989" y="28590"/>
                      <a:pt x="49123" y="28210"/>
                    </a:cubicBezTo>
                    <a:cubicBezTo>
                      <a:pt x="49809" y="26264"/>
                      <a:pt x="50703" y="24917"/>
                      <a:pt x="51719" y="23374"/>
                    </a:cubicBezTo>
                    <a:cubicBezTo>
                      <a:pt x="52013" y="22933"/>
                      <a:pt x="52319" y="22468"/>
                      <a:pt x="52625" y="21978"/>
                    </a:cubicBezTo>
                    <a:cubicBezTo>
                      <a:pt x="53286" y="20937"/>
                      <a:pt x="54890" y="21354"/>
                      <a:pt x="56200" y="21684"/>
                    </a:cubicBezTo>
                    <a:cubicBezTo>
                      <a:pt x="56360" y="21733"/>
                      <a:pt x="56519" y="21770"/>
                      <a:pt x="56653" y="21807"/>
                    </a:cubicBezTo>
                    <a:cubicBezTo>
                      <a:pt x="57841" y="22101"/>
                      <a:pt x="59212" y="23056"/>
                      <a:pt x="59372" y="24488"/>
                    </a:cubicBezTo>
                    <a:cubicBezTo>
                      <a:pt x="59420" y="24917"/>
                      <a:pt x="59359" y="25345"/>
                      <a:pt x="59298" y="25774"/>
                    </a:cubicBezTo>
                    <a:cubicBezTo>
                      <a:pt x="59286" y="25933"/>
                      <a:pt x="59261" y="26080"/>
                      <a:pt x="59237" y="26251"/>
                    </a:cubicBezTo>
                    <a:cubicBezTo>
                      <a:pt x="58992" y="28541"/>
                      <a:pt x="59959" y="30794"/>
                      <a:pt x="60816" y="32765"/>
                    </a:cubicBezTo>
                    <a:cubicBezTo>
                      <a:pt x="61024" y="33279"/>
                      <a:pt x="61294" y="33855"/>
                      <a:pt x="61735" y="34234"/>
                    </a:cubicBezTo>
                    <a:cubicBezTo>
                      <a:pt x="62151" y="34589"/>
                      <a:pt x="62714" y="34761"/>
                      <a:pt x="63216" y="34883"/>
                    </a:cubicBezTo>
                    <a:cubicBezTo>
                      <a:pt x="64024" y="35079"/>
                      <a:pt x="64930" y="35116"/>
                      <a:pt x="65800" y="35153"/>
                    </a:cubicBezTo>
                    <a:cubicBezTo>
                      <a:pt x="67306" y="35214"/>
                      <a:pt x="68861" y="35275"/>
                      <a:pt x="69999" y="36157"/>
                    </a:cubicBezTo>
                    <a:cubicBezTo>
                      <a:pt x="71946" y="37638"/>
                      <a:pt x="73256" y="40099"/>
                      <a:pt x="74419" y="42291"/>
                    </a:cubicBezTo>
                    <a:cubicBezTo>
                      <a:pt x="74579" y="42560"/>
                      <a:pt x="74713" y="42842"/>
                      <a:pt x="74872" y="43111"/>
                    </a:cubicBezTo>
                    <a:cubicBezTo>
                      <a:pt x="75815" y="44862"/>
                      <a:pt x="76795" y="46662"/>
                      <a:pt x="77162" y="48670"/>
                    </a:cubicBezTo>
                    <a:cubicBezTo>
                      <a:pt x="77591" y="51045"/>
                      <a:pt x="77101" y="53457"/>
                      <a:pt x="76611" y="55331"/>
                    </a:cubicBezTo>
                    <a:cubicBezTo>
                      <a:pt x="75889" y="58086"/>
                      <a:pt x="74897" y="60767"/>
                      <a:pt x="73648" y="63301"/>
                    </a:cubicBezTo>
                    <a:cubicBezTo>
                      <a:pt x="72730" y="65175"/>
                      <a:pt x="71383" y="67391"/>
                      <a:pt x="69118" y="67991"/>
                    </a:cubicBezTo>
                    <a:cubicBezTo>
                      <a:pt x="68701" y="68113"/>
                      <a:pt x="68285" y="68150"/>
                      <a:pt x="67857" y="681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4"/>
              <p:cNvSpPr/>
              <p:nvPr/>
            </p:nvSpPr>
            <p:spPr>
              <a:xfrm>
                <a:off x="3291150" y="3022000"/>
                <a:ext cx="1763775" cy="1450325"/>
              </a:xfrm>
              <a:custGeom>
                <a:avLst/>
                <a:gdLst/>
                <a:ahLst/>
                <a:cxnLst/>
                <a:rect l="l" t="t" r="r" b="b"/>
                <a:pathLst>
                  <a:path w="70551" h="58013" fill="none" extrusionOk="0">
                    <a:moveTo>
                      <a:pt x="64294" y="58013"/>
                    </a:moveTo>
                    <a:lnTo>
                      <a:pt x="64294" y="58013"/>
                    </a:lnTo>
                    <a:cubicBezTo>
                      <a:pt x="63510" y="58013"/>
                      <a:pt x="62371" y="57547"/>
                      <a:pt x="61269" y="57094"/>
                    </a:cubicBezTo>
                    <a:cubicBezTo>
                      <a:pt x="60718" y="56862"/>
                      <a:pt x="60143" y="56629"/>
                      <a:pt x="59555" y="56433"/>
                    </a:cubicBezTo>
                    <a:cubicBezTo>
                      <a:pt x="57339" y="55649"/>
                      <a:pt x="54890" y="55282"/>
                      <a:pt x="52086" y="55282"/>
                    </a:cubicBezTo>
                    <a:cubicBezTo>
                      <a:pt x="49478" y="55282"/>
                      <a:pt x="46858" y="55600"/>
                      <a:pt x="44569" y="55894"/>
                    </a:cubicBezTo>
                    <a:cubicBezTo>
                      <a:pt x="43405" y="56041"/>
                      <a:pt x="42071" y="56200"/>
                      <a:pt x="40883" y="56200"/>
                    </a:cubicBezTo>
                    <a:cubicBezTo>
                      <a:pt x="40124" y="56200"/>
                      <a:pt x="39475" y="56139"/>
                      <a:pt x="38887" y="56017"/>
                    </a:cubicBezTo>
                    <a:cubicBezTo>
                      <a:pt x="37455" y="55711"/>
                      <a:pt x="35998" y="54915"/>
                      <a:pt x="34467" y="54070"/>
                    </a:cubicBezTo>
                    <a:cubicBezTo>
                      <a:pt x="33684" y="53654"/>
                      <a:pt x="32508" y="53188"/>
                      <a:pt x="31272" y="52711"/>
                    </a:cubicBezTo>
                    <a:cubicBezTo>
                      <a:pt x="28419" y="51621"/>
                      <a:pt x="24905" y="50262"/>
                      <a:pt x="24023" y="48364"/>
                    </a:cubicBezTo>
                    <a:cubicBezTo>
                      <a:pt x="23619" y="47446"/>
                      <a:pt x="23570" y="46405"/>
                      <a:pt x="23950" y="45793"/>
                    </a:cubicBezTo>
                    <a:cubicBezTo>
                      <a:pt x="24023" y="45671"/>
                      <a:pt x="24182" y="45671"/>
                      <a:pt x="24317" y="45671"/>
                    </a:cubicBezTo>
                    <a:cubicBezTo>
                      <a:pt x="24378" y="45671"/>
                      <a:pt x="24439" y="45671"/>
                      <a:pt x="24476" y="45658"/>
                    </a:cubicBezTo>
                    <a:lnTo>
                      <a:pt x="24488" y="45658"/>
                    </a:lnTo>
                    <a:cubicBezTo>
                      <a:pt x="24819" y="45585"/>
                      <a:pt x="25186" y="45499"/>
                      <a:pt x="25541" y="45401"/>
                    </a:cubicBezTo>
                    <a:cubicBezTo>
                      <a:pt x="28088" y="44703"/>
                      <a:pt x="30268" y="42891"/>
                      <a:pt x="31541" y="40357"/>
                    </a:cubicBezTo>
                    <a:cubicBezTo>
                      <a:pt x="32814" y="37847"/>
                      <a:pt x="32986" y="35006"/>
                      <a:pt x="32006" y="32545"/>
                    </a:cubicBezTo>
                    <a:cubicBezTo>
                      <a:pt x="31467" y="31174"/>
                      <a:pt x="30659" y="30047"/>
                      <a:pt x="29949" y="29056"/>
                    </a:cubicBezTo>
                    <a:cubicBezTo>
                      <a:pt x="29827" y="28872"/>
                      <a:pt x="29655" y="28700"/>
                      <a:pt x="29496" y="28517"/>
                    </a:cubicBezTo>
                    <a:cubicBezTo>
                      <a:pt x="29104" y="28113"/>
                      <a:pt x="28762" y="27745"/>
                      <a:pt x="28860" y="27354"/>
                    </a:cubicBezTo>
                    <a:cubicBezTo>
                      <a:pt x="29166" y="26178"/>
                      <a:pt x="29778" y="25137"/>
                      <a:pt x="30439" y="24011"/>
                    </a:cubicBezTo>
                    <a:cubicBezTo>
                      <a:pt x="31541" y="22162"/>
                      <a:pt x="32680" y="20252"/>
                      <a:pt x="32288" y="17571"/>
                    </a:cubicBezTo>
                    <a:cubicBezTo>
                      <a:pt x="32092" y="16224"/>
                      <a:pt x="31676" y="14240"/>
                      <a:pt x="30292" y="12600"/>
                    </a:cubicBezTo>
                    <a:cubicBezTo>
                      <a:pt x="29068" y="11155"/>
                      <a:pt x="27256" y="10298"/>
                      <a:pt x="25456" y="10298"/>
                    </a:cubicBezTo>
                    <a:cubicBezTo>
                      <a:pt x="24660" y="10298"/>
                      <a:pt x="23888" y="10469"/>
                      <a:pt x="23166" y="10788"/>
                    </a:cubicBezTo>
                    <a:cubicBezTo>
                      <a:pt x="22713" y="11008"/>
                      <a:pt x="22358" y="11339"/>
                      <a:pt x="22040" y="11632"/>
                    </a:cubicBezTo>
                    <a:cubicBezTo>
                      <a:pt x="21697" y="11951"/>
                      <a:pt x="21427" y="12220"/>
                      <a:pt x="21072" y="12294"/>
                    </a:cubicBezTo>
                    <a:cubicBezTo>
                      <a:pt x="21023" y="12306"/>
                      <a:pt x="20987" y="12281"/>
                      <a:pt x="20938" y="12245"/>
                    </a:cubicBezTo>
                    <a:cubicBezTo>
                      <a:pt x="20925" y="12232"/>
                      <a:pt x="20901" y="12232"/>
                      <a:pt x="20889" y="12220"/>
                    </a:cubicBezTo>
                    <a:cubicBezTo>
                      <a:pt x="20154" y="11914"/>
                      <a:pt x="19150" y="11498"/>
                      <a:pt x="17938" y="11498"/>
                    </a:cubicBezTo>
                    <a:cubicBezTo>
                      <a:pt x="17228" y="11498"/>
                      <a:pt x="16554" y="11632"/>
                      <a:pt x="15930" y="11914"/>
                    </a:cubicBezTo>
                    <a:cubicBezTo>
                      <a:pt x="14387" y="12563"/>
                      <a:pt x="13604" y="13824"/>
                      <a:pt x="13150" y="14559"/>
                    </a:cubicBezTo>
                    <a:cubicBezTo>
                      <a:pt x="13150" y="14571"/>
                      <a:pt x="13126" y="14571"/>
                      <a:pt x="13126" y="14583"/>
                    </a:cubicBezTo>
                    <a:cubicBezTo>
                      <a:pt x="13114" y="14620"/>
                      <a:pt x="13102" y="14644"/>
                      <a:pt x="13065" y="14669"/>
                    </a:cubicBezTo>
                    <a:cubicBezTo>
                      <a:pt x="12967" y="14706"/>
                      <a:pt x="12857" y="14620"/>
                      <a:pt x="12746" y="14546"/>
                    </a:cubicBezTo>
                    <a:cubicBezTo>
                      <a:pt x="12722" y="14522"/>
                      <a:pt x="12697" y="14497"/>
                      <a:pt x="12673" y="14485"/>
                    </a:cubicBezTo>
                    <a:cubicBezTo>
                      <a:pt x="12183" y="14155"/>
                      <a:pt x="11657" y="13604"/>
                      <a:pt x="11106" y="13028"/>
                    </a:cubicBezTo>
                    <a:cubicBezTo>
                      <a:pt x="10665" y="12563"/>
                      <a:pt x="10163" y="12036"/>
                      <a:pt x="9600" y="11522"/>
                    </a:cubicBezTo>
                    <a:cubicBezTo>
                      <a:pt x="9134" y="11118"/>
                      <a:pt x="7714" y="9882"/>
                      <a:pt x="5694" y="9796"/>
                    </a:cubicBezTo>
                    <a:lnTo>
                      <a:pt x="5510" y="9796"/>
                    </a:lnTo>
                    <a:cubicBezTo>
                      <a:pt x="4408" y="9796"/>
                      <a:pt x="3539" y="10139"/>
                      <a:pt x="2951" y="10371"/>
                    </a:cubicBezTo>
                    <a:cubicBezTo>
                      <a:pt x="2143" y="10690"/>
                      <a:pt x="1470" y="11118"/>
                      <a:pt x="858" y="11485"/>
                    </a:cubicBezTo>
                    <a:lnTo>
                      <a:pt x="809" y="11522"/>
                    </a:lnTo>
                    <a:cubicBezTo>
                      <a:pt x="760" y="11571"/>
                      <a:pt x="723" y="11620"/>
                      <a:pt x="662" y="11608"/>
                    </a:cubicBezTo>
                    <a:cubicBezTo>
                      <a:pt x="429" y="11510"/>
                      <a:pt x="417" y="11216"/>
                      <a:pt x="392" y="10971"/>
                    </a:cubicBezTo>
                    <a:cubicBezTo>
                      <a:pt x="392" y="10873"/>
                      <a:pt x="380" y="10763"/>
                      <a:pt x="368" y="10690"/>
                    </a:cubicBezTo>
                    <a:cubicBezTo>
                      <a:pt x="307" y="10494"/>
                      <a:pt x="258" y="10286"/>
                      <a:pt x="196" y="10102"/>
                    </a:cubicBezTo>
                    <a:cubicBezTo>
                      <a:pt x="0" y="9453"/>
                      <a:pt x="135" y="8939"/>
                      <a:pt x="233" y="8853"/>
                    </a:cubicBezTo>
                    <a:cubicBezTo>
                      <a:pt x="368" y="8694"/>
                      <a:pt x="882" y="8510"/>
                      <a:pt x="1335" y="8327"/>
                    </a:cubicBezTo>
                    <a:lnTo>
                      <a:pt x="1457" y="8290"/>
                    </a:lnTo>
                    <a:cubicBezTo>
                      <a:pt x="1849" y="8131"/>
                      <a:pt x="2315" y="7959"/>
                      <a:pt x="2780" y="7739"/>
                    </a:cubicBezTo>
                    <a:cubicBezTo>
                      <a:pt x="4212" y="7065"/>
                      <a:pt x="4849" y="5853"/>
                      <a:pt x="5474" y="4678"/>
                    </a:cubicBezTo>
                    <a:cubicBezTo>
                      <a:pt x="5865" y="3955"/>
                      <a:pt x="6233" y="3258"/>
                      <a:pt x="6759" y="2694"/>
                    </a:cubicBezTo>
                    <a:cubicBezTo>
                      <a:pt x="6967" y="2486"/>
                      <a:pt x="7273" y="2437"/>
                      <a:pt x="7579" y="2376"/>
                    </a:cubicBezTo>
                    <a:cubicBezTo>
                      <a:pt x="7800" y="2327"/>
                      <a:pt x="8045" y="2302"/>
                      <a:pt x="8265" y="2192"/>
                    </a:cubicBezTo>
                    <a:cubicBezTo>
                      <a:pt x="8755" y="1947"/>
                      <a:pt x="9061" y="1445"/>
                      <a:pt x="9318" y="1005"/>
                    </a:cubicBezTo>
                    <a:cubicBezTo>
                      <a:pt x="9636" y="466"/>
                      <a:pt x="9918" y="1"/>
                      <a:pt x="10432" y="50"/>
                    </a:cubicBezTo>
                    <a:cubicBezTo>
                      <a:pt x="10738" y="86"/>
                      <a:pt x="10787" y="429"/>
                      <a:pt x="10824" y="796"/>
                    </a:cubicBezTo>
                    <a:cubicBezTo>
                      <a:pt x="10849" y="1017"/>
                      <a:pt x="10861" y="1225"/>
                      <a:pt x="10947" y="1396"/>
                    </a:cubicBezTo>
                    <a:cubicBezTo>
                      <a:pt x="12367" y="4568"/>
                      <a:pt x="15783" y="6686"/>
                      <a:pt x="19419" y="6686"/>
                    </a:cubicBezTo>
                    <a:cubicBezTo>
                      <a:pt x="20007" y="6686"/>
                      <a:pt x="20583" y="6625"/>
                      <a:pt x="21146" y="6527"/>
                    </a:cubicBezTo>
                    <a:cubicBezTo>
                      <a:pt x="22774" y="6196"/>
                      <a:pt x="23815" y="4776"/>
                      <a:pt x="24819" y="3380"/>
                    </a:cubicBezTo>
                    <a:cubicBezTo>
                      <a:pt x="25884" y="1947"/>
                      <a:pt x="26962" y="441"/>
                      <a:pt x="28725" y="135"/>
                    </a:cubicBezTo>
                    <a:cubicBezTo>
                      <a:pt x="29227" y="50"/>
                      <a:pt x="29582" y="490"/>
                      <a:pt x="30010" y="992"/>
                    </a:cubicBezTo>
                    <a:cubicBezTo>
                      <a:pt x="30329" y="1384"/>
                      <a:pt x="30684" y="1813"/>
                      <a:pt x="31125" y="2033"/>
                    </a:cubicBezTo>
                    <a:cubicBezTo>
                      <a:pt x="32006" y="2462"/>
                      <a:pt x="32827" y="2633"/>
                      <a:pt x="33488" y="2756"/>
                    </a:cubicBezTo>
                    <a:lnTo>
                      <a:pt x="33573" y="2756"/>
                    </a:lnTo>
                    <a:cubicBezTo>
                      <a:pt x="33659" y="2756"/>
                      <a:pt x="33745" y="2756"/>
                      <a:pt x="33794" y="2817"/>
                    </a:cubicBezTo>
                    <a:cubicBezTo>
                      <a:pt x="33880" y="2939"/>
                      <a:pt x="33818" y="3135"/>
                      <a:pt x="33745" y="3355"/>
                    </a:cubicBezTo>
                    <a:cubicBezTo>
                      <a:pt x="33720" y="3417"/>
                      <a:pt x="33696" y="3490"/>
                      <a:pt x="33684" y="3551"/>
                    </a:cubicBezTo>
                    <a:cubicBezTo>
                      <a:pt x="33573" y="3894"/>
                      <a:pt x="33439" y="4262"/>
                      <a:pt x="33304" y="4653"/>
                    </a:cubicBezTo>
                    <a:lnTo>
                      <a:pt x="33304" y="4666"/>
                    </a:lnTo>
                    <a:cubicBezTo>
                      <a:pt x="32839" y="5914"/>
                      <a:pt x="32276" y="7445"/>
                      <a:pt x="32337" y="9245"/>
                    </a:cubicBezTo>
                    <a:cubicBezTo>
                      <a:pt x="32410" y="11265"/>
                      <a:pt x="33292" y="12955"/>
                      <a:pt x="33990" y="14314"/>
                    </a:cubicBezTo>
                    <a:cubicBezTo>
                      <a:pt x="34406" y="15110"/>
                      <a:pt x="34920" y="16114"/>
                      <a:pt x="34847" y="16518"/>
                    </a:cubicBezTo>
                    <a:cubicBezTo>
                      <a:pt x="34835" y="16591"/>
                      <a:pt x="34773" y="16787"/>
                      <a:pt x="34724" y="16959"/>
                    </a:cubicBezTo>
                    <a:cubicBezTo>
                      <a:pt x="34602" y="17363"/>
                      <a:pt x="34455" y="17852"/>
                      <a:pt x="34357" y="18440"/>
                    </a:cubicBezTo>
                    <a:cubicBezTo>
                      <a:pt x="34124" y="20007"/>
                      <a:pt x="34467" y="21611"/>
                      <a:pt x="35386" y="23387"/>
                    </a:cubicBezTo>
                    <a:cubicBezTo>
                      <a:pt x="37063" y="26668"/>
                      <a:pt x="39708" y="28627"/>
                      <a:pt x="42683" y="28749"/>
                    </a:cubicBezTo>
                    <a:lnTo>
                      <a:pt x="42940" y="28749"/>
                    </a:lnTo>
                    <a:cubicBezTo>
                      <a:pt x="46956" y="28749"/>
                      <a:pt x="47997" y="25089"/>
                      <a:pt x="48438" y="23521"/>
                    </a:cubicBezTo>
                    <a:cubicBezTo>
                      <a:pt x="48548" y="23178"/>
                      <a:pt x="48634" y="22848"/>
                      <a:pt x="48732" y="22566"/>
                    </a:cubicBezTo>
                    <a:cubicBezTo>
                      <a:pt x="49282" y="21011"/>
                      <a:pt x="49980" y="19946"/>
                      <a:pt x="50960" y="18477"/>
                    </a:cubicBezTo>
                    <a:cubicBezTo>
                      <a:pt x="50997" y="18428"/>
                      <a:pt x="51009" y="18379"/>
                      <a:pt x="51021" y="18342"/>
                    </a:cubicBezTo>
                    <a:cubicBezTo>
                      <a:pt x="51070" y="18232"/>
                      <a:pt x="51119" y="18122"/>
                      <a:pt x="51229" y="18073"/>
                    </a:cubicBezTo>
                    <a:cubicBezTo>
                      <a:pt x="51364" y="18011"/>
                      <a:pt x="51499" y="18097"/>
                      <a:pt x="51621" y="18134"/>
                    </a:cubicBezTo>
                    <a:cubicBezTo>
                      <a:pt x="51670" y="18171"/>
                      <a:pt x="51731" y="18183"/>
                      <a:pt x="51756" y="18195"/>
                    </a:cubicBezTo>
                    <a:lnTo>
                      <a:pt x="51780" y="18195"/>
                    </a:lnTo>
                    <a:cubicBezTo>
                      <a:pt x="51939" y="18244"/>
                      <a:pt x="52111" y="18293"/>
                      <a:pt x="52282" y="18318"/>
                    </a:cubicBezTo>
                    <a:lnTo>
                      <a:pt x="52294" y="18318"/>
                    </a:lnTo>
                    <a:cubicBezTo>
                      <a:pt x="52307" y="18318"/>
                      <a:pt x="52343" y="18318"/>
                      <a:pt x="52368" y="18354"/>
                    </a:cubicBezTo>
                    <a:cubicBezTo>
                      <a:pt x="52380" y="18379"/>
                      <a:pt x="52368" y="18428"/>
                      <a:pt x="52368" y="18465"/>
                    </a:cubicBezTo>
                    <a:cubicBezTo>
                      <a:pt x="52368" y="18477"/>
                      <a:pt x="52368" y="18477"/>
                      <a:pt x="52356" y="18489"/>
                    </a:cubicBezTo>
                    <a:cubicBezTo>
                      <a:pt x="52343" y="18648"/>
                      <a:pt x="52307" y="18856"/>
                      <a:pt x="52282" y="19089"/>
                    </a:cubicBezTo>
                    <a:cubicBezTo>
                      <a:pt x="51927" y="22285"/>
                      <a:pt x="53201" y="25199"/>
                      <a:pt x="54119" y="27317"/>
                    </a:cubicBezTo>
                    <a:cubicBezTo>
                      <a:pt x="54413" y="27990"/>
                      <a:pt x="54890" y="29129"/>
                      <a:pt x="55955" y="30011"/>
                    </a:cubicBezTo>
                    <a:cubicBezTo>
                      <a:pt x="56886" y="30806"/>
                      <a:pt x="57927" y="31149"/>
                      <a:pt x="58821" y="31357"/>
                    </a:cubicBezTo>
                    <a:cubicBezTo>
                      <a:pt x="59959" y="31639"/>
                      <a:pt x="61086" y="31688"/>
                      <a:pt x="62090" y="31725"/>
                    </a:cubicBezTo>
                    <a:cubicBezTo>
                      <a:pt x="62824" y="31761"/>
                      <a:pt x="64061" y="31810"/>
                      <a:pt x="64355" y="32019"/>
                    </a:cubicBezTo>
                    <a:cubicBezTo>
                      <a:pt x="65714" y="33059"/>
                      <a:pt x="66853" y="35190"/>
                      <a:pt x="67844" y="37051"/>
                    </a:cubicBezTo>
                    <a:cubicBezTo>
                      <a:pt x="68004" y="37345"/>
                      <a:pt x="68150" y="37626"/>
                      <a:pt x="68310" y="37896"/>
                    </a:cubicBezTo>
                    <a:cubicBezTo>
                      <a:pt x="69130" y="39414"/>
                      <a:pt x="69975" y="40969"/>
                      <a:pt x="70244" y="42438"/>
                    </a:cubicBezTo>
                    <a:cubicBezTo>
                      <a:pt x="70550" y="44152"/>
                      <a:pt x="70146" y="46111"/>
                      <a:pt x="69754" y="47630"/>
                    </a:cubicBezTo>
                    <a:cubicBezTo>
                      <a:pt x="69105" y="50152"/>
                      <a:pt x="68187" y="52625"/>
                      <a:pt x="67036" y="54964"/>
                    </a:cubicBezTo>
                    <a:cubicBezTo>
                      <a:pt x="65959" y="57131"/>
                      <a:pt x="65151" y="57743"/>
                      <a:pt x="64661" y="57866"/>
                    </a:cubicBezTo>
                    <a:cubicBezTo>
                      <a:pt x="64575" y="58000"/>
                      <a:pt x="64428" y="58013"/>
                      <a:pt x="64294" y="580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3494700" y="3128825"/>
                <a:ext cx="1476050" cy="1252600"/>
              </a:xfrm>
              <a:custGeom>
                <a:avLst/>
                <a:gdLst/>
                <a:ahLst/>
                <a:cxnLst/>
                <a:rect l="l" t="t" r="r" b="b"/>
                <a:pathLst>
                  <a:path w="59042" h="50104" fill="none" extrusionOk="0">
                    <a:moveTo>
                      <a:pt x="55454" y="50103"/>
                    </a:moveTo>
                    <a:lnTo>
                      <a:pt x="55417" y="50091"/>
                    </a:lnTo>
                    <a:cubicBezTo>
                      <a:pt x="55062" y="49956"/>
                      <a:pt x="54682" y="49797"/>
                      <a:pt x="54413" y="49699"/>
                    </a:cubicBezTo>
                    <a:lnTo>
                      <a:pt x="54388" y="49699"/>
                    </a:lnTo>
                    <a:cubicBezTo>
                      <a:pt x="53825" y="49466"/>
                      <a:pt x="53201" y="49209"/>
                      <a:pt x="52515" y="48977"/>
                    </a:cubicBezTo>
                    <a:cubicBezTo>
                      <a:pt x="49944" y="48071"/>
                      <a:pt x="47140" y="47642"/>
                      <a:pt x="43944" y="47642"/>
                    </a:cubicBezTo>
                    <a:cubicBezTo>
                      <a:pt x="41128" y="47642"/>
                      <a:pt x="38410" y="47985"/>
                      <a:pt x="36010" y="48266"/>
                    </a:cubicBezTo>
                    <a:cubicBezTo>
                      <a:pt x="34945" y="48413"/>
                      <a:pt x="33733" y="48548"/>
                      <a:pt x="32741" y="48548"/>
                    </a:cubicBezTo>
                    <a:cubicBezTo>
                      <a:pt x="32227" y="48548"/>
                      <a:pt x="31823" y="48511"/>
                      <a:pt x="31468" y="48438"/>
                    </a:cubicBezTo>
                    <a:cubicBezTo>
                      <a:pt x="30500" y="48230"/>
                      <a:pt x="29252" y="47556"/>
                      <a:pt x="27929" y="46834"/>
                    </a:cubicBezTo>
                    <a:cubicBezTo>
                      <a:pt x="26950" y="46295"/>
                      <a:pt x="25676" y="45805"/>
                      <a:pt x="24329" y="45291"/>
                    </a:cubicBezTo>
                    <a:cubicBezTo>
                      <a:pt x="23044" y="44801"/>
                      <a:pt x="21734" y="44287"/>
                      <a:pt x="20632" y="43724"/>
                    </a:cubicBezTo>
                    <a:cubicBezTo>
                      <a:pt x="20620" y="43712"/>
                      <a:pt x="20583" y="43712"/>
                      <a:pt x="20558" y="43712"/>
                    </a:cubicBezTo>
                    <a:cubicBezTo>
                      <a:pt x="20497" y="43699"/>
                      <a:pt x="20411" y="43675"/>
                      <a:pt x="20411" y="43602"/>
                    </a:cubicBezTo>
                    <a:cubicBezTo>
                      <a:pt x="20436" y="42034"/>
                      <a:pt x="21856" y="41189"/>
                      <a:pt x="23350" y="40283"/>
                    </a:cubicBezTo>
                    <a:cubicBezTo>
                      <a:pt x="24562" y="39549"/>
                      <a:pt x="25823" y="38802"/>
                      <a:pt x="26411" y="37614"/>
                    </a:cubicBezTo>
                    <a:cubicBezTo>
                      <a:pt x="28113" y="34247"/>
                      <a:pt x="28333" y="30390"/>
                      <a:pt x="27011" y="27048"/>
                    </a:cubicBezTo>
                    <a:cubicBezTo>
                      <a:pt x="26325" y="25297"/>
                      <a:pt x="25358" y="23938"/>
                      <a:pt x="24574" y="22848"/>
                    </a:cubicBezTo>
                    <a:cubicBezTo>
                      <a:pt x="24574" y="22836"/>
                      <a:pt x="24562" y="22836"/>
                      <a:pt x="24562" y="22824"/>
                    </a:cubicBezTo>
                    <a:cubicBezTo>
                      <a:pt x="24550" y="22799"/>
                      <a:pt x="24513" y="22775"/>
                      <a:pt x="24513" y="22738"/>
                    </a:cubicBezTo>
                    <a:cubicBezTo>
                      <a:pt x="24501" y="22542"/>
                      <a:pt x="24562" y="22236"/>
                      <a:pt x="24721" y="22064"/>
                    </a:cubicBezTo>
                    <a:cubicBezTo>
                      <a:pt x="24795" y="21991"/>
                      <a:pt x="24868" y="21942"/>
                      <a:pt x="24966" y="21942"/>
                    </a:cubicBezTo>
                    <a:lnTo>
                      <a:pt x="25040" y="21942"/>
                    </a:lnTo>
                    <a:cubicBezTo>
                      <a:pt x="27256" y="21942"/>
                      <a:pt x="28701" y="23521"/>
                      <a:pt x="30084" y="25052"/>
                    </a:cubicBezTo>
                    <a:cubicBezTo>
                      <a:pt x="31394" y="26472"/>
                      <a:pt x="32631" y="27844"/>
                      <a:pt x="34431" y="27917"/>
                    </a:cubicBezTo>
                    <a:cubicBezTo>
                      <a:pt x="34578" y="27917"/>
                      <a:pt x="34712" y="27929"/>
                      <a:pt x="34847" y="27929"/>
                    </a:cubicBezTo>
                    <a:cubicBezTo>
                      <a:pt x="36500" y="27929"/>
                      <a:pt x="37529" y="26754"/>
                      <a:pt x="38508" y="25615"/>
                    </a:cubicBezTo>
                    <a:cubicBezTo>
                      <a:pt x="39500" y="24476"/>
                      <a:pt x="40541" y="23289"/>
                      <a:pt x="42230" y="23289"/>
                    </a:cubicBezTo>
                    <a:lnTo>
                      <a:pt x="42414" y="23289"/>
                    </a:lnTo>
                    <a:cubicBezTo>
                      <a:pt x="42732" y="23313"/>
                      <a:pt x="42793" y="23693"/>
                      <a:pt x="42842" y="24048"/>
                    </a:cubicBezTo>
                    <a:cubicBezTo>
                      <a:pt x="42867" y="24207"/>
                      <a:pt x="42879" y="24366"/>
                      <a:pt x="42928" y="24489"/>
                    </a:cubicBezTo>
                    <a:cubicBezTo>
                      <a:pt x="43283" y="25309"/>
                      <a:pt x="44030" y="27011"/>
                      <a:pt x="45671" y="28407"/>
                    </a:cubicBezTo>
                    <a:cubicBezTo>
                      <a:pt x="47152" y="29656"/>
                      <a:pt x="48720" y="30170"/>
                      <a:pt x="49907" y="30452"/>
                    </a:cubicBezTo>
                    <a:cubicBezTo>
                      <a:pt x="51376" y="30819"/>
                      <a:pt x="52760" y="30868"/>
                      <a:pt x="53862" y="30917"/>
                    </a:cubicBezTo>
                    <a:cubicBezTo>
                      <a:pt x="54009" y="30917"/>
                      <a:pt x="54327" y="30929"/>
                      <a:pt x="54621" y="30941"/>
                    </a:cubicBezTo>
                    <a:lnTo>
                      <a:pt x="54633" y="30941"/>
                    </a:lnTo>
                    <a:lnTo>
                      <a:pt x="54658" y="30966"/>
                    </a:lnTo>
                    <a:cubicBezTo>
                      <a:pt x="55356" y="31798"/>
                      <a:pt x="56188" y="33353"/>
                      <a:pt x="56776" y="34468"/>
                    </a:cubicBezTo>
                    <a:cubicBezTo>
                      <a:pt x="56935" y="34761"/>
                      <a:pt x="57082" y="35043"/>
                      <a:pt x="57241" y="35325"/>
                    </a:cubicBezTo>
                    <a:cubicBezTo>
                      <a:pt x="57927" y="36610"/>
                      <a:pt x="58649" y="37920"/>
                      <a:pt x="58833" y="38863"/>
                    </a:cubicBezTo>
                    <a:cubicBezTo>
                      <a:pt x="59041" y="40051"/>
                      <a:pt x="58576" y="41912"/>
                      <a:pt x="58392" y="42598"/>
                    </a:cubicBezTo>
                    <a:cubicBezTo>
                      <a:pt x="57792" y="44887"/>
                      <a:pt x="56947" y="47140"/>
                      <a:pt x="55894" y="49270"/>
                    </a:cubicBezTo>
                    <a:cubicBezTo>
                      <a:pt x="55735" y="49577"/>
                      <a:pt x="55588" y="49846"/>
                      <a:pt x="55454" y="50079"/>
                    </a:cubicBezTo>
                    <a:close/>
                    <a:moveTo>
                      <a:pt x="4739" y="5645"/>
                    </a:moveTo>
                    <a:lnTo>
                      <a:pt x="4666" y="5645"/>
                    </a:lnTo>
                    <a:cubicBezTo>
                      <a:pt x="4396" y="5633"/>
                      <a:pt x="4225" y="5388"/>
                      <a:pt x="4041" y="5143"/>
                    </a:cubicBezTo>
                    <a:cubicBezTo>
                      <a:pt x="3943" y="5009"/>
                      <a:pt x="3845" y="4874"/>
                      <a:pt x="3723" y="4776"/>
                    </a:cubicBezTo>
                    <a:cubicBezTo>
                      <a:pt x="3233" y="4347"/>
                      <a:pt x="2584" y="4115"/>
                      <a:pt x="1960" y="3907"/>
                    </a:cubicBezTo>
                    <a:cubicBezTo>
                      <a:pt x="1127" y="3613"/>
                      <a:pt x="356" y="3343"/>
                      <a:pt x="62" y="2621"/>
                    </a:cubicBezTo>
                    <a:cubicBezTo>
                      <a:pt x="1" y="2462"/>
                      <a:pt x="123" y="2327"/>
                      <a:pt x="233" y="2217"/>
                    </a:cubicBezTo>
                    <a:cubicBezTo>
                      <a:pt x="270" y="2156"/>
                      <a:pt x="331" y="2119"/>
                      <a:pt x="356" y="2058"/>
                    </a:cubicBezTo>
                    <a:cubicBezTo>
                      <a:pt x="393" y="1972"/>
                      <a:pt x="429" y="1886"/>
                      <a:pt x="454" y="1813"/>
                    </a:cubicBezTo>
                    <a:cubicBezTo>
                      <a:pt x="539" y="1629"/>
                      <a:pt x="601" y="1458"/>
                      <a:pt x="735" y="1360"/>
                    </a:cubicBezTo>
                    <a:cubicBezTo>
                      <a:pt x="980" y="1176"/>
                      <a:pt x="1188" y="1103"/>
                      <a:pt x="1360" y="1152"/>
                    </a:cubicBezTo>
                    <a:cubicBezTo>
                      <a:pt x="3111" y="1592"/>
                      <a:pt x="6049" y="2645"/>
                      <a:pt x="6086" y="4751"/>
                    </a:cubicBezTo>
                    <a:cubicBezTo>
                      <a:pt x="6086" y="4935"/>
                      <a:pt x="6013" y="5094"/>
                      <a:pt x="5866" y="5241"/>
                    </a:cubicBezTo>
                    <a:cubicBezTo>
                      <a:pt x="5584" y="5511"/>
                      <a:pt x="5094" y="5645"/>
                      <a:pt x="4739" y="5645"/>
                    </a:cubicBezTo>
                    <a:close/>
                    <a:moveTo>
                      <a:pt x="20020" y="3625"/>
                    </a:moveTo>
                    <a:cubicBezTo>
                      <a:pt x="19762" y="3625"/>
                      <a:pt x="19481" y="3588"/>
                      <a:pt x="19224" y="3490"/>
                    </a:cubicBezTo>
                    <a:cubicBezTo>
                      <a:pt x="18758" y="3343"/>
                      <a:pt x="18428" y="3062"/>
                      <a:pt x="18281" y="2731"/>
                    </a:cubicBezTo>
                    <a:cubicBezTo>
                      <a:pt x="18097" y="2278"/>
                      <a:pt x="18550" y="1948"/>
                      <a:pt x="18954" y="1629"/>
                    </a:cubicBezTo>
                    <a:cubicBezTo>
                      <a:pt x="19163" y="1470"/>
                      <a:pt x="19358" y="1323"/>
                      <a:pt x="19481" y="1164"/>
                    </a:cubicBezTo>
                    <a:cubicBezTo>
                      <a:pt x="19554" y="1054"/>
                      <a:pt x="19616" y="919"/>
                      <a:pt x="19689" y="772"/>
                    </a:cubicBezTo>
                    <a:cubicBezTo>
                      <a:pt x="19848" y="429"/>
                      <a:pt x="20020" y="62"/>
                      <a:pt x="20350" y="38"/>
                    </a:cubicBezTo>
                    <a:cubicBezTo>
                      <a:pt x="20779" y="1"/>
                      <a:pt x="21330" y="368"/>
                      <a:pt x="21526" y="833"/>
                    </a:cubicBezTo>
                    <a:cubicBezTo>
                      <a:pt x="21856" y="1580"/>
                      <a:pt x="21771" y="2927"/>
                      <a:pt x="20962" y="3405"/>
                    </a:cubicBezTo>
                    <a:lnTo>
                      <a:pt x="20950" y="3368"/>
                    </a:lnTo>
                    <a:lnTo>
                      <a:pt x="20962" y="3405"/>
                    </a:lnTo>
                    <a:cubicBezTo>
                      <a:pt x="20693" y="3552"/>
                      <a:pt x="20350" y="3625"/>
                      <a:pt x="20020" y="36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4150375" y="3826750"/>
                <a:ext cx="732825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9313" h="17938" fill="none" extrusionOk="0">
                    <a:moveTo>
                      <a:pt x="27488" y="17925"/>
                    </a:moveTo>
                    <a:cubicBezTo>
                      <a:pt x="27464" y="17925"/>
                      <a:pt x="27451" y="17913"/>
                      <a:pt x="27427" y="17888"/>
                    </a:cubicBezTo>
                    <a:cubicBezTo>
                      <a:pt x="27415" y="17888"/>
                      <a:pt x="27415" y="17876"/>
                      <a:pt x="27402" y="17876"/>
                    </a:cubicBezTo>
                    <a:lnTo>
                      <a:pt x="27402" y="17876"/>
                    </a:lnTo>
                    <a:cubicBezTo>
                      <a:pt x="24464" y="16848"/>
                      <a:pt x="21293" y="16346"/>
                      <a:pt x="17705" y="16346"/>
                    </a:cubicBezTo>
                    <a:cubicBezTo>
                      <a:pt x="14693" y="16346"/>
                      <a:pt x="11865" y="16701"/>
                      <a:pt x="9367" y="17007"/>
                    </a:cubicBezTo>
                    <a:cubicBezTo>
                      <a:pt x="8387" y="17129"/>
                      <a:pt x="7285" y="17264"/>
                      <a:pt x="6502" y="17264"/>
                    </a:cubicBezTo>
                    <a:cubicBezTo>
                      <a:pt x="6135" y="17264"/>
                      <a:pt x="5975" y="17239"/>
                      <a:pt x="5951" y="17239"/>
                    </a:cubicBezTo>
                    <a:cubicBezTo>
                      <a:pt x="5461" y="17129"/>
                      <a:pt x="4224" y="16456"/>
                      <a:pt x="3318" y="15966"/>
                    </a:cubicBezTo>
                    <a:cubicBezTo>
                      <a:pt x="2988" y="15782"/>
                      <a:pt x="2486" y="15709"/>
                      <a:pt x="2008" y="15623"/>
                    </a:cubicBezTo>
                    <a:cubicBezTo>
                      <a:pt x="1102" y="15489"/>
                      <a:pt x="184" y="15342"/>
                      <a:pt x="98" y="14509"/>
                    </a:cubicBezTo>
                    <a:cubicBezTo>
                      <a:pt x="0" y="13725"/>
                      <a:pt x="735" y="13260"/>
                      <a:pt x="1519" y="12746"/>
                    </a:cubicBezTo>
                    <a:cubicBezTo>
                      <a:pt x="2180" y="12317"/>
                      <a:pt x="2865" y="11877"/>
                      <a:pt x="3196" y="11203"/>
                    </a:cubicBezTo>
                    <a:cubicBezTo>
                      <a:pt x="3796" y="10028"/>
                      <a:pt x="3747" y="8546"/>
                      <a:pt x="3686" y="7114"/>
                    </a:cubicBezTo>
                    <a:cubicBezTo>
                      <a:pt x="3625" y="5240"/>
                      <a:pt x="3576" y="3441"/>
                      <a:pt x="4984" y="2522"/>
                    </a:cubicBezTo>
                    <a:cubicBezTo>
                      <a:pt x="5473" y="2204"/>
                      <a:pt x="6024" y="2510"/>
                      <a:pt x="6612" y="2828"/>
                    </a:cubicBezTo>
                    <a:cubicBezTo>
                      <a:pt x="7077" y="3073"/>
                      <a:pt x="7530" y="3343"/>
                      <a:pt x="8045" y="3355"/>
                    </a:cubicBezTo>
                    <a:cubicBezTo>
                      <a:pt x="8228" y="3367"/>
                      <a:pt x="8424" y="3367"/>
                      <a:pt x="8608" y="3367"/>
                    </a:cubicBezTo>
                    <a:cubicBezTo>
                      <a:pt x="10285" y="3367"/>
                      <a:pt x="11412" y="2314"/>
                      <a:pt x="12391" y="1396"/>
                    </a:cubicBezTo>
                    <a:cubicBezTo>
                      <a:pt x="13187" y="649"/>
                      <a:pt x="13873" y="0"/>
                      <a:pt x="14693" y="61"/>
                    </a:cubicBezTo>
                    <a:cubicBezTo>
                      <a:pt x="15342" y="110"/>
                      <a:pt x="15709" y="771"/>
                      <a:pt x="16138" y="1506"/>
                    </a:cubicBezTo>
                    <a:cubicBezTo>
                      <a:pt x="16456" y="2057"/>
                      <a:pt x="16775" y="2632"/>
                      <a:pt x="17264" y="3049"/>
                    </a:cubicBezTo>
                    <a:cubicBezTo>
                      <a:pt x="19309" y="4775"/>
                      <a:pt x="21452" y="5449"/>
                      <a:pt x="22884" y="5804"/>
                    </a:cubicBezTo>
                    <a:cubicBezTo>
                      <a:pt x="23472" y="5938"/>
                      <a:pt x="24060" y="5951"/>
                      <a:pt x="24635" y="5975"/>
                    </a:cubicBezTo>
                    <a:cubicBezTo>
                      <a:pt x="25370" y="5987"/>
                      <a:pt x="26056" y="6000"/>
                      <a:pt x="26570" y="6318"/>
                    </a:cubicBezTo>
                    <a:cubicBezTo>
                      <a:pt x="27023" y="6599"/>
                      <a:pt x="27206" y="7138"/>
                      <a:pt x="27366" y="7628"/>
                    </a:cubicBezTo>
                    <a:cubicBezTo>
                      <a:pt x="27427" y="7824"/>
                      <a:pt x="27513" y="8008"/>
                      <a:pt x="27574" y="8142"/>
                    </a:cubicBezTo>
                    <a:cubicBezTo>
                      <a:pt x="27733" y="8448"/>
                      <a:pt x="27892" y="8742"/>
                      <a:pt x="28039" y="9024"/>
                    </a:cubicBezTo>
                    <a:cubicBezTo>
                      <a:pt x="28100" y="9134"/>
                      <a:pt x="28161" y="9244"/>
                      <a:pt x="28223" y="9367"/>
                    </a:cubicBezTo>
                    <a:cubicBezTo>
                      <a:pt x="28639" y="10114"/>
                      <a:pt x="29202" y="11142"/>
                      <a:pt x="29263" y="11571"/>
                    </a:cubicBezTo>
                    <a:cubicBezTo>
                      <a:pt x="29288" y="11693"/>
                      <a:pt x="29312" y="12195"/>
                      <a:pt x="28884" y="13860"/>
                    </a:cubicBezTo>
                    <a:cubicBezTo>
                      <a:pt x="28774" y="14264"/>
                      <a:pt x="28737" y="14754"/>
                      <a:pt x="28688" y="15207"/>
                    </a:cubicBezTo>
                    <a:cubicBezTo>
                      <a:pt x="28566" y="16346"/>
                      <a:pt x="28455" y="17521"/>
                      <a:pt x="27525" y="17937"/>
                    </a:cubicBezTo>
                    <a:cubicBezTo>
                      <a:pt x="27513" y="17925"/>
                      <a:pt x="27513" y="17925"/>
                      <a:pt x="27488" y="179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4294225" y="3936625"/>
                <a:ext cx="503275" cy="246750"/>
              </a:xfrm>
              <a:custGeom>
                <a:avLst/>
                <a:gdLst/>
                <a:ahLst/>
                <a:cxnLst/>
                <a:rect l="l" t="t" r="r" b="b"/>
                <a:pathLst>
                  <a:path w="20131" h="9870" fill="none" extrusionOk="0">
                    <a:moveTo>
                      <a:pt x="18098" y="9869"/>
                    </a:moveTo>
                    <a:cubicBezTo>
                      <a:pt x="17204" y="9869"/>
                      <a:pt x="16249" y="9563"/>
                      <a:pt x="15232" y="9257"/>
                    </a:cubicBezTo>
                    <a:cubicBezTo>
                      <a:pt x="14155" y="8914"/>
                      <a:pt x="13053" y="8584"/>
                      <a:pt x="11976" y="8584"/>
                    </a:cubicBezTo>
                    <a:cubicBezTo>
                      <a:pt x="8743" y="8584"/>
                      <a:pt x="5817" y="8951"/>
                      <a:pt x="3233" y="9257"/>
                    </a:cubicBezTo>
                    <a:cubicBezTo>
                      <a:pt x="3001" y="9294"/>
                      <a:pt x="2756" y="9330"/>
                      <a:pt x="2511" y="9367"/>
                    </a:cubicBezTo>
                    <a:cubicBezTo>
                      <a:pt x="1936" y="9477"/>
                      <a:pt x="1323" y="9563"/>
                      <a:pt x="907" y="9490"/>
                    </a:cubicBezTo>
                    <a:cubicBezTo>
                      <a:pt x="883" y="9490"/>
                      <a:pt x="834" y="9477"/>
                      <a:pt x="797" y="9477"/>
                    </a:cubicBezTo>
                    <a:cubicBezTo>
                      <a:pt x="527" y="9428"/>
                      <a:pt x="111" y="9355"/>
                      <a:pt x="50" y="9049"/>
                    </a:cubicBezTo>
                    <a:cubicBezTo>
                      <a:pt x="1" y="8865"/>
                      <a:pt x="136" y="8718"/>
                      <a:pt x="283" y="8571"/>
                    </a:cubicBezTo>
                    <a:cubicBezTo>
                      <a:pt x="356" y="8498"/>
                      <a:pt x="430" y="8400"/>
                      <a:pt x="478" y="8314"/>
                    </a:cubicBezTo>
                    <a:cubicBezTo>
                      <a:pt x="1458" y="6355"/>
                      <a:pt x="1397" y="4274"/>
                      <a:pt x="1336" y="2584"/>
                    </a:cubicBezTo>
                    <a:cubicBezTo>
                      <a:pt x="1336" y="2560"/>
                      <a:pt x="1323" y="2511"/>
                      <a:pt x="1299" y="2474"/>
                    </a:cubicBezTo>
                    <a:cubicBezTo>
                      <a:pt x="1274" y="2388"/>
                      <a:pt x="1238" y="2278"/>
                      <a:pt x="1336" y="2217"/>
                    </a:cubicBezTo>
                    <a:cubicBezTo>
                      <a:pt x="1470" y="2107"/>
                      <a:pt x="1654" y="2168"/>
                      <a:pt x="1838" y="2229"/>
                    </a:cubicBezTo>
                    <a:cubicBezTo>
                      <a:pt x="1948" y="2266"/>
                      <a:pt x="2058" y="2315"/>
                      <a:pt x="2156" y="2315"/>
                    </a:cubicBezTo>
                    <a:cubicBezTo>
                      <a:pt x="2401" y="2327"/>
                      <a:pt x="2646" y="2327"/>
                      <a:pt x="2878" y="2327"/>
                    </a:cubicBezTo>
                    <a:cubicBezTo>
                      <a:pt x="4213" y="2327"/>
                      <a:pt x="5217" y="1617"/>
                      <a:pt x="6111" y="1005"/>
                    </a:cubicBezTo>
                    <a:cubicBezTo>
                      <a:pt x="6894" y="478"/>
                      <a:pt x="7568" y="1"/>
                      <a:pt x="8278" y="74"/>
                    </a:cubicBezTo>
                    <a:cubicBezTo>
                      <a:pt x="8572" y="111"/>
                      <a:pt x="8755" y="380"/>
                      <a:pt x="8927" y="674"/>
                    </a:cubicBezTo>
                    <a:cubicBezTo>
                      <a:pt x="9049" y="858"/>
                      <a:pt x="9172" y="1054"/>
                      <a:pt x="9319" y="1188"/>
                    </a:cubicBezTo>
                    <a:cubicBezTo>
                      <a:pt x="11914" y="3380"/>
                      <a:pt x="14559" y="4225"/>
                      <a:pt x="16322" y="4653"/>
                    </a:cubicBezTo>
                    <a:cubicBezTo>
                      <a:pt x="16702" y="4739"/>
                      <a:pt x="17081" y="4739"/>
                      <a:pt x="17461" y="4727"/>
                    </a:cubicBezTo>
                    <a:cubicBezTo>
                      <a:pt x="17926" y="4715"/>
                      <a:pt x="18355" y="4715"/>
                      <a:pt x="18673" y="4910"/>
                    </a:cubicBezTo>
                    <a:cubicBezTo>
                      <a:pt x="18747" y="4959"/>
                      <a:pt x="18783" y="5045"/>
                      <a:pt x="18808" y="5143"/>
                    </a:cubicBezTo>
                    <a:cubicBezTo>
                      <a:pt x="18832" y="5192"/>
                      <a:pt x="18844" y="5229"/>
                      <a:pt x="18869" y="5278"/>
                    </a:cubicBezTo>
                    <a:cubicBezTo>
                      <a:pt x="19040" y="5584"/>
                      <a:pt x="19200" y="5890"/>
                      <a:pt x="19359" y="6184"/>
                    </a:cubicBezTo>
                    <a:cubicBezTo>
                      <a:pt x="19432" y="6294"/>
                      <a:pt x="19481" y="6392"/>
                      <a:pt x="19555" y="6514"/>
                    </a:cubicBezTo>
                    <a:cubicBezTo>
                      <a:pt x="19591" y="6600"/>
                      <a:pt x="19653" y="6686"/>
                      <a:pt x="19714" y="6784"/>
                    </a:cubicBezTo>
                    <a:cubicBezTo>
                      <a:pt x="19885" y="7004"/>
                      <a:pt x="20081" y="7310"/>
                      <a:pt x="20118" y="7592"/>
                    </a:cubicBezTo>
                    <a:cubicBezTo>
                      <a:pt x="20130" y="7739"/>
                      <a:pt x="20081" y="7947"/>
                      <a:pt x="20008" y="8167"/>
                    </a:cubicBezTo>
                    <a:cubicBezTo>
                      <a:pt x="19971" y="8277"/>
                      <a:pt x="19934" y="8400"/>
                      <a:pt x="19897" y="8535"/>
                    </a:cubicBezTo>
                    <a:cubicBezTo>
                      <a:pt x="19873" y="8633"/>
                      <a:pt x="19873" y="8731"/>
                      <a:pt x="19873" y="8841"/>
                    </a:cubicBezTo>
                    <a:cubicBezTo>
                      <a:pt x="19873" y="9037"/>
                      <a:pt x="19873" y="9245"/>
                      <a:pt x="19714" y="9343"/>
                    </a:cubicBezTo>
                    <a:cubicBezTo>
                      <a:pt x="19212" y="9747"/>
                      <a:pt x="18661" y="9869"/>
                      <a:pt x="18098" y="98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4404425" y="4038250"/>
                <a:ext cx="1194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2438" fill="none" extrusionOk="0">
                    <a:moveTo>
                      <a:pt x="1752" y="2437"/>
                    </a:moveTo>
                    <a:cubicBezTo>
                      <a:pt x="968" y="2437"/>
                      <a:pt x="246" y="2290"/>
                      <a:pt x="74" y="1984"/>
                    </a:cubicBezTo>
                    <a:cubicBezTo>
                      <a:pt x="1" y="1837"/>
                      <a:pt x="38" y="1690"/>
                      <a:pt x="172" y="1519"/>
                    </a:cubicBezTo>
                    <a:lnTo>
                      <a:pt x="172" y="1519"/>
                    </a:lnTo>
                    <a:cubicBezTo>
                      <a:pt x="1042" y="454"/>
                      <a:pt x="2278" y="1"/>
                      <a:pt x="3135" y="50"/>
                    </a:cubicBezTo>
                    <a:cubicBezTo>
                      <a:pt x="3625" y="62"/>
                      <a:pt x="4335" y="343"/>
                      <a:pt x="4629" y="735"/>
                    </a:cubicBezTo>
                    <a:cubicBezTo>
                      <a:pt x="4751" y="894"/>
                      <a:pt x="4776" y="1066"/>
                      <a:pt x="4739" y="1225"/>
                    </a:cubicBezTo>
                    <a:cubicBezTo>
                      <a:pt x="4580" y="1813"/>
                      <a:pt x="3747" y="2253"/>
                      <a:pt x="2523" y="2413"/>
                    </a:cubicBezTo>
                    <a:cubicBezTo>
                      <a:pt x="2266" y="2425"/>
                      <a:pt x="2009" y="2437"/>
                      <a:pt x="1752" y="24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4"/>
              <p:cNvSpPr/>
              <p:nvPr/>
            </p:nvSpPr>
            <p:spPr>
              <a:xfrm>
                <a:off x="4278025" y="3400650"/>
                <a:ext cx="16102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7727" fill="none" extrusionOk="0">
                    <a:moveTo>
                      <a:pt x="2535" y="7726"/>
                    </a:moveTo>
                    <a:cubicBezTo>
                      <a:pt x="2228" y="7726"/>
                      <a:pt x="1959" y="7592"/>
                      <a:pt x="1726" y="7347"/>
                    </a:cubicBezTo>
                    <a:lnTo>
                      <a:pt x="1714" y="7322"/>
                    </a:lnTo>
                    <a:cubicBezTo>
                      <a:pt x="1286" y="6833"/>
                      <a:pt x="465" y="5914"/>
                      <a:pt x="282" y="5510"/>
                    </a:cubicBezTo>
                    <a:cubicBezTo>
                      <a:pt x="0" y="4861"/>
                      <a:pt x="184" y="4127"/>
                      <a:pt x="331" y="3490"/>
                    </a:cubicBezTo>
                    <a:cubicBezTo>
                      <a:pt x="380" y="3282"/>
                      <a:pt x="429" y="3098"/>
                      <a:pt x="453" y="2914"/>
                    </a:cubicBezTo>
                    <a:lnTo>
                      <a:pt x="453" y="2914"/>
                    </a:lnTo>
                    <a:cubicBezTo>
                      <a:pt x="576" y="2229"/>
                      <a:pt x="490" y="1604"/>
                      <a:pt x="404" y="1102"/>
                    </a:cubicBezTo>
                    <a:cubicBezTo>
                      <a:pt x="343" y="625"/>
                      <a:pt x="282" y="270"/>
                      <a:pt x="465" y="135"/>
                    </a:cubicBezTo>
                    <a:cubicBezTo>
                      <a:pt x="649" y="0"/>
                      <a:pt x="1065" y="74"/>
                      <a:pt x="1861" y="404"/>
                    </a:cubicBezTo>
                    <a:cubicBezTo>
                      <a:pt x="2963" y="870"/>
                      <a:pt x="3685" y="882"/>
                      <a:pt x="4261" y="882"/>
                    </a:cubicBezTo>
                    <a:cubicBezTo>
                      <a:pt x="4714" y="882"/>
                      <a:pt x="5081" y="894"/>
                      <a:pt x="5449" y="1115"/>
                    </a:cubicBezTo>
                    <a:cubicBezTo>
                      <a:pt x="6440" y="1690"/>
                      <a:pt x="6159" y="3331"/>
                      <a:pt x="5791" y="4078"/>
                    </a:cubicBezTo>
                    <a:cubicBezTo>
                      <a:pt x="5632" y="4408"/>
                      <a:pt x="5449" y="4592"/>
                      <a:pt x="5265" y="4788"/>
                    </a:cubicBezTo>
                    <a:cubicBezTo>
                      <a:pt x="4959" y="5082"/>
                      <a:pt x="4616" y="5412"/>
                      <a:pt x="4236" y="6380"/>
                    </a:cubicBezTo>
                    <a:cubicBezTo>
                      <a:pt x="4016" y="6930"/>
                      <a:pt x="3379" y="7592"/>
                      <a:pt x="2718" y="7714"/>
                    </a:cubicBezTo>
                    <a:cubicBezTo>
                      <a:pt x="2669" y="7726"/>
                      <a:pt x="2596" y="7726"/>
                      <a:pt x="2535" y="77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4"/>
              <p:cNvSpPr/>
              <p:nvPr/>
            </p:nvSpPr>
            <p:spPr>
              <a:xfrm>
                <a:off x="4693700" y="3373700"/>
                <a:ext cx="139900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9723" fill="none" extrusionOk="0">
                    <a:moveTo>
                      <a:pt x="4825" y="9723"/>
                    </a:moveTo>
                    <a:lnTo>
                      <a:pt x="4800" y="9723"/>
                    </a:lnTo>
                    <a:cubicBezTo>
                      <a:pt x="4604" y="9710"/>
                      <a:pt x="4494" y="9551"/>
                      <a:pt x="4371" y="9417"/>
                    </a:cubicBezTo>
                    <a:lnTo>
                      <a:pt x="4347" y="9404"/>
                    </a:lnTo>
                    <a:cubicBezTo>
                      <a:pt x="4004" y="8988"/>
                      <a:pt x="3527" y="8670"/>
                      <a:pt x="3025" y="8510"/>
                    </a:cubicBezTo>
                    <a:lnTo>
                      <a:pt x="2841" y="8462"/>
                    </a:lnTo>
                    <a:cubicBezTo>
                      <a:pt x="2670" y="8425"/>
                      <a:pt x="2510" y="8376"/>
                      <a:pt x="2363" y="8302"/>
                    </a:cubicBezTo>
                    <a:cubicBezTo>
                      <a:pt x="2229" y="8217"/>
                      <a:pt x="2106" y="8119"/>
                      <a:pt x="1959" y="7960"/>
                    </a:cubicBezTo>
                    <a:cubicBezTo>
                      <a:pt x="1653" y="7629"/>
                      <a:pt x="1457" y="7213"/>
                      <a:pt x="1249" y="6809"/>
                    </a:cubicBezTo>
                    <a:cubicBezTo>
                      <a:pt x="1127" y="6588"/>
                      <a:pt x="1004" y="6343"/>
                      <a:pt x="955" y="6062"/>
                    </a:cubicBezTo>
                    <a:cubicBezTo>
                      <a:pt x="906" y="5805"/>
                      <a:pt x="919" y="5523"/>
                      <a:pt x="943" y="5266"/>
                    </a:cubicBezTo>
                    <a:cubicBezTo>
                      <a:pt x="943" y="5217"/>
                      <a:pt x="943" y="5180"/>
                      <a:pt x="955" y="5131"/>
                    </a:cubicBezTo>
                    <a:cubicBezTo>
                      <a:pt x="1029" y="4054"/>
                      <a:pt x="882" y="3123"/>
                      <a:pt x="515" y="2364"/>
                    </a:cubicBezTo>
                    <a:cubicBezTo>
                      <a:pt x="466" y="2278"/>
                      <a:pt x="429" y="2193"/>
                      <a:pt x="392" y="2119"/>
                    </a:cubicBezTo>
                    <a:cubicBezTo>
                      <a:pt x="282" y="1911"/>
                      <a:pt x="184" y="1715"/>
                      <a:pt x="111" y="1507"/>
                    </a:cubicBezTo>
                    <a:cubicBezTo>
                      <a:pt x="0" y="1152"/>
                      <a:pt x="49" y="809"/>
                      <a:pt x="221" y="589"/>
                    </a:cubicBezTo>
                    <a:cubicBezTo>
                      <a:pt x="466" y="246"/>
                      <a:pt x="906" y="197"/>
                      <a:pt x="1323" y="160"/>
                    </a:cubicBezTo>
                    <a:cubicBezTo>
                      <a:pt x="1433" y="136"/>
                      <a:pt x="1519" y="136"/>
                      <a:pt x="1629" y="123"/>
                    </a:cubicBezTo>
                    <a:lnTo>
                      <a:pt x="1898" y="74"/>
                    </a:lnTo>
                    <a:cubicBezTo>
                      <a:pt x="2070" y="50"/>
                      <a:pt x="2253" y="1"/>
                      <a:pt x="2437" y="1"/>
                    </a:cubicBezTo>
                    <a:lnTo>
                      <a:pt x="2437" y="1"/>
                    </a:lnTo>
                    <a:cubicBezTo>
                      <a:pt x="2792" y="1"/>
                      <a:pt x="3147" y="136"/>
                      <a:pt x="3453" y="258"/>
                    </a:cubicBezTo>
                    <a:lnTo>
                      <a:pt x="4298" y="601"/>
                    </a:lnTo>
                    <a:cubicBezTo>
                      <a:pt x="4347" y="613"/>
                      <a:pt x="4408" y="625"/>
                      <a:pt x="4469" y="662"/>
                    </a:cubicBezTo>
                    <a:cubicBezTo>
                      <a:pt x="4629" y="711"/>
                      <a:pt x="4812" y="772"/>
                      <a:pt x="4910" y="870"/>
                    </a:cubicBezTo>
                    <a:cubicBezTo>
                      <a:pt x="5155" y="1140"/>
                      <a:pt x="5131" y="1642"/>
                      <a:pt x="5118" y="2058"/>
                    </a:cubicBezTo>
                    <a:cubicBezTo>
                      <a:pt x="5118" y="2156"/>
                      <a:pt x="5106" y="2254"/>
                      <a:pt x="5106" y="2340"/>
                    </a:cubicBezTo>
                    <a:cubicBezTo>
                      <a:pt x="5106" y="2768"/>
                      <a:pt x="5167" y="3197"/>
                      <a:pt x="5241" y="3625"/>
                    </a:cubicBezTo>
                    <a:cubicBezTo>
                      <a:pt x="5302" y="4017"/>
                      <a:pt x="5363" y="4409"/>
                      <a:pt x="5375" y="4813"/>
                    </a:cubicBezTo>
                    <a:cubicBezTo>
                      <a:pt x="5375" y="5082"/>
                      <a:pt x="5363" y="5364"/>
                      <a:pt x="5351" y="5633"/>
                    </a:cubicBezTo>
                    <a:cubicBezTo>
                      <a:pt x="5327" y="5952"/>
                      <a:pt x="5302" y="6307"/>
                      <a:pt x="5327" y="6625"/>
                    </a:cubicBezTo>
                    <a:cubicBezTo>
                      <a:pt x="5351" y="6894"/>
                      <a:pt x="5388" y="7139"/>
                      <a:pt x="5437" y="7396"/>
                    </a:cubicBezTo>
                    <a:cubicBezTo>
                      <a:pt x="5473" y="7604"/>
                      <a:pt x="5510" y="7837"/>
                      <a:pt x="5535" y="8057"/>
                    </a:cubicBezTo>
                    <a:cubicBezTo>
                      <a:pt x="5596" y="8633"/>
                      <a:pt x="5498" y="9110"/>
                      <a:pt x="5253" y="9466"/>
                    </a:cubicBezTo>
                    <a:cubicBezTo>
                      <a:pt x="5180" y="9551"/>
                      <a:pt x="5020" y="9723"/>
                      <a:pt x="4825" y="972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4"/>
              <p:cNvSpPr/>
              <p:nvPr/>
            </p:nvSpPr>
            <p:spPr>
              <a:xfrm>
                <a:off x="3141775" y="2797950"/>
                <a:ext cx="2059150" cy="1815800"/>
              </a:xfrm>
              <a:custGeom>
                <a:avLst/>
                <a:gdLst/>
                <a:ahLst/>
                <a:cxnLst/>
                <a:rect l="l" t="t" r="r" b="b"/>
                <a:pathLst>
                  <a:path w="82366" h="72632" fill="none" extrusionOk="0">
                    <a:moveTo>
                      <a:pt x="81851" y="50470"/>
                    </a:moveTo>
                    <a:cubicBezTo>
                      <a:pt x="81423" y="48119"/>
                      <a:pt x="80309" y="46050"/>
                      <a:pt x="79317" y="44225"/>
                    </a:cubicBezTo>
                    <a:cubicBezTo>
                      <a:pt x="79182" y="43980"/>
                      <a:pt x="79035" y="43723"/>
                      <a:pt x="78901" y="43466"/>
                    </a:cubicBezTo>
                    <a:lnTo>
                      <a:pt x="78876" y="43417"/>
                    </a:lnTo>
                    <a:cubicBezTo>
                      <a:pt x="77603" y="41030"/>
                      <a:pt x="76146" y="38336"/>
                      <a:pt x="73819" y="36548"/>
                    </a:cubicBezTo>
                    <a:cubicBezTo>
                      <a:pt x="72105" y="35226"/>
                      <a:pt x="70011" y="35152"/>
                      <a:pt x="68310" y="35079"/>
                    </a:cubicBezTo>
                    <a:cubicBezTo>
                      <a:pt x="67930" y="35067"/>
                      <a:pt x="67550" y="35042"/>
                      <a:pt x="67183" y="35018"/>
                    </a:cubicBezTo>
                    <a:cubicBezTo>
                      <a:pt x="67979" y="34920"/>
                      <a:pt x="68689" y="34479"/>
                      <a:pt x="69203" y="33757"/>
                    </a:cubicBezTo>
                    <a:cubicBezTo>
                      <a:pt x="69742" y="32961"/>
                      <a:pt x="69975" y="31969"/>
                      <a:pt x="69877" y="30843"/>
                    </a:cubicBezTo>
                    <a:cubicBezTo>
                      <a:pt x="69840" y="30536"/>
                      <a:pt x="69791" y="30243"/>
                      <a:pt x="69754" y="29998"/>
                    </a:cubicBezTo>
                    <a:cubicBezTo>
                      <a:pt x="69718" y="29802"/>
                      <a:pt x="69693" y="29618"/>
                      <a:pt x="69669" y="29471"/>
                    </a:cubicBezTo>
                    <a:cubicBezTo>
                      <a:pt x="69656" y="29288"/>
                      <a:pt x="69669" y="29043"/>
                      <a:pt x="69693" y="28786"/>
                    </a:cubicBezTo>
                    <a:cubicBezTo>
                      <a:pt x="69705" y="28492"/>
                      <a:pt x="69730" y="28124"/>
                      <a:pt x="69718" y="27745"/>
                    </a:cubicBezTo>
                    <a:cubicBezTo>
                      <a:pt x="69705" y="27194"/>
                      <a:pt x="69632" y="26704"/>
                      <a:pt x="69546" y="26263"/>
                    </a:cubicBezTo>
                    <a:cubicBezTo>
                      <a:pt x="69485" y="25908"/>
                      <a:pt x="69448" y="25590"/>
                      <a:pt x="69448" y="25345"/>
                    </a:cubicBezTo>
                    <a:cubicBezTo>
                      <a:pt x="69448" y="25296"/>
                      <a:pt x="69448" y="25247"/>
                      <a:pt x="69460" y="25186"/>
                    </a:cubicBezTo>
                    <a:cubicBezTo>
                      <a:pt x="69485" y="24574"/>
                      <a:pt x="69571" y="23313"/>
                      <a:pt x="68665" y="22333"/>
                    </a:cubicBezTo>
                    <a:cubicBezTo>
                      <a:pt x="68163" y="21782"/>
                      <a:pt x="67526" y="21574"/>
                      <a:pt x="67220" y="21488"/>
                    </a:cubicBezTo>
                    <a:lnTo>
                      <a:pt x="67195" y="21476"/>
                    </a:lnTo>
                    <a:lnTo>
                      <a:pt x="66363" y="21145"/>
                    </a:lnTo>
                    <a:cubicBezTo>
                      <a:pt x="65934" y="20986"/>
                      <a:pt x="65298" y="20717"/>
                      <a:pt x="64502" y="20717"/>
                    </a:cubicBezTo>
                    <a:lnTo>
                      <a:pt x="64477" y="20717"/>
                    </a:lnTo>
                    <a:cubicBezTo>
                      <a:pt x="64073" y="20717"/>
                      <a:pt x="63730" y="20803"/>
                      <a:pt x="63485" y="20839"/>
                    </a:cubicBezTo>
                    <a:cubicBezTo>
                      <a:pt x="63436" y="20864"/>
                      <a:pt x="63400" y="20864"/>
                      <a:pt x="63339" y="20876"/>
                    </a:cubicBezTo>
                    <a:cubicBezTo>
                      <a:pt x="63277" y="20888"/>
                      <a:pt x="63192" y="20888"/>
                      <a:pt x="63130" y="20900"/>
                    </a:cubicBezTo>
                    <a:cubicBezTo>
                      <a:pt x="62555" y="20962"/>
                      <a:pt x="61367" y="21109"/>
                      <a:pt x="60522" y="22125"/>
                    </a:cubicBezTo>
                    <a:cubicBezTo>
                      <a:pt x="60229" y="22027"/>
                      <a:pt x="59922" y="21917"/>
                      <a:pt x="59604" y="21843"/>
                    </a:cubicBezTo>
                    <a:cubicBezTo>
                      <a:pt x="59482" y="21807"/>
                      <a:pt x="59335" y="21782"/>
                      <a:pt x="59188" y="21733"/>
                    </a:cubicBezTo>
                    <a:lnTo>
                      <a:pt x="59176" y="21733"/>
                    </a:lnTo>
                    <a:cubicBezTo>
                      <a:pt x="58404" y="21537"/>
                      <a:pt x="57461" y="21305"/>
                      <a:pt x="56506" y="21305"/>
                    </a:cubicBezTo>
                    <a:cubicBezTo>
                      <a:pt x="54511" y="21305"/>
                      <a:pt x="53519" y="22394"/>
                      <a:pt x="53115" y="23031"/>
                    </a:cubicBezTo>
                    <a:cubicBezTo>
                      <a:pt x="52956" y="23264"/>
                      <a:pt x="52821" y="23496"/>
                      <a:pt x="52686" y="23704"/>
                    </a:cubicBezTo>
                    <a:cubicBezTo>
                      <a:pt x="52503" y="23533"/>
                      <a:pt x="52294" y="23398"/>
                      <a:pt x="52074" y="23264"/>
                    </a:cubicBezTo>
                    <a:cubicBezTo>
                      <a:pt x="51180" y="22737"/>
                      <a:pt x="50372" y="22725"/>
                      <a:pt x="49772" y="22725"/>
                    </a:cubicBezTo>
                    <a:cubicBezTo>
                      <a:pt x="49307" y="22725"/>
                      <a:pt x="48915" y="22713"/>
                      <a:pt x="48229" y="22419"/>
                    </a:cubicBezTo>
                    <a:cubicBezTo>
                      <a:pt x="47360" y="22051"/>
                      <a:pt x="46760" y="21904"/>
                      <a:pt x="46197" y="21904"/>
                    </a:cubicBezTo>
                    <a:cubicBezTo>
                      <a:pt x="46013" y="21904"/>
                      <a:pt x="45830" y="21917"/>
                      <a:pt x="45658" y="21941"/>
                    </a:cubicBezTo>
                    <a:cubicBezTo>
                      <a:pt x="45462" y="21513"/>
                      <a:pt x="45266" y="21121"/>
                      <a:pt x="45058" y="20741"/>
                    </a:cubicBezTo>
                    <a:cubicBezTo>
                      <a:pt x="44556" y="19762"/>
                      <a:pt x="44079" y="18819"/>
                      <a:pt x="44054" y="18072"/>
                    </a:cubicBezTo>
                    <a:cubicBezTo>
                      <a:pt x="44018" y="17411"/>
                      <a:pt x="44324" y="16591"/>
                      <a:pt x="44666" y="15697"/>
                    </a:cubicBezTo>
                    <a:cubicBezTo>
                      <a:pt x="44838" y="15256"/>
                      <a:pt x="45022" y="14754"/>
                      <a:pt x="45168" y="14252"/>
                    </a:cubicBezTo>
                    <a:cubicBezTo>
                      <a:pt x="45830" y="12060"/>
                      <a:pt x="45756" y="8926"/>
                      <a:pt x="43405" y="7248"/>
                    </a:cubicBezTo>
                    <a:cubicBezTo>
                      <a:pt x="42463" y="6575"/>
                      <a:pt x="41410" y="6367"/>
                      <a:pt x="40638" y="6208"/>
                    </a:cubicBezTo>
                    <a:cubicBezTo>
                      <a:pt x="40271" y="6134"/>
                      <a:pt x="39891" y="6061"/>
                      <a:pt x="39695" y="5963"/>
                    </a:cubicBezTo>
                    <a:cubicBezTo>
                      <a:pt x="39402" y="5828"/>
                      <a:pt x="39034" y="5387"/>
                      <a:pt x="38667" y="4959"/>
                    </a:cubicBezTo>
                    <a:cubicBezTo>
                      <a:pt x="38410" y="4653"/>
                      <a:pt x="38104" y="4285"/>
                      <a:pt x="37749" y="3943"/>
                    </a:cubicBezTo>
                    <a:cubicBezTo>
                      <a:pt x="36659" y="2877"/>
                      <a:pt x="35263" y="2265"/>
                      <a:pt x="33941" y="2265"/>
                    </a:cubicBezTo>
                    <a:cubicBezTo>
                      <a:pt x="32998" y="2265"/>
                      <a:pt x="32141" y="2559"/>
                      <a:pt x="31443" y="3122"/>
                    </a:cubicBezTo>
                    <a:cubicBezTo>
                      <a:pt x="30292" y="4041"/>
                      <a:pt x="29974" y="5314"/>
                      <a:pt x="29753" y="6147"/>
                    </a:cubicBezTo>
                    <a:cubicBezTo>
                      <a:pt x="29729" y="6257"/>
                      <a:pt x="29717" y="6355"/>
                      <a:pt x="29680" y="6453"/>
                    </a:cubicBezTo>
                    <a:cubicBezTo>
                      <a:pt x="29202" y="8204"/>
                      <a:pt x="27733" y="9636"/>
                      <a:pt x="26117" y="9942"/>
                    </a:cubicBezTo>
                    <a:cubicBezTo>
                      <a:pt x="25896" y="9991"/>
                      <a:pt x="25688" y="10003"/>
                      <a:pt x="25468" y="10003"/>
                    </a:cubicBezTo>
                    <a:cubicBezTo>
                      <a:pt x="24060" y="10003"/>
                      <a:pt x="22676" y="9195"/>
                      <a:pt x="22162" y="8057"/>
                    </a:cubicBezTo>
                    <a:cubicBezTo>
                      <a:pt x="21942" y="7567"/>
                      <a:pt x="21819" y="6918"/>
                      <a:pt x="21672" y="6220"/>
                    </a:cubicBezTo>
                    <a:cubicBezTo>
                      <a:pt x="21489" y="5326"/>
                      <a:pt x="21280" y="4285"/>
                      <a:pt x="20791" y="3257"/>
                    </a:cubicBezTo>
                    <a:cubicBezTo>
                      <a:pt x="20019" y="1629"/>
                      <a:pt x="18415" y="392"/>
                      <a:pt x="16701" y="74"/>
                    </a:cubicBezTo>
                    <a:cubicBezTo>
                      <a:pt x="16432" y="25"/>
                      <a:pt x="16150" y="0"/>
                      <a:pt x="15881" y="0"/>
                    </a:cubicBezTo>
                    <a:cubicBezTo>
                      <a:pt x="14803" y="0"/>
                      <a:pt x="13812" y="392"/>
                      <a:pt x="13040" y="1126"/>
                    </a:cubicBezTo>
                    <a:cubicBezTo>
                      <a:pt x="11718" y="2412"/>
                      <a:pt x="11595" y="4114"/>
                      <a:pt x="11510" y="5351"/>
                    </a:cubicBezTo>
                    <a:cubicBezTo>
                      <a:pt x="11497" y="5583"/>
                      <a:pt x="11485" y="5889"/>
                      <a:pt x="11449" y="6122"/>
                    </a:cubicBezTo>
                    <a:cubicBezTo>
                      <a:pt x="11302" y="6134"/>
                      <a:pt x="11142" y="6134"/>
                      <a:pt x="11008" y="6134"/>
                    </a:cubicBezTo>
                    <a:cubicBezTo>
                      <a:pt x="10432" y="6147"/>
                      <a:pt x="9771" y="6171"/>
                      <a:pt x="9110" y="6379"/>
                    </a:cubicBezTo>
                    <a:cubicBezTo>
                      <a:pt x="7947" y="6759"/>
                      <a:pt x="7126" y="7653"/>
                      <a:pt x="6857" y="8816"/>
                    </a:cubicBezTo>
                    <a:cubicBezTo>
                      <a:pt x="6649" y="9771"/>
                      <a:pt x="6906" y="10554"/>
                      <a:pt x="7077" y="11032"/>
                    </a:cubicBezTo>
                    <a:cubicBezTo>
                      <a:pt x="7077" y="11044"/>
                      <a:pt x="7077" y="11044"/>
                      <a:pt x="7090" y="11069"/>
                    </a:cubicBezTo>
                    <a:cubicBezTo>
                      <a:pt x="6979" y="11203"/>
                      <a:pt x="6735" y="11399"/>
                      <a:pt x="6404" y="11571"/>
                    </a:cubicBezTo>
                    <a:cubicBezTo>
                      <a:pt x="6122" y="11693"/>
                      <a:pt x="5792" y="11828"/>
                      <a:pt x="5473" y="11950"/>
                    </a:cubicBezTo>
                    <a:cubicBezTo>
                      <a:pt x="4518" y="12317"/>
                      <a:pt x="3343" y="12758"/>
                      <a:pt x="2363" y="13701"/>
                    </a:cubicBezTo>
                    <a:cubicBezTo>
                      <a:pt x="637" y="15329"/>
                      <a:pt x="0" y="18084"/>
                      <a:pt x="784" y="20705"/>
                    </a:cubicBezTo>
                    <a:cubicBezTo>
                      <a:pt x="833" y="20876"/>
                      <a:pt x="882" y="21047"/>
                      <a:pt x="943" y="21219"/>
                    </a:cubicBezTo>
                    <a:cubicBezTo>
                      <a:pt x="1433" y="22933"/>
                      <a:pt x="2241" y="25810"/>
                      <a:pt x="4935" y="26545"/>
                    </a:cubicBezTo>
                    <a:cubicBezTo>
                      <a:pt x="5314" y="26655"/>
                      <a:pt x="5718" y="26704"/>
                      <a:pt x="6110" y="26704"/>
                    </a:cubicBezTo>
                    <a:cubicBezTo>
                      <a:pt x="7653" y="26704"/>
                      <a:pt x="8914" y="25921"/>
                      <a:pt x="9918" y="25284"/>
                    </a:cubicBezTo>
                    <a:cubicBezTo>
                      <a:pt x="10334" y="25014"/>
                      <a:pt x="10763" y="24757"/>
                      <a:pt x="11069" y="24635"/>
                    </a:cubicBezTo>
                    <a:cubicBezTo>
                      <a:pt x="11191" y="24586"/>
                      <a:pt x="11363" y="24512"/>
                      <a:pt x="11485" y="24488"/>
                    </a:cubicBezTo>
                    <a:cubicBezTo>
                      <a:pt x="11559" y="24525"/>
                      <a:pt x="11681" y="24610"/>
                      <a:pt x="11865" y="24770"/>
                    </a:cubicBezTo>
                    <a:cubicBezTo>
                      <a:pt x="12244" y="25112"/>
                      <a:pt x="12612" y="25492"/>
                      <a:pt x="13016" y="25921"/>
                    </a:cubicBezTo>
                    <a:cubicBezTo>
                      <a:pt x="13738" y="26667"/>
                      <a:pt x="14546" y="27524"/>
                      <a:pt x="15575" y="28198"/>
                    </a:cubicBezTo>
                    <a:cubicBezTo>
                      <a:pt x="16701" y="28957"/>
                      <a:pt x="18036" y="29361"/>
                      <a:pt x="19321" y="29361"/>
                    </a:cubicBezTo>
                    <a:cubicBezTo>
                      <a:pt x="20717" y="29361"/>
                      <a:pt x="21954" y="28896"/>
                      <a:pt x="22884" y="27990"/>
                    </a:cubicBezTo>
                    <a:cubicBezTo>
                      <a:pt x="23386" y="27500"/>
                      <a:pt x="23729" y="26961"/>
                      <a:pt x="23999" y="26520"/>
                    </a:cubicBezTo>
                    <a:cubicBezTo>
                      <a:pt x="24060" y="26423"/>
                      <a:pt x="24121" y="26325"/>
                      <a:pt x="24207" y="26214"/>
                    </a:cubicBezTo>
                    <a:cubicBezTo>
                      <a:pt x="24390" y="26276"/>
                      <a:pt x="24599" y="26361"/>
                      <a:pt x="24770" y="26423"/>
                    </a:cubicBezTo>
                    <a:cubicBezTo>
                      <a:pt x="25492" y="26716"/>
                      <a:pt x="26374" y="27084"/>
                      <a:pt x="27415" y="27084"/>
                    </a:cubicBezTo>
                    <a:cubicBezTo>
                      <a:pt x="27770" y="27084"/>
                      <a:pt x="28100" y="27035"/>
                      <a:pt x="28443" y="26961"/>
                    </a:cubicBezTo>
                    <a:cubicBezTo>
                      <a:pt x="29631" y="26667"/>
                      <a:pt x="30414" y="25921"/>
                      <a:pt x="30978" y="25382"/>
                    </a:cubicBezTo>
                    <a:cubicBezTo>
                      <a:pt x="31137" y="25235"/>
                      <a:pt x="31369" y="25014"/>
                      <a:pt x="31467" y="24941"/>
                    </a:cubicBezTo>
                    <a:cubicBezTo>
                      <a:pt x="31578" y="24953"/>
                      <a:pt x="31798" y="25063"/>
                      <a:pt x="31933" y="25235"/>
                    </a:cubicBezTo>
                    <a:cubicBezTo>
                      <a:pt x="32373" y="25749"/>
                      <a:pt x="32545" y="26692"/>
                      <a:pt x="32655" y="27329"/>
                    </a:cubicBezTo>
                    <a:cubicBezTo>
                      <a:pt x="32900" y="28982"/>
                      <a:pt x="32667" y="31014"/>
                      <a:pt x="31590" y="31614"/>
                    </a:cubicBezTo>
                    <a:cubicBezTo>
                      <a:pt x="31516" y="31663"/>
                      <a:pt x="31455" y="31687"/>
                      <a:pt x="31382" y="31724"/>
                    </a:cubicBezTo>
                    <a:cubicBezTo>
                      <a:pt x="30916" y="31957"/>
                      <a:pt x="30157" y="32336"/>
                      <a:pt x="29594" y="33144"/>
                    </a:cubicBezTo>
                    <a:cubicBezTo>
                      <a:pt x="29166" y="33769"/>
                      <a:pt x="28933" y="34553"/>
                      <a:pt x="28921" y="35446"/>
                    </a:cubicBezTo>
                    <a:cubicBezTo>
                      <a:pt x="28884" y="37871"/>
                      <a:pt x="30231" y="39768"/>
                      <a:pt x="31308" y="41287"/>
                    </a:cubicBezTo>
                    <a:cubicBezTo>
                      <a:pt x="31871" y="42083"/>
                      <a:pt x="32410" y="42854"/>
                      <a:pt x="32692" y="43564"/>
                    </a:cubicBezTo>
                    <a:cubicBezTo>
                      <a:pt x="33059" y="44519"/>
                      <a:pt x="32973" y="45670"/>
                      <a:pt x="32435" y="46735"/>
                    </a:cubicBezTo>
                    <a:cubicBezTo>
                      <a:pt x="31896" y="47813"/>
                      <a:pt x="31027" y="48560"/>
                      <a:pt x="30047" y="48841"/>
                    </a:cubicBezTo>
                    <a:cubicBezTo>
                      <a:pt x="29790" y="48902"/>
                      <a:pt x="29496" y="48976"/>
                      <a:pt x="29190" y="49037"/>
                    </a:cubicBezTo>
                    <a:cubicBezTo>
                      <a:pt x="27464" y="49417"/>
                      <a:pt x="24268" y="50139"/>
                      <a:pt x="23901" y="53286"/>
                    </a:cubicBezTo>
                    <a:cubicBezTo>
                      <a:pt x="23790" y="54278"/>
                      <a:pt x="24048" y="55122"/>
                      <a:pt x="24243" y="55735"/>
                    </a:cubicBezTo>
                    <a:cubicBezTo>
                      <a:pt x="24280" y="55845"/>
                      <a:pt x="24329" y="55967"/>
                      <a:pt x="24354" y="56053"/>
                    </a:cubicBezTo>
                    <a:cubicBezTo>
                      <a:pt x="24146" y="56408"/>
                      <a:pt x="23815" y="56947"/>
                      <a:pt x="23729" y="57694"/>
                    </a:cubicBezTo>
                    <a:cubicBezTo>
                      <a:pt x="23570" y="58832"/>
                      <a:pt x="23913" y="60461"/>
                      <a:pt x="26300" y="61771"/>
                    </a:cubicBezTo>
                    <a:lnTo>
                      <a:pt x="37700" y="67991"/>
                    </a:lnTo>
                    <a:cubicBezTo>
                      <a:pt x="39426" y="68946"/>
                      <a:pt x="41410" y="70011"/>
                      <a:pt x="43638" y="70501"/>
                    </a:cubicBezTo>
                    <a:cubicBezTo>
                      <a:pt x="44630" y="70721"/>
                      <a:pt x="45670" y="70831"/>
                      <a:pt x="46858" y="70831"/>
                    </a:cubicBezTo>
                    <a:cubicBezTo>
                      <a:pt x="48401" y="70831"/>
                      <a:pt x="49895" y="70648"/>
                      <a:pt x="51229" y="70476"/>
                    </a:cubicBezTo>
                    <a:cubicBezTo>
                      <a:pt x="53445" y="70195"/>
                      <a:pt x="55759" y="69913"/>
                      <a:pt x="58025" y="69913"/>
                    </a:cubicBezTo>
                    <a:cubicBezTo>
                      <a:pt x="60216" y="69913"/>
                      <a:pt x="62053" y="70182"/>
                      <a:pt x="63645" y="70733"/>
                    </a:cubicBezTo>
                    <a:cubicBezTo>
                      <a:pt x="64098" y="70905"/>
                      <a:pt x="64612" y="71101"/>
                      <a:pt x="65102" y="71297"/>
                    </a:cubicBezTo>
                    <a:cubicBezTo>
                      <a:pt x="66632" y="71933"/>
                      <a:pt x="68371" y="72631"/>
                      <a:pt x="70269" y="72631"/>
                    </a:cubicBezTo>
                    <a:cubicBezTo>
                      <a:pt x="70918" y="72631"/>
                      <a:pt x="71530" y="72558"/>
                      <a:pt x="72117" y="72386"/>
                    </a:cubicBezTo>
                    <a:cubicBezTo>
                      <a:pt x="73648" y="71982"/>
                      <a:pt x="75938" y="70917"/>
                      <a:pt x="78117" y="66497"/>
                    </a:cubicBezTo>
                    <a:cubicBezTo>
                      <a:pt x="79452" y="63803"/>
                      <a:pt x="80505" y="60975"/>
                      <a:pt x="81264" y="58085"/>
                    </a:cubicBezTo>
                    <a:cubicBezTo>
                      <a:pt x="81815" y="56028"/>
                      <a:pt x="82366" y="53274"/>
                      <a:pt x="81851" y="504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7" name="Google Shape;637;p24"/>
            <p:cNvGrpSpPr/>
            <p:nvPr/>
          </p:nvGrpSpPr>
          <p:grpSpPr>
            <a:xfrm>
              <a:off x="-2471448" y="2469163"/>
              <a:ext cx="3451998" cy="3989866"/>
              <a:chOff x="-2471448" y="2469163"/>
              <a:chExt cx="3451998" cy="3989866"/>
            </a:xfrm>
          </p:grpSpPr>
          <p:sp>
            <p:nvSpPr>
              <p:cNvPr id="638" name="Google Shape;638;p24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4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4" name="Google Shape;644;p24"/>
            <p:cNvSpPr/>
            <p:nvPr/>
          </p:nvSpPr>
          <p:spPr>
            <a:xfrm rot="-10402526">
              <a:off x="7501853" y="3270009"/>
              <a:ext cx="5462250" cy="169232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24"/>
          <p:cNvSpPr txBox="1">
            <a:spLocks noGrp="1"/>
          </p:cNvSpPr>
          <p:nvPr>
            <p:ph type="title"/>
          </p:nvPr>
        </p:nvSpPr>
        <p:spPr>
          <a:xfrm>
            <a:off x="3255313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6" name="Google Shape;646;p24"/>
          <p:cNvSpPr txBox="1">
            <a:spLocks noGrp="1"/>
          </p:cNvSpPr>
          <p:nvPr>
            <p:ph type="title" idx="2"/>
          </p:nvPr>
        </p:nvSpPr>
        <p:spPr>
          <a:xfrm>
            <a:off x="3312611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title" idx="3"/>
          </p:nvPr>
        </p:nvSpPr>
        <p:spPr>
          <a:xfrm>
            <a:off x="582325" y="2235998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4"/>
          </p:nvPr>
        </p:nvSpPr>
        <p:spPr>
          <a:xfrm>
            <a:off x="639725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title" idx="5"/>
          </p:nvPr>
        </p:nvSpPr>
        <p:spPr>
          <a:xfrm>
            <a:off x="5928125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6"/>
          </p:nvPr>
        </p:nvSpPr>
        <p:spPr>
          <a:xfrm>
            <a:off x="5985498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title" idx="7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8"/>
          </p:nvPr>
        </p:nvSpPr>
        <p:spPr>
          <a:xfrm>
            <a:off x="3255313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24"/>
          <p:cNvSpPr txBox="1">
            <a:spLocks noGrp="1"/>
          </p:cNvSpPr>
          <p:nvPr>
            <p:ph type="title" idx="9"/>
          </p:nvPr>
        </p:nvSpPr>
        <p:spPr>
          <a:xfrm>
            <a:off x="582325" y="1697623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24"/>
          <p:cNvSpPr txBox="1">
            <a:spLocks noGrp="1"/>
          </p:cNvSpPr>
          <p:nvPr>
            <p:ph type="title" idx="13"/>
          </p:nvPr>
        </p:nvSpPr>
        <p:spPr>
          <a:xfrm>
            <a:off x="5928125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6"/>
          <p:cNvGrpSpPr/>
          <p:nvPr/>
        </p:nvGrpSpPr>
        <p:grpSpPr>
          <a:xfrm>
            <a:off x="-2532673" y="-668750"/>
            <a:ext cx="13267836" cy="7427178"/>
            <a:chOff x="-2532673" y="-668750"/>
            <a:chExt cx="13267836" cy="7427178"/>
          </a:xfrm>
        </p:grpSpPr>
        <p:grpSp>
          <p:nvGrpSpPr>
            <p:cNvPr id="678" name="Google Shape;678;p26"/>
            <p:cNvGrpSpPr/>
            <p:nvPr/>
          </p:nvGrpSpPr>
          <p:grpSpPr>
            <a:xfrm>
              <a:off x="-1550574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679" name="Google Shape;679;p26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680" name="Google Shape;680;p26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6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6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6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6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6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6" name="Google Shape;686;p26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7" name="Google Shape;687;p26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688" name="Google Shape;688;p26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6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6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6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6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6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4" name="Google Shape;694;p26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5" name="Google Shape;695;p26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696" name="Google Shape;696;p26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6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6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6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6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6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6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6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26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705" name="Google Shape;705;p26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6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6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8" name="Google Shape;708;p26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709" name="Google Shape;709;p26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6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11" name="Google Shape;711;p26"/>
            <p:cNvSpPr/>
            <p:nvPr/>
          </p:nvSpPr>
          <p:spPr>
            <a:xfrm>
              <a:off x="-2532673" y="-252527"/>
              <a:ext cx="5568204" cy="172514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 rot="9794316">
              <a:off x="4899481" y="42670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26"/>
            <p:cNvGrpSpPr/>
            <p:nvPr/>
          </p:nvGrpSpPr>
          <p:grpSpPr>
            <a:xfrm>
              <a:off x="6714578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714" name="Google Shape;714;p2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715" name="Google Shape;715;p2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1" name="Google Shape;721;p2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2" name="Google Shape;722;p2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723" name="Google Shape;723;p2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2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2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2" name="Google Shape;732;p26"/>
          <p:cNvSpPr txBox="1">
            <a:spLocks noGrp="1"/>
          </p:cNvSpPr>
          <p:nvPr>
            <p:ph type="title"/>
          </p:nvPr>
        </p:nvSpPr>
        <p:spPr>
          <a:xfrm>
            <a:off x="5106262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title" idx="2"/>
          </p:nvPr>
        </p:nvSpPr>
        <p:spPr>
          <a:xfrm>
            <a:off x="5106212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4" name="Google Shape;734;p26"/>
          <p:cNvSpPr txBox="1">
            <a:spLocks noGrp="1"/>
          </p:cNvSpPr>
          <p:nvPr>
            <p:ph type="title" idx="3"/>
          </p:nvPr>
        </p:nvSpPr>
        <p:spPr>
          <a:xfrm>
            <a:off x="1518988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5" name="Google Shape;735;p26"/>
          <p:cNvSpPr txBox="1">
            <a:spLocks noGrp="1"/>
          </p:cNvSpPr>
          <p:nvPr>
            <p:ph type="title" idx="4"/>
          </p:nvPr>
        </p:nvSpPr>
        <p:spPr>
          <a:xfrm>
            <a:off x="1518938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6" name="Google Shape;736;p26"/>
          <p:cNvSpPr txBox="1">
            <a:spLocks noGrp="1"/>
          </p:cNvSpPr>
          <p:nvPr>
            <p:ph type="title" idx="5"/>
          </p:nvPr>
        </p:nvSpPr>
        <p:spPr>
          <a:xfrm>
            <a:off x="5106262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7" name="Google Shape;737;p26"/>
          <p:cNvSpPr txBox="1">
            <a:spLocks noGrp="1"/>
          </p:cNvSpPr>
          <p:nvPr>
            <p:ph type="title" idx="6"/>
          </p:nvPr>
        </p:nvSpPr>
        <p:spPr>
          <a:xfrm>
            <a:off x="5106212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8" name="Google Shape;738;p26"/>
          <p:cNvSpPr txBox="1">
            <a:spLocks noGrp="1"/>
          </p:cNvSpPr>
          <p:nvPr>
            <p:ph type="title" idx="7"/>
          </p:nvPr>
        </p:nvSpPr>
        <p:spPr>
          <a:xfrm>
            <a:off x="1518988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9" name="Google Shape;739;p26"/>
          <p:cNvSpPr txBox="1">
            <a:spLocks noGrp="1"/>
          </p:cNvSpPr>
          <p:nvPr>
            <p:ph type="title" idx="8"/>
          </p:nvPr>
        </p:nvSpPr>
        <p:spPr>
          <a:xfrm>
            <a:off x="1518938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40" name="Google Shape;740;p26"/>
          <p:cNvSpPr txBox="1">
            <a:spLocks noGrp="1"/>
          </p:cNvSpPr>
          <p:nvPr>
            <p:ph type="title" idx="9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3314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76330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5235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0204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1994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48685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6492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033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56942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641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41967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8280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76466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3429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823343" y="-465836"/>
            <a:ext cx="14575842" cy="6924864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323325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5187100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5187100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713250" y="39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249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240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904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05048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3787415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8875327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1273832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323331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0400811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8787042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82" name="Google Shape;82;p6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6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84" name="Google Shape;84;p6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89;p6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0" name="Google Shape;90;p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" name="Google Shape;91;p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7" name="Google Shape;97;p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98;p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9" name="Google Shape;99;p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8" name="Google Shape;108;p6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0871783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024159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6581164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5764938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2023/3/29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917781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15091163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589583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267975" y="1825534"/>
            <a:ext cx="48975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2829690" y="-532311"/>
            <a:ext cx="14937395" cy="7674702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1567387" y="-1940025"/>
            <a:ext cx="13400538" cy="7633056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4248200" y="1177913"/>
            <a:ext cx="3732000" cy="16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4808725" y="2836100"/>
            <a:ext cx="31716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1"/>
          <p:cNvGrpSpPr/>
          <p:nvPr/>
        </p:nvGrpSpPr>
        <p:grpSpPr>
          <a:xfrm>
            <a:off x="-3419151" y="-252275"/>
            <a:ext cx="15033816" cy="6032648"/>
            <a:chOff x="-3419151" y="-252275"/>
            <a:chExt cx="15033816" cy="6032648"/>
          </a:xfrm>
        </p:grpSpPr>
        <p:sp>
          <p:nvSpPr>
            <p:cNvPr id="541" name="Google Shape;541;p21"/>
            <p:cNvSpPr/>
            <p:nvPr/>
          </p:nvSpPr>
          <p:spPr>
            <a:xfrm>
              <a:off x="-3419151" y="895476"/>
              <a:ext cx="3915743" cy="3915743"/>
            </a:xfrm>
            <a:custGeom>
              <a:avLst/>
              <a:gdLst/>
              <a:ahLst/>
              <a:cxnLst/>
              <a:rect l="l" t="t" r="r" b="b"/>
              <a:pathLst>
                <a:path w="61532" h="61532" extrusionOk="0">
                  <a:moveTo>
                    <a:pt x="30766" y="1"/>
                  </a:moveTo>
                  <a:cubicBezTo>
                    <a:pt x="13776" y="1"/>
                    <a:pt x="0" y="13764"/>
                    <a:pt x="0" y="30766"/>
                  </a:cubicBezTo>
                  <a:cubicBezTo>
                    <a:pt x="0" y="47756"/>
                    <a:pt x="13776" y="61532"/>
                    <a:pt x="30766" y="61532"/>
                  </a:cubicBezTo>
                  <a:cubicBezTo>
                    <a:pt x="47756" y="61532"/>
                    <a:pt x="61532" y="47756"/>
                    <a:pt x="61532" y="30766"/>
                  </a:cubicBezTo>
                  <a:cubicBezTo>
                    <a:pt x="61532" y="13776"/>
                    <a:pt x="47756" y="1"/>
                    <a:pt x="30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 flipH="1">
              <a:off x="-1081180" y="4280000"/>
              <a:ext cx="6236729" cy="850766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1"/>
            <p:cNvGrpSpPr/>
            <p:nvPr/>
          </p:nvGrpSpPr>
          <p:grpSpPr>
            <a:xfrm>
              <a:off x="7698007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544" name="Google Shape;544;p21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545" name="Google Shape;545;p21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1" name="Google Shape;551;p21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2" name="Google Shape;552;p21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553" name="Google Shape;553;p21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9" name="Google Shape;559;p21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21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561" name="Google Shape;561;p21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9" name="Google Shape;569;p21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570" name="Google Shape;570;p21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" name="Google Shape;573;p21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574" name="Google Shape;574;p21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76" name="Google Shape;576;p21"/>
            <p:cNvSpPr/>
            <p:nvPr/>
          </p:nvSpPr>
          <p:spPr>
            <a:xfrm>
              <a:off x="6838813" y="-252275"/>
              <a:ext cx="4775852" cy="147966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4874212" y="1514225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8" name="Google Shape;578;p21"/>
          <p:cNvSpPr txBox="1">
            <a:spLocks noGrp="1"/>
          </p:cNvSpPr>
          <p:nvPr>
            <p:ph type="title" idx="2"/>
          </p:nvPr>
        </p:nvSpPr>
        <p:spPr>
          <a:xfrm>
            <a:off x="4874288" y="3023750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5168888" y="1810488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1"/>
          <p:cNvSpPr txBox="1">
            <a:spLocks noGrp="1"/>
          </p:cNvSpPr>
          <p:nvPr>
            <p:ph type="subTitle" idx="3"/>
          </p:nvPr>
        </p:nvSpPr>
        <p:spPr>
          <a:xfrm>
            <a:off x="5168888" y="3320015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1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1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9" r:id="rId14"/>
    <p:sldLayoutId id="2147483680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12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spd="slow" advClick="0" advTm="2000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21.xml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microsoft.com/office/2007/relationships/hdphoto" Target="../media/hdphoto1.wdp"/><Relationship Id="rId10" Type="http://schemas.openxmlformats.org/officeDocument/2006/relationships/image" Target="../media/image28.jpe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jpe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37.xml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microsoft.com/office/2007/relationships/media" Target="../media/media1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996600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029" name="Freeform 3"/>
          <p:cNvSpPr>
            <a:spLocks/>
          </p:cNvSpPr>
          <p:nvPr/>
        </p:nvSpPr>
        <p:spPr bwMode="auto">
          <a:xfrm>
            <a:off x="1301750" y="336948"/>
            <a:ext cx="6235700" cy="4469606"/>
          </a:xfrm>
          <a:custGeom>
            <a:avLst/>
            <a:gdLst>
              <a:gd name="T0" fmla="*/ 2147483647 w 646"/>
              <a:gd name="T1" fmla="*/ 2147483647 h 646"/>
              <a:gd name="T2" fmla="*/ 2147483647 w 646"/>
              <a:gd name="T3" fmla="*/ 2147483647 h 646"/>
              <a:gd name="T4" fmla="*/ 2147483647 w 646"/>
              <a:gd name="T5" fmla="*/ 2147483647 h 646"/>
              <a:gd name="T6" fmla="*/ 2147483647 w 646"/>
              <a:gd name="T7" fmla="*/ 2147483647 h 646"/>
              <a:gd name="T8" fmla="*/ 2147483647 w 646"/>
              <a:gd name="T9" fmla="*/ 2147483647 h 6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6"/>
              <a:gd name="T16" fmla="*/ 0 h 646"/>
              <a:gd name="T17" fmla="*/ 646 w 646"/>
              <a:gd name="T18" fmla="*/ 646 h 6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6" h="646">
                <a:moveTo>
                  <a:pt x="92" y="491"/>
                </a:moveTo>
                <a:cubicBezTo>
                  <a:pt x="0" y="364"/>
                  <a:pt x="28" y="185"/>
                  <a:pt x="155" y="92"/>
                </a:cubicBezTo>
                <a:cubicBezTo>
                  <a:pt x="282" y="0"/>
                  <a:pt x="461" y="28"/>
                  <a:pt x="554" y="155"/>
                </a:cubicBezTo>
                <a:cubicBezTo>
                  <a:pt x="646" y="282"/>
                  <a:pt x="618" y="461"/>
                  <a:pt x="491" y="554"/>
                </a:cubicBezTo>
                <a:cubicBezTo>
                  <a:pt x="364" y="646"/>
                  <a:pt x="185" y="618"/>
                  <a:pt x="92" y="491"/>
                </a:cubicBez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" name="Freeform 4"/>
          <p:cNvSpPr>
            <a:spLocks noEditPoints="1"/>
          </p:cNvSpPr>
          <p:nvPr/>
        </p:nvSpPr>
        <p:spPr bwMode="auto">
          <a:xfrm>
            <a:off x="1520825" y="495300"/>
            <a:ext cx="5797550" cy="4152900"/>
          </a:xfrm>
          <a:custGeom>
            <a:avLst/>
            <a:gdLst>
              <a:gd name="T0" fmla="*/ 2147483647 w 600"/>
              <a:gd name="T1" fmla="*/ 2147483647 h 600"/>
              <a:gd name="T2" fmla="*/ 2147483647 w 600"/>
              <a:gd name="T3" fmla="*/ 2147483647 h 600"/>
              <a:gd name="T4" fmla="*/ 2147483647 w 600"/>
              <a:gd name="T5" fmla="*/ 2147483647 h 600"/>
              <a:gd name="T6" fmla="*/ 2147483647 w 600"/>
              <a:gd name="T7" fmla="*/ 2147483647 h 600"/>
              <a:gd name="T8" fmla="*/ 2147483647 w 600"/>
              <a:gd name="T9" fmla="*/ 2147483647 h 600"/>
              <a:gd name="T10" fmla="*/ 2147483647 w 600"/>
              <a:gd name="T11" fmla="*/ 2147483647 h 600"/>
              <a:gd name="T12" fmla="*/ 2147483647 w 600"/>
              <a:gd name="T13" fmla="*/ 2147483647 h 600"/>
              <a:gd name="T14" fmla="*/ 2147483647 w 600"/>
              <a:gd name="T15" fmla="*/ 2147483647 h 600"/>
              <a:gd name="T16" fmla="*/ 2147483647 w 600"/>
              <a:gd name="T17" fmla="*/ 2147483647 h 600"/>
              <a:gd name="T18" fmla="*/ 2147483647 w 600"/>
              <a:gd name="T19" fmla="*/ 2147483647 h 600"/>
              <a:gd name="T20" fmla="*/ 2147483647 w 600"/>
              <a:gd name="T21" fmla="*/ 2147483647 h 600"/>
              <a:gd name="T22" fmla="*/ 2147483647 w 600"/>
              <a:gd name="T23" fmla="*/ 2147483647 h 600"/>
              <a:gd name="T24" fmla="*/ 2147483647 w 600"/>
              <a:gd name="T25" fmla="*/ 2147483647 h 600"/>
              <a:gd name="T26" fmla="*/ 2147483647 w 600"/>
              <a:gd name="T27" fmla="*/ 2147483647 h 600"/>
              <a:gd name="T28" fmla="*/ 2147483647 w 600"/>
              <a:gd name="T29" fmla="*/ 2147483647 h 600"/>
              <a:gd name="T30" fmla="*/ 2147483647 w 600"/>
              <a:gd name="T31" fmla="*/ 2147483647 h 600"/>
              <a:gd name="T32" fmla="*/ 2147483647 w 600"/>
              <a:gd name="T33" fmla="*/ 2147483647 h 600"/>
              <a:gd name="T34" fmla="*/ 2147483647 w 600"/>
              <a:gd name="T35" fmla="*/ 2147483647 h 600"/>
              <a:gd name="T36" fmla="*/ 2147483647 w 600"/>
              <a:gd name="T37" fmla="*/ 2147483647 h 600"/>
              <a:gd name="T38" fmla="*/ 2147483647 w 600"/>
              <a:gd name="T39" fmla="*/ 2147483647 h 600"/>
              <a:gd name="T40" fmla="*/ 2147483647 w 600"/>
              <a:gd name="T41" fmla="*/ 2147483647 h 600"/>
              <a:gd name="T42" fmla="*/ 2147483647 w 600"/>
              <a:gd name="T43" fmla="*/ 2147483647 h 600"/>
              <a:gd name="T44" fmla="*/ 2147483647 w 600"/>
              <a:gd name="T45" fmla="*/ 2147483647 h 600"/>
              <a:gd name="T46" fmla="*/ 2147483647 w 600"/>
              <a:gd name="T47" fmla="*/ 2147483647 h 600"/>
              <a:gd name="T48" fmla="*/ 2147483647 w 600"/>
              <a:gd name="T49" fmla="*/ 2147483647 h 600"/>
              <a:gd name="T50" fmla="*/ 2147483647 w 600"/>
              <a:gd name="T51" fmla="*/ 2147483647 h 600"/>
              <a:gd name="T52" fmla="*/ 2147483647 w 600"/>
              <a:gd name="T53" fmla="*/ 2147483647 h 600"/>
              <a:gd name="T54" fmla="*/ 2147483647 w 600"/>
              <a:gd name="T55" fmla="*/ 2147483647 h 600"/>
              <a:gd name="T56" fmla="*/ 2147483647 w 600"/>
              <a:gd name="T57" fmla="*/ 2147483647 h 600"/>
              <a:gd name="T58" fmla="*/ 2147483647 w 600"/>
              <a:gd name="T59" fmla="*/ 2147483647 h 600"/>
              <a:gd name="T60" fmla="*/ 2147483647 w 600"/>
              <a:gd name="T61" fmla="*/ 2147483647 h 600"/>
              <a:gd name="T62" fmla="*/ 2147483647 w 600"/>
              <a:gd name="T63" fmla="*/ 2147483647 h 600"/>
              <a:gd name="T64" fmla="*/ 2147483647 w 600"/>
              <a:gd name="T65" fmla="*/ 2147483647 h 600"/>
              <a:gd name="T66" fmla="*/ 2147483647 w 600"/>
              <a:gd name="T67" fmla="*/ 2147483647 h 600"/>
              <a:gd name="T68" fmla="*/ 2147483647 w 600"/>
              <a:gd name="T69" fmla="*/ 2147483647 h 600"/>
              <a:gd name="T70" fmla="*/ 2147483647 w 600"/>
              <a:gd name="T71" fmla="*/ 2147483647 h 600"/>
              <a:gd name="T72" fmla="*/ 2147483647 w 600"/>
              <a:gd name="T73" fmla="*/ 2147483647 h 600"/>
              <a:gd name="T74" fmla="*/ 2147483647 w 600"/>
              <a:gd name="T75" fmla="*/ 2147483647 h 600"/>
              <a:gd name="T76" fmla="*/ 2147483647 w 600"/>
              <a:gd name="T77" fmla="*/ 2147483647 h 600"/>
              <a:gd name="T78" fmla="*/ 2147483647 w 600"/>
              <a:gd name="T79" fmla="*/ 2147483647 h 600"/>
              <a:gd name="T80" fmla="*/ 2147483647 w 600"/>
              <a:gd name="T81" fmla="*/ 2147483647 h 600"/>
              <a:gd name="T82" fmla="*/ 2147483647 w 600"/>
              <a:gd name="T83" fmla="*/ 2147483647 h 600"/>
              <a:gd name="T84" fmla="*/ 2147483647 w 600"/>
              <a:gd name="T85" fmla="*/ 2147483647 h 600"/>
              <a:gd name="T86" fmla="*/ 2147483647 w 600"/>
              <a:gd name="T87" fmla="*/ 2147483647 h 600"/>
              <a:gd name="T88" fmla="*/ 2147483647 w 600"/>
              <a:gd name="T89" fmla="*/ 2147483647 h 600"/>
              <a:gd name="T90" fmla="*/ 2147483647 w 600"/>
              <a:gd name="T91" fmla="*/ 2147483647 h 600"/>
              <a:gd name="T92" fmla="*/ 2147483647 w 600"/>
              <a:gd name="T93" fmla="*/ 2147483647 h 600"/>
              <a:gd name="T94" fmla="*/ 2147483647 w 600"/>
              <a:gd name="T95" fmla="*/ 2147483647 h 600"/>
              <a:gd name="T96" fmla="*/ 2147483647 w 600"/>
              <a:gd name="T97" fmla="*/ 2147483647 h 600"/>
              <a:gd name="T98" fmla="*/ 2147483647 w 600"/>
              <a:gd name="T99" fmla="*/ 2147483647 h 600"/>
              <a:gd name="T100" fmla="*/ 2147483647 w 600"/>
              <a:gd name="T101" fmla="*/ 2147483647 h 600"/>
              <a:gd name="T102" fmla="*/ 2147483647 w 600"/>
              <a:gd name="T103" fmla="*/ 2147483647 h 600"/>
              <a:gd name="T104" fmla="*/ 2147483647 w 600"/>
              <a:gd name="T105" fmla="*/ 2147483647 h 600"/>
              <a:gd name="T106" fmla="*/ 2147483647 w 600"/>
              <a:gd name="T107" fmla="*/ 2147483647 h 6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00"/>
              <a:gd name="T163" fmla="*/ 0 h 600"/>
              <a:gd name="T164" fmla="*/ 600 w 600"/>
              <a:gd name="T165" fmla="*/ 600 h 6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00" h="600">
                <a:moveTo>
                  <a:pt x="69" y="468"/>
                </a:moveTo>
                <a:lnTo>
                  <a:pt x="69" y="468"/>
                </a:lnTo>
                <a:lnTo>
                  <a:pt x="70" y="467"/>
                </a:lnTo>
                <a:lnTo>
                  <a:pt x="69" y="468"/>
                </a:lnTo>
                <a:close/>
                <a:moveTo>
                  <a:pt x="69" y="468"/>
                </a:moveTo>
                <a:lnTo>
                  <a:pt x="69" y="468"/>
                </a:lnTo>
                <a:close/>
                <a:moveTo>
                  <a:pt x="69" y="468"/>
                </a:moveTo>
                <a:cubicBezTo>
                  <a:pt x="56" y="450"/>
                  <a:pt x="45" y="431"/>
                  <a:pt x="37" y="412"/>
                </a:cubicBezTo>
                <a:lnTo>
                  <a:pt x="39" y="411"/>
                </a:lnTo>
                <a:cubicBezTo>
                  <a:pt x="47" y="430"/>
                  <a:pt x="57" y="449"/>
                  <a:pt x="70" y="467"/>
                </a:cubicBezTo>
                <a:lnTo>
                  <a:pt x="69" y="468"/>
                </a:lnTo>
                <a:close/>
                <a:moveTo>
                  <a:pt x="37" y="412"/>
                </a:moveTo>
                <a:cubicBezTo>
                  <a:pt x="28" y="392"/>
                  <a:pt x="22" y="372"/>
                  <a:pt x="19" y="352"/>
                </a:cubicBezTo>
                <a:lnTo>
                  <a:pt x="21" y="351"/>
                </a:lnTo>
                <a:cubicBezTo>
                  <a:pt x="25" y="372"/>
                  <a:pt x="30" y="392"/>
                  <a:pt x="39" y="411"/>
                </a:cubicBezTo>
                <a:lnTo>
                  <a:pt x="37" y="412"/>
                </a:lnTo>
                <a:close/>
                <a:moveTo>
                  <a:pt x="19" y="352"/>
                </a:moveTo>
                <a:cubicBezTo>
                  <a:pt x="0" y="247"/>
                  <a:pt x="40" y="135"/>
                  <a:pt x="132" y="69"/>
                </a:cubicBezTo>
                <a:lnTo>
                  <a:pt x="133" y="70"/>
                </a:lnTo>
                <a:cubicBezTo>
                  <a:pt x="42" y="136"/>
                  <a:pt x="2" y="247"/>
                  <a:pt x="21" y="351"/>
                </a:cubicBezTo>
                <a:lnTo>
                  <a:pt x="19" y="352"/>
                </a:lnTo>
                <a:close/>
                <a:moveTo>
                  <a:pt x="133" y="70"/>
                </a:moveTo>
                <a:lnTo>
                  <a:pt x="133" y="70"/>
                </a:lnTo>
                <a:lnTo>
                  <a:pt x="132" y="69"/>
                </a:lnTo>
                <a:lnTo>
                  <a:pt x="133" y="70"/>
                </a:lnTo>
                <a:close/>
                <a:moveTo>
                  <a:pt x="132" y="69"/>
                </a:moveTo>
                <a:lnTo>
                  <a:pt x="132" y="69"/>
                </a:lnTo>
                <a:lnTo>
                  <a:pt x="133" y="70"/>
                </a:lnTo>
                <a:lnTo>
                  <a:pt x="132" y="69"/>
                </a:lnTo>
                <a:close/>
                <a:moveTo>
                  <a:pt x="132" y="69"/>
                </a:moveTo>
                <a:lnTo>
                  <a:pt x="132" y="69"/>
                </a:lnTo>
                <a:close/>
                <a:moveTo>
                  <a:pt x="132" y="69"/>
                </a:moveTo>
                <a:cubicBezTo>
                  <a:pt x="150" y="56"/>
                  <a:pt x="169" y="45"/>
                  <a:pt x="188" y="37"/>
                </a:cubicBezTo>
                <a:lnTo>
                  <a:pt x="189" y="39"/>
                </a:lnTo>
                <a:cubicBezTo>
                  <a:pt x="170" y="47"/>
                  <a:pt x="151" y="57"/>
                  <a:pt x="133" y="70"/>
                </a:cubicBezTo>
                <a:lnTo>
                  <a:pt x="132" y="69"/>
                </a:lnTo>
                <a:close/>
                <a:moveTo>
                  <a:pt x="188" y="37"/>
                </a:moveTo>
                <a:cubicBezTo>
                  <a:pt x="208" y="28"/>
                  <a:pt x="228" y="22"/>
                  <a:pt x="248" y="19"/>
                </a:cubicBezTo>
                <a:lnTo>
                  <a:pt x="249" y="21"/>
                </a:lnTo>
                <a:cubicBezTo>
                  <a:pt x="228" y="25"/>
                  <a:pt x="208" y="30"/>
                  <a:pt x="189" y="39"/>
                </a:cubicBezTo>
                <a:lnTo>
                  <a:pt x="188" y="37"/>
                </a:lnTo>
                <a:close/>
                <a:moveTo>
                  <a:pt x="248" y="19"/>
                </a:moveTo>
                <a:cubicBezTo>
                  <a:pt x="353" y="0"/>
                  <a:pt x="465" y="40"/>
                  <a:pt x="531" y="132"/>
                </a:cubicBezTo>
                <a:lnTo>
                  <a:pt x="530" y="133"/>
                </a:lnTo>
                <a:cubicBezTo>
                  <a:pt x="464" y="42"/>
                  <a:pt x="353" y="2"/>
                  <a:pt x="249" y="21"/>
                </a:cubicBezTo>
                <a:lnTo>
                  <a:pt x="248" y="19"/>
                </a:lnTo>
                <a:close/>
                <a:moveTo>
                  <a:pt x="530" y="133"/>
                </a:moveTo>
                <a:lnTo>
                  <a:pt x="530" y="133"/>
                </a:lnTo>
                <a:lnTo>
                  <a:pt x="531" y="132"/>
                </a:lnTo>
                <a:lnTo>
                  <a:pt x="530" y="133"/>
                </a:lnTo>
                <a:close/>
                <a:moveTo>
                  <a:pt x="531" y="132"/>
                </a:moveTo>
                <a:lnTo>
                  <a:pt x="531" y="132"/>
                </a:lnTo>
                <a:lnTo>
                  <a:pt x="530" y="133"/>
                </a:lnTo>
                <a:lnTo>
                  <a:pt x="531" y="132"/>
                </a:lnTo>
                <a:close/>
                <a:moveTo>
                  <a:pt x="531" y="132"/>
                </a:moveTo>
                <a:lnTo>
                  <a:pt x="531" y="132"/>
                </a:lnTo>
                <a:close/>
                <a:moveTo>
                  <a:pt x="531" y="132"/>
                </a:moveTo>
                <a:cubicBezTo>
                  <a:pt x="544" y="150"/>
                  <a:pt x="555" y="169"/>
                  <a:pt x="563" y="188"/>
                </a:cubicBezTo>
                <a:lnTo>
                  <a:pt x="561" y="189"/>
                </a:lnTo>
                <a:cubicBezTo>
                  <a:pt x="553" y="170"/>
                  <a:pt x="543" y="151"/>
                  <a:pt x="530" y="133"/>
                </a:cubicBezTo>
                <a:lnTo>
                  <a:pt x="531" y="132"/>
                </a:lnTo>
                <a:close/>
                <a:moveTo>
                  <a:pt x="563" y="188"/>
                </a:moveTo>
                <a:cubicBezTo>
                  <a:pt x="572" y="208"/>
                  <a:pt x="578" y="228"/>
                  <a:pt x="581" y="248"/>
                </a:cubicBezTo>
                <a:lnTo>
                  <a:pt x="579" y="249"/>
                </a:lnTo>
                <a:cubicBezTo>
                  <a:pt x="575" y="228"/>
                  <a:pt x="570" y="208"/>
                  <a:pt x="561" y="189"/>
                </a:cubicBezTo>
                <a:lnTo>
                  <a:pt x="563" y="188"/>
                </a:lnTo>
                <a:close/>
                <a:moveTo>
                  <a:pt x="581" y="248"/>
                </a:moveTo>
                <a:cubicBezTo>
                  <a:pt x="600" y="353"/>
                  <a:pt x="560" y="465"/>
                  <a:pt x="468" y="531"/>
                </a:cubicBezTo>
                <a:lnTo>
                  <a:pt x="467" y="530"/>
                </a:lnTo>
                <a:cubicBezTo>
                  <a:pt x="558" y="464"/>
                  <a:pt x="598" y="353"/>
                  <a:pt x="579" y="249"/>
                </a:cubicBezTo>
                <a:lnTo>
                  <a:pt x="581" y="248"/>
                </a:lnTo>
                <a:close/>
                <a:moveTo>
                  <a:pt x="467" y="530"/>
                </a:moveTo>
                <a:lnTo>
                  <a:pt x="467" y="530"/>
                </a:lnTo>
                <a:lnTo>
                  <a:pt x="468" y="531"/>
                </a:lnTo>
                <a:lnTo>
                  <a:pt x="467" y="530"/>
                </a:lnTo>
                <a:close/>
                <a:moveTo>
                  <a:pt x="468" y="531"/>
                </a:moveTo>
                <a:lnTo>
                  <a:pt x="468" y="531"/>
                </a:lnTo>
                <a:lnTo>
                  <a:pt x="467" y="530"/>
                </a:lnTo>
                <a:lnTo>
                  <a:pt x="468" y="531"/>
                </a:lnTo>
                <a:close/>
                <a:moveTo>
                  <a:pt x="468" y="531"/>
                </a:moveTo>
                <a:lnTo>
                  <a:pt x="468" y="531"/>
                </a:lnTo>
                <a:close/>
                <a:moveTo>
                  <a:pt x="468" y="531"/>
                </a:moveTo>
                <a:cubicBezTo>
                  <a:pt x="450" y="544"/>
                  <a:pt x="431" y="555"/>
                  <a:pt x="412" y="563"/>
                </a:cubicBezTo>
                <a:lnTo>
                  <a:pt x="411" y="561"/>
                </a:lnTo>
                <a:cubicBezTo>
                  <a:pt x="430" y="553"/>
                  <a:pt x="449" y="543"/>
                  <a:pt x="467" y="530"/>
                </a:cubicBezTo>
                <a:lnTo>
                  <a:pt x="468" y="531"/>
                </a:lnTo>
                <a:close/>
                <a:moveTo>
                  <a:pt x="412" y="563"/>
                </a:moveTo>
                <a:cubicBezTo>
                  <a:pt x="392" y="572"/>
                  <a:pt x="372" y="578"/>
                  <a:pt x="352" y="581"/>
                </a:cubicBezTo>
                <a:lnTo>
                  <a:pt x="351" y="579"/>
                </a:lnTo>
                <a:cubicBezTo>
                  <a:pt x="372" y="575"/>
                  <a:pt x="392" y="570"/>
                  <a:pt x="411" y="561"/>
                </a:cubicBezTo>
                <a:lnTo>
                  <a:pt x="412" y="563"/>
                </a:lnTo>
                <a:close/>
                <a:moveTo>
                  <a:pt x="352" y="581"/>
                </a:moveTo>
                <a:cubicBezTo>
                  <a:pt x="247" y="600"/>
                  <a:pt x="135" y="560"/>
                  <a:pt x="69" y="468"/>
                </a:cubicBezTo>
                <a:lnTo>
                  <a:pt x="70" y="467"/>
                </a:lnTo>
                <a:cubicBezTo>
                  <a:pt x="136" y="558"/>
                  <a:pt x="247" y="598"/>
                  <a:pt x="351" y="579"/>
                </a:cubicBezTo>
                <a:lnTo>
                  <a:pt x="352" y="581"/>
                </a:lnTo>
                <a:close/>
                <a:moveTo>
                  <a:pt x="70" y="467"/>
                </a:moveTo>
                <a:lnTo>
                  <a:pt x="70" y="467"/>
                </a:lnTo>
                <a:lnTo>
                  <a:pt x="69" y="468"/>
                </a:lnTo>
                <a:lnTo>
                  <a:pt x="70" y="467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1" name="Freeform 5"/>
          <p:cNvSpPr>
            <a:spLocks/>
          </p:cNvSpPr>
          <p:nvPr/>
        </p:nvSpPr>
        <p:spPr bwMode="auto">
          <a:xfrm>
            <a:off x="2160589" y="951310"/>
            <a:ext cx="4518025" cy="3240881"/>
          </a:xfrm>
          <a:custGeom>
            <a:avLst/>
            <a:gdLst>
              <a:gd name="T0" fmla="*/ 2147483647 w 468"/>
              <a:gd name="T1" fmla="*/ 2147483647 h 468"/>
              <a:gd name="T2" fmla="*/ 2147483647 w 468"/>
              <a:gd name="T3" fmla="*/ 2147483647 h 468"/>
              <a:gd name="T4" fmla="*/ 2147483647 w 468"/>
              <a:gd name="T5" fmla="*/ 2147483647 h 468"/>
              <a:gd name="T6" fmla="*/ 2147483647 w 468"/>
              <a:gd name="T7" fmla="*/ 2147483647 h 468"/>
              <a:gd name="T8" fmla="*/ 2147483647 w 468"/>
              <a:gd name="T9" fmla="*/ 2147483647 h 4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8"/>
              <a:gd name="T16" fmla="*/ 0 h 468"/>
              <a:gd name="T17" fmla="*/ 468 w 468"/>
              <a:gd name="T18" fmla="*/ 468 h 4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8" h="468">
                <a:moveTo>
                  <a:pt x="375" y="78"/>
                </a:moveTo>
                <a:cubicBezTo>
                  <a:pt x="461" y="155"/>
                  <a:pt x="468" y="289"/>
                  <a:pt x="390" y="375"/>
                </a:cubicBezTo>
                <a:cubicBezTo>
                  <a:pt x="313" y="461"/>
                  <a:pt x="179" y="468"/>
                  <a:pt x="93" y="390"/>
                </a:cubicBezTo>
                <a:cubicBezTo>
                  <a:pt x="7" y="313"/>
                  <a:pt x="0" y="179"/>
                  <a:pt x="78" y="93"/>
                </a:cubicBezTo>
                <a:cubicBezTo>
                  <a:pt x="155" y="7"/>
                  <a:pt x="289" y="0"/>
                  <a:pt x="375" y="78"/>
                </a:cubicBez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2" name="Freeform 6"/>
          <p:cNvSpPr>
            <a:spLocks noEditPoints="1"/>
          </p:cNvSpPr>
          <p:nvPr/>
        </p:nvSpPr>
        <p:spPr bwMode="auto">
          <a:xfrm>
            <a:off x="2352675" y="1089423"/>
            <a:ext cx="4133850" cy="2964656"/>
          </a:xfrm>
          <a:custGeom>
            <a:avLst/>
            <a:gdLst>
              <a:gd name="T0" fmla="*/ 2147483647 w 428"/>
              <a:gd name="T1" fmla="*/ 2147483647 h 428"/>
              <a:gd name="T2" fmla="*/ 2147483647 w 428"/>
              <a:gd name="T3" fmla="*/ 2147483647 h 428"/>
              <a:gd name="T4" fmla="*/ 2147483647 w 428"/>
              <a:gd name="T5" fmla="*/ 2147483647 h 428"/>
              <a:gd name="T6" fmla="*/ 2147483647 w 428"/>
              <a:gd name="T7" fmla="*/ 2147483647 h 428"/>
              <a:gd name="T8" fmla="*/ 2147483647 w 428"/>
              <a:gd name="T9" fmla="*/ 2147483647 h 428"/>
              <a:gd name="T10" fmla="*/ 2147483647 w 428"/>
              <a:gd name="T11" fmla="*/ 2147483647 h 428"/>
              <a:gd name="T12" fmla="*/ 2147483647 w 428"/>
              <a:gd name="T13" fmla="*/ 2147483647 h 428"/>
              <a:gd name="T14" fmla="*/ 2147483647 w 428"/>
              <a:gd name="T15" fmla="*/ 2147483647 h 428"/>
              <a:gd name="T16" fmla="*/ 2147483647 w 428"/>
              <a:gd name="T17" fmla="*/ 2147483647 h 428"/>
              <a:gd name="T18" fmla="*/ 2147483647 w 428"/>
              <a:gd name="T19" fmla="*/ 2147483647 h 428"/>
              <a:gd name="T20" fmla="*/ 2147483647 w 428"/>
              <a:gd name="T21" fmla="*/ 2147483647 h 428"/>
              <a:gd name="T22" fmla="*/ 2147483647 w 428"/>
              <a:gd name="T23" fmla="*/ 2147483647 h 428"/>
              <a:gd name="T24" fmla="*/ 2147483647 w 428"/>
              <a:gd name="T25" fmla="*/ 2147483647 h 428"/>
              <a:gd name="T26" fmla="*/ 2147483647 w 428"/>
              <a:gd name="T27" fmla="*/ 2147483647 h 428"/>
              <a:gd name="T28" fmla="*/ 2147483647 w 428"/>
              <a:gd name="T29" fmla="*/ 2147483647 h 428"/>
              <a:gd name="T30" fmla="*/ 2147483647 w 428"/>
              <a:gd name="T31" fmla="*/ 2147483647 h 428"/>
              <a:gd name="T32" fmla="*/ 2147483647 w 428"/>
              <a:gd name="T33" fmla="*/ 2147483647 h 428"/>
              <a:gd name="T34" fmla="*/ 2147483647 w 428"/>
              <a:gd name="T35" fmla="*/ 2147483647 h 428"/>
              <a:gd name="T36" fmla="*/ 2147483647 w 428"/>
              <a:gd name="T37" fmla="*/ 2147483647 h 428"/>
              <a:gd name="T38" fmla="*/ 2147483647 w 428"/>
              <a:gd name="T39" fmla="*/ 2147483647 h 428"/>
              <a:gd name="T40" fmla="*/ 2147483647 w 428"/>
              <a:gd name="T41" fmla="*/ 2147483647 h 428"/>
              <a:gd name="T42" fmla="*/ 2147483647 w 428"/>
              <a:gd name="T43" fmla="*/ 2147483647 h 428"/>
              <a:gd name="T44" fmla="*/ 2147483647 w 428"/>
              <a:gd name="T45" fmla="*/ 2147483647 h 428"/>
              <a:gd name="T46" fmla="*/ 2147483647 w 428"/>
              <a:gd name="T47" fmla="*/ 2147483647 h 428"/>
              <a:gd name="T48" fmla="*/ 2147483647 w 428"/>
              <a:gd name="T49" fmla="*/ 2147483647 h 428"/>
              <a:gd name="T50" fmla="*/ 2147483647 w 428"/>
              <a:gd name="T51" fmla="*/ 2147483647 h 428"/>
              <a:gd name="T52" fmla="*/ 2147483647 w 428"/>
              <a:gd name="T53" fmla="*/ 2147483647 h 428"/>
              <a:gd name="T54" fmla="*/ 2147483647 w 428"/>
              <a:gd name="T55" fmla="*/ 2147483647 h 428"/>
              <a:gd name="T56" fmla="*/ 2147483647 w 428"/>
              <a:gd name="T57" fmla="*/ 2147483647 h 428"/>
              <a:gd name="T58" fmla="*/ 2147483647 w 428"/>
              <a:gd name="T59" fmla="*/ 2147483647 h 428"/>
              <a:gd name="T60" fmla="*/ 2147483647 w 428"/>
              <a:gd name="T61" fmla="*/ 2147483647 h 428"/>
              <a:gd name="T62" fmla="*/ 2147483647 w 428"/>
              <a:gd name="T63" fmla="*/ 2147483647 h 428"/>
              <a:gd name="T64" fmla="*/ 2147483647 w 428"/>
              <a:gd name="T65" fmla="*/ 2147483647 h 428"/>
              <a:gd name="T66" fmla="*/ 2147483647 w 428"/>
              <a:gd name="T67" fmla="*/ 2147483647 h 428"/>
              <a:gd name="T68" fmla="*/ 2147483647 w 428"/>
              <a:gd name="T69" fmla="*/ 2147483647 h 428"/>
              <a:gd name="T70" fmla="*/ 2147483647 w 428"/>
              <a:gd name="T71" fmla="*/ 2147483647 h 428"/>
              <a:gd name="T72" fmla="*/ 2147483647 w 428"/>
              <a:gd name="T73" fmla="*/ 2147483647 h 428"/>
              <a:gd name="T74" fmla="*/ 2147483647 w 428"/>
              <a:gd name="T75" fmla="*/ 2147483647 h 428"/>
              <a:gd name="T76" fmla="*/ 2147483647 w 428"/>
              <a:gd name="T77" fmla="*/ 2147483647 h 428"/>
              <a:gd name="T78" fmla="*/ 2147483647 w 428"/>
              <a:gd name="T79" fmla="*/ 2147483647 h 428"/>
              <a:gd name="T80" fmla="*/ 2147483647 w 428"/>
              <a:gd name="T81" fmla="*/ 2147483647 h 428"/>
              <a:gd name="T82" fmla="*/ 2147483647 w 428"/>
              <a:gd name="T83" fmla="*/ 2147483647 h 42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28"/>
              <a:gd name="T127" fmla="*/ 0 h 428"/>
              <a:gd name="T128" fmla="*/ 428 w 428"/>
              <a:gd name="T129" fmla="*/ 428 h 42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28" h="428">
                <a:moveTo>
                  <a:pt x="355" y="57"/>
                </a:moveTo>
                <a:cubicBezTo>
                  <a:pt x="355" y="57"/>
                  <a:pt x="355" y="57"/>
                  <a:pt x="355" y="57"/>
                </a:cubicBezTo>
                <a:lnTo>
                  <a:pt x="354" y="59"/>
                </a:lnTo>
                <a:cubicBezTo>
                  <a:pt x="354" y="59"/>
                  <a:pt x="354" y="59"/>
                  <a:pt x="354" y="59"/>
                </a:cubicBezTo>
                <a:lnTo>
                  <a:pt x="355" y="57"/>
                </a:lnTo>
                <a:close/>
                <a:moveTo>
                  <a:pt x="354" y="59"/>
                </a:moveTo>
                <a:lnTo>
                  <a:pt x="354" y="59"/>
                </a:lnTo>
                <a:lnTo>
                  <a:pt x="355" y="58"/>
                </a:lnTo>
                <a:lnTo>
                  <a:pt x="354" y="59"/>
                </a:lnTo>
                <a:close/>
                <a:moveTo>
                  <a:pt x="355" y="57"/>
                </a:moveTo>
                <a:cubicBezTo>
                  <a:pt x="399" y="96"/>
                  <a:pt x="422" y="149"/>
                  <a:pt x="425" y="203"/>
                </a:cubicBezTo>
                <a:lnTo>
                  <a:pt x="423" y="203"/>
                </a:lnTo>
                <a:cubicBezTo>
                  <a:pt x="420" y="150"/>
                  <a:pt x="397" y="97"/>
                  <a:pt x="354" y="59"/>
                </a:cubicBezTo>
                <a:lnTo>
                  <a:pt x="355" y="57"/>
                </a:lnTo>
                <a:close/>
                <a:moveTo>
                  <a:pt x="425" y="203"/>
                </a:moveTo>
                <a:cubicBezTo>
                  <a:pt x="428" y="257"/>
                  <a:pt x="410" y="312"/>
                  <a:pt x="371" y="355"/>
                </a:cubicBezTo>
                <a:lnTo>
                  <a:pt x="369" y="354"/>
                </a:lnTo>
                <a:cubicBezTo>
                  <a:pt x="408" y="311"/>
                  <a:pt x="425" y="257"/>
                  <a:pt x="423" y="203"/>
                </a:cubicBezTo>
                <a:lnTo>
                  <a:pt x="425" y="203"/>
                </a:lnTo>
                <a:close/>
                <a:moveTo>
                  <a:pt x="369" y="354"/>
                </a:moveTo>
                <a:lnTo>
                  <a:pt x="369" y="354"/>
                </a:lnTo>
                <a:lnTo>
                  <a:pt x="370" y="355"/>
                </a:lnTo>
                <a:lnTo>
                  <a:pt x="369" y="354"/>
                </a:lnTo>
                <a:close/>
                <a:moveTo>
                  <a:pt x="371" y="355"/>
                </a:moveTo>
                <a:lnTo>
                  <a:pt x="371" y="355"/>
                </a:lnTo>
                <a:lnTo>
                  <a:pt x="369" y="354"/>
                </a:lnTo>
                <a:lnTo>
                  <a:pt x="371" y="355"/>
                </a:lnTo>
                <a:close/>
                <a:moveTo>
                  <a:pt x="369" y="354"/>
                </a:moveTo>
                <a:lnTo>
                  <a:pt x="369" y="354"/>
                </a:lnTo>
                <a:lnTo>
                  <a:pt x="370" y="355"/>
                </a:lnTo>
                <a:lnTo>
                  <a:pt x="369" y="354"/>
                </a:lnTo>
                <a:close/>
                <a:moveTo>
                  <a:pt x="371" y="355"/>
                </a:moveTo>
                <a:cubicBezTo>
                  <a:pt x="371" y="355"/>
                  <a:pt x="371" y="355"/>
                  <a:pt x="371" y="355"/>
                </a:cubicBezTo>
                <a:lnTo>
                  <a:pt x="369" y="354"/>
                </a:lnTo>
                <a:cubicBezTo>
                  <a:pt x="369" y="354"/>
                  <a:pt x="369" y="354"/>
                  <a:pt x="369" y="354"/>
                </a:cubicBezTo>
                <a:lnTo>
                  <a:pt x="371" y="355"/>
                </a:lnTo>
                <a:close/>
                <a:moveTo>
                  <a:pt x="369" y="354"/>
                </a:moveTo>
                <a:lnTo>
                  <a:pt x="369" y="354"/>
                </a:lnTo>
                <a:lnTo>
                  <a:pt x="370" y="355"/>
                </a:lnTo>
                <a:lnTo>
                  <a:pt x="369" y="354"/>
                </a:lnTo>
                <a:close/>
                <a:moveTo>
                  <a:pt x="371" y="355"/>
                </a:moveTo>
                <a:cubicBezTo>
                  <a:pt x="332" y="399"/>
                  <a:pt x="279" y="422"/>
                  <a:pt x="225" y="425"/>
                </a:cubicBezTo>
                <a:lnTo>
                  <a:pt x="225" y="423"/>
                </a:lnTo>
                <a:cubicBezTo>
                  <a:pt x="278" y="420"/>
                  <a:pt x="331" y="397"/>
                  <a:pt x="369" y="354"/>
                </a:cubicBezTo>
                <a:lnTo>
                  <a:pt x="371" y="355"/>
                </a:lnTo>
                <a:close/>
                <a:moveTo>
                  <a:pt x="225" y="425"/>
                </a:moveTo>
                <a:cubicBezTo>
                  <a:pt x="171" y="428"/>
                  <a:pt x="116" y="410"/>
                  <a:pt x="73" y="371"/>
                </a:cubicBezTo>
                <a:lnTo>
                  <a:pt x="74" y="369"/>
                </a:lnTo>
                <a:cubicBezTo>
                  <a:pt x="117" y="408"/>
                  <a:pt x="171" y="425"/>
                  <a:pt x="225" y="423"/>
                </a:cubicBezTo>
                <a:lnTo>
                  <a:pt x="225" y="425"/>
                </a:lnTo>
                <a:close/>
                <a:moveTo>
                  <a:pt x="74" y="369"/>
                </a:moveTo>
                <a:lnTo>
                  <a:pt x="74" y="369"/>
                </a:lnTo>
                <a:lnTo>
                  <a:pt x="73" y="370"/>
                </a:lnTo>
                <a:lnTo>
                  <a:pt x="74" y="369"/>
                </a:lnTo>
                <a:close/>
                <a:moveTo>
                  <a:pt x="73" y="371"/>
                </a:moveTo>
                <a:lnTo>
                  <a:pt x="73" y="371"/>
                </a:lnTo>
                <a:lnTo>
                  <a:pt x="74" y="369"/>
                </a:lnTo>
                <a:lnTo>
                  <a:pt x="73" y="371"/>
                </a:lnTo>
                <a:close/>
                <a:moveTo>
                  <a:pt x="74" y="369"/>
                </a:moveTo>
                <a:lnTo>
                  <a:pt x="74" y="369"/>
                </a:lnTo>
                <a:lnTo>
                  <a:pt x="73" y="370"/>
                </a:lnTo>
                <a:lnTo>
                  <a:pt x="74" y="369"/>
                </a:lnTo>
                <a:close/>
                <a:moveTo>
                  <a:pt x="73" y="371"/>
                </a:moveTo>
                <a:cubicBezTo>
                  <a:pt x="73" y="371"/>
                  <a:pt x="73" y="371"/>
                  <a:pt x="73" y="371"/>
                </a:cubicBezTo>
                <a:lnTo>
                  <a:pt x="74" y="369"/>
                </a:lnTo>
                <a:cubicBezTo>
                  <a:pt x="74" y="369"/>
                  <a:pt x="74" y="369"/>
                  <a:pt x="74" y="369"/>
                </a:cubicBezTo>
                <a:lnTo>
                  <a:pt x="73" y="371"/>
                </a:lnTo>
                <a:close/>
                <a:moveTo>
                  <a:pt x="74" y="369"/>
                </a:moveTo>
                <a:lnTo>
                  <a:pt x="74" y="369"/>
                </a:lnTo>
                <a:lnTo>
                  <a:pt x="73" y="370"/>
                </a:lnTo>
                <a:lnTo>
                  <a:pt x="74" y="369"/>
                </a:lnTo>
                <a:close/>
                <a:moveTo>
                  <a:pt x="73" y="371"/>
                </a:moveTo>
                <a:cubicBezTo>
                  <a:pt x="29" y="332"/>
                  <a:pt x="6" y="279"/>
                  <a:pt x="3" y="225"/>
                </a:cubicBezTo>
                <a:lnTo>
                  <a:pt x="5" y="225"/>
                </a:lnTo>
                <a:cubicBezTo>
                  <a:pt x="8" y="278"/>
                  <a:pt x="31" y="331"/>
                  <a:pt x="74" y="369"/>
                </a:cubicBezTo>
                <a:lnTo>
                  <a:pt x="73" y="371"/>
                </a:lnTo>
                <a:close/>
                <a:moveTo>
                  <a:pt x="3" y="225"/>
                </a:moveTo>
                <a:cubicBezTo>
                  <a:pt x="0" y="171"/>
                  <a:pt x="18" y="116"/>
                  <a:pt x="57" y="73"/>
                </a:cubicBezTo>
                <a:lnTo>
                  <a:pt x="59" y="74"/>
                </a:lnTo>
                <a:cubicBezTo>
                  <a:pt x="20" y="117"/>
                  <a:pt x="3" y="171"/>
                  <a:pt x="5" y="225"/>
                </a:cubicBezTo>
                <a:lnTo>
                  <a:pt x="3" y="225"/>
                </a:lnTo>
                <a:close/>
                <a:moveTo>
                  <a:pt x="59" y="74"/>
                </a:moveTo>
                <a:lnTo>
                  <a:pt x="59" y="74"/>
                </a:lnTo>
                <a:lnTo>
                  <a:pt x="58" y="73"/>
                </a:lnTo>
                <a:lnTo>
                  <a:pt x="59" y="74"/>
                </a:lnTo>
                <a:close/>
                <a:moveTo>
                  <a:pt x="57" y="73"/>
                </a:moveTo>
                <a:lnTo>
                  <a:pt x="57" y="73"/>
                </a:lnTo>
                <a:lnTo>
                  <a:pt x="59" y="74"/>
                </a:lnTo>
                <a:lnTo>
                  <a:pt x="57" y="73"/>
                </a:lnTo>
                <a:close/>
                <a:moveTo>
                  <a:pt x="59" y="74"/>
                </a:moveTo>
                <a:lnTo>
                  <a:pt x="59" y="74"/>
                </a:lnTo>
                <a:lnTo>
                  <a:pt x="58" y="73"/>
                </a:lnTo>
                <a:lnTo>
                  <a:pt x="59" y="74"/>
                </a:lnTo>
                <a:close/>
                <a:moveTo>
                  <a:pt x="57" y="73"/>
                </a:moveTo>
                <a:cubicBezTo>
                  <a:pt x="57" y="73"/>
                  <a:pt x="57" y="73"/>
                  <a:pt x="57" y="73"/>
                </a:cubicBezTo>
                <a:lnTo>
                  <a:pt x="59" y="74"/>
                </a:lnTo>
                <a:cubicBezTo>
                  <a:pt x="59" y="74"/>
                  <a:pt x="59" y="74"/>
                  <a:pt x="59" y="74"/>
                </a:cubicBezTo>
                <a:lnTo>
                  <a:pt x="57" y="73"/>
                </a:lnTo>
                <a:close/>
                <a:moveTo>
                  <a:pt x="59" y="74"/>
                </a:moveTo>
                <a:lnTo>
                  <a:pt x="59" y="74"/>
                </a:lnTo>
                <a:lnTo>
                  <a:pt x="58" y="73"/>
                </a:lnTo>
                <a:lnTo>
                  <a:pt x="59" y="74"/>
                </a:lnTo>
                <a:close/>
                <a:moveTo>
                  <a:pt x="57" y="73"/>
                </a:moveTo>
                <a:cubicBezTo>
                  <a:pt x="96" y="29"/>
                  <a:pt x="149" y="6"/>
                  <a:pt x="203" y="3"/>
                </a:cubicBezTo>
                <a:lnTo>
                  <a:pt x="203" y="5"/>
                </a:lnTo>
                <a:cubicBezTo>
                  <a:pt x="150" y="8"/>
                  <a:pt x="97" y="31"/>
                  <a:pt x="59" y="74"/>
                </a:cubicBezTo>
                <a:lnTo>
                  <a:pt x="57" y="73"/>
                </a:lnTo>
                <a:close/>
                <a:moveTo>
                  <a:pt x="203" y="3"/>
                </a:moveTo>
                <a:cubicBezTo>
                  <a:pt x="257" y="0"/>
                  <a:pt x="312" y="18"/>
                  <a:pt x="355" y="57"/>
                </a:cubicBezTo>
                <a:lnTo>
                  <a:pt x="354" y="59"/>
                </a:lnTo>
                <a:cubicBezTo>
                  <a:pt x="311" y="20"/>
                  <a:pt x="257" y="3"/>
                  <a:pt x="203" y="5"/>
                </a:cubicBezTo>
                <a:lnTo>
                  <a:pt x="203" y="3"/>
                </a:lnTo>
                <a:close/>
                <a:moveTo>
                  <a:pt x="354" y="59"/>
                </a:moveTo>
                <a:lnTo>
                  <a:pt x="354" y="59"/>
                </a:lnTo>
                <a:lnTo>
                  <a:pt x="355" y="58"/>
                </a:lnTo>
                <a:lnTo>
                  <a:pt x="354" y="59"/>
                </a:lnTo>
                <a:close/>
                <a:moveTo>
                  <a:pt x="355" y="57"/>
                </a:moveTo>
                <a:lnTo>
                  <a:pt x="355" y="57"/>
                </a:lnTo>
                <a:lnTo>
                  <a:pt x="354" y="59"/>
                </a:lnTo>
                <a:lnTo>
                  <a:pt x="355" y="57"/>
                </a:lnTo>
                <a:close/>
                <a:moveTo>
                  <a:pt x="354" y="59"/>
                </a:moveTo>
                <a:lnTo>
                  <a:pt x="354" y="59"/>
                </a:lnTo>
                <a:lnTo>
                  <a:pt x="355" y="58"/>
                </a:lnTo>
                <a:lnTo>
                  <a:pt x="354" y="59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3" name="Freeform 7"/>
          <p:cNvSpPr>
            <a:spLocks noEditPoints="1"/>
          </p:cNvSpPr>
          <p:nvPr/>
        </p:nvSpPr>
        <p:spPr bwMode="auto">
          <a:xfrm>
            <a:off x="1087439" y="183356"/>
            <a:ext cx="6664325" cy="4776788"/>
          </a:xfrm>
          <a:custGeom>
            <a:avLst/>
            <a:gdLst>
              <a:gd name="T0" fmla="*/ 0 w 690"/>
              <a:gd name="T1" fmla="*/ 2147483647 h 690"/>
              <a:gd name="T2" fmla="*/ 2147483647 w 690"/>
              <a:gd name="T3" fmla="*/ 2147483647 h 690"/>
              <a:gd name="T4" fmla="*/ 0 w 690"/>
              <a:gd name="T5" fmla="*/ 2147483647 h 690"/>
              <a:gd name="T6" fmla="*/ 2147483647 w 690"/>
              <a:gd name="T7" fmla="*/ 2147483647 h 690"/>
              <a:gd name="T8" fmla="*/ 0 w 690"/>
              <a:gd name="T9" fmla="*/ 2147483647 h 690"/>
              <a:gd name="T10" fmla="*/ 2147483647 w 690"/>
              <a:gd name="T11" fmla="*/ 0 h 690"/>
              <a:gd name="T12" fmla="*/ 2147483647 w 690"/>
              <a:gd name="T13" fmla="*/ 2147483647 h 690"/>
              <a:gd name="T14" fmla="*/ 2147483647 w 690"/>
              <a:gd name="T15" fmla="*/ 0 h 690"/>
              <a:gd name="T16" fmla="*/ 2147483647 w 690"/>
              <a:gd name="T17" fmla="*/ 2147483647 h 690"/>
              <a:gd name="T18" fmla="*/ 2147483647 w 690"/>
              <a:gd name="T19" fmla="*/ 0 h 690"/>
              <a:gd name="T20" fmla="*/ 2147483647 w 690"/>
              <a:gd name="T21" fmla="*/ 0 h 690"/>
              <a:gd name="T22" fmla="*/ 2147483647 w 690"/>
              <a:gd name="T23" fmla="*/ 2147483647 h 690"/>
              <a:gd name="T24" fmla="*/ 2147483647 w 690"/>
              <a:gd name="T25" fmla="*/ 0 h 690"/>
              <a:gd name="T26" fmla="*/ 2147483647 w 690"/>
              <a:gd name="T27" fmla="*/ 2147483647 h 690"/>
              <a:gd name="T28" fmla="*/ 2147483647 w 690"/>
              <a:gd name="T29" fmla="*/ 0 h 690"/>
              <a:gd name="T30" fmla="*/ 2147483647 w 690"/>
              <a:gd name="T31" fmla="*/ 2147483647 h 690"/>
              <a:gd name="T32" fmla="*/ 2147483647 w 690"/>
              <a:gd name="T33" fmla="*/ 2147483647 h 690"/>
              <a:gd name="T34" fmla="*/ 2147483647 w 690"/>
              <a:gd name="T35" fmla="*/ 2147483647 h 690"/>
              <a:gd name="T36" fmla="*/ 2147483647 w 690"/>
              <a:gd name="T37" fmla="*/ 2147483647 h 690"/>
              <a:gd name="T38" fmla="*/ 2147483647 w 690"/>
              <a:gd name="T39" fmla="*/ 2147483647 h 690"/>
              <a:gd name="T40" fmla="*/ 2147483647 w 690"/>
              <a:gd name="T41" fmla="*/ 2147483647 h 690"/>
              <a:gd name="T42" fmla="*/ 2147483647 w 690"/>
              <a:gd name="T43" fmla="*/ 2147483647 h 690"/>
              <a:gd name="T44" fmla="*/ 2147483647 w 690"/>
              <a:gd name="T45" fmla="*/ 2147483647 h 690"/>
              <a:gd name="T46" fmla="*/ 2147483647 w 690"/>
              <a:gd name="T47" fmla="*/ 2147483647 h 690"/>
              <a:gd name="T48" fmla="*/ 2147483647 w 690"/>
              <a:gd name="T49" fmla="*/ 2147483647 h 690"/>
              <a:gd name="T50" fmla="*/ 2147483647 w 690"/>
              <a:gd name="T51" fmla="*/ 2147483647 h 690"/>
              <a:gd name="T52" fmla="*/ 2147483647 w 690"/>
              <a:gd name="T53" fmla="*/ 2147483647 h 690"/>
              <a:gd name="T54" fmla="*/ 2147483647 w 690"/>
              <a:gd name="T55" fmla="*/ 2147483647 h 690"/>
              <a:gd name="T56" fmla="*/ 2147483647 w 690"/>
              <a:gd name="T57" fmla="*/ 2147483647 h 690"/>
              <a:gd name="T58" fmla="*/ 2147483647 w 690"/>
              <a:gd name="T59" fmla="*/ 2147483647 h 690"/>
              <a:gd name="T60" fmla="*/ 2147483647 w 690"/>
              <a:gd name="T61" fmla="*/ 2147483647 h 690"/>
              <a:gd name="T62" fmla="*/ 2147483647 w 690"/>
              <a:gd name="T63" fmla="*/ 2147483647 h 690"/>
              <a:gd name="T64" fmla="*/ 2147483647 w 690"/>
              <a:gd name="T65" fmla="*/ 2147483647 h 690"/>
              <a:gd name="T66" fmla="*/ 2147483647 w 690"/>
              <a:gd name="T67" fmla="*/ 2147483647 h 690"/>
              <a:gd name="T68" fmla="*/ 2147483647 w 690"/>
              <a:gd name="T69" fmla="*/ 2147483647 h 690"/>
              <a:gd name="T70" fmla="*/ 0 w 690"/>
              <a:gd name="T71" fmla="*/ 2147483647 h 690"/>
              <a:gd name="T72" fmla="*/ 2147483647 w 690"/>
              <a:gd name="T73" fmla="*/ 2147483647 h 690"/>
              <a:gd name="T74" fmla="*/ 0 w 690"/>
              <a:gd name="T75" fmla="*/ 2147483647 h 690"/>
              <a:gd name="T76" fmla="*/ 2147483647 w 690"/>
              <a:gd name="T77" fmla="*/ 2147483647 h 690"/>
              <a:gd name="T78" fmla="*/ 0 w 690"/>
              <a:gd name="T79" fmla="*/ 2147483647 h 69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90"/>
              <a:gd name="T121" fmla="*/ 0 h 690"/>
              <a:gd name="T122" fmla="*/ 690 w 690"/>
              <a:gd name="T123" fmla="*/ 690 h 69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90" h="690">
                <a:moveTo>
                  <a:pt x="0" y="345"/>
                </a:moveTo>
                <a:lnTo>
                  <a:pt x="0" y="345"/>
                </a:lnTo>
                <a:lnTo>
                  <a:pt x="2" y="345"/>
                </a:lnTo>
                <a:lnTo>
                  <a:pt x="0" y="345"/>
                </a:lnTo>
                <a:close/>
                <a:moveTo>
                  <a:pt x="0" y="345"/>
                </a:moveTo>
                <a:cubicBezTo>
                  <a:pt x="0" y="250"/>
                  <a:pt x="38" y="163"/>
                  <a:pt x="101" y="101"/>
                </a:cubicBezTo>
                <a:lnTo>
                  <a:pt x="102" y="102"/>
                </a:lnTo>
                <a:cubicBezTo>
                  <a:pt x="40" y="165"/>
                  <a:pt x="2" y="250"/>
                  <a:pt x="2" y="345"/>
                </a:cubicBezTo>
                <a:lnTo>
                  <a:pt x="0" y="345"/>
                </a:lnTo>
                <a:close/>
                <a:moveTo>
                  <a:pt x="101" y="101"/>
                </a:moveTo>
                <a:cubicBezTo>
                  <a:pt x="163" y="38"/>
                  <a:pt x="250" y="0"/>
                  <a:pt x="345" y="0"/>
                </a:cubicBezTo>
                <a:lnTo>
                  <a:pt x="345" y="2"/>
                </a:lnTo>
                <a:cubicBezTo>
                  <a:pt x="250" y="2"/>
                  <a:pt x="165" y="40"/>
                  <a:pt x="102" y="102"/>
                </a:cubicBezTo>
                <a:lnTo>
                  <a:pt x="101" y="101"/>
                </a:lnTo>
                <a:close/>
                <a:moveTo>
                  <a:pt x="345" y="0"/>
                </a:moveTo>
                <a:lnTo>
                  <a:pt x="345" y="0"/>
                </a:lnTo>
                <a:lnTo>
                  <a:pt x="345" y="2"/>
                </a:lnTo>
                <a:lnTo>
                  <a:pt x="345" y="0"/>
                </a:lnTo>
                <a:close/>
                <a:moveTo>
                  <a:pt x="345" y="0"/>
                </a:moveTo>
                <a:lnTo>
                  <a:pt x="345" y="0"/>
                </a:lnTo>
                <a:lnTo>
                  <a:pt x="345" y="2"/>
                </a:lnTo>
                <a:lnTo>
                  <a:pt x="345" y="0"/>
                </a:lnTo>
                <a:close/>
                <a:moveTo>
                  <a:pt x="345" y="0"/>
                </a:moveTo>
                <a:cubicBezTo>
                  <a:pt x="440" y="0"/>
                  <a:pt x="527" y="38"/>
                  <a:pt x="589" y="101"/>
                </a:cubicBezTo>
                <a:lnTo>
                  <a:pt x="588" y="102"/>
                </a:lnTo>
                <a:cubicBezTo>
                  <a:pt x="525" y="40"/>
                  <a:pt x="440" y="2"/>
                  <a:pt x="345" y="2"/>
                </a:cubicBezTo>
                <a:lnTo>
                  <a:pt x="345" y="0"/>
                </a:lnTo>
                <a:close/>
                <a:moveTo>
                  <a:pt x="589" y="101"/>
                </a:moveTo>
                <a:cubicBezTo>
                  <a:pt x="652" y="163"/>
                  <a:pt x="690" y="250"/>
                  <a:pt x="690" y="345"/>
                </a:cubicBezTo>
                <a:lnTo>
                  <a:pt x="688" y="345"/>
                </a:lnTo>
                <a:cubicBezTo>
                  <a:pt x="688" y="250"/>
                  <a:pt x="650" y="165"/>
                  <a:pt x="588" y="102"/>
                </a:cubicBezTo>
                <a:lnTo>
                  <a:pt x="589" y="101"/>
                </a:lnTo>
                <a:close/>
                <a:moveTo>
                  <a:pt x="690" y="345"/>
                </a:moveTo>
                <a:lnTo>
                  <a:pt x="690" y="345"/>
                </a:lnTo>
                <a:lnTo>
                  <a:pt x="688" y="345"/>
                </a:lnTo>
                <a:lnTo>
                  <a:pt x="690" y="345"/>
                </a:lnTo>
                <a:close/>
                <a:moveTo>
                  <a:pt x="690" y="345"/>
                </a:moveTo>
                <a:lnTo>
                  <a:pt x="690" y="345"/>
                </a:lnTo>
                <a:lnTo>
                  <a:pt x="688" y="345"/>
                </a:lnTo>
                <a:lnTo>
                  <a:pt x="690" y="345"/>
                </a:lnTo>
                <a:close/>
                <a:moveTo>
                  <a:pt x="690" y="345"/>
                </a:moveTo>
                <a:cubicBezTo>
                  <a:pt x="690" y="440"/>
                  <a:pt x="652" y="527"/>
                  <a:pt x="589" y="589"/>
                </a:cubicBezTo>
                <a:lnTo>
                  <a:pt x="588" y="588"/>
                </a:lnTo>
                <a:cubicBezTo>
                  <a:pt x="650" y="525"/>
                  <a:pt x="688" y="440"/>
                  <a:pt x="688" y="345"/>
                </a:cubicBezTo>
                <a:lnTo>
                  <a:pt x="690" y="345"/>
                </a:lnTo>
                <a:close/>
                <a:moveTo>
                  <a:pt x="589" y="589"/>
                </a:moveTo>
                <a:cubicBezTo>
                  <a:pt x="527" y="652"/>
                  <a:pt x="440" y="690"/>
                  <a:pt x="345" y="690"/>
                </a:cubicBezTo>
                <a:lnTo>
                  <a:pt x="345" y="688"/>
                </a:lnTo>
                <a:cubicBezTo>
                  <a:pt x="440" y="688"/>
                  <a:pt x="525" y="650"/>
                  <a:pt x="588" y="588"/>
                </a:cubicBezTo>
                <a:lnTo>
                  <a:pt x="589" y="589"/>
                </a:lnTo>
                <a:close/>
                <a:moveTo>
                  <a:pt x="345" y="690"/>
                </a:moveTo>
                <a:lnTo>
                  <a:pt x="345" y="690"/>
                </a:lnTo>
                <a:lnTo>
                  <a:pt x="345" y="688"/>
                </a:lnTo>
                <a:lnTo>
                  <a:pt x="345" y="690"/>
                </a:lnTo>
                <a:close/>
                <a:moveTo>
                  <a:pt x="345" y="690"/>
                </a:moveTo>
                <a:lnTo>
                  <a:pt x="345" y="690"/>
                </a:lnTo>
                <a:lnTo>
                  <a:pt x="345" y="688"/>
                </a:lnTo>
                <a:lnTo>
                  <a:pt x="345" y="690"/>
                </a:lnTo>
                <a:close/>
                <a:moveTo>
                  <a:pt x="345" y="690"/>
                </a:moveTo>
                <a:cubicBezTo>
                  <a:pt x="250" y="690"/>
                  <a:pt x="163" y="652"/>
                  <a:pt x="101" y="589"/>
                </a:cubicBezTo>
                <a:lnTo>
                  <a:pt x="102" y="588"/>
                </a:lnTo>
                <a:cubicBezTo>
                  <a:pt x="165" y="650"/>
                  <a:pt x="250" y="688"/>
                  <a:pt x="345" y="688"/>
                </a:cubicBezTo>
                <a:lnTo>
                  <a:pt x="345" y="690"/>
                </a:lnTo>
                <a:close/>
                <a:moveTo>
                  <a:pt x="101" y="589"/>
                </a:moveTo>
                <a:cubicBezTo>
                  <a:pt x="38" y="527"/>
                  <a:pt x="0" y="440"/>
                  <a:pt x="0" y="345"/>
                </a:cubicBezTo>
                <a:lnTo>
                  <a:pt x="2" y="345"/>
                </a:lnTo>
                <a:cubicBezTo>
                  <a:pt x="2" y="440"/>
                  <a:pt x="40" y="525"/>
                  <a:pt x="102" y="588"/>
                </a:cubicBezTo>
                <a:lnTo>
                  <a:pt x="101" y="589"/>
                </a:lnTo>
                <a:close/>
                <a:moveTo>
                  <a:pt x="0" y="345"/>
                </a:moveTo>
                <a:lnTo>
                  <a:pt x="0" y="345"/>
                </a:lnTo>
                <a:lnTo>
                  <a:pt x="2" y="345"/>
                </a:lnTo>
                <a:lnTo>
                  <a:pt x="0" y="345"/>
                </a:lnTo>
                <a:close/>
              </a:path>
            </a:pathLst>
          </a:custGeom>
          <a:solidFill>
            <a:srgbClr val="FF33CC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" name="Freeform 8"/>
          <p:cNvSpPr>
            <a:spLocks noEditPoints="1"/>
          </p:cNvSpPr>
          <p:nvPr/>
        </p:nvSpPr>
        <p:spPr bwMode="auto">
          <a:xfrm>
            <a:off x="1358900" y="378619"/>
            <a:ext cx="6121400" cy="4386263"/>
          </a:xfrm>
          <a:custGeom>
            <a:avLst/>
            <a:gdLst>
              <a:gd name="T0" fmla="*/ 0 w 634"/>
              <a:gd name="T1" fmla="*/ 2147483647 h 634"/>
              <a:gd name="T2" fmla="*/ 2147483647 w 634"/>
              <a:gd name="T3" fmla="*/ 2147483647 h 634"/>
              <a:gd name="T4" fmla="*/ 0 w 634"/>
              <a:gd name="T5" fmla="*/ 2147483647 h 634"/>
              <a:gd name="T6" fmla="*/ 2147483647 w 634"/>
              <a:gd name="T7" fmla="*/ 2147483647 h 634"/>
              <a:gd name="T8" fmla="*/ 0 w 634"/>
              <a:gd name="T9" fmla="*/ 2147483647 h 634"/>
              <a:gd name="T10" fmla="*/ 2147483647 w 634"/>
              <a:gd name="T11" fmla="*/ 0 h 634"/>
              <a:gd name="T12" fmla="*/ 2147483647 w 634"/>
              <a:gd name="T13" fmla="*/ 2147483647 h 634"/>
              <a:gd name="T14" fmla="*/ 2147483647 w 634"/>
              <a:gd name="T15" fmla="*/ 0 h 634"/>
              <a:gd name="T16" fmla="*/ 2147483647 w 634"/>
              <a:gd name="T17" fmla="*/ 2147483647 h 634"/>
              <a:gd name="T18" fmla="*/ 2147483647 w 634"/>
              <a:gd name="T19" fmla="*/ 0 h 634"/>
              <a:gd name="T20" fmla="*/ 2147483647 w 634"/>
              <a:gd name="T21" fmla="*/ 0 h 634"/>
              <a:gd name="T22" fmla="*/ 2147483647 w 634"/>
              <a:gd name="T23" fmla="*/ 2147483647 h 634"/>
              <a:gd name="T24" fmla="*/ 2147483647 w 634"/>
              <a:gd name="T25" fmla="*/ 0 h 634"/>
              <a:gd name="T26" fmla="*/ 2147483647 w 634"/>
              <a:gd name="T27" fmla="*/ 2147483647 h 634"/>
              <a:gd name="T28" fmla="*/ 2147483647 w 634"/>
              <a:gd name="T29" fmla="*/ 0 h 634"/>
              <a:gd name="T30" fmla="*/ 2147483647 w 634"/>
              <a:gd name="T31" fmla="*/ 2147483647 h 634"/>
              <a:gd name="T32" fmla="*/ 2147483647 w 634"/>
              <a:gd name="T33" fmla="*/ 2147483647 h 634"/>
              <a:gd name="T34" fmla="*/ 2147483647 w 634"/>
              <a:gd name="T35" fmla="*/ 2147483647 h 634"/>
              <a:gd name="T36" fmla="*/ 2147483647 w 634"/>
              <a:gd name="T37" fmla="*/ 2147483647 h 634"/>
              <a:gd name="T38" fmla="*/ 2147483647 w 634"/>
              <a:gd name="T39" fmla="*/ 2147483647 h 634"/>
              <a:gd name="T40" fmla="*/ 2147483647 w 634"/>
              <a:gd name="T41" fmla="*/ 2147483647 h 634"/>
              <a:gd name="T42" fmla="*/ 2147483647 w 634"/>
              <a:gd name="T43" fmla="*/ 2147483647 h 634"/>
              <a:gd name="T44" fmla="*/ 2147483647 w 634"/>
              <a:gd name="T45" fmla="*/ 2147483647 h 634"/>
              <a:gd name="T46" fmla="*/ 2147483647 w 634"/>
              <a:gd name="T47" fmla="*/ 2147483647 h 634"/>
              <a:gd name="T48" fmla="*/ 2147483647 w 634"/>
              <a:gd name="T49" fmla="*/ 2147483647 h 634"/>
              <a:gd name="T50" fmla="*/ 2147483647 w 634"/>
              <a:gd name="T51" fmla="*/ 2147483647 h 634"/>
              <a:gd name="T52" fmla="*/ 2147483647 w 634"/>
              <a:gd name="T53" fmla="*/ 2147483647 h 634"/>
              <a:gd name="T54" fmla="*/ 2147483647 w 634"/>
              <a:gd name="T55" fmla="*/ 2147483647 h 634"/>
              <a:gd name="T56" fmla="*/ 2147483647 w 634"/>
              <a:gd name="T57" fmla="*/ 2147483647 h 634"/>
              <a:gd name="T58" fmla="*/ 2147483647 w 634"/>
              <a:gd name="T59" fmla="*/ 2147483647 h 634"/>
              <a:gd name="T60" fmla="*/ 2147483647 w 634"/>
              <a:gd name="T61" fmla="*/ 2147483647 h 634"/>
              <a:gd name="T62" fmla="*/ 2147483647 w 634"/>
              <a:gd name="T63" fmla="*/ 2147483647 h 634"/>
              <a:gd name="T64" fmla="*/ 2147483647 w 634"/>
              <a:gd name="T65" fmla="*/ 2147483647 h 634"/>
              <a:gd name="T66" fmla="*/ 2147483647 w 634"/>
              <a:gd name="T67" fmla="*/ 2147483647 h 634"/>
              <a:gd name="T68" fmla="*/ 2147483647 w 634"/>
              <a:gd name="T69" fmla="*/ 2147483647 h 634"/>
              <a:gd name="T70" fmla="*/ 0 w 634"/>
              <a:gd name="T71" fmla="*/ 2147483647 h 634"/>
              <a:gd name="T72" fmla="*/ 2147483647 w 634"/>
              <a:gd name="T73" fmla="*/ 2147483647 h 634"/>
              <a:gd name="T74" fmla="*/ 0 w 634"/>
              <a:gd name="T75" fmla="*/ 2147483647 h 634"/>
              <a:gd name="T76" fmla="*/ 2147483647 w 634"/>
              <a:gd name="T77" fmla="*/ 2147483647 h 634"/>
              <a:gd name="T78" fmla="*/ 0 w 634"/>
              <a:gd name="T79" fmla="*/ 2147483647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34"/>
              <a:gd name="T121" fmla="*/ 0 h 634"/>
              <a:gd name="T122" fmla="*/ 634 w 634"/>
              <a:gd name="T123" fmla="*/ 634 h 63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34" h="634">
                <a:moveTo>
                  <a:pt x="0" y="317"/>
                </a:moveTo>
                <a:lnTo>
                  <a:pt x="0" y="317"/>
                </a:lnTo>
                <a:lnTo>
                  <a:pt x="2" y="317"/>
                </a:lnTo>
                <a:lnTo>
                  <a:pt x="0" y="317"/>
                </a:lnTo>
                <a:close/>
                <a:moveTo>
                  <a:pt x="0" y="317"/>
                </a:moveTo>
                <a:cubicBezTo>
                  <a:pt x="0" y="230"/>
                  <a:pt x="36" y="151"/>
                  <a:pt x="93" y="93"/>
                </a:cubicBezTo>
                <a:lnTo>
                  <a:pt x="94" y="94"/>
                </a:lnTo>
                <a:cubicBezTo>
                  <a:pt x="37" y="151"/>
                  <a:pt x="2" y="230"/>
                  <a:pt x="2" y="317"/>
                </a:cubicBezTo>
                <a:lnTo>
                  <a:pt x="0" y="317"/>
                </a:lnTo>
                <a:close/>
                <a:moveTo>
                  <a:pt x="93" y="93"/>
                </a:moveTo>
                <a:cubicBezTo>
                  <a:pt x="151" y="36"/>
                  <a:pt x="230" y="0"/>
                  <a:pt x="317" y="0"/>
                </a:cubicBezTo>
                <a:lnTo>
                  <a:pt x="317" y="2"/>
                </a:lnTo>
                <a:cubicBezTo>
                  <a:pt x="230" y="2"/>
                  <a:pt x="151" y="37"/>
                  <a:pt x="94" y="94"/>
                </a:cubicBezTo>
                <a:lnTo>
                  <a:pt x="93" y="93"/>
                </a:lnTo>
                <a:close/>
                <a:moveTo>
                  <a:pt x="317" y="0"/>
                </a:moveTo>
                <a:lnTo>
                  <a:pt x="317" y="0"/>
                </a:lnTo>
                <a:lnTo>
                  <a:pt x="317" y="2"/>
                </a:lnTo>
                <a:lnTo>
                  <a:pt x="317" y="0"/>
                </a:lnTo>
                <a:close/>
                <a:moveTo>
                  <a:pt x="317" y="0"/>
                </a:moveTo>
                <a:lnTo>
                  <a:pt x="317" y="0"/>
                </a:lnTo>
                <a:lnTo>
                  <a:pt x="317" y="2"/>
                </a:lnTo>
                <a:lnTo>
                  <a:pt x="317" y="0"/>
                </a:lnTo>
                <a:close/>
                <a:moveTo>
                  <a:pt x="317" y="0"/>
                </a:moveTo>
                <a:cubicBezTo>
                  <a:pt x="404" y="0"/>
                  <a:pt x="483" y="36"/>
                  <a:pt x="541" y="93"/>
                </a:cubicBezTo>
                <a:lnTo>
                  <a:pt x="540" y="94"/>
                </a:lnTo>
                <a:cubicBezTo>
                  <a:pt x="483" y="37"/>
                  <a:pt x="404" y="2"/>
                  <a:pt x="317" y="2"/>
                </a:cubicBezTo>
                <a:lnTo>
                  <a:pt x="317" y="0"/>
                </a:lnTo>
                <a:close/>
                <a:moveTo>
                  <a:pt x="541" y="93"/>
                </a:moveTo>
                <a:cubicBezTo>
                  <a:pt x="598" y="151"/>
                  <a:pt x="634" y="230"/>
                  <a:pt x="634" y="317"/>
                </a:cubicBezTo>
                <a:lnTo>
                  <a:pt x="632" y="317"/>
                </a:lnTo>
                <a:cubicBezTo>
                  <a:pt x="632" y="230"/>
                  <a:pt x="597" y="151"/>
                  <a:pt x="540" y="94"/>
                </a:cubicBezTo>
                <a:lnTo>
                  <a:pt x="541" y="93"/>
                </a:lnTo>
                <a:close/>
                <a:moveTo>
                  <a:pt x="634" y="317"/>
                </a:moveTo>
                <a:lnTo>
                  <a:pt x="634" y="317"/>
                </a:lnTo>
                <a:lnTo>
                  <a:pt x="632" y="317"/>
                </a:lnTo>
                <a:lnTo>
                  <a:pt x="634" y="317"/>
                </a:lnTo>
                <a:close/>
                <a:moveTo>
                  <a:pt x="634" y="317"/>
                </a:moveTo>
                <a:lnTo>
                  <a:pt x="634" y="317"/>
                </a:lnTo>
                <a:lnTo>
                  <a:pt x="632" y="317"/>
                </a:lnTo>
                <a:lnTo>
                  <a:pt x="634" y="317"/>
                </a:lnTo>
                <a:close/>
                <a:moveTo>
                  <a:pt x="634" y="317"/>
                </a:moveTo>
                <a:cubicBezTo>
                  <a:pt x="634" y="404"/>
                  <a:pt x="598" y="483"/>
                  <a:pt x="541" y="541"/>
                </a:cubicBezTo>
                <a:lnTo>
                  <a:pt x="540" y="540"/>
                </a:lnTo>
                <a:cubicBezTo>
                  <a:pt x="597" y="483"/>
                  <a:pt x="632" y="404"/>
                  <a:pt x="632" y="317"/>
                </a:cubicBezTo>
                <a:lnTo>
                  <a:pt x="634" y="317"/>
                </a:lnTo>
                <a:close/>
                <a:moveTo>
                  <a:pt x="541" y="541"/>
                </a:moveTo>
                <a:cubicBezTo>
                  <a:pt x="483" y="598"/>
                  <a:pt x="404" y="634"/>
                  <a:pt x="317" y="634"/>
                </a:cubicBezTo>
                <a:lnTo>
                  <a:pt x="317" y="632"/>
                </a:lnTo>
                <a:cubicBezTo>
                  <a:pt x="404" y="632"/>
                  <a:pt x="483" y="597"/>
                  <a:pt x="540" y="540"/>
                </a:cubicBezTo>
                <a:lnTo>
                  <a:pt x="541" y="541"/>
                </a:lnTo>
                <a:close/>
                <a:moveTo>
                  <a:pt x="317" y="634"/>
                </a:moveTo>
                <a:lnTo>
                  <a:pt x="317" y="634"/>
                </a:lnTo>
                <a:lnTo>
                  <a:pt x="317" y="632"/>
                </a:lnTo>
                <a:lnTo>
                  <a:pt x="317" y="634"/>
                </a:lnTo>
                <a:close/>
                <a:moveTo>
                  <a:pt x="317" y="634"/>
                </a:moveTo>
                <a:lnTo>
                  <a:pt x="317" y="634"/>
                </a:lnTo>
                <a:lnTo>
                  <a:pt x="317" y="632"/>
                </a:lnTo>
                <a:lnTo>
                  <a:pt x="317" y="634"/>
                </a:lnTo>
                <a:close/>
                <a:moveTo>
                  <a:pt x="317" y="634"/>
                </a:moveTo>
                <a:cubicBezTo>
                  <a:pt x="230" y="634"/>
                  <a:pt x="151" y="598"/>
                  <a:pt x="93" y="541"/>
                </a:cubicBezTo>
                <a:lnTo>
                  <a:pt x="94" y="540"/>
                </a:lnTo>
                <a:cubicBezTo>
                  <a:pt x="151" y="597"/>
                  <a:pt x="230" y="632"/>
                  <a:pt x="317" y="632"/>
                </a:cubicBezTo>
                <a:lnTo>
                  <a:pt x="317" y="634"/>
                </a:lnTo>
                <a:close/>
                <a:moveTo>
                  <a:pt x="93" y="541"/>
                </a:moveTo>
                <a:cubicBezTo>
                  <a:pt x="36" y="483"/>
                  <a:pt x="0" y="404"/>
                  <a:pt x="0" y="317"/>
                </a:cubicBezTo>
                <a:lnTo>
                  <a:pt x="2" y="317"/>
                </a:lnTo>
                <a:cubicBezTo>
                  <a:pt x="2" y="404"/>
                  <a:pt x="37" y="483"/>
                  <a:pt x="94" y="540"/>
                </a:cubicBezTo>
                <a:lnTo>
                  <a:pt x="93" y="541"/>
                </a:lnTo>
                <a:close/>
                <a:moveTo>
                  <a:pt x="0" y="317"/>
                </a:moveTo>
                <a:lnTo>
                  <a:pt x="0" y="317"/>
                </a:lnTo>
                <a:lnTo>
                  <a:pt x="2" y="317"/>
                </a:lnTo>
                <a:lnTo>
                  <a:pt x="0" y="317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Freeform 9"/>
          <p:cNvSpPr>
            <a:spLocks noEditPoints="1"/>
          </p:cNvSpPr>
          <p:nvPr/>
        </p:nvSpPr>
        <p:spPr bwMode="auto">
          <a:xfrm>
            <a:off x="990600" y="114300"/>
            <a:ext cx="6858000" cy="4914900"/>
          </a:xfrm>
          <a:custGeom>
            <a:avLst/>
            <a:gdLst>
              <a:gd name="T0" fmla="*/ 0 w 710"/>
              <a:gd name="T1" fmla="*/ 2147483647 h 710"/>
              <a:gd name="T2" fmla="*/ 2147483647 w 710"/>
              <a:gd name="T3" fmla="*/ 2147483647 h 710"/>
              <a:gd name="T4" fmla="*/ 0 w 710"/>
              <a:gd name="T5" fmla="*/ 2147483647 h 710"/>
              <a:gd name="T6" fmla="*/ 2147483647 w 710"/>
              <a:gd name="T7" fmla="*/ 2147483647 h 710"/>
              <a:gd name="T8" fmla="*/ 0 w 710"/>
              <a:gd name="T9" fmla="*/ 2147483647 h 710"/>
              <a:gd name="T10" fmla="*/ 2147483647 w 710"/>
              <a:gd name="T11" fmla="*/ 0 h 710"/>
              <a:gd name="T12" fmla="*/ 2147483647 w 710"/>
              <a:gd name="T13" fmla="*/ 2147483647 h 710"/>
              <a:gd name="T14" fmla="*/ 2147483647 w 710"/>
              <a:gd name="T15" fmla="*/ 0 h 710"/>
              <a:gd name="T16" fmla="*/ 2147483647 w 710"/>
              <a:gd name="T17" fmla="*/ 2147483647 h 710"/>
              <a:gd name="T18" fmla="*/ 2147483647 w 710"/>
              <a:gd name="T19" fmla="*/ 0 h 710"/>
              <a:gd name="T20" fmla="*/ 2147483647 w 710"/>
              <a:gd name="T21" fmla="*/ 0 h 710"/>
              <a:gd name="T22" fmla="*/ 2147483647 w 710"/>
              <a:gd name="T23" fmla="*/ 2147483647 h 710"/>
              <a:gd name="T24" fmla="*/ 2147483647 w 710"/>
              <a:gd name="T25" fmla="*/ 0 h 710"/>
              <a:gd name="T26" fmla="*/ 2147483647 w 710"/>
              <a:gd name="T27" fmla="*/ 2147483647 h 710"/>
              <a:gd name="T28" fmla="*/ 2147483647 w 710"/>
              <a:gd name="T29" fmla="*/ 0 h 710"/>
              <a:gd name="T30" fmla="*/ 2147483647 w 710"/>
              <a:gd name="T31" fmla="*/ 2147483647 h 710"/>
              <a:gd name="T32" fmla="*/ 2147483647 w 710"/>
              <a:gd name="T33" fmla="*/ 2147483647 h 710"/>
              <a:gd name="T34" fmla="*/ 2147483647 w 710"/>
              <a:gd name="T35" fmla="*/ 2147483647 h 710"/>
              <a:gd name="T36" fmla="*/ 2147483647 w 710"/>
              <a:gd name="T37" fmla="*/ 2147483647 h 710"/>
              <a:gd name="T38" fmla="*/ 2147483647 w 710"/>
              <a:gd name="T39" fmla="*/ 2147483647 h 710"/>
              <a:gd name="T40" fmla="*/ 2147483647 w 710"/>
              <a:gd name="T41" fmla="*/ 2147483647 h 710"/>
              <a:gd name="T42" fmla="*/ 2147483647 w 710"/>
              <a:gd name="T43" fmla="*/ 2147483647 h 710"/>
              <a:gd name="T44" fmla="*/ 2147483647 w 710"/>
              <a:gd name="T45" fmla="*/ 2147483647 h 710"/>
              <a:gd name="T46" fmla="*/ 2147483647 w 710"/>
              <a:gd name="T47" fmla="*/ 2147483647 h 710"/>
              <a:gd name="T48" fmla="*/ 2147483647 w 710"/>
              <a:gd name="T49" fmla="*/ 2147483647 h 710"/>
              <a:gd name="T50" fmla="*/ 2147483647 w 710"/>
              <a:gd name="T51" fmla="*/ 2147483647 h 710"/>
              <a:gd name="T52" fmla="*/ 2147483647 w 710"/>
              <a:gd name="T53" fmla="*/ 2147483647 h 710"/>
              <a:gd name="T54" fmla="*/ 2147483647 w 710"/>
              <a:gd name="T55" fmla="*/ 2147483647 h 710"/>
              <a:gd name="T56" fmla="*/ 2147483647 w 710"/>
              <a:gd name="T57" fmla="*/ 2147483647 h 710"/>
              <a:gd name="T58" fmla="*/ 2147483647 w 710"/>
              <a:gd name="T59" fmla="*/ 2147483647 h 710"/>
              <a:gd name="T60" fmla="*/ 2147483647 w 710"/>
              <a:gd name="T61" fmla="*/ 2147483647 h 710"/>
              <a:gd name="T62" fmla="*/ 2147483647 w 710"/>
              <a:gd name="T63" fmla="*/ 2147483647 h 710"/>
              <a:gd name="T64" fmla="*/ 2147483647 w 710"/>
              <a:gd name="T65" fmla="*/ 2147483647 h 710"/>
              <a:gd name="T66" fmla="*/ 2147483647 w 710"/>
              <a:gd name="T67" fmla="*/ 2147483647 h 710"/>
              <a:gd name="T68" fmla="*/ 2147483647 w 710"/>
              <a:gd name="T69" fmla="*/ 2147483647 h 710"/>
              <a:gd name="T70" fmla="*/ 0 w 710"/>
              <a:gd name="T71" fmla="*/ 2147483647 h 710"/>
              <a:gd name="T72" fmla="*/ 2147483647 w 710"/>
              <a:gd name="T73" fmla="*/ 2147483647 h 710"/>
              <a:gd name="T74" fmla="*/ 0 w 710"/>
              <a:gd name="T75" fmla="*/ 2147483647 h 710"/>
              <a:gd name="T76" fmla="*/ 2147483647 w 710"/>
              <a:gd name="T77" fmla="*/ 2147483647 h 710"/>
              <a:gd name="T78" fmla="*/ 0 w 710"/>
              <a:gd name="T79" fmla="*/ 2147483647 h 71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10"/>
              <a:gd name="T121" fmla="*/ 0 h 710"/>
              <a:gd name="T122" fmla="*/ 710 w 710"/>
              <a:gd name="T123" fmla="*/ 710 h 71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10" h="710">
                <a:moveTo>
                  <a:pt x="0" y="355"/>
                </a:moveTo>
                <a:lnTo>
                  <a:pt x="0" y="355"/>
                </a:lnTo>
                <a:lnTo>
                  <a:pt x="2" y="355"/>
                </a:lnTo>
                <a:lnTo>
                  <a:pt x="0" y="355"/>
                </a:lnTo>
                <a:close/>
                <a:moveTo>
                  <a:pt x="0" y="355"/>
                </a:moveTo>
                <a:cubicBezTo>
                  <a:pt x="0" y="257"/>
                  <a:pt x="40" y="168"/>
                  <a:pt x="104" y="104"/>
                </a:cubicBezTo>
                <a:lnTo>
                  <a:pt x="106" y="106"/>
                </a:lnTo>
                <a:cubicBezTo>
                  <a:pt x="42" y="170"/>
                  <a:pt x="2" y="258"/>
                  <a:pt x="2" y="355"/>
                </a:cubicBezTo>
                <a:lnTo>
                  <a:pt x="0" y="355"/>
                </a:lnTo>
                <a:close/>
                <a:moveTo>
                  <a:pt x="104" y="104"/>
                </a:moveTo>
                <a:cubicBezTo>
                  <a:pt x="168" y="40"/>
                  <a:pt x="257" y="0"/>
                  <a:pt x="355" y="0"/>
                </a:cubicBezTo>
                <a:lnTo>
                  <a:pt x="355" y="2"/>
                </a:lnTo>
                <a:cubicBezTo>
                  <a:pt x="258" y="2"/>
                  <a:pt x="170" y="42"/>
                  <a:pt x="106" y="106"/>
                </a:cubicBezTo>
                <a:lnTo>
                  <a:pt x="104" y="104"/>
                </a:lnTo>
                <a:close/>
                <a:moveTo>
                  <a:pt x="355" y="0"/>
                </a:moveTo>
                <a:lnTo>
                  <a:pt x="355" y="0"/>
                </a:lnTo>
                <a:lnTo>
                  <a:pt x="355" y="2"/>
                </a:lnTo>
                <a:lnTo>
                  <a:pt x="355" y="0"/>
                </a:lnTo>
                <a:close/>
                <a:moveTo>
                  <a:pt x="355" y="0"/>
                </a:moveTo>
                <a:lnTo>
                  <a:pt x="355" y="0"/>
                </a:lnTo>
                <a:lnTo>
                  <a:pt x="355" y="2"/>
                </a:lnTo>
                <a:lnTo>
                  <a:pt x="355" y="0"/>
                </a:lnTo>
                <a:close/>
                <a:moveTo>
                  <a:pt x="355" y="0"/>
                </a:moveTo>
                <a:cubicBezTo>
                  <a:pt x="453" y="0"/>
                  <a:pt x="542" y="40"/>
                  <a:pt x="606" y="104"/>
                </a:cubicBezTo>
                <a:lnTo>
                  <a:pt x="604" y="106"/>
                </a:lnTo>
                <a:cubicBezTo>
                  <a:pt x="540" y="42"/>
                  <a:pt x="452" y="2"/>
                  <a:pt x="355" y="2"/>
                </a:cubicBezTo>
                <a:lnTo>
                  <a:pt x="355" y="0"/>
                </a:lnTo>
                <a:close/>
                <a:moveTo>
                  <a:pt x="606" y="104"/>
                </a:moveTo>
                <a:cubicBezTo>
                  <a:pt x="670" y="168"/>
                  <a:pt x="710" y="257"/>
                  <a:pt x="710" y="355"/>
                </a:cubicBezTo>
                <a:lnTo>
                  <a:pt x="708" y="355"/>
                </a:lnTo>
                <a:cubicBezTo>
                  <a:pt x="708" y="258"/>
                  <a:pt x="668" y="170"/>
                  <a:pt x="604" y="106"/>
                </a:cubicBezTo>
                <a:lnTo>
                  <a:pt x="606" y="104"/>
                </a:lnTo>
                <a:close/>
                <a:moveTo>
                  <a:pt x="710" y="355"/>
                </a:moveTo>
                <a:lnTo>
                  <a:pt x="710" y="355"/>
                </a:lnTo>
                <a:lnTo>
                  <a:pt x="708" y="355"/>
                </a:lnTo>
                <a:lnTo>
                  <a:pt x="710" y="355"/>
                </a:lnTo>
                <a:close/>
                <a:moveTo>
                  <a:pt x="710" y="355"/>
                </a:moveTo>
                <a:lnTo>
                  <a:pt x="710" y="355"/>
                </a:lnTo>
                <a:lnTo>
                  <a:pt x="708" y="355"/>
                </a:lnTo>
                <a:lnTo>
                  <a:pt x="710" y="355"/>
                </a:lnTo>
                <a:close/>
                <a:moveTo>
                  <a:pt x="710" y="355"/>
                </a:moveTo>
                <a:cubicBezTo>
                  <a:pt x="710" y="453"/>
                  <a:pt x="670" y="542"/>
                  <a:pt x="606" y="606"/>
                </a:cubicBezTo>
                <a:lnTo>
                  <a:pt x="604" y="604"/>
                </a:lnTo>
                <a:cubicBezTo>
                  <a:pt x="668" y="540"/>
                  <a:pt x="708" y="452"/>
                  <a:pt x="708" y="355"/>
                </a:cubicBezTo>
                <a:lnTo>
                  <a:pt x="710" y="355"/>
                </a:lnTo>
                <a:close/>
                <a:moveTo>
                  <a:pt x="606" y="606"/>
                </a:moveTo>
                <a:cubicBezTo>
                  <a:pt x="542" y="670"/>
                  <a:pt x="453" y="710"/>
                  <a:pt x="355" y="710"/>
                </a:cubicBezTo>
                <a:lnTo>
                  <a:pt x="355" y="708"/>
                </a:lnTo>
                <a:cubicBezTo>
                  <a:pt x="452" y="708"/>
                  <a:pt x="540" y="668"/>
                  <a:pt x="604" y="604"/>
                </a:cubicBezTo>
                <a:lnTo>
                  <a:pt x="606" y="606"/>
                </a:lnTo>
                <a:close/>
                <a:moveTo>
                  <a:pt x="355" y="710"/>
                </a:moveTo>
                <a:lnTo>
                  <a:pt x="355" y="710"/>
                </a:lnTo>
                <a:lnTo>
                  <a:pt x="355" y="708"/>
                </a:lnTo>
                <a:lnTo>
                  <a:pt x="355" y="710"/>
                </a:lnTo>
                <a:close/>
                <a:moveTo>
                  <a:pt x="355" y="710"/>
                </a:moveTo>
                <a:lnTo>
                  <a:pt x="355" y="710"/>
                </a:lnTo>
                <a:lnTo>
                  <a:pt x="355" y="708"/>
                </a:lnTo>
                <a:lnTo>
                  <a:pt x="355" y="710"/>
                </a:lnTo>
                <a:close/>
                <a:moveTo>
                  <a:pt x="355" y="710"/>
                </a:moveTo>
                <a:cubicBezTo>
                  <a:pt x="257" y="710"/>
                  <a:pt x="168" y="670"/>
                  <a:pt x="104" y="606"/>
                </a:cubicBezTo>
                <a:lnTo>
                  <a:pt x="106" y="604"/>
                </a:lnTo>
                <a:cubicBezTo>
                  <a:pt x="170" y="668"/>
                  <a:pt x="258" y="708"/>
                  <a:pt x="355" y="708"/>
                </a:cubicBezTo>
                <a:lnTo>
                  <a:pt x="355" y="710"/>
                </a:lnTo>
                <a:close/>
                <a:moveTo>
                  <a:pt x="104" y="606"/>
                </a:moveTo>
                <a:cubicBezTo>
                  <a:pt x="40" y="542"/>
                  <a:pt x="0" y="453"/>
                  <a:pt x="0" y="355"/>
                </a:cubicBezTo>
                <a:lnTo>
                  <a:pt x="2" y="355"/>
                </a:lnTo>
                <a:cubicBezTo>
                  <a:pt x="2" y="452"/>
                  <a:pt x="42" y="540"/>
                  <a:pt x="106" y="604"/>
                </a:cubicBezTo>
                <a:lnTo>
                  <a:pt x="104" y="606"/>
                </a:lnTo>
                <a:close/>
                <a:moveTo>
                  <a:pt x="0" y="355"/>
                </a:moveTo>
                <a:lnTo>
                  <a:pt x="0" y="355"/>
                </a:lnTo>
                <a:lnTo>
                  <a:pt x="2" y="355"/>
                </a:lnTo>
                <a:lnTo>
                  <a:pt x="0" y="355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6" name="Freeform 10"/>
          <p:cNvSpPr>
            <a:spLocks noEditPoints="1"/>
          </p:cNvSpPr>
          <p:nvPr/>
        </p:nvSpPr>
        <p:spPr bwMode="auto">
          <a:xfrm>
            <a:off x="3522664" y="634604"/>
            <a:ext cx="1639887" cy="483394"/>
          </a:xfrm>
          <a:custGeom>
            <a:avLst/>
            <a:gdLst>
              <a:gd name="T0" fmla="*/ 2147483647 w 170"/>
              <a:gd name="T1" fmla="*/ 2147483647 h 70"/>
              <a:gd name="T2" fmla="*/ 2147483647 w 170"/>
              <a:gd name="T3" fmla="*/ 2147483647 h 70"/>
              <a:gd name="T4" fmla="*/ 2147483647 w 170"/>
              <a:gd name="T5" fmla="*/ 2147483647 h 70"/>
              <a:gd name="T6" fmla="*/ 2147483647 w 170"/>
              <a:gd name="T7" fmla="*/ 2147483647 h 70"/>
              <a:gd name="T8" fmla="*/ 2147483647 w 170"/>
              <a:gd name="T9" fmla="*/ 0 h 70"/>
              <a:gd name="T10" fmla="*/ 2147483647 w 170"/>
              <a:gd name="T11" fmla="*/ 2147483647 h 70"/>
              <a:gd name="T12" fmla="*/ 2147483647 w 170"/>
              <a:gd name="T13" fmla="*/ 2147483647 h 70"/>
              <a:gd name="T14" fmla="*/ 2147483647 w 170"/>
              <a:gd name="T15" fmla="*/ 2147483647 h 70"/>
              <a:gd name="T16" fmla="*/ 2147483647 w 170"/>
              <a:gd name="T17" fmla="*/ 2147483647 h 70"/>
              <a:gd name="T18" fmla="*/ 0 w 170"/>
              <a:gd name="T19" fmla="*/ 2147483647 h 70"/>
              <a:gd name="T20" fmla="*/ 2147483647 w 170"/>
              <a:gd name="T21" fmla="*/ 2147483647 h 70"/>
              <a:gd name="T22" fmla="*/ 2147483647 w 170"/>
              <a:gd name="T23" fmla="*/ 2147483647 h 70"/>
              <a:gd name="T24" fmla="*/ 2147483647 w 170"/>
              <a:gd name="T25" fmla="*/ 2147483647 h 70"/>
              <a:gd name="T26" fmla="*/ 2147483647 w 170"/>
              <a:gd name="T27" fmla="*/ 2147483647 h 70"/>
              <a:gd name="T28" fmla="*/ 2147483647 w 170"/>
              <a:gd name="T29" fmla="*/ 2147483647 h 70"/>
              <a:gd name="T30" fmla="*/ 2147483647 w 170"/>
              <a:gd name="T31" fmla="*/ 2147483647 h 70"/>
              <a:gd name="T32" fmla="*/ 2147483647 w 170"/>
              <a:gd name="T33" fmla="*/ 2147483647 h 70"/>
              <a:gd name="T34" fmla="*/ 2147483647 w 170"/>
              <a:gd name="T35" fmla="*/ 2147483647 h 70"/>
              <a:gd name="T36" fmla="*/ 2147483647 w 170"/>
              <a:gd name="T37" fmla="*/ 2147483647 h 70"/>
              <a:gd name="T38" fmla="*/ 2147483647 w 170"/>
              <a:gd name="T39" fmla="*/ 2147483647 h 70"/>
              <a:gd name="T40" fmla="*/ 2147483647 w 170"/>
              <a:gd name="T41" fmla="*/ 2147483647 h 70"/>
              <a:gd name="T42" fmla="*/ 2147483647 w 170"/>
              <a:gd name="T43" fmla="*/ 2147483647 h 70"/>
              <a:gd name="T44" fmla="*/ 2147483647 w 170"/>
              <a:gd name="T45" fmla="*/ 2147483647 h 70"/>
              <a:gd name="T46" fmla="*/ 2147483647 w 170"/>
              <a:gd name="T47" fmla="*/ 2147483647 h 70"/>
              <a:gd name="T48" fmla="*/ 2147483647 w 170"/>
              <a:gd name="T49" fmla="*/ 2147483647 h 70"/>
              <a:gd name="T50" fmla="*/ 2147483647 w 170"/>
              <a:gd name="T51" fmla="*/ 2147483647 h 70"/>
              <a:gd name="T52" fmla="*/ 2147483647 w 170"/>
              <a:gd name="T53" fmla="*/ 2147483647 h 70"/>
              <a:gd name="T54" fmla="*/ 2147483647 w 170"/>
              <a:gd name="T55" fmla="*/ 2147483647 h 70"/>
              <a:gd name="T56" fmla="*/ 2147483647 w 170"/>
              <a:gd name="T57" fmla="*/ 2147483647 h 70"/>
              <a:gd name="T58" fmla="*/ 2147483647 w 170"/>
              <a:gd name="T59" fmla="*/ 2147483647 h 70"/>
              <a:gd name="T60" fmla="*/ 2147483647 w 170"/>
              <a:gd name="T61" fmla="*/ 2147483647 h 70"/>
              <a:gd name="T62" fmla="*/ 2147483647 w 170"/>
              <a:gd name="T63" fmla="*/ 2147483647 h 70"/>
              <a:gd name="T64" fmla="*/ 2147483647 w 170"/>
              <a:gd name="T65" fmla="*/ 2147483647 h 70"/>
              <a:gd name="T66" fmla="*/ 2147483647 w 170"/>
              <a:gd name="T67" fmla="*/ 2147483647 h 70"/>
              <a:gd name="T68" fmla="*/ 2147483647 w 170"/>
              <a:gd name="T69" fmla="*/ 2147483647 h 70"/>
              <a:gd name="T70" fmla="*/ 2147483647 w 170"/>
              <a:gd name="T71" fmla="*/ 2147483647 h 70"/>
              <a:gd name="T72" fmla="*/ 2147483647 w 170"/>
              <a:gd name="T73" fmla="*/ 2147483647 h 70"/>
              <a:gd name="T74" fmla="*/ 2147483647 w 170"/>
              <a:gd name="T75" fmla="*/ 2147483647 h 70"/>
              <a:gd name="T76" fmla="*/ 2147483647 w 170"/>
              <a:gd name="T77" fmla="*/ 2147483647 h 70"/>
              <a:gd name="T78" fmla="*/ 2147483647 w 170"/>
              <a:gd name="T79" fmla="*/ 2147483647 h 70"/>
              <a:gd name="T80" fmla="*/ 2147483647 w 170"/>
              <a:gd name="T81" fmla="*/ 2147483647 h 70"/>
              <a:gd name="T82" fmla="*/ 2147483647 w 170"/>
              <a:gd name="T83" fmla="*/ 2147483647 h 70"/>
              <a:gd name="T84" fmla="*/ 2147483647 w 170"/>
              <a:gd name="T85" fmla="*/ 2147483647 h 70"/>
              <a:gd name="T86" fmla="*/ 2147483647 w 170"/>
              <a:gd name="T87" fmla="*/ 2147483647 h 70"/>
              <a:gd name="T88" fmla="*/ 2147483647 w 170"/>
              <a:gd name="T89" fmla="*/ 2147483647 h 70"/>
              <a:gd name="T90" fmla="*/ 2147483647 w 170"/>
              <a:gd name="T91" fmla="*/ 2147483647 h 70"/>
              <a:gd name="T92" fmla="*/ 2147483647 w 170"/>
              <a:gd name="T93" fmla="*/ 2147483647 h 70"/>
              <a:gd name="T94" fmla="*/ 2147483647 w 170"/>
              <a:gd name="T95" fmla="*/ 2147483647 h 70"/>
              <a:gd name="T96" fmla="*/ 2147483647 w 170"/>
              <a:gd name="T97" fmla="*/ 2147483647 h 70"/>
              <a:gd name="T98" fmla="*/ 2147483647 w 170"/>
              <a:gd name="T99" fmla="*/ 2147483647 h 70"/>
              <a:gd name="T100" fmla="*/ 2147483647 w 170"/>
              <a:gd name="T101" fmla="*/ 2147483647 h 70"/>
              <a:gd name="T102" fmla="*/ 2147483647 w 170"/>
              <a:gd name="T103" fmla="*/ 2147483647 h 70"/>
              <a:gd name="T104" fmla="*/ 2147483647 w 170"/>
              <a:gd name="T105" fmla="*/ 2147483647 h 70"/>
              <a:gd name="T106" fmla="*/ 2147483647 w 170"/>
              <a:gd name="T107" fmla="*/ 2147483647 h 70"/>
              <a:gd name="T108" fmla="*/ 2147483647 w 170"/>
              <a:gd name="T109" fmla="*/ 2147483647 h 70"/>
              <a:gd name="T110" fmla="*/ 2147483647 w 170"/>
              <a:gd name="T111" fmla="*/ 2147483647 h 70"/>
              <a:gd name="T112" fmla="*/ 2147483647 w 170"/>
              <a:gd name="T113" fmla="*/ 2147483647 h 70"/>
              <a:gd name="T114" fmla="*/ 2147483647 w 170"/>
              <a:gd name="T115" fmla="*/ 2147483647 h 70"/>
              <a:gd name="T116" fmla="*/ 2147483647 w 170"/>
              <a:gd name="T117" fmla="*/ 2147483647 h 70"/>
              <a:gd name="T118" fmla="*/ 2147483647 w 170"/>
              <a:gd name="T119" fmla="*/ 2147483647 h 70"/>
              <a:gd name="T120" fmla="*/ 2147483647 w 170"/>
              <a:gd name="T121" fmla="*/ 2147483647 h 70"/>
              <a:gd name="T122" fmla="*/ 2147483647 w 170"/>
              <a:gd name="T123" fmla="*/ 2147483647 h 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0"/>
              <a:gd name="T187" fmla="*/ 0 h 70"/>
              <a:gd name="T188" fmla="*/ 170 w 170"/>
              <a:gd name="T189" fmla="*/ 70 h 7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0" h="70">
                <a:moveTo>
                  <a:pt x="170" y="20"/>
                </a:moveTo>
                <a:lnTo>
                  <a:pt x="103" y="19"/>
                </a:lnTo>
                <a:lnTo>
                  <a:pt x="104" y="9"/>
                </a:lnTo>
                <a:lnTo>
                  <a:pt x="111" y="1"/>
                </a:lnTo>
                <a:lnTo>
                  <a:pt x="87" y="0"/>
                </a:lnTo>
                <a:lnTo>
                  <a:pt x="78" y="7"/>
                </a:lnTo>
                <a:lnTo>
                  <a:pt x="78" y="21"/>
                </a:lnTo>
                <a:cubicBezTo>
                  <a:pt x="78" y="21"/>
                  <a:pt x="63" y="22"/>
                  <a:pt x="58" y="29"/>
                </a:cubicBezTo>
                <a:cubicBezTo>
                  <a:pt x="52" y="36"/>
                  <a:pt x="49" y="48"/>
                  <a:pt x="44" y="50"/>
                </a:cubicBezTo>
                <a:cubicBezTo>
                  <a:pt x="39" y="53"/>
                  <a:pt x="0" y="70"/>
                  <a:pt x="0" y="70"/>
                </a:cubicBezTo>
                <a:lnTo>
                  <a:pt x="42" y="68"/>
                </a:lnTo>
                <a:cubicBezTo>
                  <a:pt x="47" y="67"/>
                  <a:pt x="52" y="65"/>
                  <a:pt x="54" y="62"/>
                </a:cubicBezTo>
                <a:cubicBezTo>
                  <a:pt x="58" y="57"/>
                  <a:pt x="65" y="47"/>
                  <a:pt x="68" y="46"/>
                </a:cubicBezTo>
                <a:cubicBezTo>
                  <a:pt x="72" y="45"/>
                  <a:pt x="82" y="44"/>
                  <a:pt x="82" y="44"/>
                </a:cubicBezTo>
                <a:lnTo>
                  <a:pt x="83" y="57"/>
                </a:lnTo>
                <a:lnTo>
                  <a:pt x="92" y="66"/>
                </a:lnTo>
                <a:lnTo>
                  <a:pt x="112" y="66"/>
                </a:lnTo>
                <a:lnTo>
                  <a:pt x="104" y="55"/>
                </a:lnTo>
                <a:lnTo>
                  <a:pt x="103" y="41"/>
                </a:lnTo>
                <a:lnTo>
                  <a:pt x="161" y="48"/>
                </a:lnTo>
                <a:lnTo>
                  <a:pt x="170" y="20"/>
                </a:lnTo>
                <a:close/>
                <a:moveTo>
                  <a:pt x="162" y="24"/>
                </a:moveTo>
                <a:lnTo>
                  <a:pt x="156" y="43"/>
                </a:lnTo>
                <a:moveTo>
                  <a:pt x="154" y="27"/>
                </a:moveTo>
                <a:lnTo>
                  <a:pt x="120" y="29"/>
                </a:lnTo>
                <a:moveTo>
                  <a:pt x="153" y="34"/>
                </a:moveTo>
                <a:lnTo>
                  <a:pt x="121" y="32"/>
                </a:lnTo>
                <a:moveTo>
                  <a:pt x="150" y="42"/>
                </a:moveTo>
                <a:lnTo>
                  <a:pt x="120" y="35"/>
                </a:lnTo>
                <a:moveTo>
                  <a:pt x="104" y="27"/>
                </a:moveTo>
                <a:lnTo>
                  <a:pt x="78" y="29"/>
                </a:lnTo>
                <a:moveTo>
                  <a:pt x="102" y="32"/>
                </a:moveTo>
                <a:lnTo>
                  <a:pt x="78" y="35"/>
                </a:lnTo>
                <a:moveTo>
                  <a:pt x="101" y="38"/>
                </a:moveTo>
                <a:lnTo>
                  <a:pt x="78" y="37"/>
                </a:lnTo>
                <a:moveTo>
                  <a:pt x="65" y="40"/>
                </a:moveTo>
                <a:lnTo>
                  <a:pt x="50" y="57"/>
                </a:lnTo>
                <a:moveTo>
                  <a:pt x="30" y="61"/>
                </a:moveTo>
                <a:lnTo>
                  <a:pt x="14" y="66"/>
                </a:lnTo>
                <a:moveTo>
                  <a:pt x="98" y="5"/>
                </a:moveTo>
                <a:lnTo>
                  <a:pt x="88" y="5"/>
                </a:lnTo>
                <a:moveTo>
                  <a:pt x="96" y="18"/>
                </a:moveTo>
                <a:lnTo>
                  <a:pt x="95" y="10"/>
                </a:lnTo>
                <a:moveTo>
                  <a:pt x="84" y="17"/>
                </a:moveTo>
                <a:lnTo>
                  <a:pt x="84" y="9"/>
                </a:lnTo>
                <a:moveTo>
                  <a:pt x="102" y="63"/>
                </a:moveTo>
                <a:lnTo>
                  <a:pt x="97" y="57"/>
                </a:lnTo>
                <a:moveTo>
                  <a:pt x="94" y="63"/>
                </a:moveTo>
                <a:lnTo>
                  <a:pt x="90" y="58"/>
                </a:lnTo>
                <a:moveTo>
                  <a:pt x="97" y="52"/>
                </a:moveTo>
                <a:lnTo>
                  <a:pt x="96" y="42"/>
                </a:lnTo>
                <a:moveTo>
                  <a:pt x="90" y="52"/>
                </a:moveTo>
                <a:lnTo>
                  <a:pt x="89" y="43"/>
                </a:lnTo>
                <a:moveTo>
                  <a:pt x="46" y="59"/>
                </a:moveTo>
                <a:cubicBezTo>
                  <a:pt x="46" y="58"/>
                  <a:pt x="45" y="57"/>
                  <a:pt x="43" y="57"/>
                </a:cubicBezTo>
                <a:cubicBezTo>
                  <a:pt x="42" y="57"/>
                  <a:pt x="41" y="59"/>
                  <a:pt x="41" y="60"/>
                </a:cubicBezTo>
                <a:cubicBezTo>
                  <a:pt x="41" y="62"/>
                  <a:pt x="42" y="63"/>
                  <a:pt x="44" y="63"/>
                </a:cubicBezTo>
                <a:cubicBezTo>
                  <a:pt x="45" y="62"/>
                  <a:pt x="47" y="61"/>
                  <a:pt x="46" y="59"/>
                </a:cubicBezTo>
                <a:close/>
                <a:moveTo>
                  <a:pt x="15" y="66"/>
                </a:moveTo>
                <a:lnTo>
                  <a:pt x="29" y="64"/>
                </a:lnTo>
                <a:moveTo>
                  <a:pt x="50" y="57"/>
                </a:moveTo>
                <a:lnTo>
                  <a:pt x="67" y="33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7" name="Freeform 11"/>
          <p:cNvSpPr>
            <a:spLocks noEditPoints="1"/>
          </p:cNvSpPr>
          <p:nvPr/>
        </p:nvSpPr>
        <p:spPr bwMode="auto">
          <a:xfrm>
            <a:off x="3522664" y="634604"/>
            <a:ext cx="1639887" cy="483394"/>
          </a:xfrm>
          <a:custGeom>
            <a:avLst/>
            <a:gdLst>
              <a:gd name="T0" fmla="*/ 2147483647 w 170"/>
              <a:gd name="T1" fmla="*/ 2147483647 h 70"/>
              <a:gd name="T2" fmla="*/ 2147483647 w 170"/>
              <a:gd name="T3" fmla="*/ 2147483647 h 70"/>
              <a:gd name="T4" fmla="*/ 2147483647 w 170"/>
              <a:gd name="T5" fmla="*/ 2147483647 h 70"/>
              <a:gd name="T6" fmla="*/ 2147483647 w 170"/>
              <a:gd name="T7" fmla="*/ 2147483647 h 70"/>
              <a:gd name="T8" fmla="*/ 2147483647 w 170"/>
              <a:gd name="T9" fmla="*/ 0 h 70"/>
              <a:gd name="T10" fmla="*/ 2147483647 w 170"/>
              <a:gd name="T11" fmla="*/ 2147483647 h 70"/>
              <a:gd name="T12" fmla="*/ 2147483647 w 170"/>
              <a:gd name="T13" fmla="*/ 2147483647 h 70"/>
              <a:gd name="T14" fmla="*/ 2147483647 w 170"/>
              <a:gd name="T15" fmla="*/ 2147483647 h 70"/>
              <a:gd name="T16" fmla="*/ 2147483647 w 170"/>
              <a:gd name="T17" fmla="*/ 2147483647 h 70"/>
              <a:gd name="T18" fmla="*/ 0 w 170"/>
              <a:gd name="T19" fmla="*/ 2147483647 h 70"/>
              <a:gd name="T20" fmla="*/ 2147483647 w 170"/>
              <a:gd name="T21" fmla="*/ 2147483647 h 70"/>
              <a:gd name="T22" fmla="*/ 2147483647 w 170"/>
              <a:gd name="T23" fmla="*/ 2147483647 h 70"/>
              <a:gd name="T24" fmla="*/ 2147483647 w 170"/>
              <a:gd name="T25" fmla="*/ 2147483647 h 70"/>
              <a:gd name="T26" fmla="*/ 2147483647 w 170"/>
              <a:gd name="T27" fmla="*/ 2147483647 h 70"/>
              <a:gd name="T28" fmla="*/ 2147483647 w 170"/>
              <a:gd name="T29" fmla="*/ 2147483647 h 70"/>
              <a:gd name="T30" fmla="*/ 2147483647 w 170"/>
              <a:gd name="T31" fmla="*/ 2147483647 h 70"/>
              <a:gd name="T32" fmla="*/ 2147483647 w 170"/>
              <a:gd name="T33" fmla="*/ 2147483647 h 70"/>
              <a:gd name="T34" fmla="*/ 2147483647 w 170"/>
              <a:gd name="T35" fmla="*/ 2147483647 h 70"/>
              <a:gd name="T36" fmla="*/ 2147483647 w 170"/>
              <a:gd name="T37" fmla="*/ 2147483647 h 70"/>
              <a:gd name="T38" fmla="*/ 2147483647 w 170"/>
              <a:gd name="T39" fmla="*/ 2147483647 h 70"/>
              <a:gd name="T40" fmla="*/ 2147483647 w 170"/>
              <a:gd name="T41" fmla="*/ 2147483647 h 70"/>
              <a:gd name="T42" fmla="*/ 2147483647 w 170"/>
              <a:gd name="T43" fmla="*/ 2147483647 h 70"/>
              <a:gd name="T44" fmla="*/ 2147483647 w 170"/>
              <a:gd name="T45" fmla="*/ 2147483647 h 70"/>
              <a:gd name="T46" fmla="*/ 2147483647 w 170"/>
              <a:gd name="T47" fmla="*/ 2147483647 h 70"/>
              <a:gd name="T48" fmla="*/ 2147483647 w 170"/>
              <a:gd name="T49" fmla="*/ 2147483647 h 70"/>
              <a:gd name="T50" fmla="*/ 2147483647 w 170"/>
              <a:gd name="T51" fmla="*/ 2147483647 h 70"/>
              <a:gd name="T52" fmla="*/ 2147483647 w 170"/>
              <a:gd name="T53" fmla="*/ 2147483647 h 70"/>
              <a:gd name="T54" fmla="*/ 2147483647 w 170"/>
              <a:gd name="T55" fmla="*/ 2147483647 h 70"/>
              <a:gd name="T56" fmla="*/ 2147483647 w 170"/>
              <a:gd name="T57" fmla="*/ 2147483647 h 70"/>
              <a:gd name="T58" fmla="*/ 2147483647 w 170"/>
              <a:gd name="T59" fmla="*/ 2147483647 h 70"/>
              <a:gd name="T60" fmla="*/ 2147483647 w 170"/>
              <a:gd name="T61" fmla="*/ 2147483647 h 70"/>
              <a:gd name="T62" fmla="*/ 2147483647 w 170"/>
              <a:gd name="T63" fmla="*/ 2147483647 h 70"/>
              <a:gd name="T64" fmla="*/ 2147483647 w 170"/>
              <a:gd name="T65" fmla="*/ 2147483647 h 70"/>
              <a:gd name="T66" fmla="*/ 2147483647 w 170"/>
              <a:gd name="T67" fmla="*/ 2147483647 h 70"/>
              <a:gd name="T68" fmla="*/ 2147483647 w 170"/>
              <a:gd name="T69" fmla="*/ 2147483647 h 70"/>
              <a:gd name="T70" fmla="*/ 2147483647 w 170"/>
              <a:gd name="T71" fmla="*/ 2147483647 h 70"/>
              <a:gd name="T72" fmla="*/ 2147483647 w 170"/>
              <a:gd name="T73" fmla="*/ 2147483647 h 70"/>
              <a:gd name="T74" fmla="*/ 2147483647 w 170"/>
              <a:gd name="T75" fmla="*/ 2147483647 h 70"/>
              <a:gd name="T76" fmla="*/ 2147483647 w 170"/>
              <a:gd name="T77" fmla="*/ 2147483647 h 70"/>
              <a:gd name="T78" fmla="*/ 2147483647 w 170"/>
              <a:gd name="T79" fmla="*/ 2147483647 h 70"/>
              <a:gd name="T80" fmla="*/ 2147483647 w 170"/>
              <a:gd name="T81" fmla="*/ 2147483647 h 70"/>
              <a:gd name="T82" fmla="*/ 2147483647 w 170"/>
              <a:gd name="T83" fmla="*/ 2147483647 h 70"/>
              <a:gd name="T84" fmla="*/ 2147483647 w 170"/>
              <a:gd name="T85" fmla="*/ 2147483647 h 70"/>
              <a:gd name="T86" fmla="*/ 2147483647 w 170"/>
              <a:gd name="T87" fmla="*/ 2147483647 h 70"/>
              <a:gd name="T88" fmla="*/ 2147483647 w 170"/>
              <a:gd name="T89" fmla="*/ 2147483647 h 70"/>
              <a:gd name="T90" fmla="*/ 2147483647 w 170"/>
              <a:gd name="T91" fmla="*/ 2147483647 h 70"/>
              <a:gd name="T92" fmla="*/ 2147483647 w 170"/>
              <a:gd name="T93" fmla="*/ 2147483647 h 70"/>
              <a:gd name="T94" fmla="*/ 2147483647 w 170"/>
              <a:gd name="T95" fmla="*/ 2147483647 h 70"/>
              <a:gd name="T96" fmla="*/ 2147483647 w 170"/>
              <a:gd name="T97" fmla="*/ 2147483647 h 70"/>
              <a:gd name="T98" fmla="*/ 2147483647 w 170"/>
              <a:gd name="T99" fmla="*/ 2147483647 h 70"/>
              <a:gd name="T100" fmla="*/ 2147483647 w 170"/>
              <a:gd name="T101" fmla="*/ 2147483647 h 70"/>
              <a:gd name="T102" fmla="*/ 2147483647 w 170"/>
              <a:gd name="T103" fmla="*/ 2147483647 h 70"/>
              <a:gd name="T104" fmla="*/ 2147483647 w 170"/>
              <a:gd name="T105" fmla="*/ 2147483647 h 70"/>
              <a:gd name="T106" fmla="*/ 2147483647 w 170"/>
              <a:gd name="T107" fmla="*/ 2147483647 h 70"/>
              <a:gd name="T108" fmla="*/ 2147483647 w 170"/>
              <a:gd name="T109" fmla="*/ 2147483647 h 70"/>
              <a:gd name="T110" fmla="*/ 2147483647 w 170"/>
              <a:gd name="T111" fmla="*/ 2147483647 h 70"/>
              <a:gd name="T112" fmla="*/ 2147483647 w 170"/>
              <a:gd name="T113" fmla="*/ 2147483647 h 70"/>
              <a:gd name="T114" fmla="*/ 2147483647 w 170"/>
              <a:gd name="T115" fmla="*/ 2147483647 h 70"/>
              <a:gd name="T116" fmla="*/ 2147483647 w 170"/>
              <a:gd name="T117" fmla="*/ 2147483647 h 70"/>
              <a:gd name="T118" fmla="*/ 2147483647 w 170"/>
              <a:gd name="T119" fmla="*/ 2147483647 h 70"/>
              <a:gd name="T120" fmla="*/ 2147483647 w 170"/>
              <a:gd name="T121" fmla="*/ 2147483647 h 70"/>
              <a:gd name="T122" fmla="*/ 2147483647 w 170"/>
              <a:gd name="T123" fmla="*/ 2147483647 h 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0"/>
              <a:gd name="T187" fmla="*/ 0 h 70"/>
              <a:gd name="T188" fmla="*/ 170 w 170"/>
              <a:gd name="T189" fmla="*/ 70 h 7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0" h="70">
                <a:moveTo>
                  <a:pt x="170" y="20"/>
                </a:moveTo>
                <a:lnTo>
                  <a:pt x="103" y="19"/>
                </a:lnTo>
                <a:lnTo>
                  <a:pt x="104" y="9"/>
                </a:lnTo>
                <a:lnTo>
                  <a:pt x="111" y="1"/>
                </a:lnTo>
                <a:lnTo>
                  <a:pt x="87" y="0"/>
                </a:lnTo>
                <a:lnTo>
                  <a:pt x="78" y="7"/>
                </a:lnTo>
                <a:lnTo>
                  <a:pt x="78" y="21"/>
                </a:lnTo>
                <a:cubicBezTo>
                  <a:pt x="78" y="21"/>
                  <a:pt x="63" y="22"/>
                  <a:pt x="58" y="29"/>
                </a:cubicBezTo>
                <a:cubicBezTo>
                  <a:pt x="52" y="36"/>
                  <a:pt x="49" y="48"/>
                  <a:pt x="44" y="50"/>
                </a:cubicBezTo>
                <a:cubicBezTo>
                  <a:pt x="39" y="53"/>
                  <a:pt x="0" y="70"/>
                  <a:pt x="0" y="70"/>
                </a:cubicBezTo>
                <a:lnTo>
                  <a:pt x="42" y="68"/>
                </a:lnTo>
                <a:cubicBezTo>
                  <a:pt x="47" y="67"/>
                  <a:pt x="52" y="65"/>
                  <a:pt x="54" y="62"/>
                </a:cubicBezTo>
                <a:cubicBezTo>
                  <a:pt x="58" y="57"/>
                  <a:pt x="65" y="47"/>
                  <a:pt x="68" y="46"/>
                </a:cubicBezTo>
                <a:cubicBezTo>
                  <a:pt x="72" y="45"/>
                  <a:pt x="82" y="44"/>
                  <a:pt x="82" y="44"/>
                </a:cubicBezTo>
                <a:lnTo>
                  <a:pt x="83" y="57"/>
                </a:lnTo>
                <a:lnTo>
                  <a:pt x="92" y="66"/>
                </a:lnTo>
                <a:lnTo>
                  <a:pt x="112" y="66"/>
                </a:lnTo>
                <a:lnTo>
                  <a:pt x="104" y="55"/>
                </a:lnTo>
                <a:lnTo>
                  <a:pt x="103" y="41"/>
                </a:lnTo>
                <a:lnTo>
                  <a:pt x="161" y="48"/>
                </a:lnTo>
                <a:lnTo>
                  <a:pt x="170" y="20"/>
                </a:lnTo>
                <a:close/>
                <a:moveTo>
                  <a:pt x="162" y="24"/>
                </a:moveTo>
                <a:lnTo>
                  <a:pt x="156" y="43"/>
                </a:lnTo>
                <a:moveTo>
                  <a:pt x="154" y="27"/>
                </a:moveTo>
                <a:lnTo>
                  <a:pt x="120" y="29"/>
                </a:lnTo>
                <a:moveTo>
                  <a:pt x="153" y="34"/>
                </a:moveTo>
                <a:lnTo>
                  <a:pt x="121" y="32"/>
                </a:lnTo>
                <a:moveTo>
                  <a:pt x="150" y="42"/>
                </a:moveTo>
                <a:lnTo>
                  <a:pt x="120" y="35"/>
                </a:lnTo>
                <a:moveTo>
                  <a:pt x="104" y="27"/>
                </a:moveTo>
                <a:lnTo>
                  <a:pt x="78" y="29"/>
                </a:lnTo>
                <a:moveTo>
                  <a:pt x="102" y="32"/>
                </a:moveTo>
                <a:lnTo>
                  <a:pt x="78" y="35"/>
                </a:lnTo>
                <a:moveTo>
                  <a:pt x="101" y="38"/>
                </a:moveTo>
                <a:lnTo>
                  <a:pt x="78" y="37"/>
                </a:lnTo>
                <a:moveTo>
                  <a:pt x="65" y="40"/>
                </a:moveTo>
                <a:lnTo>
                  <a:pt x="50" y="57"/>
                </a:lnTo>
                <a:moveTo>
                  <a:pt x="30" y="61"/>
                </a:moveTo>
                <a:lnTo>
                  <a:pt x="14" y="66"/>
                </a:lnTo>
                <a:moveTo>
                  <a:pt x="98" y="5"/>
                </a:moveTo>
                <a:lnTo>
                  <a:pt x="88" y="5"/>
                </a:lnTo>
                <a:moveTo>
                  <a:pt x="96" y="18"/>
                </a:moveTo>
                <a:lnTo>
                  <a:pt x="95" y="10"/>
                </a:lnTo>
                <a:moveTo>
                  <a:pt x="84" y="17"/>
                </a:moveTo>
                <a:lnTo>
                  <a:pt x="84" y="9"/>
                </a:lnTo>
                <a:moveTo>
                  <a:pt x="102" y="63"/>
                </a:moveTo>
                <a:lnTo>
                  <a:pt x="97" y="57"/>
                </a:lnTo>
                <a:moveTo>
                  <a:pt x="94" y="63"/>
                </a:moveTo>
                <a:lnTo>
                  <a:pt x="90" y="58"/>
                </a:lnTo>
                <a:moveTo>
                  <a:pt x="97" y="52"/>
                </a:moveTo>
                <a:lnTo>
                  <a:pt x="96" y="42"/>
                </a:lnTo>
                <a:moveTo>
                  <a:pt x="90" y="52"/>
                </a:moveTo>
                <a:lnTo>
                  <a:pt x="89" y="43"/>
                </a:lnTo>
                <a:moveTo>
                  <a:pt x="46" y="59"/>
                </a:moveTo>
                <a:cubicBezTo>
                  <a:pt x="46" y="58"/>
                  <a:pt x="45" y="57"/>
                  <a:pt x="43" y="57"/>
                </a:cubicBezTo>
                <a:cubicBezTo>
                  <a:pt x="42" y="57"/>
                  <a:pt x="41" y="59"/>
                  <a:pt x="41" y="60"/>
                </a:cubicBezTo>
                <a:cubicBezTo>
                  <a:pt x="41" y="62"/>
                  <a:pt x="42" y="63"/>
                  <a:pt x="44" y="63"/>
                </a:cubicBezTo>
                <a:cubicBezTo>
                  <a:pt x="45" y="62"/>
                  <a:pt x="47" y="61"/>
                  <a:pt x="46" y="59"/>
                </a:cubicBezTo>
                <a:close/>
                <a:moveTo>
                  <a:pt x="15" y="66"/>
                </a:moveTo>
                <a:lnTo>
                  <a:pt x="29" y="64"/>
                </a:lnTo>
                <a:moveTo>
                  <a:pt x="50" y="57"/>
                </a:moveTo>
                <a:lnTo>
                  <a:pt x="67" y="33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Freeform 12"/>
          <p:cNvSpPr>
            <a:spLocks noEditPoints="1"/>
          </p:cNvSpPr>
          <p:nvPr/>
        </p:nvSpPr>
        <p:spPr bwMode="auto">
          <a:xfrm>
            <a:off x="2497139" y="800101"/>
            <a:ext cx="1139825" cy="975122"/>
          </a:xfrm>
          <a:custGeom>
            <a:avLst/>
            <a:gdLst>
              <a:gd name="T0" fmla="*/ 2147483647 w 118"/>
              <a:gd name="T1" fmla="*/ 0 h 141"/>
              <a:gd name="T2" fmla="*/ 2147483647 w 118"/>
              <a:gd name="T3" fmla="*/ 2147483647 h 141"/>
              <a:gd name="T4" fmla="*/ 2147483647 w 118"/>
              <a:gd name="T5" fmla="*/ 2147483647 h 141"/>
              <a:gd name="T6" fmla="*/ 2147483647 w 118"/>
              <a:gd name="T7" fmla="*/ 2147483647 h 141"/>
              <a:gd name="T8" fmla="*/ 2147483647 w 118"/>
              <a:gd name="T9" fmla="*/ 2147483647 h 141"/>
              <a:gd name="T10" fmla="*/ 2147483647 w 118"/>
              <a:gd name="T11" fmla="*/ 2147483647 h 141"/>
              <a:gd name="T12" fmla="*/ 2147483647 w 118"/>
              <a:gd name="T13" fmla="*/ 2147483647 h 141"/>
              <a:gd name="T14" fmla="*/ 2147483647 w 118"/>
              <a:gd name="T15" fmla="*/ 2147483647 h 141"/>
              <a:gd name="T16" fmla="*/ 2147483647 w 118"/>
              <a:gd name="T17" fmla="*/ 2147483647 h 141"/>
              <a:gd name="T18" fmla="*/ 0 w 118"/>
              <a:gd name="T19" fmla="*/ 2147483647 h 141"/>
              <a:gd name="T20" fmla="*/ 2147483647 w 118"/>
              <a:gd name="T21" fmla="*/ 2147483647 h 141"/>
              <a:gd name="T22" fmla="*/ 2147483647 w 118"/>
              <a:gd name="T23" fmla="*/ 2147483647 h 141"/>
              <a:gd name="T24" fmla="*/ 2147483647 w 118"/>
              <a:gd name="T25" fmla="*/ 2147483647 h 141"/>
              <a:gd name="T26" fmla="*/ 2147483647 w 118"/>
              <a:gd name="T27" fmla="*/ 2147483647 h 141"/>
              <a:gd name="T28" fmla="*/ 2147483647 w 118"/>
              <a:gd name="T29" fmla="*/ 2147483647 h 141"/>
              <a:gd name="T30" fmla="*/ 2147483647 w 118"/>
              <a:gd name="T31" fmla="*/ 2147483647 h 141"/>
              <a:gd name="T32" fmla="*/ 2147483647 w 118"/>
              <a:gd name="T33" fmla="*/ 2147483647 h 141"/>
              <a:gd name="T34" fmla="*/ 2147483647 w 118"/>
              <a:gd name="T35" fmla="*/ 2147483647 h 141"/>
              <a:gd name="T36" fmla="*/ 2147483647 w 118"/>
              <a:gd name="T37" fmla="*/ 2147483647 h 141"/>
              <a:gd name="T38" fmla="*/ 2147483647 w 118"/>
              <a:gd name="T39" fmla="*/ 2147483647 h 141"/>
              <a:gd name="T40" fmla="*/ 2147483647 w 118"/>
              <a:gd name="T41" fmla="*/ 0 h 141"/>
              <a:gd name="T42" fmla="*/ 2147483647 w 118"/>
              <a:gd name="T43" fmla="*/ 2147483647 h 141"/>
              <a:gd name="T44" fmla="*/ 2147483647 w 118"/>
              <a:gd name="T45" fmla="*/ 2147483647 h 141"/>
              <a:gd name="T46" fmla="*/ 2147483647 w 118"/>
              <a:gd name="T47" fmla="*/ 2147483647 h 141"/>
              <a:gd name="T48" fmla="*/ 2147483647 w 118"/>
              <a:gd name="T49" fmla="*/ 2147483647 h 141"/>
              <a:gd name="T50" fmla="*/ 2147483647 w 118"/>
              <a:gd name="T51" fmla="*/ 2147483647 h 141"/>
              <a:gd name="T52" fmla="*/ 2147483647 w 118"/>
              <a:gd name="T53" fmla="*/ 2147483647 h 141"/>
              <a:gd name="T54" fmla="*/ 2147483647 w 118"/>
              <a:gd name="T55" fmla="*/ 2147483647 h 141"/>
              <a:gd name="T56" fmla="*/ 2147483647 w 118"/>
              <a:gd name="T57" fmla="*/ 2147483647 h 141"/>
              <a:gd name="T58" fmla="*/ 2147483647 w 118"/>
              <a:gd name="T59" fmla="*/ 2147483647 h 141"/>
              <a:gd name="T60" fmla="*/ 2147483647 w 118"/>
              <a:gd name="T61" fmla="*/ 2147483647 h 141"/>
              <a:gd name="T62" fmla="*/ 2147483647 w 118"/>
              <a:gd name="T63" fmla="*/ 2147483647 h 141"/>
              <a:gd name="T64" fmla="*/ 2147483647 w 118"/>
              <a:gd name="T65" fmla="*/ 2147483647 h 141"/>
              <a:gd name="T66" fmla="*/ 2147483647 w 118"/>
              <a:gd name="T67" fmla="*/ 2147483647 h 141"/>
              <a:gd name="T68" fmla="*/ 2147483647 w 118"/>
              <a:gd name="T69" fmla="*/ 2147483647 h 141"/>
              <a:gd name="T70" fmla="*/ 2147483647 w 118"/>
              <a:gd name="T71" fmla="*/ 2147483647 h 141"/>
              <a:gd name="T72" fmla="*/ 2147483647 w 118"/>
              <a:gd name="T73" fmla="*/ 2147483647 h 141"/>
              <a:gd name="T74" fmla="*/ 2147483647 w 118"/>
              <a:gd name="T75" fmla="*/ 2147483647 h 141"/>
              <a:gd name="T76" fmla="*/ 2147483647 w 118"/>
              <a:gd name="T77" fmla="*/ 2147483647 h 141"/>
              <a:gd name="T78" fmla="*/ 2147483647 w 118"/>
              <a:gd name="T79" fmla="*/ 2147483647 h 141"/>
              <a:gd name="T80" fmla="*/ 2147483647 w 118"/>
              <a:gd name="T81" fmla="*/ 2147483647 h 141"/>
              <a:gd name="T82" fmla="*/ 2147483647 w 118"/>
              <a:gd name="T83" fmla="*/ 2147483647 h 141"/>
              <a:gd name="T84" fmla="*/ 2147483647 w 118"/>
              <a:gd name="T85" fmla="*/ 2147483647 h 141"/>
              <a:gd name="T86" fmla="*/ 2147483647 w 118"/>
              <a:gd name="T87" fmla="*/ 2147483647 h 141"/>
              <a:gd name="T88" fmla="*/ 2147483647 w 118"/>
              <a:gd name="T89" fmla="*/ 2147483647 h 141"/>
              <a:gd name="T90" fmla="*/ 2147483647 w 118"/>
              <a:gd name="T91" fmla="*/ 2147483647 h 141"/>
              <a:gd name="T92" fmla="*/ 2147483647 w 118"/>
              <a:gd name="T93" fmla="*/ 2147483647 h 141"/>
              <a:gd name="T94" fmla="*/ 2147483647 w 118"/>
              <a:gd name="T95" fmla="*/ 2147483647 h 141"/>
              <a:gd name="T96" fmla="*/ 2147483647 w 118"/>
              <a:gd name="T97" fmla="*/ 2147483647 h 141"/>
              <a:gd name="T98" fmla="*/ 2147483647 w 118"/>
              <a:gd name="T99" fmla="*/ 2147483647 h 141"/>
              <a:gd name="T100" fmla="*/ 2147483647 w 118"/>
              <a:gd name="T101" fmla="*/ 2147483647 h 141"/>
              <a:gd name="T102" fmla="*/ 2147483647 w 118"/>
              <a:gd name="T103" fmla="*/ 2147483647 h 141"/>
              <a:gd name="T104" fmla="*/ 2147483647 w 118"/>
              <a:gd name="T105" fmla="*/ 2147483647 h 141"/>
              <a:gd name="T106" fmla="*/ 2147483647 w 118"/>
              <a:gd name="T107" fmla="*/ 2147483647 h 141"/>
              <a:gd name="T108" fmla="*/ 2147483647 w 118"/>
              <a:gd name="T109" fmla="*/ 2147483647 h 141"/>
              <a:gd name="T110" fmla="*/ 2147483647 w 118"/>
              <a:gd name="T111" fmla="*/ 2147483647 h 141"/>
              <a:gd name="T112" fmla="*/ 2147483647 w 118"/>
              <a:gd name="T113" fmla="*/ 2147483647 h 141"/>
              <a:gd name="T114" fmla="*/ 2147483647 w 118"/>
              <a:gd name="T115" fmla="*/ 2147483647 h 141"/>
              <a:gd name="T116" fmla="*/ 2147483647 w 118"/>
              <a:gd name="T117" fmla="*/ 2147483647 h 141"/>
              <a:gd name="T118" fmla="*/ 2147483647 w 118"/>
              <a:gd name="T119" fmla="*/ 2147483647 h 141"/>
              <a:gd name="T120" fmla="*/ 2147483647 w 118"/>
              <a:gd name="T121" fmla="*/ 2147483647 h 141"/>
              <a:gd name="T122" fmla="*/ 2147483647 w 118"/>
              <a:gd name="T123" fmla="*/ 2147483647 h 1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8"/>
              <a:gd name="T187" fmla="*/ 0 h 141"/>
              <a:gd name="T188" fmla="*/ 118 w 118"/>
              <a:gd name="T189" fmla="*/ 141 h 1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8" h="141">
                <a:moveTo>
                  <a:pt x="109" y="0"/>
                </a:moveTo>
                <a:lnTo>
                  <a:pt x="54" y="39"/>
                </a:lnTo>
                <a:lnTo>
                  <a:pt x="48" y="30"/>
                </a:lnTo>
                <a:lnTo>
                  <a:pt x="49" y="20"/>
                </a:lnTo>
                <a:lnTo>
                  <a:pt x="30" y="33"/>
                </a:lnTo>
                <a:lnTo>
                  <a:pt x="26" y="43"/>
                </a:lnTo>
                <a:lnTo>
                  <a:pt x="34" y="55"/>
                </a:lnTo>
                <a:cubicBezTo>
                  <a:pt x="34" y="55"/>
                  <a:pt x="24" y="65"/>
                  <a:pt x="23" y="74"/>
                </a:cubicBezTo>
                <a:cubicBezTo>
                  <a:pt x="22" y="83"/>
                  <a:pt x="27" y="94"/>
                  <a:pt x="25" y="99"/>
                </a:cubicBezTo>
                <a:cubicBezTo>
                  <a:pt x="22" y="104"/>
                  <a:pt x="0" y="141"/>
                  <a:pt x="0" y="141"/>
                </a:cubicBezTo>
                <a:lnTo>
                  <a:pt x="33" y="114"/>
                </a:lnTo>
                <a:cubicBezTo>
                  <a:pt x="37" y="110"/>
                  <a:pt x="39" y="106"/>
                  <a:pt x="39" y="102"/>
                </a:cubicBezTo>
                <a:cubicBezTo>
                  <a:pt x="40" y="96"/>
                  <a:pt x="39" y="84"/>
                  <a:pt x="41" y="82"/>
                </a:cubicBezTo>
                <a:cubicBezTo>
                  <a:pt x="44" y="78"/>
                  <a:pt x="51" y="72"/>
                  <a:pt x="51" y="72"/>
                </a:cubicBezTo>
                <a:lnTo>
                  <a:pt x="60" y="81"/>
                </a:lnTo>
                <a:lnTo>
                  <a:pt x="72" y="83"/>
                </a:lnTo>
                <a:lnTo>
                  <a:pt x="89" y="72"/>
                </a:lnTo>
                <a:lnTo>
                  <a:pt x="76" y="67"/>
                </a:lnTo>
                <a:lnTo>
                  <a:pt x="67" y="57"/>
                </a:lnTo>
                <a:lnTo>
                  <a:pt x="118" y="29"/>
                </a:lnTo>
                <a:lnTo>
                  <a:pt x="109" y="0"/>
                </a:lnTo>
                <a:close/>
                <a:moveTo>
                  <a:pt x="104" y="8"/>
                </a:moveTo>
                <a:lnTo>
                  <a:pt x="111" y="27"/>
                </a:lnTo>
                <a:moveTo>
                  <a:pt x="100" y="15"/>
                </a:moveTo>
                <a:lnTo>
                  <a:pt x="73" y="37"/>
                </a:lnTo>
                <a:moveTo>
                  <a:pt x="103" y="22"/>
                </a:moveTo>
                <a:lnTo>
                  <a:pt x="76" y="39"/>
                </a:lnTo>
                <a:moveTo>
                  <a:pt x="105" y="30"/>
                </a:moveTo>
                <a:lnTo>
                  <a:pt x="77" y="42"/>
                </a:lnTo>
                <a:moveTo>
                  <a:pt x="59" y="45"/>
                </a:moveTo>
                <a:lnTo>
                  <a:pt x="39" y="62"/>
                </a:lnTo>
                <a:moveTo>
                  <a:pt x="60" y="51"/>
                </a:moveTo>
                <a:lnTo>
                  <a:pt x="42" y="67"/>
                </a:lnTo>
                <a:moveTo>
                  <a:pt x="63" y="56"/>
                </a:moveTo>
                <a:lnTo>
                  <a:pt x="44" y="68"/>
                </a:lnTo>
                <a:moveTo>
                  <a:pt x="36" y="78"/>
                </a:moveTo>
                <a:lnTo>
                  <a:pt x="33" y="101"/>
                </a:lnTo>
                <a:moveTo>
                  <a:pt x="19" y="116"/>
                </a:moveTo>
                <a:lnTo>
                  <a:pt x="10" y="129"/>
                </a:lnTo>
                <a:moveTo>
                  <a:pt x="41" y="30"/>
                </a:moveTo>
                <a:lnTo>
                  <a:pt x="33" y="36"/>
                </a:lnTo>
                <a:moveTo>
                  <a:pt x="48" y="42"/>
                </a:moveTo>
                <a:lnTo>
                  <a:pt x="42" y="36"/>
                </a:lnTo>
                <a:moveTo>
                  <a:pt x="38" y="49"/>
                </a:moveTo>
                <a:lnTo>
                  <a:pt x="33" y="42"/>
                </a:lnTo>
                <a:moveTo>
                  <a:pt x="78" y="75"/>
                </a:moveTo>
                <a:lnTo>
                  <a:pt x="71" y="73"/>
                </a:lnTo>
                <a:moveTo>
                  <a:pt x="72" y="80"/>
                </a:moveTo>
                <a:lnTo>
                  <a:pt x="66" y="78"/>
                </a:lnTo>
                <a:moveTo>
                  <a:pt x="68" y="69"/>
                </a:moveTo>
                <a:lnTo>
                  <a:pt x="62" y="62"/>
                </a:lnTo>
                <a:moveTo>
                  <a:pt x="63" y="73"/>
                </a:moveTo>
                <a:lnTo>
                  <a:pt x="57" y="67"/>
                </a:lnTo>
                <a:moveTo>
                  <a:pt x="32" y="105"/>
                </a:moveTo>
                <a:cubicBezTo>
                  <a:pt x="31" y="104"/>
                  <a:pt x="29" y="104"/>
                  <a:pt x="28" y="105"/>
                </a:cubicBezTo>
                <a:cubicBezTo>
                  <a:pt x="27" y="106"/>
                  <a:pt x="26" y="108"/>
                  <a:pt x="27" y="109"/>
                </a:cubicBezTo>
                <a:cubicBezTo>
                  <a:pt x="29" y="110"/>
                  <a:pt x="30" y="110"/>
                  <a:pt x="31" y="109"/>
                </a:cubicBezTo>
                <a:cubicBezTo>
                  <a:pt x="33" y="108"/>
                  <a:pt x="33" y="106"/>
                  <a:pt x="32" y="105"/>
                </a:cubicBezTo>
                <a:close/>
                <a:moveTo>
                  <a:pt x="10" y="129"/>
                </a:moveTo>
                <a:lnTo>
                  <a:pt x="21" y="119"/>
                </a:lnTo>
                <a:moveTo>
                  <a:pt x="33" y="100"/>
                </a:moveTo>
                <a:lnTo>
                  <a:pt x="32" y="71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9" name="Freeform 13"/>
          <p:cNvSpPr>
            <a:spLocks noEditPoints="1"/>
          </p:cNvSpPr>
          <p:nvPr/>
        </p:nvSpPr>
        <p:spPr bwMode="auto">
          <a:xfrm>
            <a:off x="2497139" y="800101"/>
            <a:ext cx="1139825" cy="975122"/>
          </a:xfrm>
          <a:custGeom>
            <a:avLst/>
            <a:gdLst>
              <a:gd name="T0" fmla="*/ 2147483647 w 118"/>
              <a:gd name="T1" fmla="*/ 0 h 141"/>
              <a:gd name="T2" fmla="*/ 2147483647 w 118"/>
              <a:gd name="T3" fmla="*/ 2147483647 h 141"/>
              <a:gd name="T4" fmla="*/ 2147483647 w 118"/>
              <a:gd name="T5" fmla="*/ 2147483647 h 141"/>
              <a:gd name="T6" fmla="*/ 2147483647 w 118"/>
              <a:gd name="T7" fmla="*/ 2147483647 h 141"/>
              <a:gd name="T8" fmla="*/ 2147483647 w 118"/>
              <a:gd name="T9" fmla="*/ 2147483647 h 141"/>
              <a:gd name="T10" fmla="*/ 2147483647 w 118"/>
              <a:gd name="T11" fmla="*/ 2147483647 h 141"/>
              <a:gd name="T12" fmla="*/ 2147483647 w 118"/>
              <a:gd name="T13" fmla="*/ 2147483647 h 141"/>
              <a:gd name="T14" fmla="*/ 2147483647 w 118"/>
              <a:gd name="T15" fmla="*/ 2147483647 h 141"/>
              <a:gd name="T16" fmla="*/ 2147483647 w 118"/>
              <a:gd name="T17" fmla="*/ 2147483647 h 141"/>
              <a:gd name="T18" fmla="*/ 0 w 118"/>
              <a:gd name="T19" fmla="*/ 2147483647 h 141"/>
              <a:gd name="T20" fmla="*/ 2147483647 w 118"/>
              <a:gd name="T21" fmla="*/ 2147483647 h 141"/>
              <a:gd name="T22" fmla="*/ 2147483647 w 118"/>
              <a:gd name="T23" fmla="*/ 2147483647 h 141"/>
              <a:gd name="T24" fmla="*/ 2147483647 w 118"/>
              <a:gd name="T25" fmla="*/ 2147483647 h 141"/>
              <a:gd name="T26" fmla="*/ 2147483647 w 118"/>
              <a:gd name="T27" fmla="*/ 2147483647 h 141"/>
              <a:gd name="T28" fmla="*/ 2147483647 w 118"/>
              <a:gd name="T29" fmla="*/ 2147483647 h 141"/>
              <a:gd name="T30" fmla="*/ 2147483647 w 118"/>
              <a:gd name="T31" fmla="*/ 2147483647 h 141"/>
              <a:gd name="T32" fmla="*/ 2147483647 w 118"/>
              <a:gd name="T33" fmla="*/ 2147483647 h 141"/>
              <a:gd name="T34" fmla="*/ 2147483647 w 118"/>
              <a:gd name="T35" fmla="*/ 2147483647 h 141"/>
              <a:gd name="T36" fmla="*/ 2147483647 w 118"/>
              <a:gd name="T37" fmla="*/ 2147483647 h 141"/>
              <a:gd name="T38" fmla="*/ 2147483647 w 118"/>
              <a:gd name="T39" fmla="*/ 2147483647 h 141"/>
              <a:gd name="T40" fmla="*/ 2147483647 w 118"/>
              <a:gd name="T41" fmla="*/ 0 h 141"/>
              <a:gd name="T42" fmla="*/ 2147483647 w 118"/>
              <a:gd name="T43" fmla="*/ 2147483647 h 141"/>
              <a:gd name="T44" fmla="*/ 2147483647 w 118"/>
              <a:gd name="T45" fmla="*/ 2147483647 h 141"/>
              <a:gd name="T46" fmla="*/ 2147483647 w 118"/>
              <a:gd name="T47" fmla="*/ 2147483647 h 141"/>
              <a:gd name="T48" fmla="*/ 2147483647 w 118"/>
              <a:gd name="T49" fmla="*/ 2147483647 h 141"/>
              <a:gd name="T50" fmla="*/ 2147483647 w 118"/>
              <a:gd name="T51" fmla="*/ 2147483647 h 141"/>
              <a:gd name="T52" fmla="*/ 2147483647 w 118"/>
              <a:gd name="T53" fmla="*/ 2147483647 h 141"/>
              <a:gd name="T54" fmla="*/ 2147483647 w 118"/>
              <a:gd name="T55" fmla="*/ 2147483647 h 141"/>
              <a:gd name="T56" fmla="*/ 2147483647 w 118"/>
              <a:gd name="T57" fmla="*/ 2147483647 h 141"/>
              <a:gd name="T58" fmla="*/ 2147483647 w 118"/>
              <a:gd name="T59" fmla="*/ 2147483647 h 141"/>
              <a:gd name="T60" fmla="*/ 2147483647 w 118"/>
              <a:gd name="T61" fmla="*/ 2147483647 h 141"/>
              <a:gd name="T62" fmla="*/ 2147483647 w 118"/>
              <a:gd name="T63" fmla="*/ 2147483647 h 141"/>
              <a:gd name="T64" fmla="*/ 2147483647 w 118"/>
              <a:gd name="T65" fmla="*/ 2147483647 h 141"/>
              <a:gd name="T66" fmla="*/ 2147483647 w 118"/>
              <a:gd name="T67" fmla="*/ 2147483647 h 141"/>
              <a:gd name="T68" fmla="*/ 2147483647 w 118"/>
              <a:gd name="T69" fmla="*/ 2147483647 h 141"/>
              <a:gd name="T70" fmla="*/ 2147483647 w 118"/>
              <a:gd name="T71" fmla="*/ 2147483647 h 141"/>
              <a:gd name="T72" fmla="*/ 2147483647 w 118"/>
              <a:gd name="T73" fmla="*/ 2147483647 h 141"/>
              <a:gd name="T74" fmla="*/ 2147483647 w 118"/>
              <a:gd name="T75" fmla="*/ 2147483647 h 141"/>
              <a:gd name="T76" fmla="*/ 2147483647 w 118"/>
              <a:gd name="T77" fmla="*/ 2147483647 h 141"/>
              <a:gd name="T78" fmla="*/ 2147483647 w 118"/>
              <a:gd name="T79" fmla="*/ 2147483647 h 141"/>
              <a:gd name="T80" fmla="*/ 2147483647 w 118"/>
              <a:gd name="T81" fmla="*/ 2147483647 h 141"/>
              <a:gd name="T82" fmla="*/ 2147483647 w 118"/>
              <a:gd name="T83" fmla="*/ 2147483647 h 141"/>
              <a:gd name="T84" fmla="*/ 2147483647 w 118"/>
              <a:gd name="T85" fmla="*/ 2147483647 h 141"/>
              <a:gd name="T86" fmla="*/ 2147483647 w 118"/>
              <a:gd name="T87" fmla="*/ 2147483647 h 141"/>
              <a:gd name="T88" fmla="*/ 2147483647 w 118"/>
              <a:gd name="T89" fmla="*/ 2147483647 h 141"/>
              <a:gd name="T90" fmla="*/ 2147483647 w 118"/>
              <a:gd name="T91" fmla="*/ 2147483647 h 141"/>
              <a:gd name="T92" fmla="*/ 2147483647 w 118"/>
              <a:gd name="T93" fmla="*/ 2147483647 h 141"/>
              <a:gd name="T94" fmla="*/ 2147483647 w 118"/>
              <a:gd name="T95" fmla="*/ 2147483647 h 141"/>
              <a:gd name="T96" fmla="*/ 2147483647 w 118"/>
              <a:gd name="T97" fmla="*/ 2147483647 h 141"/>
              <a:gd name="T98" fmla="*/ 2147483647 w 118"/>
              <a:gd name="T99" fmla="*/ 2147483647 h 141"/>
              <a:gd name="T100" fmla="*/ 2147483647 w 118"/>
              <a:gd name="T101" fmla="*/ 2147483647 h 141"/>
              <a:gd name="T102" fmla="*/ 2147483647 w 118"/>
              <a:gd name="T103" fmla="*/ 2147483647 h 141"/>
              <a:gd name="T104" fmla="*/ 2147483647 w 118"/>
              <a:gd name="T105" fmla="*/ 2147483647 h 141"/>
              <a:gd name="T106" fmla="*/ 2147483647 w 118"/>
              <a:gd name="T107" fmla="*/ 2147483647 h 141"/>
              <a:gd name="T108" fmla="*/ 2147483647 w 118"/>
              <a:gd name="T109" fmla="*/ 2147483647 h 141"/>
              <a:gd name="T110" fmla="*/ 2147483647 w 118"/>
              <a:gd name="T111" fmla="*/ 2147483647 h 141"/>
              <a:gd name="T112" fmla="*/ 2147483647 w 118"/>
              <a:gd name="T113" fmla="*/ 2147483647 h 141"/>
              <a:gd name="T114" fmla="*/ 2147483647 w 118"/>
              <a:gd name="T115" fmla="*/ 2147483647 h 141"/>
              <a:gd name="T116" fmla="*/ 2147483647 w 118"/>
              <a:gd name="T117" fmla="*/ 2147483647 h 141"/>
              <a:gd name="T118" fmla="*/ 2147483647 w 118"/>
              <a:gd name="T119" fmla="*/ 2147483647 h 141"/>
              <a:gd name="T120" fmla="*/ 2147483647 w 118"/>
              <a:gd name="T121" fmla="*/ 2147483647 h 141"/>
              <a:gd name="T122" fmla="*/ 2147483647 w 118"/>
              <a:gd name="T123" fmla="*/ 2147483647 h 1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8"/>
              <a:gd name="T187" fmla="*/ 0 h 141"/>
              <a:gd name="T188" fmla="*/ 118 w 118"/>
              <a:gd name="T189" fmla="*/ 141 h 1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8" h="141">
                <a:moveTo>
                  <a:pt x="109" y="0"/>
                </a:moveTo>
                <a:lnTo>
                  <a:pt x="54" y="39"/>
                </a:lnTo>
                <a:lnTo>
                  <a:pt x="48" y="30"/>
                </a:lnTo>
                <a:lnTo>
                  <a:pt x="49" y="20"/>
                </a:lnTo>
                <a:lnTo>
                  <a:pt x="30" y="33"/>
                </a:lnTo>
                <a:lnTo>
                  <a:pt x="26" y="43"/>
                </a:lnTo>
                <a:lnTo>
                  <a:pt x="34" y="55"/>
                </a:lnTo>
                <a:cubicBezTo>
                  <a:pt x="34" y="55"/>
                  <a:pt x="24" y="65"/>
                  <a:pt x="23" y="74"/>
                </a:cubicBezTo>
                <a:cubicBezTo>
                  <a:pt x="22" y="83"/>
                  <a:pt x="27" y="94"/>
                  <a:pt x="25" y="99"/>
                </a:cubicBezTo>
                <a:cubicBezTo>
                  <a:pt x="22" y="104"/>
                  <a:pt x="0" y="141"/>
                  <a:pt x="0" y="141"/>
                </a:cubicBezTo>
                <a:lnTo>
                  <a:pt x="33" y="114"/>
                </a:lnTo>
                <a:cubicBezTo>
                  <a:pt x="37" y="110"/>
                  <a:pt x="39" y="106"/>
                  <a:pt x="39" y="102"/>
                </a:cubicBezTo>
                <a:cubicBezTo>
                  <a:pt x="40" y="96"/>
                  <a:pt x="39" y="84"/>
                  <a:pt x="41" y="82"/>
                </a:cubicBezTo>
                <a:cubicBezTo>
                  <a:pt x="44" y="78"/>
                  <a:pt x="51" y="72"/>
                  <a:pt x="51" y="72"/>
                </a:cubicBezTo>
                <a:lnTo>
                  <a:pt x="60" y="81"/>
                </a:lnTo>
                <a:lnTo>
                  <a:pt x="72" y="83"/>
                </a:lnTo>
                <a:lnTo>
                  <a:pt x="89" y="72"/>
                </a:lnTo>
                <a:lnTo>
                  <a:pt x="76" y="67"/>
                </a:lnTo>
                <a:lnTo>
                  <a:pt x="67" y="57"/>
                </a:lnTo>
                <a:lnTo>
                  <a:pt x="118" y="29"/>
                </a:lnTo>
                <a:lnTo>
                  <a:pt x="109" y="0"/>
                </a:lnTo>
                <a:close/>
                <a:moveTo>
                  <a:pt x="104" y="8"/>
                </a:moveTo>
                <a:lnTo>
                  <a:pt x="111" y="27"/>
                </a:lnTo>
                <a:moveTo>
                  <a:pt x="100" y="15"/>
                </a:moveTo>
                <a:lnTo>
                  <a:pt x="73" y="37"/>
                </a:lnTo>
                <a:moveTo>
                  <a:pt x="103" y="22"/>
                </a:moveTo>
                <a:lnTo>
                  <a:pt x="76" y="39"/>
                </a:lnTo>
                <a:moveTo>
                  <a:pt x="105" y="30"/>
                </a:moveTo>
                <a:lnTo>
                  <a:pt x="77" y="42"/>
                </a:lnTo>
                <a:moveTo>
                  <a:pt x="59" y="45"/>
                </a:moveTo>
                <a:lnTo>
                  <a:pt x="39" y="62"/>
                </a:lnTo>
                <a:moveTo>
                  <a:pt x="60" y="51"/>
                </a:moveTo>
                <a:lnTo>
                  <a:pt x="42" y="67"/>
                </a:lnTo>
                <a:moveTo>
                  <a:pt x="63" y="56"/>
                </a:moveTo>
                <a:lnTo>
                  <a:pt x="44" y="68"/>
                </a:lnTo>
                <a:moveTo>
                  <a:pt x="36" y="78"/>
                </a:moveTo>
                <a:lnTo>
                  <a:pt x="33" y="101"/>
                </a:lnTo>
                <a:moveTo>
                  <a:pt x="19" y="116"/>
                </a:moveTo>
                <a:lnTo>
                  <a:pt x="10" y="129"/>
                </a:lnTo>
                <a:moveTo>
                  <a:pt x="41" y="30"/>
                </a:moveTo>
                <a:lnTo>
                  <a:pt x="33" y="36"/>
                </a:lnTo>
                <a:moveTo>
                  <a:pt x="48" y="42"/>
                </a:moveTo>
                <a:lnTo>
                  <a:pt x="42" y="36"/>
                </a:lnTo>
                <a:moveTo>
                  <a:pt x="38" y="49"/>
                </a:moveTo>
                <a:lnTo>
                  <a:pt x="33" y="42"/>
                </a:lnTo>
                <a:moveTo>
                  <a:pt x="78" y="75"/>
                </a:moveTo>
                <a:lnTo>
                  <a:pt x="71" y="73"/>
                </a:lnTo>
                <a:moveTo>
                  <a:pt x="72" y="80"/>
                </a:moveTo>
                <a:lnTo>
                  <a:pt x="66" y="78"/>
                </a:lnTo>
                <a:moveTo>
                  <a:pt x="68" y="69"/>
                </a:moveTo>
                <a:lnTo>
                  <a:pt x="62" y="62"/>
                </a:lnTo>
                <a:moveTo>
                  <a:pt x="63" y="73"/>
                </a:moveTo>
                <a:lnTo>
                  <a:pt x="57" y="67"/>
                </a:lnTo>
                <a:moveTo>
                  <a:pt x="32" y="105"/>
                </a:moveTo>
                <a:cubicBezTo>
                  <a:pt x="31" y="104"/>
                  <a:pt x="29" y="104"/>
                  <a:pt x="28" y="105"/>
                </a:cubicBezTo>
                <a:cubicBezTo>
                  <a:pt x="27" y="106"/>
                  <a:pt x="26" y="108"/>
                  <a:pt x="27" y="109"/>
                </a:cubicBezTo>
                <a:cubicBezTo>
                  <a:pt x="29" y="110"/>
                  <a:pt x="30" y="110"/>
                  <a:pt x="31" y="109"/>
                </a:cubicBezTo>
                <a:cubicBezTo>
                  <a:pt x="33" y="108"/>
                  <a:pt x="33" y="106"/>
                  <a:pt x="32" y="105"/>
                </a:cubicBezTo>
                <a:close/>
                <a:moveTo>
                  <a:pt x="10" y="129"/>
                </a:moveTo>
                <a:lnTo>
                  <a:pt x="21" y="119"/>
                </a:lnTo>
                <a:moveTo>
                  <a:pt x="33" y="100"/>
                </a:moveTo>
                <a:lnTo>
                  <a:pt x="32" y="71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Freeform 14"/>
          <p:cNvSpPr>
            <a:spLocks noEditPoints="1"/>
          </p:cNvSpPr>
          <p:nvPr/>
        </p:nvSpPr>
        <p:spPr bwMode="auto">
          <a:xfrm>
            <a:off x="1831975" y="1504951"/>
            <a:ext cx="685800" cy="1232297"/>
          </a:xfrm>
          <a:custGeom>
            <a:avLst/>
            <a:gdLst>
              <a:gd name="T0" fmla="*/ 2147483647 w 71"/>
              <a:gd name="T1" fmla="*/ 0 h 178"/>
              <a:gd name="T2" fmla="*/ 2147483647 w 71"/>
              <a:gd name="T3" fmla="*/ 2147483647 h 178"/>
              <a:gd name="T4" fmla="*/ 2147483647 w 71"/>
              <a:gd name="T5" fmla="*/ 2147483647 h 178"/>
              <a:gd name="T6" fmla="*/ 2147483647 w 71"/>
              <a:gd name="T7" fmla="*/ 2147483647 h 178"/>
              <a:gd name="T8" fmla="*/ 0 w 71"/>
              <a:gd name="T9" fmla="*/ 2147483647 h 178"/>
              <a:gd name="T10" fmla="*/ 2147483647 w 71"/>
              <a:gd name="T11" fmla="*/ 2147483647 h 178"/>
              <a:gd name="T12" fmla="*/ 2147483647 w 71"/>
              <a:gd name="T13" fmla="*/ 2147483647 h 178"/>
              <a:gd name="T14" fmla="*/ 2147483647 w 71"/>
              <a:gd name="T15" fmla="*/ 2147483647 h 178"/>
              <a:gd name="T16" fmla="*/ 2147483647 w 71"/>
              <a:gd name="T17" fmla="*/ 2147483647 h 178"/>
              <a:gd name="T18" fmla="*/ 2147483647 w 71"/>
              <a:gd name="T19" fmla="*/ 2147483647 h 178"/>
              <a:gd name="T20" fmla="*/ 2147483647 w 71"/>
              <a:gd name="T21" fmla="*/ 2147483647 h 178"/>
              <a:gd name="T22" fmla="*/ 2147483647 w 71"/>
              <a:gd name="T23" fmla="*/ 2147483647 h 178"/>
              <a:gd name="T24" fmla="*/ 2147483647 w 71"/>
              <a:gd name="T25" fmla="*/ 2147483647 h 178"/>
              <a:gd name="T26" fmla="*/ 2147483647 w 71"/>
              <a:gd name="T27" fmla="*/ 2147483647 h 178"/>
              <a:gd name="T28" fmla="*/ 2147483647 w 71"/>
              <a:gd name="T29" fmla="*/ 2147483647 h 178"/>
              <a:gd name="T30" fmla="*/ 2147483647 w 71"/>
              <a:gd name="T31" fmla="*/ 2147483647 h 178"/>
              <a:gd name="T32" fmla="*/ 2147483647 w 71"/>
              <a:gd name="T33" fmla="*/ 2147483647 h 178"/>
              <a:gd name="T34" fmla="*/ 2147483647 w 71"/>
              <a:gd name="T35" fmla="*/ 2147483647 h 178"/>
              <a:gd name="T36" fmla="*/ 2147483647 w 71"/>
              <a:gd name="T37" fmla="*/ 2147483647 h 178"/>
              <a:gd name="T38" fmla="*/ 2147483647 w 71"/>
              <a:gd name="T39" fmla="*/ 2147483647 h 178"/>
              <a:gd name="T40" fmla="*/ 2147483647 w 71"/>
              <a:gd name="T41" fmla="*/ 0 h 178"/>
              <a:gd name="T42" fmla="*/ 2147483647 w 71"/>
              <a:gd name="T43" fmla="*/ 2147483647 h 178"/>
              <a:gd name="T44" fmla="*/ 2147483647 w 71"/>
              <a:gd name="T45" fmla="*/ 2147483647 h 178"/>
              <a:gd name="T46" fmla="*/ 2147483647 w 71"/>
              <a:gd name="T47" fmla="*/ 2147483647 h 178"/>
              <a:gd name="T48" fmla="*/ 2147483647 w 71"/>
              <a:gd name="T49" fmla="*/ 2147483647 h 178"/>
              <a:gd name="T50" fmla="*/ 2147483647 w 71"/>
              <a:gd name="T51" fmla="*/ 2147483647 h 178"/>
              <a:gd name="T52" fmla="*/ 2147483647 w 71"/>
              <a:gd name="T53" fmla="*/ 2147483647 h 178"/>
              <a:gd name="T54" fmla="*/ 2147483647 w 71"/>
              <a:gd name="T55" fmla="*/ 2147483647 h 178"/>
              <a:gd name="T56" fmla="*/ 2147483647 w 71"/>
              <a:gd name="T57" fmla="*/ 2147483647 h 178"/>
              <a:gd name="T58" fmla="*/ 2147483647 w 71"/>
              <a:gd name="T59" fmla="*/ 2147483647 h 178"/>
              <a:gd name="T60" fmla="*/ 2147483647 w 71"/>
              <a:gd name="T61" fmla="*/ 2147483647 h 178"/>
              <a:gd name="T62" fmla="*/ 2147483647 w 71"/>
              <a:gd name="T63" fmla="*/ 2147483647 h 178"/>
              <a:gd name="T64" fmla="*/ 2147483647 w 71"/>
              <a:gd name="T65" fmla="*/ 2147483647 h 178"/>
              <a:gd name="T66" fmla="*/ 2147483647 w 71"/>
              <a:gd name="T67" fmla="*/ 2147483647 h 178"/>
              <a:gd name="T68" fmla="*/ 2147483647 w 71"/>
              <a:gd name="T69" fmla="*/ 2147483647 h 178"/>
              <a:gd name="T70" fmla="*/ 2147483647 w 71"/>
              <a:gd name="T71" fmla="*/ 2147483647 h 178"/>
              <a:gd name="T72" fmla="*/ 2147483647 w 71"/>
              <a:gd name="T73" fmla="*/ 2147483647 h 178"/>
              <a:gd name="T74" fmla="*/ 2147483647 w 71"/>
              <a:gd name="T75" fmla="*/ 2147483647 h 178"/>
              <a:gd name="T76" fmla="*/ 2147483647 w 71"/>
              <a:gd name="T77" fmla="*/ 2147483647 h 178"/>
              <a:gd name="T78" fmla="*/ 2147483647 w 71"/>
              <a:gd name="T79" fmla="*/ 2147483647 h 178"/>
              <a:gd name="T80" fmla="*/ 2147483647 w 71"/>
              <a:gd name="T81" fmla="*/ 2147483647 h 178"/>
              <a:gd name="T82" fmla="*/ 2147483647 w 71"/>
              <a:gd name="T83" fmla="*/ 2147483647 h 178"/>
              <a:gd name="T84" fmla="*/ 2147483647 w 71"/>
              <a:gd name="T85" fmla="*/ 2147483647 h 178"/>
              <a:gd name="T86" fmla="*/ 2147483647 w 71"/>
              <a:gd name="T87" fmla="*/ 2147483647 h 178"/>
              <a:gd name="T88" fmla="*/ 2147483647 w 71"/>
              <a:gd name="T89" fmla="*/ 2147483647 h 178"/>
              <a:gd name="T90" fmla="*/ 2147483647 w 71"/>
              <a:gd name="T91" fmla="*/ 2147483647 h 178"/>
              <a:gd name="T92" fmla="*/ 2147483647 w 71"/>
              <a:gd name="T93" fmla="*/ 2147483647 h 178"/>
              <a:gd name="T94" fmla="*/ 2147483647 w 71"/>
              <a:gd name="T95" fmla="*/ 2147483647 h 178"/>
              <a:gd name="T96" fmla="*/ 2147483647 w 71"/>
              <a:gd name="T97" fmla="*/ 2147483647 h 178"/>
              <a:gd name="T98" fmla="*/ 2147483647 w 71"/>
              <a:gd name="T99" fmla="*/ 2147483647 h 178"/>
              <a:gd name="T100" fmla="*/ 2147483647 w 71"/>
              <a:gd name="T101" fmla="*/ 2147483647 h 178"/>
              <a:gd name="T102" fmla="*/ 2147483647 w 71"/>
              <a:gd name="T103" fmla="*/ 2147483647 h 178"/>
              <a:gd name="T104" fmla="*/ 2147483647 w 71"/>
              <a:gd name="T105" fmla="*/ 2147483647 h 178"/>
              <a:gd name="T106" fmla="*/ 2147483647 w 71"/>
              <a:gd name="T107" fmla="*/ 2147483647 h 178"/>
              <a:gd name="T108" fmla="*/ 2147483647 w 71"/>
              <a:gd name="T109" fmla="*/ 2147483647 h 178"/>
              <a:gd name="T110" fmla="*/ 2147483647 w 71"/>
              <a:gd name="T111" fmla="*/ 2147483647 h 178"/>
              <a:gd name="T112" fmla="*/ 2147483647 w 71"/>
              <a:gd name="T113" fmla="*/ 2147483647 h 178"/>
              <a:gd name="T114" fmla="*/ 2147483647 w 71"/>
              <a:gd name="T115" fmla="*/ 2147483647 h 178"/>
              <a:gd name="T116" fmla="*/ 2147483647 w 71"/>
              <a:gd name="T117" fmla="*/ 2147483647 h 178"/>
              <a:gd name="T118" fmla="*/ 2147483647 w 71"/>
              <a:gd name="T119" fmla="*/ 2147483647 h 178"/>
              <a:gd name="T120" fmla="*/ 2147483647 w 71"/>
              <a:gd name="T121" fmla="*/ 2147483647 h 178"/>
              <a:gd name="T122" fmla="*/ 2147483647 w 71"/>
              <a:gd name="T123" fmla="*/ 2147483647 h 17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1"/>
              <a:gd name="T187" fmla="*/ 0 h 178"/>
              <a:gd name="T188" fmla="*/ 71 w 71"/>
              <a:gd name="T189" fmla="*/ 178 h 17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1" h="178">
                <a:moveTo>
                  <a:pt x="45" y="0"/>
                </a:moveTo>
                <a:lnTo>
                  <a:pt x="23" y="63"/>
                </a:lnTo>
                <a:lnTo>
                  <a:pt x="13" y="60"/>
                </a:lnTo>
                <a:lnTo>
                  <a:pt x="8" y="51"/>
                </a:lnTo>
                <a:lnTo>
                  <a:pt x="0" y="73"/>
                </a:lnTo>
                <a:lnTo>
                  <a:pt x="3" y="83"/>
                </a:lnTo>
                <a:lnTo>
                  <a:pt x="17" y="89"/>
                </a:lnTo>
                <a:cubicBezTo>
                  <a:pt x="17" y="89"/>
                  <a:pt x="14" y="103"/>
                  <a:pt x="19" y="110"/>
                </a:cubicBezTo>
                <a:cubicBezTo>
                  <a:pt x="23" y="118"/>
                  <a:pt x="33" y="124"/>
                  <a:pt x="35" y="130"/>
                </a:cubicBezTo>
                <a:cubicBezTo>
                  <a:pt x="36" y="135"/>
                  <a:pt x="40" y="178"/>
                  <a:pt x="40" y="178"/>
                </a:cubicBezTo>
                <a:lnTo>
                  <a:pt x="51" y="137"/>
                </a:lnTo>
                <a:cubicBezTo>
                  <a:pt x="51" y="131"/>
                  <a:pt x="51" y="127"/>
                  <a:pt x="49" y="124"/>
                </a:cubicBezTo>
                <a:cubicBezTo>
                  <a:pt x="45" y="118"/>
                  <a:pt x="38" y="109"/>
                  <a:pt x="38" y="106"/>
                </a:cubicBezTo>
                <a:cubicBezTo>
                  <a:pt x="38" y="101"/>
                  <a:pt x="40" y="92"/>
                  <a:pt x="40" y="92"/>
                </a:cubicBezTo>
                <a:lnTo>
                  <a:pt x="53" y="94"/>
                </a:lnTo>
                <a:lnTo>
                  <a:pt x="64" y="89"/>
                </a:lnTo>
                <a:lnTo>
                  <a:pt x="71" y="69"/>
                </a:lnTo>
                <a:lnTo>
                  <a:pt x="57" y="74"/>
                </a:lnTo>
                <a:lnTo>
                  <a:pt x="44" y="71"/>
                </a:lnTo>
                <a:lnTo>
                  <a:pt x="69" y="18"/>
                </a:lnTo>
                <a:lnTo>
                  <a:pt x="45" y="0"/>
                </a:lnTo>
                <a:close/>
                <a:moveTo>
                  <a:pt x="46" y="9"/>
                </a:moveTo>
                <a:lnTo>
                  <a:pt x="62" y="21"/>
                </a:lnTo>
                <a:moveTo>
                  <a:pt x="46" y="18"/>
                </a:moveTo>
                <a:lnTo>
                  <a:pt x="37" y="50"/>
                </a:lnTo>
                <a:moveTo>
                  <a:pt x="52" y="21"/>
                </a:moveTo>
                <a:lnTo>
                  <a:pt x="40" y="51"/>
                </a:lnTo>
                <a:moveTo>
                  <a:pt x="59" y="27"/>
                </a:moveTo>
                <a:lnTo>
                  <a:pt x="43" y="53"/>
                </a:lnTo>
                <a:moveTo>
                  <a:pt x="30" y="66"/>
                </a:moveTo>
                <a:lnTo>
                  <a:pt x="25" y="91"/>
                </a:lnTo>
                <a:moveTo>
                  <a:pt x="35" y="69"/>
                </a:moveTo>
                <a:lnTo>
                  <a:pt x="30" y="93"/>
                </a:lnTo>
                <a:moveTo>
                  <a:pt x="41" y="72"/>
                </a:moveTo>
                <a:lnTo>
                  <a:pt x="33" y="93"/>
                </a:lnTo>
                <a:moveTo>
                  <a:pt x="32" y="106"/>
                </a:moveTo>
                <a:lnTo>
                  <a:pt x="42" y="126"/>
                </a:lnTo>
                <a:moveTo>
                  <a:pt x="40" y="146"/>
                </a:moveTo>
                <a:lnTo>
                  <a:pt x="40" y="163"/>
                </a:lnTo>
                <a:moveTo>
                  <a:pt x="8" y="64"/>
                </a:moveTo>
                <a:lnTo>
                  <a:pt x="5" y="74"/>
                </a:lnTo>
                <a:moveTo>
                  <a:pt x="20" y="70"/>
                </a:moveTo>
                <a:lnTo>
                  <a:pt x="11" y="69"/>
                </a:lnTo>
                <a:moveTo>
                  <a:pt x="15" y="81"/>
                </a:moveTo>
                <a:lnTo>
                  <a:pt x="8" y="79"/>
                </a:lnTo>
                <a:moveTo>
                  <a:pt x="64" y="79"/>
                </a:moveTo>
                <a:lnTo>
                  <a:pt x="57" y="81"/>
                </a:lnTo>
                <a:moveTo>
                  <a:pt x="62" y="86"/>
                </a:moveTo>
                <a:lnTo>
                  <a:pt x="56" y="88"/>
                </a:lnTo>
                <a:moveTo>
                  <a:pt x="52" y="79"/>
                </a:moveTo>
                <a:lnTo>
                  <a:pt x="43" y="77"/>
                </a:lnTo>
                <a:moveTo>
                  <a:pt x="51" y="86"/>
                </a:moveTo>
                <a:lnTo>
                  <a:pt x="42" y="84"/>
                </a:lnTo>
                <a:moveTo>
                  <a:pt x="44" y="130"/>
                </a:moveTo>
                <a:cubicBezTo>
                  <a:pt x="42" y="130"/>
                  <a:pt x="41" y="131"/>
                  <a:pt x="41" y="132"/>
                </a:cubicBezTo>
                <a:cubicBezTo>
                  <a:pt x="40" y="134"/>
                  <a:pt x="41" y="135"/>
                  <a:pt x="43" y="136"/>
                </a:cubicBezTo>
                <a:cubicBezTo>
                  <a:pt x="44" y="136"/>
                  <a:pt x="46" y="135"/>
                  <a:pt x="46" y="134"/>
                </a:cubicBezTo>
                <a:cubicBezTo>
                  <a:pt x="46" y="132"/>
                  <a:pt x="45" y="131"/>
                  <a:pt x="44" y="130"/>
                </a:cubicBezTo>
                <a:close/>
                <a:moveTo>
                  <a:pt x="41" y="162"/>
                </a:moveTo>
                <a:lnTo>
                  <a:pt x="43" y="148"/>
                </a:lnTo>
                <a:moveTo>
                  <a:pt x="42" y="126"/>
                </a:moveTo>
                <a:lnTo>
                  <a:pt x="25" y="103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1" name="Freeform 15"/>
          <p:cNvSpPr>
            <a:spLocks noEditPoints="1"/>
          </p:cNvSpPr>
          <p:nvPr/>
        </p:nvSpPr>
        <p:spPr bwMode="auto">
          <a:xfrm>
            <a:off x="1820863" y="1498997"/>
            <a:ext cx="704850" cy="1238250"/>
          </a:xfrm>
          <a:custGeom>
            <a:avLst/>
            <a:gdLst>
              <a:gd name="T0" fmla="*/ 2147483647 w 73"/>
              <a:gd name="T1" fmla="*/ 2147483647 h 179"/>
              <a:gd name="T2" fmla="*/ 2147483647 w 73"/>
              <a:gd name="T3" fmla="*/ 2147483647 h 179"/>
              <a:gd name="T4" fmla="*/ 2147483647 w 73"/>
              <a:gd name="T5" fmla="*/ 2147483647 h 179"/>
              <a:gd name="T6" fmla="*/ 2147483647 w 73"/>
              <a:gd name="T7" fmla="*/ 2147483647 h 179"/>
              <a:gd name="T8" fmla="*/ 0 w 73"/>
              <a:gd name="T9" fmla="*/ 2147483647 h 179"/>
              <a:gd name="T10" fmla="*/ 0 w 73"/>
              <a:gd name="T11" fmla="*/ 2147483647 h 179"/>
              <a:gd name="T12" fmla="*/ 2147483647 w 73"/>
              <a:gd name="T13" fmla="*/ 2147483647 h 179"/>
              <a:gd name="T14" fmla="*/ 2147483647 w 73"/>
              <a:gd name="T15" fmla="*/ 2147483647 h 179"/>
              <a:gd name="T16" fmla="*/ 2147483647 w 73"/>
              <a:gd name="T17" fmla="*/ 2147483647 h 179"/>
              <a:gd name="T18" fmla="*/ 2147483647 w 73"/>
              <a:gd name="T19" fmla="*/ 2147483647 h 179"/>
              <a:gd name="T20" fmla="*/ 2147483647 w 73"/>
              <a:gd name="T21" fmla="*/ 2147483647 h 179"/>
              <a:gd name="T22" fmla="*/ 2147483647 w 73"/>
              <a:gd name="T23" fmla="*/ 2147483647 h 179"/>
              <a:gd name="T24" fmla="*/ 2147483647 w 73"/>
              <a:gd name="T25" fmla="*/ 2147483647 h 179"/>
              <a:gd name="T26" fmla="*/ 2147483647 w 73"/>
              <a:gd name="T27" fmla="*/ 2147483647 h 179"/>
              <a:gd name="T28" fmla="*/ 2147483647 w 73"/>
              <a:gd name="T29" fmla="*/ 2147483647 h 179"/>
              <a:gd name="T30" fmla="*/ 2147483647 w 73"/>
              <a:gd name="T31" fmla="*/ 2147483647 h 179"/>
              <a:gd name="T32" fmla="*/ 2147483647 w 73"/>
              <a:gd name="T33" fmla="*/ 2147483647 h 179"/>
              <a:gd name="T34" fmla="*/ 2147483647 w 73"/>
              <a:gd name="T35" fmla="*/ 2147483647 h 179"/>
              <a:gd name="T36" fmla="*/ 2147483647 w 73"/>
              <a:gd name="T37" fmla="*/ 2147483647 h 179"/>
              <a:gd name="T38" fmla="*/ 2147483647 w 73"/>
              <a:gd name="T39" fmla="*/ 2147483647 h 179"/>
              <a:gd name="T40" fmla="*/ 2147483647 w 73"/>
              <a:gd name="T41" fmla="*/ 2147483647 h 179"/>
              <a:gd name="T42" fmla="*/ 2147483647 w 73"/>
              <a:gd name="T43" fmla="*/ 2147483647 h 179"/>
              <a:gd name="T44" fmla="*/ 2147483647 w 73"/>
              <a:gd name="T45" fmla="*/ 2147483647 h 179"/>
              <a:gd name="T46" fmla="*/ 2147483647 w 73"/>
              <a:gd name="T47" fmla="*/ 2147483647 h 179"/>
              <a:gd name="T48" fmla="*/ 2147483647 w 73"/>
              <a:gd name="T49" fmla="*/ 2147483647 h 179"/>
              <a:gd name="T50" fmla="*/ 2147483647 w 73"/>
              <a:gd name="T51" fmla="*/ 2147483647 h 179"/>
              <a:gd name="T52" fmla="*/ 2147483647 w 73"/>
              <a:gd name="T53" fmla="*/ 2147483647 h 179"/>
              <a:gd name="T54" fmla="*/ 2147483647 w 73"/>
              <a:gd name="T55" fmla="*/ 0 h 179"/>
              <a:gd name="T56" fmla="*/ 2147483647 w 73"/>
              <a:gd name="T57" fmla="*/ 2147483647 h 179"/>
              <a:gd name="T58" fmla="*/ 2147483647 w 73"/>
              <a:gd name="T59" fmla="*/ 2147483647 h 179"/>
              <a:gd name="T60" fmla="*/ 2147483647 w 73"/>
              <a:gd name="T61" fmla="*/ 2147483647 h 179"/>
              <a:gd name="T62" fmla="*/ 2147483647 w 73"/>
              <a:gd name="T63" fmla="*/ 2147483647 h 179"/>
              <a:gd name="T64" fmla="*/ 2147483647 w 73"/>
              <a:gd name="T65" fmla="*/ 2147483647 h 179"/>
              <a:gd name="T66" fmla="*/ 2147483647 w 73"/>
              <a:gd name="T67" fmla="*/ 2147483647 h 179"/>
              <a:gd name="T68" fmla="*/ 2147483647 w 73"/>
              <a:gd name="T69" fmla="*/ 2147483647 h 179"/>
              <a:gd name="T70" fmla="*/ 2147483647 w 73"/>
              <a:gd name="T71" fmla="*/ 2147483647 h 179"/>
              <a:gd name="T72" fmla="*/ 2147483647 w 73"/>
              <a:gd name="T73" fmla="*/ 2147483647 h 179"/>
              <a:gd name="T74" fmla="*/ 2147483647 w 73"/>
              <a:gd name="T75" fmla="*/ 2147483647 h 179"/>
              <a:gd name="T76" fmla="*/ 2147483647 w 73"/>
              <a:gd name="T77" fmla="*/ 2147483647 h 179"/>
              <a:gd name="T78" fmla="*/ 2147483647 w 73"/>
              <a:gd name="T79" fmla="*/ 2147483647 h 179"/>
              <a:gd name="T80" fmla="*/ 2147483647 w 73"/>
              <a:gd name="T81" fmla="*/ 2147483647 h 179"/>
              <a:gd name="T82" fmla="*/ 2147483647 w 73"/>
              <a:gd name="T83" fmla="*/ 2147483647 h 179"/>
              <a:gd name="T84" fmla="*/ 2147483647 w 73"/>
              <a:gd name="T85" fmla="*/ 2147483647 h 179"/>
              <a:gd name="T86" fmla="*/ 2147483647 w 73"/>
              <a:gd name="T87" fmla="*/ 2147483647 h 179"/>
              <a:gd name="T88" fmla="*/ 2147483647 w 73"/>
              <a:gd name="T89" fmla="*/ 2147483647 h 179"/>
              <a:gd name="T90" fmla="*/ 2147483647 w 73"/>
              <a:gd name="T91" fmla="*/ 2147483647 h 179"/>
              <a:gd name="T92" fmla="*/ 2147483647 w 73"/>
              <a:gd name="T93" fmla="*/ 2147483647 h 179"/>
              <a:gd name="T94" fmla="*/ 2147483647 w 73"/>
              <a:gd name="T95" fmla="*/ 2147483647 h 179"/>
              <a:gd name="T96" fmla="*/ 2147483647 w 73"/>
              <a:gd name="T97" fmla="*/ 2147483647 h 179"/>
              <a:gd name="T98" fmla="*/ 2147483647 w 73"/>
              <a:gd name="T99" fmla="*/ 2147483647 h 179"/>
              <a:gd name="T100" fmla="*/ 2147483647 w 73"/>
              <a:gd name="T101" fmla="*/ 2147483647 h 179"/>
              <a:gd name="T102" fmla="*/ 2147483647 w 73"/>
              <a:gd name="T103" fmla="*/ 2147483647 h 179"/>
              <a:gd name="T104" fmla="*/ 2147483647 w 73"/>
              <a:gd name="T105" fmla="*/ 2147483647 h 179"/>
              <a:gd name="T106" fmla="*/ 2147483647 w 73"/>
              <a:gd name="T107" fmla="*/ 2147483647 h 179"/>
              <a:gd name="T108" fmla="*/ 2147483647 w 73"/>
              <a:gd name="T109" fmla="*/ 2147483647 h 179"/>
              <a:gd name="T110" fmla="*/ 2147483647 w 73"/>
              <a:gd name="T111" fmla="*/ 2147483647 h 179"/>
              <a:gd name="T112" fmla="*/ 2147483647 w 73"/>
              <a:gd name="T113" fmla="*/ 2147483647 h 179"/>
              <a:gd name="T114" fmla="*/ 2147483647 w 73"/>
              <a:gd name="T115" fmla="*/ 2147483647 h 1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3"/>
              <a:gd name="T175" fmla="*/ 0 h 179"/>
              <a:gd name="T176" fmla="*/ 73 w 73"/>
              <a:gd name="T177" fmla="*/ 179 h 17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3" h="179">
                <a:moveTo>
                  <a:pt x="46" y="1"/>
                </a:moveTo>
                <a:lnTo>
                  <a:pt x="25" y="65"/>
                </a:lnTo>
                <a:lnTo>
                  <a:pt x="23" y="64"/>
                </a:lnTo>
                <a:lnTo>
                  <a:pt x="45" y="1"/>
                </a:lnTo>
                <a:lnTo>
                  <a:pt x="46" y="1"/>
                </a:lnTo>
                <a:close/>
                <a:moveTo>
                  <a:pt x="25" y="65"/>
                </a:moveTo>
                <a:lnTo>
                  <a:pt x="24" y="65"/>
                </a:lnTo>
                <a:lnTo>
                  <a:pt x="24" y="64"/>
                </a:lnTo>
                <a:lnTo>
                  <a:pt x="25" y="65"/>
                </a:lnTo>
                <a:close/>
                <a:moveTo>
                  <a:pt x="24" y="65"/>
                </a:moveTo>
                <a:lnTo>
                  <a:pt x="14" y="62"/>
                </a:lnTo>
                <a:lnTo>
                  <a:pt x="14" y="60"/>
                </a:lnTo>
                <a:lnTo>
                  <a:pt x="24" y="64"/>
                </a:lnTo>
                <a:lnTo>
                  <a:pt x="24" y="65"/>
                </a:lnTo>
                <a:close/>
                <a:moveTo>
                  <a:pt x="14" y="62"/>
                </a:moveTo>
                <a:lnTo>
                  <a:pt x="14" y="61"/>
                </a:lnTo>
                <a:lnTo>
                  <a:pt x="14" y="62"/>
                </a:lnTo>
                <a:close/>
                <a:moveTo>
                  <a:pt x="14" y="61"/>
                </a:moveTo>
                <a:lnTo>
                  <a:pt x="8" y="52"/>
                </a:lnTo>
                <a:lnTo>
                  <a:pt x="10" y="51"/>
                </a:lnTo>
                <a:lnTo>
                  <a:pt x="15" y="61"/>
                </a:lnTo>
                <a:lnTo>
                  <a:pt x="14" y="61"/>
                </a:lnTo>
                <a:close/>
                <a:moveTo>
                  <a:pt x="8" y="52"/>
                </a:moveTo>
                <a:lnTo>
                  <a:pt x="9" y="50"/>
                </a:lnTo>
                <a:lnTo>
                  <a:pt x="10" y="51"/>
                </a:lnTo>
                <a:lnTo>
                  <a:pt x="9" y="52"/>
                </a:lnTo>
                <a:lnTo>
                  <a:pt x="8" y="52"/>
                </a:lnTo>
                <a:close/>
                <a:moveTo>
                  <a:pt x="10" y="52"/>
                </a:moveTo>
                <a:lnTo>
                  <a:pt x="2" y="74"/>
                </a:lnTo>
                <a:lnTo>
                  <a:pt x="0" y="74"/>
                </a:lnTo>
                <a:lnTo>
                  <a:pt x="8" y="52"/>
                </a:lnTo>
                <a:lnTo>
                  <a:pt x="10" y="52"/>
                </a:lnTo>
                <a:close/>
                <a:moveTo>
                  <a:pt x="0" y="74"/>
                </a:moveTo>
                <a:lnTo>
                  <a:pt x="0" y="74"/>
                </a:lnTo>
                <a:lnTo>
                  <a:pt x="1" y="74"/>
                </a:lnTo>
                <a:lnTo>
                  <a:pt x="0" y="74"/>
                </a:lnTo>
                <a:close/>
                <a:moveTo>
                  <a:pt x="2" y="74"/>
                </a:moveTo>
                <a:lnTo>
                  <a:pt x="5" y="84"/>
                </a:lnTo>
                <a:lnTo>
                  <a:pt x="4" y="85"/>
                </a:lnTo>
                <a:lnTo>
                  <a:pt x="0" y="74"/>
                </a:lnTo>
                <a:lnTo>
                  <a:pt x="2" y="74"/>
                </a:lnTo>
                <a:close/>
                <a:moveTo>
                  <a:pt x="4" y="85"/>
                </a:moveTo>
                <a:lnTo>
                  <a:pt x="4" y="85"/>
                </a:lnTo>
                <a:lnTo>
                  <a:pt x="4" y="84"/>
                </a:lnTo>
                <a:lnTo>
                  <a:pt x="4" y="85"/>
                </a:lnTo>
                <a:close/>
                <a:moveTo>
                  <a:pt x="5" y="84"/>
                </a:moveTo>
                <a:lnTo>
                  <a:pt x="18" y="89"/>
                </a:lnTo>
                <a:lnTo>
                  <a:pt x="18" y="90"/>
                </a:lnTo>
                <a:lnTo>
                  <a:pt x="4" y="85"/>
                </a:lnTo>
                <a:lnTo>
                  <a:pt x="5" y="84"/>
                </a:lnTo>
                <a:close/>
                <a:moveTo>
                  <a:pt x="18" y="89"/>
                </a:moveTo>
                <a:lnTo>
                  <a:pt x="19" y="89"/>
                </a:lnTo>
                <a:lnTo>
                  <a:pt x="18" y="90"/>
                </a:lnTo>
                <a:lnTo>
                  <a:pt x="18" y="89"/>
                </a:lnTo>
                <a:close/>
                <a:moveTo>
                  <a:pt x="18" y="90"/>
                </a:moveTo>
                <a:cubicBezTo>
                  <a:pt x="18" y="90"/>
                  <a:pt x="16" y="103"/>
                  <a:pt x="20" y="111"/>
                </a:cubicBezTo>
                <a:lnTo>
                  <a:pt x="19" y="111"/>
                </a:lnTo>
                <a:cubicBezTo>
                  <a:pt x="14" y="104"/>
                  <a:pt x="17" y="90"/>
                  <a:pt x="17" y="90"/>
                </a:cubicBezTo>
                <a:lnTo>
                  <a:pt x="18" y="90"/>
                </a:lnTo>
                <a:close/>
                <a:moveTo>
                  <a:pt x="20" y="111"/>
                </a:moveTo>
                <a:lnTo>
                  <a:pt x="20" y="111"/>
                </a:lnTo>
                <a:lnTo>
                  <a:pt x="19" y="111"/>
                </a:lnTo>
                <a:lnTo>
                  <a:pt x="20" y="111"/>
                </a:lnTo>
                <a:close/>
                <a:moveTo>
                  <a:pt x="20" y="111"/>
                </a:moveTo>
                <a:cubicBezTo>
                  <a:pt x="22" y="114"/>
                  <a:pt x="25" y="117"/>
                  <a:pt x="28" y="120"/>
                </a:cubicBezTo>
                <a:lnTo>
                  <a:pt x="27" y="121"/>
                </a:lnTo>
                <a:cubicBezTo>
                  <a:pt x="24" y="118"/>
                  <a:pt x="21" y="115"/>
                  <a:pt x="19" y="111"/>
                </a:cubicBezTo>
                <a:lnTo>
                  <a:pt x="20" y="111"/>
                </a:lnTo>
                <a:close/>
                <a:moveTo>
                  <a:pt x="28" y="120"/>
                </a:moveTo>
                <a:cubicBezTo>
                  <a:pt x="32" y="124"/>
                  <a:pt x="36" y="127"/>
                  <a:pt x="36" y="130"/>
                </a:cubicBezTo>
                <a:lnTo>
                  <a:pt x="35" y="131"/>
                </a:lnTo>
                <a:cubicBezTo>
                  <a:pt x="34" y="128"/>
                  <a:pt x="31" y="125"/>
                  <a:pt x="27" y="121"/>
                </a:cubicBezTo>
                <a:lnTo>
                  <a:pt x="28" y="120"/>
                </a:lnTo>
                <a:close/>
                <a:moveTo>
                  <a:pt x="36" y="130"/>
                </a:moveTo>
                <a:cubicBezTo>
                  <a:pt x="38" y="136"/>
                  <a:pt x="41" y="178"/>
                  <a:pt x="41" y="178"/>
                </a:cubicBezTo>
                <a:lnTo>
                  <a:pt x="40" y="179"/>
                </a:lnTo>
                <a:cubicBezTo>
                  <a:pt x="40" y="179"/>
                  <a:pt x="36" y="136"/>
                  <a:pt x="35" y="131"/>
                </a:cubicBezTo>
                <a:lnTo>
                  <a:pt x="36" y="130"/>
                </a:lnTo>
                <a:close/>
                <a:moveTo>
                  <a:pt x="41" y="179"/>
                </a:moveTo>
                <a:lnTo>
                  <a:pt x="40" y="179"/>
                </a:lnTo>
                <a:lnTo>
                  <a:pt x="41" y="179"/>
                </a:lnTo>
                <a:close/>
                <a:moveTo>
                  <a:pt x="40" y="178"/>
                </a:moveTo>
                <a:lnTo>
                  <a:pt x="51" y="138"/>
                </a:lnTo>
                <a:lnTo>
                  <a:pt x="52" y="138"/>
                </a:lnTo>
                <a:lnTo>
                  <a:pt x="41" y="179"/>
                </a:lnTo>
                <a:lnTo>
                  <a:pt x="40" y="178"/>
                </a:lnTo>
                <a:close/>
                <a:moveTo>
                  <a:pt x="52" y="138"/>
                </a:moveTo>
                <a:lnTo>
                  <a:pt x="52" y="138"/>
                </a:lnTo>
                <a:close/>
                <a:moveTo>
                  <a:pt x="51" y="138"/>
                </a:moveTo>
                <a:cubicBezTo>
                  <a:pt x="51" y="135"/>
                  <a:pt x="51" y="133"/>
                  <a:pt x="51" y="130"/>
                </a:cubicBezTo>
                <a:lnTo>
                  <a:pt x="52" y="130"/>
                </a:lnTo>
                <a:cubicBezTo>
                  <a:pt x="53" y="133"/>
                  <a:pt x="53" y="135"/>
                  <a:pt x="52" y="138"/>
                </a:cubicBezTo>
                <a:lnTo>
                  <a:pt x="51" y="138"/>
                </a:lnTo>
                <a:close/>
                <a:moveTo>
                  <a:pt x="51" y="130"/>
                </a:moveTo>
                <a:cubicBezTo>
                  <a:pt x="51" y="128"/>
                  <a:pt x="50" y="126"/>
                  <a:pt x="49" y="125"/>
                </a:cubicBezTo>
                <a:lnTo>
                  <a:pt x="50" y="124"/>
                </a:lnTo>
                <a:cubicBezTo>
                  <a:pt x="51" y="126"/>
                  <a:pt x="52" y="128"/>
                  <a:pt x="52" y="130"/>
                </a:cubicBezTo>
                <a:lnTo>
                  <a:pt x="51" y="130"/>
                </a:lnTo>
                <a:close/>
                <a:moveTo>
                  <a:pt x="49" y="125"/>
                </a:moveTo>
                <a:cubicBezTo>
                  <a:pt x="49" y="125"/>
                  <a:pt x="49" y="125"/>
                  <a:pt x="49" y="125"/>
                </a:cubicBezTo>
                <a:lnTo>
                  <a:pt x="50" y="124"/>
                </a:lnTo>
                <a:cubicBezTo>
                  <a:pt x="50" y="124"/>
                  <a:pt x="50" y="124"/>
                  <a:pt x="50" y="124"/>
                </a:cubicBezTo>
                <a:lnTo>
                  <a:pt x="49" y="125"/>
                </a:lnTo>
                <a:close/>
                <a:moveTo>
                  <a:pt x="50" y="124"/>
                </a:moveTo>
                <a:lnTo>
                  <a:pt x="50" y="124"/>
                </a:lnTo>
                <a:close/>
                <a:moveTo>
                  <a:pt x="49" y="125"/>
                </a:moveTo>
                <a:cubicBezTo>
                  <a:pt x="48" y="124"/>
                  <a:pt x="47" y="122"/>
                  <a:pt x="46" y="121"/>
                </a:cubicBezTo>
                <a:lnTo>
                  <a:pt x="47" y="120"/>
                </a:lnTo>
                <a:cubicBezTo>
                  <a:pt x="48" y="121"/>
                  <a:pt x="49" y="123"/>
                  <a:pt x="50" y="124"/>
                </a:cubicBezTo>
                <a:lnTo>
                  <a:pt x="49" y="125"/>
                </a:lnTo>
                <a:close/>
                <a:moveTo>
                  <a:pt x="46" y="121"/>
                </a:moveTo>
                <a:cubicBezTo>
                  <a:pt x="43" y="116"/>
                  <a:pt x="38" y="110"/>
                  <a:pt x="38" y="107"/>
                </a:cubicBezTo>
                <a:lnTo>
                  <a:pt x="39" y="107"/>
                </a:lnTo>
                <a:cubicBezTo>
                  <a:pt x="39" y="109"/>
                  <a:pt x="44" y="115"/>
                  <a:pt x="47" y="120"/>
                </a:cubicBezTo>
                <a:lnTo>
                  <a:pt x="46" y="121"/>
                </a:lnTo>
                <a:close/>
                <a:moveTo>
                  <a:pt x="38" y="107"/>
                </a:moveTo>
                <a:cubicBezTo>
                  <a:pt x="38" y="102"/>
                  <a:pt x="40" y="93"/>
                  <a:pt x="40" y="93"/>
                </a:cubicBezTo>
                <a:lnTo>
                  <a:pt x="42" y="93"/>
                </a:lnTo>
                <a:cubicBezTo>
                  <a:pt x="42" y="93"/>
                  <a:pt x="39" y="103"/>
                  <a:pt x="39" y="107"/>
                </a:cubicBezTo>
                <a:lnTo>
                  <a:pt x="38" y="107"/>
                </a:lnTo>
                <a:close/>
                <a:moveTo>
                  <a:pt x="40" y="93"/>
                </a:moveTo>
                <a:lnTo>
                  <a:pt x="41" y="92"/>
                </a:lnTo>
                <a:lnTo>
                  <a:pt x="41" y="93"/>
                </a:lnTo>
                <a:lnTo>
                  <a:pt x="40" y="93"/>
                </a:lnTo>
                <a:close/>
                <a:moveTo>
                  <a:pt x="41" y="92"/>
                </a:moveTo>
                <a:lnTo>
                  <a:pt x="54" y="95"/>
                </a:lnTo>
                <a:lnTo>
                  <a:pt x="54" y="96"/>
                </a:lnTo>
                <a:lnTo>
                  <a:pt x="41" y="94"/>
                </a:lnTo>
                <a:lnTo>
                  <a:pt x="41" y="92"/>
                </a:lnTo>
                <a:close/>
                <a:moveTo>
                  <a:pt x="54" y="96"/>
                </a:moveTo>
                <a:lnTo>
                  <a:pt x="54" y="96"/>
                </a:lnTo>
                <a:lnTo>
                  <a:pt x="54" y="95"/>
                </a:lnTo>
                <a:lnTo>
                  <a:pt x="54" y="96"/>
                </a:lnTo>
                <a:close/>
                <a:moveTo>
                  <a:pt x="53" y="95"/>
                </a:moveTo>
                <a:lnTo>
                  <a:pt x="65" y="89"/>
                </a:lnTo>
                <a:lnTo>
                  <a:pt x="65" y="90"/>
                </a:lnTo>
                <a:lnTo>
                  <a:pt x="54" y="96"/>
                </a:lnTo>
                <a:lnTo>
                  <a:pt x="53" y="95"/>
                </a:lnTo>
                <a:close/>
                <a:moveTo>
                  <a:pt x="66" y="90"/>
                </a:moveTo>
                <a:lnTo>
                  <a:pt x="65" y="90"/>
                </a:lnTo>
                <a:lnTo>
                  <a:pt x="66" y="90"/>
                </a:lnTo>
                <a:close/>
                <a:moveTo>
                  <a:pt x="64" y="89"/>
                </a:moveTo>
                <a:lnTo>
                  <a:pt x="71" y="70"/>
                </a:lnTo>
                <a:lnTo>
                  <a:pt x="72" y="71"/>
                </a:lnTo>
                <a:lnTo>
                  <a:pt x="66" y="90"/>
                </a:lnTo>
                <a:lnTo>
                  <a:pt x="64" y="89"/>
                </a:lnTo>
                <a:close/>
                <a:moveTo>
                  <a:pt x="71" y="70"/>
                </a:moveTo>
                <a:lnTo>
                  <a:pt x="73" y="69"/>
                </a:lnTo>
                <a:lnTo>
                  <a:pt x="72" y="71"/>
                </a:lnTo>
                <a:lnTo>
                  <a:pt x="72" y="70"/>
                </a:lnTo>
                <a:lnTo>
                  <a:pt x="71" y="70"/>
                </a:lnTo>
                <a:close/>
                <a:moveTo>
                  <a:pt x="72" y="71"/>
                </a:moveTo>
                <a:lnTo>
                  <a:pt x="59" y="76"/>
                </a:lnTo>
                <a:lnTo>
                  <a:pt x="58" y="74"/>
                </a:lnTo>
                <a:lnTo>
                  <a:pt x="71" y="70"/>
                </a:lnTo>
                <a:lnTo>
                  <a:pt x="72" y="71"/>
                </a:lnTo>
                <a:close/>
                <a:moveTo>
                  <a:pt x="59" y="76"/>
                </a:moveTo>
                <a:lnTo>
                  <a:pt x="58" y="76"/>
                </a:lnTo>
                <a:lnTo>
                  <a:pt x="58" y="75"/>
                </a:lnTo>
                <a:lnTo>
                  <a:pt x="59" y="76"/>
                </a:lnTo>
                <a:close/>
                <a:moveTo>
                  <a:pt x="58" y="76"/>
                </a:moveTo>
                <a:lnTo>
                  <a:pt x="45" y="73"/>
                </a:lnTo>
                <a:lnTo>
                  <a:pt x="45" y="71"/>
                </a:lnTo>
                <a:lnTo>
                  <a:pt x="59" y="74"/>
                </a:lnTo>
                <a:lnTo>
                  <a:pt x="58" y="76"/>
                </a:lnTo>
                <a:close/>
                <a:moveTo>
                  <a:pt x="45" y="73"/>
                </a:moveTo>
                <a:lnTo>
                  <a:pt x="44" y="72"/>
                </a:lnTo>
                <a:lnTo>
                  <a:pt x="45" y="72"/>
                </a:lnTo>
                <a:lnTo>
                  <a:pt x="45" y="73"/>
                </a:lnTo>
                <a:close/>
                <a:moveTo>
                  <a:pt x="44" y="72"/>
                </a:moveTo>
                <a:lnTo>
                  <a:pt x="69" y="18"/>
                </a:lnTo>
                <a:lnTo>
                  <a:pt x="70" y="19"/>
                </a:lnTo>
                <a:lnTo>
                  <a:pt x="46" y="72"/>
                </a:lnTo>
                <a:lnTo>
                  <a:pt x="44" y="72"/>
                </a:lnTo>
                <a:close/>
                <a:moveTo>
                  <a:pt x="70" y="18"/>
                </a:moveTo>
                <a:lnTo>
                  <a:pt x="71" y="18"/>
                </a:lnTo>
                <a:lnTo>
                  <a:pt x="70" y="19"/>
                </a:lnTo>
                <a:lnTo>
                  <a:pt x="70" y="18"/>
                </a:lnTo>
                <a:close/>
                <a:moveTo>
                  <a:pt x="69" y="19"/>
                </a:moveTo>
                <a:lnTo>
                  <a:pt x="45" y="2"/>
                </a:lnTo>
                <a:lnTo>
                  <a:pt x="46" y="1"/>
                </a:lnTo>
                <a:lnTo>
                  <a:pt x="70" y="18"/>
                </a:lnTo>
                <a:lnTo>
                  <a:pt x="69" y="19"/>
                </a:lnTo>
                <a:close/>
                <a:moveTo>
                  <a:pt x="45" y="1"/>
                </a:moveTo>
                <a:lnTo>
                  <a:pt x="45" y="0"/>
                </a:lnTo>
                <a:lnTo>
                  <a:pt x="46" y="1"/>
                </a:lnTo>
                <a:lnTo>
                  <a:pt x="45" y="1"/>
                </a:lnTo>
                <a:close/>
                <a:moveTo>
                  <a:pt x="47" y="9"/>
                </a:moveTo>
                <a:lnTo>
                  <a:pt x="64" y="21"/>
                </a:lnTo>
                <a:lnTo>
                  <a:pt x="63" y="22"/>
                </a:lnTo>
                <a:lnTo>
                  <a:pt x="46" y="11"/>
                </a:lnTo>
                <a:lnTo>
                  <a:pt x="47" y="9"/>
                </a:lnTo>
                <a:close/>
                <a:moveTo>
                  <a:pt x="48" y="19"/>
                </a:moveTo>
                <a:lnTo>
                  <a:pt x="39" y="51"/>
                </a:lnTo>
                <a:lnTo>
                  <a:pt x="38" y="51"/>
                </a:lnTo>
                <a:lnTo>
                  <a:pt x="46" y="18"/>
                </a:lnTo>
                <a:lnTo>
                  <a:pt x="48" y="19"/>
                </a:lnTo>
                <a:close/>
                <a:moveTo>
                  <a:pt x="54" y="22"/>
                </a:moveTo>
                <a:lnTo>
                  <a:pt x="42" y="52"/>
                </a:lnTo>
                <a:lnTo>
                  <a:pt x="41" y="52"/>
                </a:lnTo>
                <a:lnTo>
                  <a:pt x="53" y="22"/>
                </a:lnTo>
                <a:lnTo>
                  <a:pt x="54" y="22"/>
                </a:lnTo>
                <a:close/>
                <a:moveTo>
                  <a:pt x="61" y="28"/>
                </a:moveTo>
                <a:lnTo>
                  <a:pt x="45" y="54"/>
                </a:lnTo>
                <a:lnTo>
                  <a:pt x="44" y="54"/>
                </a:lnTo>
                <a:lnTo>
                  <a:pt x="59" y="27"/>
                </a:lnTo>
                <a:lnTo>
                  <a:pt x="61" y="28"/>
                </a:lnTo>
                <a:close/>
                <a:moveTo>
                  <a:pt x="32" y="67"/>
                </a:moveTo>
                <a:lnTo>
                  <a:pt x="26" y="92"/>
                </a:lnTo>
                <a:lnTo>
                  <a:pt x="25" y="92"/>
                </a:lnTo>
                <a:lnTo>
                  <a:pt x="31" y="66"/>
                </a:lnTo>
                <a:lnTo>
                  <a:pt x="32" y="67"/>
                </a:lnTo>
                <a:close/>
                <a:moveTo>
                  <a:pt x="37" y="71"/>
                </a:moveTo>
                <a:lnTo>
                  <a:pt x="32" y="94"/>
                </a:lnTo>
                <a:lnTo>
                  <a:pt x="30" y="94"/>
                </a:lnTo>
                <a:lnTo>
                  <a:pt x="35" y="70"/>
                </a:lnTo>
                <a:lnTo>
                  <a:pt x="37" y="71"/>
                </a:lnTo>
                <a:close/>
                <a:moveTo>
                  <a:pt x="42" y="73"/>
                </a:moveTo>
                <a:lnTo>
                  <a:pt x="34" y="94"/>
                </a:lnTo>
                <a:lnTo>
                  <a:pt x="33" y="94"/>
                </a:lnTo>
                <a:lnTo>
                  <a:pt x="41" y="72"/>
                </a:lnTo>
                <a:lnTo>
                  <a:pt x="42" y="73"/>
                </a:lnTo>
                <a:close/>
                <a:moveTo>
                  <a:pt x="33" y="107"/>
                </a:moveTo>
                <a:lnTo>
                  <a:pt x="44" y="126"/>
                </a:lnTo>
                <a:lnTo>
                  <a:pt x="43" y="127"/>
                </a:lnTo>
                <a:lnTo>
                  <a:pt x="32" y="108"/>
                </a:lnTo>
                <a:lnTo>
                  <a:pt x="33" y="107"/>
                </a:lnTo>
                <a:close/>
                <a:moveTo>
                  <a:pt x="42" y="147"/>
                </a:moveTo>
                <a:lnTo>
                  <a:pt x="42" y="164"/>
                </a:lnTo>
                <a:lnTo>
                  <a:pt x="41" y="164"/>
                </a:lnTo>
                <a:lnTo>
                  <a:pt x="41" y="147"/>
                </a:lnTo>
                <a:lnTo>
                  <a:pt x="42" y="147"/>
                </a:lnTo>
                <a:close/>
                <a:moveTo>
                  <a:pt x="9" y="65"/>
                </a:moveTo>
                <a:lnTo>
                  <a:pt x="6" y="75"/>
                </a:lnTo>
                <a:lnTo>
                  <a:pt x="5" y="75"/>
                </a:lnTo>
                <a:lnTo>
                  <a:pt x="8" y="65"/>
                </a:lnTo>
                <a:lnTo>
                  <a:pt x="9" y="65"/>
                </a:lnTo>
                <a:close/>
                <a:moveTo>
                  <a:pt x="21" y="72"/>
                </a:moveTo>
                <a:lnTo>
                  <a:pt x="12" y="71"/>
                </a:lnTo>
                <a:lnTo>
                  <a:pt x="13" y="69"/>
                </a:lnTo>
                <a:lnTo>
                  <a:pt x="21" y="70"/>
                </a:lnTo>
                <a:lnTo>
                  <a:pt x="21" y="72"/>
                </a:lnTo>
                <a:close/>
                <a:moveTo>
                  <a:pt x="16" y="83"/>
                </a:moveTo>
                <a:lnTo>
                  <a:pt x="8" y="80"/>
                </a:lnTo>
                <a:lnTo>
                  <a:pt x="9" y="79"/>
                </a:lnTo>
                <a:lnTo>
                  <a:pt x="17" y="81"/>
                </a:lnTo>
                <a:lnTo>
                  <a:pt x="16" y="83"/>
                </a:lnTo>
                <a:close/>
                <a:moveTo>
                  <a:pt x="65" y="80"/>
                </a:moveTo>
                <a:lnTo>
                  <a:pt x="59" y="83"/>
                </a:lnTo>
                <a:lnTo>
                  <a:pt x="58" y="82"/>
                </a:lnTo>
                <a:lnTo>
                  <a:pt x="65" y="79"/>
                </a:lnTo>
                <a:lnTo>
                  <a:pt x="65" y="80"/>
                </a:lnTo>
                <a:close/>
                <a:moveTo>
                  <a:pt x="63" y="88"/>
                </a:moveTo>
                <a:lnTo>
                  <a:pt x="58" y="90"/>
                </a:lnTo>
                <a:lnTo>
                  <a:pt x="57" y="89"/>
                </a:lnTo>
                <a:lnTo>
                  <a:pt x="63" y="86"/>
                </a:lnTo>
                <a:lnTo>
                  <a:pt x="63" y="88"/>
                </a:lnTo>
                <a:close/>
                <a:moveTo>
                  <a:pt x="53" y="81"/>
                </a:moveTo>
                <a:lnTo>
                  <a:pt x="44" y="79"/>
                </a:lnTo>
                <a:lnTo>
                  <a:pt x="44" y="78"/>
                </a:lnTo>
                <a:lnTo>
                  <a:pt x="53" y="80"/>
                </a:lnTo>
                <a:lnTo>
                  <a:pt x="53" y="81"/>
                </a:lnTo>
                <a:close/>
                <a:moveTo>
                  <a:pt x="52" y="88"/>
                </a:moveTo>
                <a:lnTo>
                  <a:pt x="42" y="86"/>
                </a:lnTo>
                <a:lnTo>
                  <a:pt x="43" y="85"/>
                </a:lnTo>
                <a:lnTo>
                  <a:pt x="52" y="86"/>
                </a:lnTo>
                <a:lnTo>
                  <a:pt x="52" y="88"/>
                </a:lnTo>
                <a:close/>
                <a:moveTo>
                  <a:pt x="45" y="132"/>
                </a:moveTo>
                <a:lnTo>
                  <a:pt x="45" y="132"/>
                </a:lnTo>
                <a:lnTo>
                  <a:pt x="45" y="130"/>
                </a:lnTo>
                <a:lnTo>
                  <a:pt x="45" y="132"/>
                </a:lnTo>
                <a:close/>
                <a:moveTo>
                  <a:pt x="45" y="130"/>
                </a:moveTo>
                <a:lnTo>
                  <a:pt x="45" y="130"/>
                </a:lnTo>
                <a:lnTo>
                  <a:pt x="45" y="131"/>
                </a:lnTo>
                <a:lnTo>
                  <a:pt x="45" y="130"/>
                </a:lnTo>
                <a:close/>
                <a:moveTo>
                  <a:pt x="45" y="132"/>
                </a:moveTo>
                <a:cubicBezTo>
                  <a:pt x="45" y="132"/>
                  <a:pt x="44" y="132"/>
                  <a:pt x="44" y="132"/>
                </a:cubicBezTo>
                <a:lnTo>
                  <a:pt x="44" y="130"/>
                </a:lnTo>
                <a:cubicBezTo>
                  <a:pt x="45" y="130"/>
                  <a:pt x="45" y="130"/>
                  <a:pt x="45" y="130"/>
                </a:cubicBezTo>
                <a:lnTo>
                  <a:pt x="45" y="132"/>
                </a:lnTo>
                <a:close/>
                <a:moveTo>
                  <a:pt x="44" y="132"/>
                </a:moveTo>
                <a:lnTo>
                  <a:pt x="44" y="132"/>
                </a:lnTo>
                <a:lnTo>
                  <a:pt x="44" y="131"/>
                </a:lnTo>
                <a:lnTo>
                  <a:pt x="44" y="132"/>
                </a:lnTo>
                <a:close/>
                <a:moveTo>
                  <a:pt x="44" y="132"/>
                </a:moveTo>
                <a:cubicBezTo>
                  <a:pt x="44" y="132"/>
                  <a:pt x="44" y="132"/>
                  <a:pt x="44" y="132"/>
                </a:cubicBezTo>
                <a:lnTo>
                  <a:pt x="43" y="131"/>
                </a:lnTo>
                <a:cubicBezTo>
                  <a:pt x="44" y="130"/>
                  <a:pt x="44" y="130"/>
                  <a:pt x="44" y="130"/>
                </a:cubicBezTo>
                <a:lnTo>
                  <a:pt x="44" y="132"/>
                </a:lnTo>
                <a:close/>
                <a:moveTo>
                  <a:pt x="44" y="132"/>
                </a:moveTo>
                <a:cubicBezTo>
                  <a:pt x="43" y="132"/>
                  <a:pt x="42" y="133"/>
                  <a:pt x="42" y="134"/>
                </a:cubicBezTo>
                <a:lnTo>
                  <a:pt x="41" y="133"/>
                </a:lnTo>
                <a:cubicBezTo>
                  <a:pt x="41" y="132"/>
                  <a:pt x="42" y="131"/>
                  <a:pt x="43" y="131"/>
                </a:cubicBezTo>
                <a:lnTo>
                  <a:pt x="44" y="132"/>
                </a:lnTo>
                <a:close/>
                <a:moveTo>
                  <a:pt x="42" y="134"/>
                </a:moveTo>
                <a:lnTo>
                  <a:pt x="42" y="134"/>
                </a:lnTo>
                <a:lnTo>
                  <a:pt x="41" y="133"/>
                </a:lnTo>
                <a:lnTo>
                  <a:pt x="42" y="134"/>
                </a:lnTo>
                <a:close/>
                <a:moveTo>
                  <a:pt x="41" y="133"/>
                </a:moveTo>
                <a:lnTo>
                  <a:pt x="41" y="133"/>
                </a:lnTo>
                <a:lnTo>
                  <a:pt x="42" y="133"/>
                </a:lnTo>
                <a:lnTo>
                  <a:pt x="41" y="133"/>
                </a:lnTo>
                <a:close/>
                <a:moveTo>
                  <a:pt x="42" y="134"/>
                </a:moveTo>
                <a:cubicBezTo>
                  <a:pt x="42" y="134"/>
                  <a:pt x="42" y="135"/>
                  <a:pt x="43" y="135"/>
                </a:cubicBezTo>
                <a:lnTo>
                  <a:pt x="41" y="136"/>
                </a:lnTo>
                <a:cubicBezTo>
                  <a:pt x="41" y="135"/>
                  <a:pt x="41" y="134"/>
                  <a:pt x="41" y="133"/>
                </a:cubicBezTo>
                <a:lnTo>
                  <a:pt x="42" y="134"/>
                </a:lnTo>
                <a:close/>
                <a:moveTo>
                  <a:pt x="43" y="135"/>
                </a:moveTo>
                <a:cubicBezTo>
                  <a:pt x="43" y="136"/>
                  <a:pt x="43" y="136"/>
                  <a:pt x="44" y="136"/>
                </a:cubicBezTo>
                <a:lnTo>
                  <a:pt x="44" y="138"/>
                </a:lnTo>
                <a:cubicBezTo>
                  <a:pt x="43" y="137"/>
                  <a:pt x="42" y="137"/>
                  <a:pt x="41" y="136"/>
                </a:cubicBezTo>
                <a:lnTo>
                  <a:pt x="43" y="135"/>
                </a:lnTo>
                <a:close/>
                <a:moveTo>
                  <a:pt x="44" y="136"/>
                </a:moveTo>
                <a:lnTo>
                  <a:pt x="44" y="136"/>
                </a:lnTo>
                <a:lnTo>
                  <a:pt x="44" y="137"/>
                </a:lnTo>
                <a:lnTo>
                  <a:pt x="44" y="136"/>
                </a:lnTo>
                <a:close/>
                <a:moveTo>
                  <a:pt x="44" y="136"/>
                </a:moveTo>
                <a:cubicBezTo>
                  <a:pt x="44" y="136"/>
                  <a:pt x="44" y="136"/>
                  <a:pt x="44" y="136"/>
                </a:cubicBezTo>
                <a:lnTo>
                  <a:pt x="44" y="138"/>
                </a:lnTo>
                <a:cubicBezTo>
                  <a:pt x="44" y="138"/>
                  <a:pt x="44" y="138"/>
                  <a:pt x="44" y="138"/>
                </a:cubicBezTo>
                <a:lnTo>
                  <a:pt x="44" y="136"/>
                </a:lnTo>
                <a:close/>
                <a:moveTo>
                  <a:pt x="44" y="136"/>
                </a:moveTo>
                <a:lnTo>
                  <a:pt x="44" y="136"/>
                </a:lnTo>
                <a:lnTo>
                  <a:pt x="44" y="137"/>
                </a:lnTo>
                <a:lnTo>
                  <a:pt x="44" y="136"/>
                </a:lnTo>
                <a:close/>
                <a:moveTo>
                  <a:pt x="44" y="136"/>
                </a:moveTo>
                <a:lnTo>
                  <a:pt x="44" y="136"/>
                </a:lnTo>
                <a:lnTo>
                  <a:pt x="44" y="138"/>
                </a:lnTo>
                <a:lnTo>
                  <a:pt x="44" y="136"/>
                </a:lnTo>
                <a:close/>
                <a:moveTo>
                  <a:pt x="44" y="138"/>
                </a:moveTo>
                <a:lnTo>
                  <a:pt x="44" y="138"/>
                </a:lnTo>
                <a:lnTo>
                  <a:pt x="44" y="137"/>
                </a:lnTo>
                <a:lnTo>
                  <a:pt x="44" y="138"/>
                </a:lnTo>
                <a:close/>
                <a:moveTo>
                  <a:pt x="44" y="136"/>
                </a:moveTo>
                <a:cubicBezTo>
                  <a:pt x="44" y="136"/>
                  <a:pt x="44" y="136"/>
                  <a:pt x="44" y="136"/>
                </a:cubicBezTo>
                <a:lnTo>
                  <a:pt x="44" y="138"/>
                </a:lnTo>
                <a:cubicBezTo>
                  <a:pt x="44" y="138"/>
                  <a:pt x="44" y="138"/>
                  <a:pt x="44" y="138"/>
                </a:cubicBezTo>
                <a:lnTo>
                  <a:pt x="44" y="136"/>
                </a:lnTo>
                <a:close/>
                <a:moveTo>
                  <a:pt x="44" y="136"/>
                </a:moveTo>
                <a:cubicBezTo>
                  <a:pt x="45" y="136"/>
                  <a:pt x="45" y="136"/>
                  <a:pt x="45" y="136"/>
                </a:cubicBezTo>
                <a:lnTo>
                  <a:pt x="45" y="137"/>
                </a:lnTo>
                <a:cubicBezTo>
                  <a:pt x="45" y="138"/>
                  <a:pt x="45" y="138"/>
                  <a:pt x="44" y="138"/>
                </a:cubicBezTo>
                <a:lnTo>
                  <a:pt x="44" y="136"/>
                </a:lnTo>
                <a:close/>
                <a:moveTo>
                  <a:pt x="45" y="136"/>
                </a:moveTo>
                <a:cubicBezTo>
                  <a:pt x="46" y="136"/>
                  <a:pt x="46" y="135"/>
                  <a:pt x="46" y="134"/>
                </a:cubicBezTo>
                <a:lnTo>
                  <a:pt x="48" y="135"/>
                </a:lnTo>
                <a:cubicBezTo>
                  <a:pt x="47" y="136"/>
                  <a:pt x="46" y="137"/>
                  <a:pt x="45" y="137"/>
                </a:cubicBezTo>
                <a:lnTo>
                  <a:pt x="45" y="136"/>
                </a:lnTo>
                <a:close/>
                <a:moveTo>
                  <a:pt x="46" y="134"/>
                </a:moveTo>
                <a:lnTo>
                  <a:pt x="46" y="134"/>
                </a:lnTo>
                <a:lnTo>
                  <a:pt x="47" y="135"/>
                </a:lnTo>
                <a:lnTo>
                  <a:pt x="46" y="134"/>
                </a:lnTo>
                <a:close/>
                <a:moveTo>
                  <a:pt x="46" y="134"/>
                </a:moveTo>
                <a:cubicBezTo>
                  <a:pt x="46" y="134"/>
                  <a:pt x="46" y="134"/>
                  <a:pt x="46" y="134"/>
                </a:cubicBezTo>
                <a:lnTo>
                  <a:pt x="48" y="135"/>
                </a:lnTo>
                <a:cubicBezTo>
                  <a:pt x="48" y="135"/>
                  <a:pt x="48" y="135"/>
                  <a:pt x="48" y="135"/>
                </a:cubicBezTo>
                <a:lnTo>
                  <a:pt x="46" y="134"/>
                </a:lnTo>
                <a:close/>
                <a:moveTo>
                  <a:pt x="48" y="135"/>
                </a:moveTo>
                <a:lnTo>
                  <a:pt x="48" y="135"/>
                </a:lnTo>
                <a:lnTo>
                  <a:pt x="47" y="135"/>
                </a:lnTo>
                <a:lnTo>
                  <a:pt x="48" y="135"/>
                </a:lnTo>
                <a:close/>
                <a:moveTo>
                  <a:pt x="46" y="134"/>
                </a:moveTo>
                <a:cubicBezTo>
                  <a:pt x="46" y="134"/>
                  <a:pt x="46" y="133"/>
                  <a:pt x="46" y="133"/>
                </a:cubicBezTo>
                <a:lnTo>
                  <a:pt x="47" y="132"/>
                </a:lnTo>
                <a:cubicBezTo>
                  <a:pt x="48" y="133"/>
                  <a:pt x="48" y="134"/>
                  <a:pt x="48" y="135"/>
                </a:cubicBezTo>
                <a:lnTo>
                  <a:pt x="46" y="134"/>
                </a:lnTo>
                <a:close/>
                <a:moveTo>
                  <a:pt x="47" y="132"/>
                </a:moveTo>
                <a:lnTo>
                  <a:pt x="47" y="132"/>
                </a:lnTo>
                <a:close/>
                <a:moveTo>
                  <a:pt x="46" y="133"/>
                </a:moveTo>
                <a:cubicBezTo>
                  <a:pt x="46" y="132"/>
                  <a:pt x="45" y="132"/>
                  <a:pt x="45" y="132"/>
                </a:cubicBezTo>
                <a:lnTo>
                  <a:pt x="45" y="130"/>
                </a:lnTo>
                <a:cubicBezTo>
                  <a:pt x="46" y="131"/>
                  <a:pt x="47" y="131"/>
                  <a:pt x="47" y="132"/>
                </a:cubicBezTo>
                <a:lnTo>
                  <a:pt x="46" y="133"/>
                </a:lnTo>
                <a:close/>
                <a:moveTo>
                  <a:pt x="45" y="130"/>
                </a:moveTo>
                <a:lnTo>
                  <a:pt x="45" y="130"/>
                </a:lnTo>
                <a:lnTo>
                  <a:pt x="45" y="131"/>
                </a:lnTo>
                <a:lnTo>
                  <a:pt x="45" y="130"/>
                </a:lnTo>
                <a:close/>
                <a:moveTo>
                  <a:pt x="45" y="132"/>
                </a:moveTo>
                <a:lnTo>
                  <a:pt x="45" y="132"/>
                </a:lnTo>
                <a:lnTo>
                  <a:pt x="45" y="130"/>
                </a:lnTo>
                <a:lnTo>
                  <a:pt x="45" y="132"/>
                </a:lnTo>
                <a:close/>
                <a:moveTo>
                  <a:pt x="41" y="163"/>
                </a:moveTo>
                <a:lnTo>
                  <a:pt x="43" y="149"/>
                </a:lnTo>
                <a:lnTo>
                  <a:pt x="45" y="149"/>
                </a:lnTo>
                <a:lnTo>
                  <a:pt x="42" y="164"/>
                </a:lnTo>
                <a:lnTo>
                  <a:pt x="41" y="163"/>
                </a:lnTo>
                <a:close/>
                <a:moveTo>
                  <a:pt x="43" y="127"/>
                </a:moveTo>
                <a:lnTo>
                  <a:pt x="25" y="104"/>
                </a:lnTo>
                <a:lnTo>
                  <a:pt x="26" y="103"/>
                </a:lnTo>
                <a:lnTo>
                  <a:pt x="44" y="126"/>
                </a:lnTo>
                <a:lnTo>
                  <a:pt x="43" y="127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2" name="Freeform 16"/>
          <p:cNvSpPr>
            <a:spLocks noEditPoints="1"/>
          </p:cNvSpPr>
          <p:nvPr/>
        </p:nvSpPr>
        <p:spPr bwMode="auto">
          <a:xfrm>
            <a:off x="1803400" y="2619375"/>
            <a:ext cx="965200" cy="1010841"/>
          </a:xfrm>
          <a:custGeom>
            <a:avLst/>
            <a:gdLst>
              <a:gd name="T0" fmla="*/ 0 w 100"/>
              <a:gd name="T1" fmla="*/ 0 h 146"/>
              <a:gd name="T2" fmla="*/ 2147483647 w 100"/>
              <a:gd name="T3" fmla="*/ 2147483647 h 146"/>
              <a:gd name="T4" fmla="*/ 2147483647 w 100"/>
              <a:gd name="T5" fmla="*/ 2147483647 h 146"/>
              <a:gd name="T6" fmla="*/ 0 w 100"/>
              <a:gd name="T7" fmla="*/ 2147483647 h 146"/>
              <a:gd name="T8" fmla="*/ 2147483647 w 100"/>
              <a:gd name="T9" fmla="*/ 2147483647 h 146"/>
              <a:gd name="T10" fmla="*/ 2147483647 w 100"/>
              <a:gd name="T11" fmla="*/ 2147483647 h 146"/>
              <a:gd name="T12" fmla="*/ 2147483647 w 100"/>
              <a:gd name="T13" fmla="*/ 2147483647 h 146"/>
              <a:gd name="T14" fmla="*/ 2147483647 w 100"/>
              <a:gd name="T15" fmla="*/ 2147483647 h 146"/>
              <a:gd name="T16" fmla="*/ 2147483647 w 100"/>
              <a:gd name="T17" fmla="*/ 2147483647 h 146"/>
              <a:gd name="T18" fmla="*/ 2147483647 w 100"/>
              <a:gd name="T19" fmla="*/ 2147483647 h 146"/>
              <a:gd name="T20" fmla="*/ 2147483647 w 100"/>
              <a:gd name="T21" fmla="*/ 2147483647 h 146"/>
              <a:gd name="T22" fmla="*/ 2147483647 w 100"/>
              <a:gd name="T23" fmla="*/ 2147483647 h 146"/>
              <a:gd name="T24" fmla="*/ 2147483647 w 100"/>
              <a:gd name="T25" fmla="*/ 2147483647 h 146"/>
              <a:gd name="T26" fmla="*/ 2147483647 w 100"/>
              <a:gd name="T27" fmla="*/ 2147483647 h 146"/>
              <a:gd name="T28" fmla="*/ 2147483647 w 100"/>
              <a:gd name="T29" fmla="*/ 2147483647 h 146"/>
              <a:gd name="T30" fmla="*/ 2147483647 w 100"/>
              <a:gd name="T31" fmla="*/ 2147483647 h 146"/>
              <a:gd name="T32" fmla="*/ 2147483647 w 100"/>
              <a:gd name="T33" fmla="*/ 2147483647 h 146"/>
              <a:gd name="T34" fmla="*/ 2147483647 w 100"/>
              <a:gd name="T35" fmla="*/ 2147483647 h 146"/>
              <a:gd name="T36" fmla="*/ 2147483647 w 100"/>
              <a:gd name="T37" fmla="*/ 2147483647 h 146"/>
              <a:gd name="T38" fmla="*/ 2147483647 w 100"/>
              <a:gd name="T39" fmla="*/ 0 h 146"/>
              <a:gd name="T40" fmla="*/ 0 w 100"/>
              <a:gd name="T41" fmla="*/ 0 h 146"/>
              <a:gd name="T42" fmla="*/ 2147483647 w 100"/>
              <a:gd name="T43" fmla="*/ 2147483647 h 146"/>
              <a:gd name="T44" fmla="*/ 2147483647 w 100"/>
              <a:gd name="T45" fmla="*/ 2147483647 h 146"/>
              <a:gd name="T46" fmla="*/ 2147483647 w 100"/>
              <a:gd name="T47" fmla="*/ 2147483647 h 146"/>
              <a:gd name="T48" fmla="*/ 2147483647 w 100"/>
              <a:gd name="T49" fmla="*/ 2147483647 h 146"/>
              <a:gd name="T50" fmla="*/ 2147483647 w 100"/>
              <a:gd name="T51" fmla="*/ 2147483647 h 146"/>
              <a:gd name="T52" fmla="*/ 2147483647 w 100"/>
              <a:gd name="T53" fmla="*/ 2147483647 h 146"/>
              <a:gd name="T54" fmla="*/ 2147483647 w 100"/>
              <a:gd name="T55" fmla="*/ 2147483647 h 146"/>
              <a:gd name="T56" fmla="*/ 2147483647 w 100"/>
              <a:gd name="T57" fmla="*/ 2147483647 h 146"/>
              <a:gd name="T58" fmla="*/ 2147483647 w 100"/>
              <a:gd name="T59" fmla="*/ 2147483647 h 146"/>
              <a:gd name="T60" fmla="*/ 2147483647 w 100"/>
              <a:gd name="T61" fmla="*/ 2147483647 h 146"/>
              <a:gd name="T62" fmla="*/ 2147483647 w 100"/>
              <a:gd name="T63" fmla="*/ 2147483647 h 146"/>
              <a:gd name="T64" fmla="*/ 2147483647 w 100"/>
              <a:gd name="T65" fmla="*/ 2147483647 h 146"/>
              <a:gd name="T66" fmla="*/ 2147483647 w 100"/>
              <a:gd name="T67" fmla="*/ 2147483647 h 146"/>
              <a:gd name="T68" fmla="*/ 2147483647 w 100"/>
              <a:gd name="T69" fmla="*/ 2147483647 h 146"/>
              <a:gd name="T70" fmla="*/ 2147483647 w 100"/>
              <a:gd name="T71" fmla="*/ 2147483647 h 146"/>
              <a:gd name="T72" fmla="*/ 2147483647 w 100"/>
              <a:gd name="T73" fmla="*/ 2147483647 h 146"/>
              <a:gd name="T74" fmla="*/ 2147483647 w 100"/>
              <a:gd name="T75" fmla="*/ 2147483647 h 146"/>
              <a:gd name="T76" fmla="*/ 2147483647 w 100"/>
              <a:gd name="T77" fmla="*/ 2147483647 h 146"/>
              <a:gd name="T78" fmla="*/ 2147483647 w 100"/>
              <a:gd name="T79" fmla="*/ 2147483647 h 146"/>
              <a:gd name="T80" fmla="*/ 2147483647 w 100"/>
              <a:gd name="T81" fmla="*/ 2147483647 h 146"/>
              <a:gd name="T82" fmla="*/ 2147483647 w 100"/>
              <a:gd name="T83" fmla="*/ 2147483647 h 146"/>
              <a:gd name="T84" fmla="*/ 2147483647 w 100"/>
              <a:gd name="T85" fmla="*/ 2147483647 h 146"/>
              <a:gd name="T86" fmla="*/ 2147483647 w 100"/>
              <a:gd name="T87" fmla="*/ 2147483647 h 146"/>
              <a:gd name="T88" fmla="*/ 2147483647 w 100"/>
              <a:gd name="T89" fmla="*/ 2147483647 h 146"/>
              <a:gd name="T90" fmla="*/ 2147483647 w 100"/>
              <a:gd name="T91" fmla="*/ 2147483647 h 146"/>
              <a:gd name="T92" fmla="*/ 2147483647 w 100"/>
              <a:gd name="T93" fmla="*/ 2147483647 h 146"/>
              <a:gd name="T94" fmla="*/ 2147483647 w 100"/>
              <a:gd name="T95" fmla="*/ 2147483647 h 146"/>
              <a:gd name="T96" fmla="*/ 2147483647 w 100"/>
              <a:gd name="T97" fmla="*/ 2147483647 h 146"/>
              <a:gd name="T98" fmla="*/ 2147483647 w 100"/>
              <a:gd name="T99" fmla="*/ 2147483647 h 146"/>
              <a:gd name="T100" fmla="*/ 2147483647 w 100"/>
              <a:gd name="T101" fmla="*/ 2147483647 h 146"/>
              <a:gd name="T102" fmla="*/ 2147483647 w 100"/>
              <a:gd name="T103" fmla="*/ 2147483647 h 146"/>
              <a:gd name="T104" fmla="*/ 2147483647 w 100"/>
              <a:gd name="T105" fmla="*/ 2147483647 h 146"/>
              <a:gd name="T106" fmla="*/ 2147483647 w 100"/>
              <a:gd name="T107" fmla="*/ 2147483647 h 146"/>
              <a:gd name="T108" fmla="*/ 2147483647 w 100"/>
              <a:gd name="T109" fmla="*/ 2147483647 h 146"/>
              <a:gd name="T110" fmla="*/ 2147483647 w 100"/>
              <a:gd name="T111" fmla="*/ 2147483647 h 146"/>
              <a:gd name="T112" fmla="*/ 2147483647 w 100"/>
              <a:gd name="T113" fmla="*/ 2147483647 h 146"/>
              <a:gd name="T114" fmla="*/ 2147483647 w 100"/>
              <a:gd name="T115" fmla="*/ 2147483647 h 146"/>
              <a:gd name="T116" fmla="*/ 2147483647 w 100"/>
              <a:gd name="T117" fmla="*/ 2147483647 h 146"/>
              <a:gd name="T118" fmla="*/ 2147483647 w 100"/>
              <a:gd name="T119" fmla="*/ 2147483647 h 146"/>
              <a:gd name="T120" fmla="*/ 2147483647 w 100"/>
              <a:gd name="T121" fmla="*/ 2147483647 h 146"/>
              <a:gd name="T122" fmla="*/ 2147483647 w 100"/>
              <a:gd name="T123" fmla="*/ 2147483647 h 14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0"/>
              <a:gd name="T187" fmla="*/ 0 h 146"/>
              <a:gd name="T188" fmla="*/ 100 w 100"/>
              <a:gd name="T189" fmla="*/ 146 h 14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0" h="146">
                <a:moveTo>
                  <a:pt x="0" y="0"/>
                </a:moveTo>
                <a:lnTo>
                  <a:pt x="19" y="64"/>
                </a:lnTo>
                <a:lnTo>
                  <a:pt x="10" y="67"/>
                </a:lnTo>
                <a:lnTo>
                  <a:pt x="0" y="62"/>
                </a:lnTo>
                <a:lnTo>
                  <a:pt x="6" y="85"/>
                </a:lnTo>
                <a:lnTo>
                  <a:pt x="15" y="91"/>
                </a:lnTo>
                <a:lnTo>
                  <a:pt x="29" y="88"/>
                </a:lnTo>
                <a:cubicBezTo>
                  <a:pt x="29" y="88"/>
                  <a:pt x="35" y="101"/>
                  <a:pt x="43" y="104"/>
                </a:cubicBezTo>
                <a:cubicBezTo>
                  <a:pt x="52" y="107"/>
                  <a:pt x="64" y="107"/>
                  <a:pt x="68" y="110"/>
                </a:cubicBezTo>
                <a:cubicBezTo>
                  <a:pt x="72" y="114"/>
                  <a:pt x="100" y="146"/>
                  <a:pt x="100" y="146"/>
                </a:cubicBezTo>
                <a:lnTo>
                  <a:pt x="85" y="107"/>
                </a:lnTo>
                <a:cubicBezTo>
                  <a:pt x="82" y="102"/>
                  <a:pt x="79" y="99"/>
                  <a:pt x="76" y="97"/>
                </a:cubicBezTo>
                <a:cubicBezTo>
                  <a:pt x="70" y="95"/>
                  <a:pt x="58" y="92"/>
                  <a:pt x="56" y="89"/>
                </a:cubicBezTo>
                <a:cubicBezTo>
                  <a:pt x="54" y="86"/>
                  <a:pt x="50" y="77"/>
                  <a:pt x="50" y="77"/>
                </a:cubicBezTo>
                <a:lnTo>
                  <a:pt x="62" y="71"/>
                </a:lnTo>
                <a:lnTo>
                  <a:pt x="68" y="60"/>
                </a:lnTo>
                <a:lnTo>
                  <a:pt x="62" y="41"/>
                </a:lnTo>
                <a:lnTo>
                  <a:pt x="54" y="52"/>
                </a:lnTo>
                <a:lnTo>
                  <a:pt x="41" y="57"/>
                </a:lnTo>
                <a:lnTo>
                  <a:pt x="30" y="0"/>
                </a:lnTo>
                <a:lnTo>
                  <a:pt x="0" y="0"/>
                </a:lnTo>
                <a:close/>
                <a:moveTo>
                  <a:pt x="6" y="6"/>
                </a:moveTo>
                <a:lnTo>
                  <a:pt x="26" y="6"/>
                </a:lnTo>
                <a:moveTo>
                  <a:pt x="11" y="13"/>
                </a:moveTo>
                <a:lnTo>
                  <a:pt x="23" y="45"/>
                </a:lnTo>
                <a:moveTo>
                  <a:pt x="18" y="12"/>
                </a:moveTo>
                <a:lnTo>
                  <a:pt x="26" y="43"/>
                </a:lnTo>
                <a:moveTo>
                  <a:pt x="27" y="13"/>
                </a:moveTo>
                <a:lnTo>
                  <a:pt x="30" y="43"/>
                </a:lnTo>
                <a:moveTo>
                  <a:pt x="27" y="61"/>
                </a:moveTo>
                <a:lnTo>
                  <a:pt x="37" y="85"/>
                </a:lnTo>
                <a:moveTo>
                  <a:pt x="33" y="61"/>
                </a:moveTo>
                <a:lnTo>
                  <a:pt x="42" y="83"/>
                </a:lnTo>
                <a:moveTo>
                  <a:pt x="38" y="60"/>
                </a:moveTo>
                <a:lnTo>
                  <a:pt x="45" y="82"/>
                </a:lnTo>
                <a:moveTo>
                  <a:pt x="52" y="93"/>
                </a:moveTo>
                <a:lnTo>
                  <a:pt x="72" y="103"/>
                </a:lnTo>
                <a:moveTo>
                  <a:pt x="82" y="121"/>
                </a:moveTo>
                <a:lnTo>
                  <a:pt x="92" y="134"/>
                </a:lnTo>
                <a:moveTo>
                  <a:pt x="8" y="73"/>
                </a:moveTo>
                <a:lnTo>
                  <a:pt x="11" y="83"/>
                </a:lnTo>
                <a:moveTo>
                  <a:pt x="21" y="71"/>
                </a:moveTo>
                <a:lnTo>
                  <a:pt x="13" y="75"/>
                </a:lnTo>
                <a:moveTo>
                  <a:pt x="24" y="83"/>
                </a:moveTo>
                <a:lnTo>
                  <a:pt x="16" y="85"/>
                </a:lnTo>
                <a:moveTo>
                  <a:pt x="62" y="52"/>
                </a:moveTo>
                <a:lnTo>
                  <a:pt x="58" y="58"/>
                </a:lnTo>
                <a:moveTo>
                  <a:pt x="64" y="59"/>
                </a:moveTo>
                <a:lnTo>
                  <a:pt x="61" y="64"/>
                </a:lnTo>
                <a:moveTo>
                  <a:pt x="52" y="59"/>
                </a:moveTo>
                <a:lnTo>
                  <a:pt x="44" y="63"/>
                </a:lnTo>
                <a:moveTo>
                  <a:pt x="55" y="66"/>
                </a:moveTo>
                <a:lnTo>
                  <a:pt x="47" y="70"/>
                </a:lnTo>
                <a:moveTo>
                  <a:pt x="76" y="106"/>
                </a:moveTo>
                <a:cubicBezTo>
                  <a:pt x="74" y="106"/>
                  <a:pt x="74" y="108"/>
                  <a:pt x="74" y="109"/>
                </a:cubicBezTo>
                <a:cubicBezTo>
                  <a:pt x="75" y="111"/>
                  <a:pt x="77" y="111"/>
                  <a:pt x="78" y="111"/>
                </a:cubicBezTo>
                <a:cubicBezTo>
                  <a:pt x="79" y="110"/>
                  <a:pt x="80" y="108"/>
                  <a:pt x="79" y="107"/>
                </a:cubicBezTo>
                <a:cubicBezTo>
                  <a:pt x="79" y="106"/>
                  <a:pt x="77" y="105"/>
                  <a:pt x="76" y="106"/>
                </a:cubicBezTo>
                <a:close/>
                <a:moveTo>
                  <a:pt x="92" y="133"/>
                </a:moveTo>
                <a:lnTo>
                  <a:pt x="86" y="120"/>
                </a:lnTo>
                <a:moveTo>
                  <a:pt x="72" y="103"/>
                </a:moveTo>
                <a:lnTo>
                  <a:pt x="44" y="95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3" name="Freeform 17"/>
          <p:cNvSpPr>
            <a:spLocks noEditPoints="1"/>
          </p:cNvSpPr>
          <p:nvPr/>
        </p:nvSpPr>
        <p:spPr bwMode="auto">
          <a:xfrm>
            <a:off x="1792288" y="2613423"/>
            <a:ext cx="984250" cy="1025128"/>
          </a:xfrm>
          <a:custGeom>
            <a:avLst/>
            <a:gdLst>
              <a:gd name="T0" fmla="*/ 2147483647 w 102"/>
              <a:gd name="T1" fmla="*/ 2147483647 h 148"/>
              <a:gd name="T2" fmla="*/ 2147483647 w 102"/>
              <a:gd name="T3" fmla="*/ 2147483647 h 148"/>
              <a:gd name="T4" fmla="*/ 2147483647 w 102"/>
              <a:gd name="T5" fmla="*/ 2147483647 h 148"/>
              <a:gd name="T6" fmla="*/ 0 w 102"/>
              <a:gd name="T7" fmla="*/ 2147483647 h 148"/>
              <a:gd name="T8" fmla="*/ 2147483647 w 102"/>
              <a:gd name="T9" fmla="*/ 2147483647 h 148"/>
              <a:gd name="T10" fmla="*/ 2147483647 w 102"/>
              <a:gd name="T11" fmla="*/ 2147483647 h 148"/>
              <a:gd name="T12" fmla="*/ 2147483647 w 102"/>
              <a:gd name="T13" fmla="*/ 2147483647 h 148"/>
              <a:gd name="T14" fmla="*/ 2147483647 w 102"/>
              <a:gd name="T15" fmla="*/ 2147483647 h 148"/>
              <a:gd name="T16" fmla="*/ 2147483647 w 102"/>
              <a:gd name="T17" fmla="*/ 2147483647 h 148"/>
              <a:gd name="T18" fmla="*/ 2147483647 w 102"/>
              <a:gd name="T19" fmla="*/ 2147483647 h 148"/>
              <a:gd name="T20" fmla="*/ 2147483647 w 102"/>
              <a:gd name="T21" fmla="*/ 2147483647 h 148"/>
              <a:gd name="T22" fmla="*/ 2147483647 w 102"/>
              <a:gd name="T23" fmla="*/ 2147483647 h 148"/>
              <a:gd name="T24" fmla="*/ 2147483647 w 102"/>
              <a:gd name="T25" fmla="*/ 2147483647 h 148"/>
              <a:gd name="T26" fmla="*/ 2147483647 w 102"/>
              <a:gd name="T27" fmla="*/ 2147483647 h 148"/>
              <a:gd name="T28" fmla="*/ 2147483647 w 102"/>
              <a:gd name="T29" fmla="*/ 2147483647 h 148"/>
              <a:gd name="T30" fmla="*/ 2147483647 w 102"/>
              <a:gd name="T31" fmla="*/ 2147483647 h 148"/>
              <a:gd name="T32" fmla="*/ 2147483647 w 102"/>
              <a:gd name="T33" fmla="*/ 2147483647 h 148"/>
              <a:gd name="T34" fmla="*/ 2147483647 w 102"/>
              <a:gd name="T35" fmla="*/ 2147483647 h 148"/>
              <a:gd name="T36" fmla="*/ 2147483647 w 102"/>
              <a:gd name="T37" fmla="*/ 2147483647 h 148"/>
              <a:gd name="T38" fmla="*/ 2147483647 w 102"/>
              <a:gd name="T39" fmla="*/ 2147483647 h 148"/>
              <a:gd name="T40" fmla="*/ 2147483647 w 102"/>
              <a:gd name="T41" fmla="*/ 2147483647 h 148"/>
              <a:gd name="T42" fmla="*/ 2147483647 w 102"/>
              <a:gd name="T43" fmla="*/ 2147483647 h 148"/>
              <a:gd name="T44" fmla="*/ 2147483647 w 102"/>
              <a:gd name="T45" fmla="*/ 2147483647 h 148"/>
              <a:gd name="T46" fmla="*/ 2147483647 w 102"/>
              <a:gd name="T47" fmla="*/ 2147483647 h 148"/>
              <a:gd name="T48" fmla="*/ 2147483647 w 102"/>
              <a:gd name="T49" fmla="*/ 2147483647 h 148"/>
              <a:gd name="T50" fmla="*/ 2147483647 w 102"/>
              <a:gd name="T51" fmla="*/ 2147483647 h 148"/>
              <a:gd name="T52" fmla="*/ 2147483647 w 102"/>
              <a:gd name="T53" fmla="*/ 0 h 148"/>
              <a:gd name="T54" fmla="*/ 2147483647 w 102"/>
              <a:gd name="T55" fmla="*/ 0 h 148"/>
              <a:gd name="T56" fmla="*/ 2147483647 w 102"/>
              <a:gd name="T57" fmla="*/ 2147483647 h 148"/>
              <a:gd name="T58" fmla="*/ 2147483647 w 102"/>
              <a:gd name="T59" fmla="*/ 2147483647 h 148"/>
              <a:gd name="T60" fmla="*/ 2147483647 w 102"/>
              <a:gd name="T61" fmla="*/ 2147483647 h 148"/>
              <a:gd name="T62" fmla="*/ 2147483647 w 102"/>
              <a:gd name="T63" fmla="*/ 2147483647 h 148"/>
              <a:gd name="T64" fmla="*/ 2147483647 w 102"/>
              <a:gd name="T65" fmla="*/ 2147483647 h 148"/>
              <a:gd name="T66" fmla="*/ 2147483647 w 102"/>
              <a:gd name="T67" fmla="*/ 2147483647 h 148"/>
              <a:gd name="T68" fmla="*/ 2147483647 w 102"/>
              <a:gd name="T69" fmla="*/ 2147483647 h 148"/>
              <a:gd name="T70" fmla="*/ 2147483647 w 102"/>
              <a:gd name="T71" fmla="*/ 2147483647 h 148"/>
              <a:gd name="T72" fmla="*/ 2147483647 w 102"/>
              <a:gd name="T73" fmla="*/ 2147483647 h 148"/>
              <a:gd name="T74" fmla="*/ 2147483647 w 102"/>
              <a:gd name="T75" fmla="*/ 2147483647 h 148"/>
              <a:gd name="T76" fmla="*/ 2147483647 w 102"/>
              <a:gd name="T77" fmla="*/ 2147483647 h 148"/>
              <a:gd name="T78" fmla="*/ 2147483647 w 102"/>
              <a:gd name="T79" fmla="*/ 2147483647 h 148"/>
              <a:gd name="T80" fmla="*/ 2147483647 w 102"/>
              <a:gd name="T81" fmla="*/ 2147483647 h 148"/>
              <a:gd name="T82" fmla="*/ 2147483647 w 102"/>
              <a:gd name="T83" fmla="*/ 2147483647 h 148"/>
              <a:gd name="T84" fmla="*/ 2147483647 w 102"/>
              <a:gd name="T85" fmla="*/ 2147483647 h 148"/>
              <a:gd name="T86" fmla="*/ 2147483647 w 102"/>
              <a:gd name="T87" fmla="*/ 2147483647 h 148"/>
              <a:gd name="T88" fmla="*/ 2147483647 w 102"/>
              <a:gd name="T89" fmla="*/ 2147483647 h 148"/>
              <a:gd name="T90" fmla="*/ 2147483647 w 102"/>
              <a:gd name="T91" fmla="*/ 2147483647 h 148"/>
              <a:gd name="T92" fmla="*/ 2147483647 w 102"/>
              <a:gd name="T93" fmla="*/ 2147483647 h 148"/>
              <a:gd name="T94" fmla="*/ 2147483647 w 102"/>
              <a:gd name="T95" fmla="*/ 2147483647 h 148"/>
              <a:gd name="T96" fmla="*/ 2147483647 w 102"/>
              <a:gd name="T97" fmla="*/ 2147483647 h 148"/>
              <a:gd name="T98" fmla="*/ 2147483647 w 102"/>
              <a:gd name="T99" fmla="*/ 2147483647 h 148"/>
              <a:gd name="T100" fmla="*/ 2147483647 w 102"/>
              <a:gd name="T101" fmla="*/ 2147483647 h 148"/>
              <a:gd name="T102" fmla="*/ 2147483647 w 102"/>
              <a:gd name="T103" fmla="*/ 2147483647 h 148"/>
              <a:gd name="T104" fmla="*/ 2147483647 w 102"/>
              <a:gd name="T105" fmla="*/ 2147483647 h 148"/>
              <a:gd name="T106" fmla="*/ 2147483647 w 102"/>
              <a:gd name="T107" fmla="*/ 2147483647 h 148"/>
              <a:gd name="T108" fmla="*/ 2147483647 w 102"/>
              <a:gd name="T109" fmla="*/ 2147483647 h 148"/>
              <a:gd name="T110" fmla="*/ 2147483647 w 102"/>
              <a:gd name="T111" fmla="*/ 2147483647 h 148"/>
              <a:gd name="T112" fmla="*/ 2147483647 w 102"/>
              <a:gd name="T113" fmla="*/ 2147483647 h 14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2"/>
              <a:gd name="T172" fmla="*/ 0 h 148"/>
              <a:gd name="T173" fmla="*/ 102 w 102"/>
              <a:gd name="T174" fmla="*/ 148 h 14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2" h="148">
                <a:moveTo>
                  <a:pt x="2" y="1"/>
                </a:moveTo>
                <a:lnTo>
                  <a:pt x="21" y="65"/>
                </a:lnTo>
                <a:lnTo>
                  <a:pt x="20" y="65"/>
                </a:lnTo>
                <a:lnTo>
                  <a:pt x="0" y="1"/>
                </a:lnTo>
                <a:lnTo>
                  <a:pt x="2" y="1"/>
                </a:lnTo>
                <a:close/>
                <a:moveTo>
                  <a:pt x="21" y="65"/>
                </a:moveTo>
                <a:lnTo>
                  <a:pt x="21" y="65"/>
                </a:lnTo>
                <a:lnTo>
                  <a:pt x="20" y="65"/>
                </a:lnTo>
                <a:lnTo>
                  <a:pt x="21" y="65"/>
                </a:lnTo>
                <a:close/>
                <a:moveTo>
                  <a:pt x="21" y="65"/>
                </a:moveTo>
                <a:lnTo>
                  <a:pt x="11" y="68"/>
                </a:lnTo>
                <a:lnTo>
                  <a:pt x="10" y="67"/>
                </a:lnTo>
                <a:lnTo>
                  <a:pt x="20" y="64"/>
                </a:lnTo>
                <a:lnTo>
                  <a:pt x="21" y="65"/>
                </a:lnTo>
                <a:close/>
                <a:moveTo>
                  <a:pt x="11" y="68"/>
                </a:moveTo>
                <a:lnTo>
                  <a:pt x="10" y="68"/>
                </a:lnTo>
                <a:lnTo>
                  <a:pt x="11" y="68"/>
                </a:lnTo>
                <a:close/>
                <a:moveTo>
                  <a:pt x="10" y="68"/>
                </a:moveTo>
                <a:lnTo>
                  <a:pt x="1" y="64"/>
                </a:lnTo>
                <a:lnTo>
                  <a:pt x="1" y="63"/>
                </a:lnTo>
                <a:lnTo>
                  <a:pt x="11" y="67"/>
                </a:lnTo>
                <a:lnTo>
                  <a:pt x="10" y="68"/>
                </a:lnTo>
                <a:close/>
                <a:moveTo>
                  <a:pt x="0" y="63"/>
                </a:moveTo>
                <a:lnTo>
                  <a:pt x="0" y="62"/>
                </a:lnTo>
                <a:lnTo>
                  <a:pt x="1" y="63"/>
                </a:lnTo>
                <a:lnTo>
                  <a:pt x="0" y="63"/>
                </a:lnTo>
                <a:close/>
                <a:moveTo>
                  <a:pt x="2" y="63"/>
                </a:moveTo>
                <a:lnTo>
                  <a:pt x="8" y="86"/>
                </a:lnTo>
                <a:lnTo>
                  <a:pt x="7" y="86"/>
                </a:lnTo>
                <a:lnTo>
                  <a:pt x="0" y="63"/>
                </a:lnTo>
                <a:lnTo>
                  <a:pt x="2" y="63"/>
                </a:lnTo>
                <a:close/>
                <a:moveTo>
                  <a:pt x="7" y="87"/>
                </a:moveTo>
                <a:lnTo>
                  <a:pt x="7" y="86"/>
                </a:lnTo>
                <a:lnTo>
                  <a:pt x="7" y="87"/>
                </a:lnTo>
                <a:close/>
                <a:moveTo>
                  <a:pt x="8" y="85"/>
                </a:moveTo>
                <a:lnTo>
                  <a:pt x="17" y="92"/>
                </a:lnTo>
                <a:lnTo>
                  <a:pt x="16" y="93"/>
                </a:lnTo>
                <a:lnTo>
                  <a:pt x="7" y="87"/>
                </a:lnTo>
                <a:lnTo>
                  <a:pt x="8" y="85"/>
                </a:lnTo>
                <a:close/>
                <a:moveTo>
                  <a:pt x="17" y="93"/>
                </a:moveTo>
                <a:lnTo>
                  <a:pt x="16" y="93"/>
                </a:lnTo>
                <a:lnTo>
                  <a:pt x="16" y="92"/>
                </a:lnTo>
                <a:lnTo>
                  <a:pt x="17" y="93"/>
                </a:lnTo>
                <a:close/>
                <a:moveTo>
                  <a:pt x="16" y="92"/>
                </a:moveTo>
                <a:lnTo>
                  <a:pt x="30" y="88"/>
                </a:lnTo>
                <a:lnTo>
                  <a:pt x="31" y="90"/>
                </a:lnTo>
                <a:lnTo>
                  <a:pt x="17" y="93"/>
                </a:lnTo>
                <a:lnTo>
                  <a:pt x="16" y="92"/>
                </a:lnTo>
                <a:close/>
                <a:moveTo>
                  <a:pt x="30" y="88"/>
                </a:moveTo>
                <a:lnTo>
                  <a:pt x="31" y="88"/>
                </a:lnTo>
                <a:lnTo>
                  <a:pt x="31" y="89"/>
                </a:lnTo>
                <a:lnTo>
                  <a:pt x="30" y="89"/>
                </a:lnTo>
                <a:lnTo>
                  <a:pt x="30" y="88"/>
                </a:lnTo>
                <a:close/>
                <a:moveTo>
                  <a:pt x="31" y="89"/>
                </a:moveTo>
                <a:cubicBezTo>
                  <a:pt x="31" y="89"/>
                  <a:pt x="37" y="101"/>
                  <a:pt x="45" y="104"/>
                </a:cubicBezTo>
                <a:lnTo>
                  <a:pt x="44" y="106"/>
                </a:lnTo>
                <a:cubicBezTo>
                  <a:pt x="36" y="102"/>
                  <a:pt x="30" y="89"/>
                  <a:pt x="30" y="89"/>
                </a:cubicBezTo>
                <a:lnTo>
                  <a:pt x="31" y="89"/>
                </a:lnTo>
                <a:close/>
                <a:moveTo>
                  <a:pt x="45" y="104"/>
                </a:moveTo>
                <a:lnTo>
                  <a:pt x="45" y="104"/>
                </a:lnTo>
                <a:lnTo>
                  <a:pt x="44" y="106"/>
                </a:lnTo>
                <a:lnTo>
                  <a:pt x="45" y="104"/>
                </a:lnTo>
                <a:close/>
                <a:moveTo>
                  <a:pt x="45" y="104"/>
                </a:moveTo>
                <a:cubicBezTo>
                  <a:pt x="48" y="106"/>
                  <a:pt x="53" y="107"/>
                  <a:pt x="57" y="107"/>
                </a:cubicBezTo>
                <a:lnTo>
                  <a:pt x="57" y="109"/>
                </a:lnTo>
                <a:cubicBezTo>
                  <a:pt x="53" y="108"/>
                  <a:pt x="48" y="107"/>
                  <a:pt x="44" y="106"/>
                </a:cubicBezTo>
                <a:lnTo>
                  <a:pt x="45" y="104"/>
                </a:lnTo>
                <a:close/>
                <a:moveTo>
                  <a:pt x="57" y="107"/>
                </a:moveTo>
                <a:cubicBezTo>
                  <a:pt x="62" y="108"/>
                  <a:pt x="67" y="109"/>
                  <a:pt x="69" y="111"/>
                </a:cubicBezTo>
                <a:lnTo>
                  <a:pt x="68" y="112"/>
                </a:lnTo>
                <a:cubicBezTo>
                  <a:pt x="66" y="110"/>
                  <a:pt x="62" y="109"/>
                  <a:pt x="57" y="109"/>
                </a:cubicBezTo>
                <a:lnTo>
                  <a:pt x="57" y="107"/>
                </a:lnTo>
                <a:close/>
                <a:moveTo>
                  <a:pt x="69" y="111"/>
                </a:moveTo>
                <a:cubicBezTo>
                  <a:pt x="74" y="114"/>
                  <a:pt x="101" y="147"/>
                  <a:pt x="102" y="147"/>
                </a:cubicBezTo>
                <a:lnTo>
                  <a:pt x="100" y="148"/>
                </a:lnTo>
                <a:cubicBezTo>
                  <a:pt x="100" y="148"/>
                  <a:pt x="73" y="116"/>
                  <a:pt x="68" y="112"/>
                </a:cubicBezTo>
                <a:lnTo>
                  <a:pt x="69" y="111"/>
                </a:lnTo>
                <a:close/>
                <a:moveTo>
                  <a:pt x="102" y="147"/>
                </a:moveTo>
                <a:lnTo>
                  <a:pt x="100" y="148"/>
                </a:lnTo>
                <a:lnTo>
                  <a:pt x="101" y="147"/>
                </a:lnTo>
                <a:lnTo>
                  <a:pt x="102" y="147"/>
                </a:lnTo>
                <a:close/>
                <a:moveTo>
                  <a:pt x="100" y="148"/>
                </a:moveTo>
                <a:lnTo>
                  <a:pt x="85" y="108"/>
                </a:lnTo>
                <a:lnTo>
                  <a:pt x="87" y="108"/>
                </a:lnTo>
                <a:lnTo>
                  <a:pt x="102" y="147"/>
                </a:lnTo>
                <a:lnTo>
                  <a:pt x="100" y="148"/>
                </a:lnTo>
                <a:close/>
                <a:moveTo>
                  <a:pt x="87" y="108"/>
                </a:moveTo>
                <a:lnTo>
                  <a:pt x="87" y="108"/>
                </a:lnTo>
                <a:lnTo>
                  <a:pt x="86" y="108"/>
                </a:lnTo>
                <a:lnTo>
                  <a:pt x="87" y="108"/>
                </a:lnTo>
                <a:close/>
                <a:moveTo>
                  <a:pt x="86" y="108"/>
                </a:moveTo>
                <a:cubicBezTo>
                  <a:pt x="84" y="106"/>
                  <a:pt x="83" y="104"/>
                  <a:pt x="81" y="102"/>
                </a:cubicBezTo>
                <a:lnTo>
                  <a:pt x="82" y="101"/>
                </a:lnTo>
                <a:cubicBezTo>
                  <a:pt x="84" y="103"/>
                  <a:pt x="85" y="105"/>
                  <a:pt x="87" y="108"/>
                </a:cubicBezTo>
                <a:lnTo>
                  <a:pt x="86" y="108"/>
                </a:lnTo>
                <a:close/>
                <a:moveTo>
                  <a:pt x="81" y="102"/>
                </a:moveTo>
                <a:cubicBezTo>
                  <a:pt x="80" y="101"/>
                  <a:pt x="78" y="100"/>
                  <a:pt x="76" y="99"/>
                </a:cubicBezTo>
                <a:lnTo>
                  <a:pt x="77" y="98"/>
                </a:lnTo>
                <a:cubicBezTo>
                  <a:pt x="79" y="98"/>
                  <a:pt x="81" y="100"/>
                  <a:pt x="82" y="101"/>
                </a:cubicBezTo>
                <a:lnTo>
                  <a:pt x="81" y="102"/>
                </a:lnTo>
                <a:close/>
                <a:moveTo>
                  <a:pt x="76" y="99"/>
                </a:moveTo>
                <a:lnTo>
                  <a:pt x="76" y="99"/>
                </a:lnTo>
                <a:lnTo>
                  <a:pt x="77" y="98"/>
                </a:lnTo>
                <a:lnTo>
                  <a:pt x="76" y="99"/>
                </a:lnTo>
                <a:close/>
                <a:moveTo>
                  <a:pt x="76" y="99"/>
                </a:moveTo>
                <a:lnTo>
                  <a:pt x="76" y="99"/>
                </a:lnTo>
                <a:lnTo>
                  <a:pt x="77" y="98"/>
                </a:lnTo>
                <a:lnTo>
                  <a:pt x="76" y="99"/>
                </a:lnTo>
                <a:close/>
                <a:moveTo>
                  <a:pt x="77" y="98"/>
                </a:moveTo>
                <a:lnTo>
                  <a:pt x="77" y="98"/>
                </a:lnTo>
                <a:close/>
                <a:moveTo>
                  <a:pt x="76" y="99"/>
                </a:moveTo>
                <a:cubicBezTo>
                  <a:pt x="75" y="98"/>
                  <a:pt x="73" y="98"/>
                  <a:pt x="72" y="97"/>
                </a:cubicBezTo>
                <a:lnTo>
                  <a:pt x="72" y="96"/>
                </a:lnTo>
                <a:cubicBezTo>
                  <a:pt x="74" y="97"/>
                  <a:pt x="76" y="97"/>
                  <a:pt x="77" y="98"/>
                </a:cubicBezTo>
                <a:lnTo>
                  <a:pt x="76" y="99"/>
                </a:lnTo>
                <a:close/>
                <a:moveTo>
                  <a:pt x="72" y="97"/>
                </a:moveTo>
                <a:cubicBezTo>
                  <a:pt x="66" y="95"/>
                  <a:pt x="58" y="93"/>
                  <a:pt x="57" y="91"/>
                </a:cubicBezTo>
                <a:lnTo>
                  <a:pt x="58" y="90"/>
                </a:lnTo>
                <a:cubicBezTo>
                  <a:pt x="59" y="92"/>
                  <a:pt x="66" y="94"/>
                  <a:pt x="72" y="96"/>
                </a:cubicBezTo>
                <a:lnTo>
                  <a:pt x="72" y="97"/>
                </a:lnTo>
                <a:close/>
                <a:moveTo>
                  <a:pt x="57" y="91"/>
                </a:moveTo>
                <a:cubicBezTo>
                  <a:pt x="54" y="87"/>
                  <a:pt x="50" y="78"/>
                  <a:pt x="50" y="78"/>
                </a:cubicBezTo>
                <a:lnTo>
                  <a:pt x="52" y="77"/>
                </a:lnTo>
                <a:cubicBezTo>
                  <a:pt x="52" y="77"/>
                  <a:pt x="55" y="87"/>
                  <a:pt x="58" y="90"/>
                </a:cubicBezTo>
                <a:lnTo>
                  <a:pt x="57" y="91"/>
                </a:lnTo>
                <a:close/>
                <a:moveTo>
                  <a:pt x="50" y="78"/>
                </a:moveTo>
                <a:lnTo>
                  <a:pt x="50" y="77"/>
                </a:lnTo>
                <a:lnTo>
                  <a:pt x="51" y="77"/>
                </a:lnTo>
                <a:lnTo>
                  <a:pt x="51" y="78"/>
                </a:lnTo>
                <a:lnTo>
                  <a:pt x="50" y="78"/>
                </a:lnTo>
                <a:close/>
                <a:moveTo>
                  <a:pt x="51" y="77"/>
                </a:moveTo>
                <a:lnTo>
                  <a:pt x="63" y="72"/>
                </a:lnTo>
                <a:lnTo>
                  <a:pt x="63" y="73"/>
                </a:lnTo>
                <a:lnTo>
                  <a:pt x="51" y="78"/>
                </a:lnTo>
                <a:lnTo>
                  <a:pt x="51" y="77"/>
                </a:lnTo>
                <a:close/>
                <a:moveTo>
                  <a:pt x="63" y="73"/>
                </a:moveTo>
                <a:lnTo>
                  <a:pt x="63" y="73"/>
                </a:lnTo>
                <a:lnTo>
                  <a:pt x="63" y="72"/>
                </a:lnTo>
                <a:lnTo>
                  <a:pt x="63" y="73"/>
                </a:lnTo>
                <a:close/>
                <a:moveTo>
                  <a:pt x="62" y="72"/>
                </a:moveTo>
                <a:lnTo>
                  <a:pt x="68" y="61"/>
                </a:lnTo>
                <a:lnTo>
                  <a:pt x="69" y="61"/>
                </a:lnTo>
                <a:lnTo>
                  <a:pt x="63" y="73"/>
                </a:lnTo>
                <a:lnTo>
                  <a:pt x="62" y="72"/>
                </a:lnTo>
                <a:close/>
                <a:moveTo>
                  <a:pt x="69" y="61"/>
                </a:moveTo>
                <a:lnTo>
                  <a:pt x="69" y="61"/>
                </a:lnTo>
                <a:close/>
                <a:moveTo>
                  <a:pt x="68" y="61"/>
                </a:moveTo>
                <a:lnTo>
                  <a:pt x="62" y="42"/>
                </a:lnTo>
                <a:lnTo>
                  <a:pt x="63" y="41"/>
                </a:lnTo>
                <a:lnTo>
                  <a:pt x="69" y="61"/>
                </a:lnTo>
                <a:lnTo>
                  <a:pt x="68" y="61"/>
                </a:lnTo>
                <a:close/>
                <a:moveTo>
                  <a:pt x="62" y="41"/>
                </a:moveTo>
                <a:lnTo>
                  <a:pt x="63" y="40"/>
                </a:lnTo>
                <a:lnTo>
                  <a:pt x="63" y="41"/>
                </a:lnTo>
                <a:lnTo>
                  <a:pt x="63" y="42"/>
                </a:lnTo>
                <a:lnTo>
                  <a:pt x="62" y="41"/>
                </a:lnTo>
                <a:close/>
                <a:moveTo>
                  <a:pt x="63" y="42"/>
                </a:moveTo>
                <a:lnTo>
                  <a:pt x="55" y="53"/>
                </a:lnTo>
                <a:lnTo>
                  <a:pt x="54" y="53"/>
                </a:lnTo>
                <a:lnTo>
                  <a:pt x="62" y="41"/>
                </a:lnTo>
                <a:lnTo>
                  <a:pt x="63" y="42"/>
                </a:lnTo>
                <a:close/>
                <a:moveTo>
                  <a:pt x="55" y="53"/>
                </a:moveTo>
                <a:lnTo>
                  <a:pt x="55" y="54"/>
                </a:lnTo>
                <a:lnTo>
                  <a:pt x="55" y="53"/>
                </a:lnTo>
                <a:close/>
                <a:moveTo>
                  <a:pt x="55" y="54"/>
                </a:moveTo>
                <a:lnTo>
                  <a:pt x="42" y="59"/>
                </a:lnTo>
                <a:lnTo>
                  <a:pt x="42" y="58"/>
                </a:lnTo>
                <a:lnTo>
                  <a:pt x="54" y="52"/>
                </a:lnTo>
                <a:lnTo>
                  <a:pt x="55" y="54"/>
                </a:lnTo>
                <a:close/>
                <a:moveTo>
                  <a:pt x="42" y="59"/>
                </a:moveTo>
                <a:lnTo>
                  <a:pt x="41" y="60"/>
                </a:lnTo>
                <a:lnTo>
                  <a:pt x="41" y="59"/>
                </a:lnTo>
                <a:lnTo>
                  <a:pt x="42" y="58"/>
                </a:lnTo>
                <a:lnTo>
                  <a:pt x="42" y="59"/>
                </a:lnTo>
                <a:close/>
                <a:moveTo>
                  <a:pt x="41" y="59"/>
                </a:moveTo>
                <a:lnTo>
                  <a:pt x="30" y="1"/>
                </a:lnTo>
                <a:lnTo>
                  <a:pt x="31" y="1"/>
                </a:lnTo>
                <a:lnTo>
                  <a:pt x="43" y="58"/>
                </a:lnTo>
                <a:lnTo>
                  <a:pt x="41" y="59"/>
                </a:lnTo>
                <a:close/>
                <a:moveTo>
                  <a:pt x="31" y="0"/>
                </a:moveTo>
                <a:lnTo>
                  <a:pt x="31" y="0"/>
                </a:lnTo>
                <a:lnTo>
                  <a:pt x="31" y="1"/>
                </a:lnTo>
                <a:lnTo>
                  <a:pt x="31" y="0"/>
                </a:lnTo>
                <a:close/>
                <a:moveTo>
                  <a:pt x="31" y="2"/>
                </a:moveTo>
                <a:lnTo>
                  <a:pt x="1" y="2"/>
                </a:lnTo>
                <a:lnTo>
                  <a:pt x="1" y="0"/>
                </a:lnTo>
                <a:lnTo>
                  <a:pt x="31" y="0"/>
                </a:lnTo>
                <a:lnTo>
                  <a:pt x="31" y="2"/>
                </a:lnTo>
                <a:close/>
                <a:moveTo>
                  <a:pt x="0" y="1"/>
                </a:move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  <a:moveTo>
                  <a:pt x="7" y="7"/>
                </a:moveTo>
                <a:lnTo>
                  <a:pt x="27" y="6"/>
                </a:lnTo>
                <a:lnTo>
                  <a:pt x="27" y="8"/>
                </a:lnTo>
                <a:lnTo>
                  <a:pt x="7" y="8"/>
                </a:lnTo>
                <a:lnTo>
                  <a:pt x="7" y="7"/>
                </a:lnTo>
                <a:close/>
                <a:moveTo>
                  <a:pt x="13" y="14"/>
                </a:moveTo>
                <a:lnTo>
                  <a:pt x="25" y="45"/>
                </a:lnTo>
                <a:lnTo>
                  <a:pt x="24" y="46"/>
                </a:lnTo>
                <a:lnTo>
                  <a:pt x="12" y="14"/>
                </a:lnTo>
                <a:lnTo>
                  <a:pt x="13" y="14"/>
                </a:lnTo>
                <a:close/>
                <a:moveTo>
                  <a:pt x="20" y="13"/>
                </a:moveTo>
                <a:lnTo>
                  <a:pt x="28" y="44"/>
                </a:lnTo>
                <a:lnTo>
                  <a:pt x="27" y="45"/>
                </a:lnTo>
                <a:lnTo>
                  <a:pt x="19" y="13"/>
                </a:lnTo>
                <a:lnTo>
                  <a:pt x="20" y="13"/>
                </a:lnTo>
                <a:close/>
                <a:moveTo>
                  <a:pt x="29" y="14"/>
                </a:moveTo>
                <a:lnTo>
                  <a:pt x="32" y="44"/>
                </a:lnTo>
                <a:lnTo>
                  <a:pt x="30" y="44"/>
                </a:lnTo>
                <a:lnTo>
                  <a:pt x="27" y="14"/>
                </a:lnTo>
                <a:lnTo>
                  <a:pt x="29" y="14"/>
                </a:lnTo>
                <a:close/>
                <a:moveTo>
                  <a:pt x="28" y="62"/>
                </a:moveTo>
                <a:lnTo>
                  <a:pt x="39" y="86"/>
                </a:lnTo>
                <a:lnTo>
                  <a:pt x="37" y="86"/>
                </a:lnTo>
                <a:lnTo>
                  <a:pt x="27" y="62"/>
                </a:lnTo>
                <a:lnTo>
                  <a:pt x="28" y="62"/>
                </a:lnTo>
                <a:close/>
                <a:moveTo>
                  <a:pt x="35" y="62"/>
                </a:moveTo>
                <a:lnTo>
                  <a:pt x="44" y="84"/>
                </a:lnTo>
                <a:lnTo>
                  <a:pt x="43" y="85"/>
                </a:lnTo>
                <a:lnTo>
                  <a:pt x="33" y="63"/>
                </a:lnTo>
                <a:lnTo>
                  <a:pt x="35" y="62"/>
                </a:lnTo>
                <a:close/>
                <a:moveTo>
                  <a:pt x="40" y="61"/>
                </a:moveTo>
                <a:lnTo>
                  <a:pt x="46" y="83"/>
                </a:lnTo>
                <a:lnTo>
                  <a:pt x="45" y="83"/>
                </a:lnTo>
                <a:lnTo>
                  <a:pt x="39" y="61"/>
                </a:lnTo>
                <a:lnTo>
                  <a:pt x="40" y="61"/>
                </a:lnTo>
                <a:close/>
                <a:moveTo>
                  <a:pt x="53" y="94"/>
                </a:moveTo>
                <a:lnTo>
                  <a:pt x="73" y="103"/>
                </a:lnTo>
                <a:lnTo>
                  <a:pt x="73" y="105"/>
                </a:lnTo>
                <a:lnTo>
                  <a:pt x="52" y="95"/>
                </a:lnTo>
                <a:lnTo>
                  <a:pt x="53" y="94"/>
                </a:lnTo>
                <a:close/>
                <a:moveTo>
                  <a:pt x="84" y="121"/>
                </a:moveTo>
                <a:lnTo>
                  <a:pt x="94" y="134"/>
                </a:lnTo>
                <a:lnTo>
                  <a:pt x="92" y="135"/>
                </a:lnTo>
                <a:lnTo>
                  <a:pt x="83" y="122"/>
                </a:lnTo>
                <a:lnTo>
                  <a:pt x="84" y="121"/>
                </a:lnTo>
                <a:close/>
                <a:moveTo>
                  <a:pt x="9" y="74"/>
                </a:moveTo>
                <a:lnTo>
                  <a:pt x="13" y="84"/>
                </a:lnTo>
                <a:lnTo>
                  <a:pt x="11" y="84"/>
                </a:lnTo>
                <a:lnTo>
                  <a:pt x="8" y="75"/>
                </a:lnTo>
                <a:lnTo>
                  <a:pt x="9" y="74"/>
                </a:lnTo>
                <a:close/>
                <a:moveTo>
                  <a:pt x="22" y="72"/>
                </a:moveTo>
                <a:lnTo>
                  <a:pt x="15" y="77"/>
                </a:lnTo>
                <a:lnTo>
                  <a:pt x="14" y="75"/>
                </a:lnTo>
                <a:lnTo>
                  <a:pt x="22" y="71"/>
                </a:lnTo>
                <a:lnTo>
                  <a:pt x="22" y="72"/>
                </a:lnTo>
                <a:close/>
                <a:moveTo>
                  <a:pt x="25" y="84"/>
                </a:moveTo>
                <a:lnTo>
                  <a:pt x="17" y="87"/>
                </a:lnTo>
                <a:lnTo>
                  <a:pt x="17" y="85"/>
                </a:lnTo>
                <a:lnTo>
                  <a:pt x="25" y="83"/>
                </a:lnTo>
                <a:lnTo>
                  <a:pt x="25" y="84"/>
                </a:lnTo>
                <a:close/>
                <a:moveTo>
                  <a:pt x="63" y="53"/>
                </a:moveTo>
                <a:lnTo>
                  <a:pt x="59" y="59"/>
                </a:lnTo>
                <a:lnTo>
                  <a:pt x="58" y="59"/>
                </a:lnTo>
                <a:lnTo>
                  <a:pt x="62" y="53"/>
                </a:lnTo>
                <a:lnTo>
                  <a:pt x="63" y="53"/>
                </a:lnTo>
                <a:close/>
                <a:moveTo>
                  <a:pt x="66" y="61"/>
                </a:moveTo>
                <a:lnTo>
                  <a:pt x="63" y="66"/>
                </a:lnTo>
                <a:lnTo>
                  <a:pt x="62" y="65"/>
                </a:lnTo>
                <a:lnTo>
                  <a:pt x="65" y="60"/>
                </a:lnTo>
                <a:lnTo>
                  <a:pt x="66" y="61"/>
                </a:lnTo>
                <a:close/>
                <a:moveTo>
                  <a:pt x="54" y="61"/>
                </a:moveTo>
                <a:lnTo>
                  <a:pt x="45" y="65"/>
                </a:lnTo>
                <a:lnTo>
                  <a:pt x="45" y="64"/>
                </a:lnTo>
                <a:lnTo>
                  <a:pt x="53" y="60"/>
                </a:lnTo>
                <a:lnTo>
                  <a:pt x="54" y="61"/>
                </a:lnTo>
                <a:close/>
                <a:moveTo>
                  <a:pt x="57" y="68"/>
                </a:moveTo>
                <a:lnTo>
                  <a:pt x="48" y="71"/>
                </a:lnTo>
                <a:lnTo>
                  <a:pt x="48" y="70"/>
                </a:lnTo>
                <a:lnTo>
                  <a:pt x="56" y="66"/>
                </a:lnTo>
                <a:lnTo>
                  <a:pt x="57" y="68"/>
                </a:lnTo>
                <a:close/>
                <a:moveTo>
                  <a:pt x="77" y="107"/>
                </a:moveTo>
                <a:lnTo>
                  <a:pt x="77" y="107"/>
                </a:lnTo>
                <a:lnTo>
                  <a:pt x="76" y="106"/>
                </a:lnTo>
                <a:lnTo>
                  <a:pt x="77" y="107"/>
                </a:lnTo>
                <a:close/>
                <a:moveTo>
                  <a:pt x="76" y="106"/>
                </a:moveTo>
                <a:lnTo>
                  <a:pt x="76" y="106"/>
                </a:lnTo>
                <a:lnTo>
                  <a:pt x="77" y="107"/>
                </a:lnTo>
                <a:lnTo>
                  <a:pt x="76" y="106"/>
                </a:lnTo>
                <a:close/>
                <a:moveTo>
                  <a:pt x="77" y="107"/>
                </a:moveTo>
                <a:cubicBezTo>
                  <a:pt x="77" y="107"/>
                  <a:pt x="77" y="107"/>
                  <a:pt x="77" y="107"/>
                </a:cubicBezTo>
                <a:lnTo>
                  <a:pt x="76" y="106"/>
                </a:lnTo>
                <a:cubicBezTo>
                  <a:pt x="76" y="106"/>
                  <a:pt x="76" y="106"/>
                  <a:pt x="76" y="106"/>
                </a:cubicBezTo>
                <a:lnTo>
                  <a:pt x="77" y="107"/>
                </a:lnTo>
                <a:close/>
                <a:moveTo>
                  <a:pt x="77" y="107"/>
                </a:moveTo>
                <a:cubicBezTo>
                  <a:pt x="77" y="108"/>
                  <a:pt x="76" y="108"/>
                  <a:pt x="76" y="108"/>
                </a:cubicBezTo>
                <a:lnTo>
                  <a:pt x="75" y="107"/>
                </a:lnTo>
                <a:cubicBezTo>
                  <a:pt x="75" y="107"/>
                  <a:pt x="76" y="106"/>
                  <a:pt x="76" y="106"/>
                </a:cubicBezTo>
                <a:lnTo>
                  <a:pt x="77" y="107"/>
                </a:lnTo>
                <a:close/>
                <a:moveTo>
                  <a:pt x="76" y="108"/>
                </a:moveTo>
                <a:cubicBezTo>
                  <a:pt x="76" y="108"/>
                  <a:pt x="76" y="109"/>
                  <a:pt x="76" y="110"/>
                </a:cubicBezTo>
                <a:lnTo>
                  <a:pt x="75" y="111"/>
                </a:lnTo>
                <a:cubicBezTo>
                  <a:pt x="74" y="109"/>
                  <a:pt x="74" y="108"/>
                  <a:pt x="75" y="107"/>
                </a:cubicBezTo>
                <a:lnTo>
                  <a:pt x="76" y="108"/>
                </a:lnTo>
                <a:close/>
                <a:moveTo>
                  <a:pt x="75" y="111"/>
                </a:moveTo>
                <a:lnTo>
                  <a:pt x="75" y="111"/>
                </a:lnTo>
                <a:lnTo>
                  <a:pt x="75" y="110"/>
                </a:lnTo>
                <a:lnTo>
                  <a:pt x="75" y="111"/>
                </a:lnTo>
                <a:close/>
                <a:moveTo>
                  <a:pt x="76" y="110"/>
                </a:moveTo>
                <a:lnTo>
                  <a:pt x="76" y="110"/>
                </a:lnTo>
                <a:lnTo>
                  <a:pt x="75" y="111"/>
                </a:lnTo>
                <a:lnTo>
                  <a:pt x="76" y="110"/>
                </a:lnTo>
                <a:close/>
                <a:moveTo>
                  <a:pt x="76" y="110"/>
                </a:moveTo>
                <a:cubicBezTo>
                  <a:pt x="76" y="110"/>
                  <a:pt x="77" y="111"/>
                  <a:pt x="77" y="111"/>
                </a:cubicBezTo>
                <a:lnTo>
                  <a:pt x="77" y="112"/>
                </a:lnTo>
                <a:cubicBezTo>
                  <a:pt x="76" y="112"/>
                  <a:pt x="75" y="111"/>
                  <a:pt x="75" y="111"/>
                </a:cubicBezTo>
                <a:lnTo>
                  <a:pt x="76" y="110"/>
                </a:lnTo>
                <a:close/>
                <a:moveTo>
                  <a:pt x="77" y="111"/>
                </a:moveTo>
                <a:cubicBezTo>
                  <a:pt x="78" y="111"/>
                  <a:pt x="78" y="111"/>
                  <a:pt x="79" y="111"/>
                </a:cubicBezTo>
                <a:lnTo>
                  <a:pt x="79" y="112"/>
                </a:lnTo>
                <a:cubicBezTo>
                  <a:pt x="78" y="113"/>
                  <a:pt x="78" y="113"/>
                  <a:pt x="77" y="112"/>
                </a:cubicBezTo>
                <a:lnTo>
                  <a:pt x="77" y="111"/>
                </a:lnTo>
                <a:close/>
                <a:moveTo>
                  <a:pt x="79" y="112"/>
                </a:moveTo>
                <a:lnTo>
                  <a:pt x="79" y="112"/>
                </a:lnTo>
                <a:close/>
                <a:moveTo>
                  <a:pt x="79" y="111"/>
                </a:moveTo>
                <a:lnTo>
                  <a:pt x="79" y="111"/>
                </a:lnTo>
                <a:lnTo>
                  <a:pt x="79" y="112"/>
                </a:lnTo>
                <a:lnTo>
                  <a:pt x="79" y="111"/>
                </a:lnTo>
                <a:close/>
                <a:moveTo>
                  <a:pt x="79" y="111"/>
                </a:moveTo>
                <a:lnTo>
                  <a:pt x="79" y="111"/>
                </a:lnTo>
                <a:lnTo>
                  <a:pt x="79" y="112"/>
                </a:lnTo>
                <a:lnTo>
                  <a:pt x="79" y="111"/>
                </a:lnTo>
                <a:close/>
                <a:moveTo>
                  <a:pt x="79" y="111"/>
                </a:moveTo>
                <a:lnTo>
                  <a:pt x="79" y="111"/>
                </a:lnTo>
                <a:lnTo>
                  <a:pt x="79" y="112"/>
                </a:lnTo>
                <a:lnTo>
                  <a:pt x="79" y="111"/>
                </a:lnTo>
                <a:close/>
                <a:moveTo>
                  <a:pt x="79" y="112"/>
                </a:moveTo>
                <a:lnTo>
                  <a:pt x="79" y="112"/>
                </a:lnTo>
                <a:close/>
                <a:moveTo>
                  <a:pt x="79" y="111"/>
                </a:moveTo>
                <a:cubicBezTo>
                  <a:pt x="79" y="111"/>
                  <a:pt x="79" y="111"/>
                  <a:pt x="79" y="111"/>
                </a:cubicBezTo>
                <a:lnTo>
                  <a:pt x="80" y="112"/>
                </a:lnTo>
                <a:cubicBezTo>
                  <a:pt x="80" y="112"/>
                  <a:pt x="80" y="112"/>
                  <a:pt x="79" y="112"/>
                </a:cubicBezTo>
                <a:lnTo>
                  <a:pt x="79" y="111"/>
                </a:lnTo>
                <a:close/>
                <a:moveTo>
                  <a:pt x="79" y="111"/>
                </a:moveTo>
                <a:cubicBezTo>
                  <a:pt x="79" y="111"/>
                  <a:pt x="79" y="111"/>
                  <a:pt x="79" y="110"/>
                </a:cubicBezTo>
                <a:lnTo>
                  <a:pt x="81" y="111"/>
                </a:lnTo>
                <a:cubicBezTo>
                  <a:pt x="80" y="112"/>
                  <a:pt x="80" y="112"/>
                  <a:pt x="80" y="112"/>
                </a:cubicBezTo>
                <a:lnTo>
                  <a:pt x="79" y="111"/>
                </a:lnTo>
                <a:close/>
                <a:moveTo>
                  <a:pt x="81" y="111"/>
                </a:moveTo>
                <a:lnTo>
                  <a:pt x="81" y="111"/>
                </a:lnTo>
                <a:lnTo>
                  <a:pt x="80" y="111"/>
                </a:lnTo>
                <a:lnTo>
                  <a:pt x="81" y="111"/>
                </a:lnTo>
                <a:close/>
                <a:moveTo>
                  <a:pt x="79" y="110"/>
                </a:moveTo>
                <a:cubicBezTo>
                  <a:pt x="80" y="110"/>
                  <a:pt x="80" y="109"/>
                  <a:pt x="80" y="108"/>
                </a:cubicBezTo>
                <a:lnTo>
                  <a:pt x="81" y="108"/>
                </a:lnTo>
                <a:cubicBezTo>
                  <a:pt x="82" y="109"/>
                  <a:pt x="81" y="110"/>
                  <a:pt x="81" y="111"/>
                </a:cubicBezTo>
                <a:lnTo>
                  <a:pt x="79" y="110"/>
                </a:lnTo>
                <a:close/>
                <a:moveTo>
                  <a:pt x="80" y="108"/>
                </a:moveTo>
                <a:cubicBezTo>
                  <a:pt x="80" y="108"/>
                  <a:pt x="80" y="108"/>
                  <a:pt x="80" y="108"/>
                </a:cubicBezTo>
                <a:lnTo>
                  <a:pt x="81" y="108"/>
                </a:lnTo>
                <a:cubicBezTo>
                  <a:pt x="81" y="108"/>
                  <a:pt x="81" y="108"/>
                  <a:pt x="81" y="108"/>
                </a:cubicBezTo>
                <a:lnTo>
                  <a:pt x="80" y="108"/>
                </a:lnTo>
                <a:close/>
                <a:moveTo>
                  <a:pt x="80" y="108"/>
                </a:moveTo>
                <a:lnTo>
                  <a:pt x="80" y="108"/>
                </a:lnTo>
                <a:close/>
                <a:moveTo>
                  <a:pt x="80" y="108"/>
                </a:moveTo>
                <a:cubicBezTo>
                  <a:pt x="79" y="108"/>
                  <a:pt x="79" y="107"/>
                  <a:pt x="79" y="107"/>
                </a:cubicBezTo>
                <a:lnTo>
                  <a:pt x="79" y="106"/>
                </a:lnTo>
                <a:cubicBezTo>
                  <a:pt x="80" y="106"/>
                  <a:pt x="81" y="107"/>
                  <a:pt x="81" y="108"/>
                </a:cubicBezTo>
                <a:lnTo>
                  <a:pt x="80" y="108"/>
                </a:lnTo>
                <a:close/>
                <a:moveTo>
                  <a:pt x="79" y="107"/>
                </a:moveTo>
                <a:cubicBezTo>
                  <a:pt x="78" y="107"/>
                  <a:pt x="78" y="107"/>
                  <a:pt x="77" y="107"/>
                </a:cubicBezTo>
                <a:lnTo>
                  <a:pt x="76" y="106"/>
                </a:lnTo>
                <a:cubicBezTo>
                  <a:pt x="77" y="105"/>
                  <a:pt x="78" y="105"/>
                  <a:pt x="79" y="106"/>
                </a:cubicBezTo>
                <a:lnTo>
                  <a:pt x="79" y="107"/>
                </a:lnTo>
                <a:close/>
                <a:moveTo>
                  <a:pt x="76" y="106"/>
                </a:moveTo>
                <a:lnTo>
                  <a:pt x="76" y="106"/>
                </a:lnTo>
                <a:lnTo>
                  <a:pt x="77" y="106"/>
                </a:lnTo>
                <a:lnTo>
                  <a:pt x="76" y="106"/>
                </a:lnTo>
                <a:close/>
                <a:moveTo>
                  <a:pt x="77" y="107"/>
                </a:moveTo>
                <a:cubicBezTo>
                  <a:pt x="77" y="107"/>
                  <a:pt x="77" y="107"/>
                  <a:pt x="77" y="107"/>
                </a:cubicBezTo>
                <a:lnTo>
                  <a:pt x="76" y="106"/>
                </a:lnTo>
                <a:cubicBezTo>
                  <a:pt x="76" y="106"/>
                  <a:pt x="76" y="106"/>
                  <a:pt x="76" y="106"/>
                </a:cubicBezTo>
                <a:lnTo>
                  <a:pt x="77" y="107"/>
                </a:lnTo>
                <a:close/>
                <a:moveTo>
                  <a:pt x="77" y="107"/>
                </a:moveTo>
                <a:lnTo>
                  <a:pt x="77" y="107"/>
                </a:lnTo>
                <a:close/>
                <a:moveTo>
                  <a:pt x="92" y="135"/>
                </a:moveTo>
                <a:lnTo>
                  <a:pt x="86" y="122"/>
                </a:lnTo>
                <a:lnTo>
                  <a:pt x="87" y="121"/>
                </a:lnTo>
                <a:lnTo>
                  <a:pt x="94" y="134"/>
                </a:lnTo>
                <a:lnTo>
                  <a:pt x="92" y="135"/>
                </a:lnTo>
                <a:close/>
                <a:moveTo>
                  <a:pt x="73" y="105"/>
                </a:moveTo>
                <a:lnTo>
                  <a:pt x="45" y="96"/>
                </a:lnTo>
                <a:lnTo>
                  <a:pt x="45" y="95"/>
                </a:lnTo>
                <a:lnTo>
                  <a:pt x="73" y="103"/>
                </a:lnTo>
                <a:lnTo>
                  <a:pt x="73" y="105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" name="Freeform 18"/>
          <p:cNvSpPr>
            <a:spLocks noEditPoints="1"/>
          </p:cNvSpPr>
          <p:nvPr/>
        </p:nvSpPr>
        <p:spPr bwMode="auto">
          <a:xfrm>
            <a:off x="2343150" y="3589735"/>
            <a:ext cx="1612900" cy="575072"/>
          </a:xfrm>
          <a:custGeom>
            <a:avLst/>
            <a:gdLst>
              <a:gd name="T0" fmla="*/ 0 w 167"/>
              <a:gd name="T1" fmla="*/ 2147483647 h 83"/>
              <a:gd name="T2" fmla="*/ 2147483647 w 167"/>
              <a:gd name="T3" fmla="*/ 2147483647 h 83"/>
              <a:gd name="T4" fmla="*/ 2147483647 w 167"/>
              <a:gd name="T5" fmla="*/ 2147483647 h 83"/>
              <a:gd name="T6" fmla="*/ 2147483647 w 167"/>
              <a:gd name="T7" fmla="*/ 2147483647 h 83"/>
              <a:gd name="T8" fmla="*/ 2147483647 w 167"/>
              <a:gd name="T9" fmla="*/ 2147483647 h 83"/>
              <a:gd name="T10" fmla="*/ 2147483647 w 167"/>
              <a:gd name="T11" fmla="*/ 2147483647 h 83"/>
              <a:gd name="T12" fmla="*/ 2147483647 w 167"/>
              <a:gd name="T13" fmla="*/ 2147483647 h 83"/>
              <a:gd name="T14" fmla="*/ 2147483647 w 167"/>
              <a:gd name="T15" fmla="*/ 2147483647 h 83"/>
              <a:gd name="T16" fmla="*/ 2147483647 w 167"/>
              <a:gd name="T17" fmla="*/ 2147483647 h 83"/>
              <a:gd name="T18" fmla="*/ 2147483647 w 167"/>
              <a:gd name="T19" fmla="*/ 2147483647 h 83"/>
              <a:gd name="T20" fmla="*/ 2147483647 w 167"/>
              <a:gd name="T21" fmla="*/ 2147483647 h 83"/>
              <a:gd name="T22" fmla="*/ 2147483647 w 167"/>
              <a:gd name="T23" fmla="*/ 2147483647 h 83"/>
              <a:gd name="T24" fmla="*/ 2147483647 w 167"/>
              <a:gd name="T25" fmla="*/ 2147483647 h 83"/>
              <a:gd name="T26" fmla="*/ 2147483647 w 167"/>
              <a:gd name="T27" fmla="*/ 2147483647 h 83"/>
              <a:gd name="T28" fmla="*/ 2147483647 w 167"/>
              <a:gd name="T29" fmla="*/ 2147483647 h 83"/>
              <a:gd name="T30" fmla="*/ 2147483647 w 167"/>
              <a:gd name="T31" fmla="*/ 2147483647 h 83"/>
              <a:gd name="T32" fmla="*/ 2147483647 w 167"/>
              <a:gd name="T33" fmla="*/ 2147483647 h 83"/>
              <a:gd name="T34" fmla="*/ 2147483647 w 167"/>
              <a:gd name="T35" fmla="*/ 2147483647 h 83"/>
              <a:gd name="T36" fmla="*/ 2147483647 w 167"/>
              <a:gd name="T37" fmla="*/ 2147483647 h 83"/>
              <a:gd name="T38" fmla="*/ 2147483647 w 167"/>
              <a:gd name="T39" fmla="*/ 0 h 83"/>
              <a:gd name="T40" fmla="*/ 0 w 167"/>
              <a:gd name="T41" fmla="*/ 2147483647 h 83"/>
              <a:gd name="T42" fmla="*/ 2147483647 w 167"/>
              <a:gd name="T43" fmla="*/ 2147483647 h 83"/>
              <a:gd name="T44" fmla="*/ 2147483647 w 167"/>
              <a:gd name="T45" fmla="*/ 2147483647 h 83"/>
              <a:gd name="T46" fmla="*/ 2147483647 w 167"/>
              <a:gd name="T47" fmla="*/ 2147483647 h 83"/>
              <a:gd name="T48" fmla="*/ 2147483647 w 167"/>
              <a:gd name="T49" fmla="*/ 2147483647 h 83"/>
              <a:gd name="T50" fmla="*/ 2147483647 w 167"/>
              <a:gd name="T51" fmla="*/ 2147483647 h 83"/>
              <a:gd name="T52" fmla="*/ 2147483647 w 167"/>
              <a:gd name="T53" fmla="*/ 2147483647 h 83"/>
              <a:gd name="T54" fmla="*/ 2147483647 w 167"/>
              <a:gd name="T55" fmla="*/ 2147483647 h 83"/>
              <a:gd name="T56" fmla="*/ 2147483647 w 167"/>
              <a:gd name="T57" fmla="*/ 2147483647 h 83"/>
              <a:gd name="T58" fmla="*/ 2147483647 w 167"/>
              <a:gd name="T59" fmla="*/ 2147483647 h 83"/>
              <a:gd name="T60" fmla="*/ 2147483647 w 167"/>
              <a:gd name="T61" fmla="*/ 2147483647 h 83"/>
              <a:gd name="T62" fmla="*/ 2147483647 w 167"/>
              <a:gd name="T63" fmla="*/ 2147483647 h 83"/>
              <a:gd name="T64" fmla="*/ 2147483647 w 167"/>
              <a:gd name="T65" fmla="*/ 2147483647 h 83"/>
              <a:gd name="T66" fmla="*/ 2147483647 w 167"/>
              <a:gd name="T67" fmla="*/ 2147483647 h 83"/>
              <a:gd name="T68" fmla="*/ 2147483647 w 167"/>
              <a:gd name="T69" fmla="*/ 2147483647 h 83"/>
              <a:gd name="T70" fmla="*/ 2147483647 w 167"/>
              <a:gd name="T71" fmla="*/ 2147483647 h 83"/>
              <a:gd name="T72" fmla="*/ 2147483647 w 167"/>
              <a:gd name="T73" fmla="*/ 2147483647 h 83"/>
              <a:gd name="T74" fmla="*/ 2147483647 w 167"/>
              <a:gd name="T75" fmla="*/ 2147483647 h 83"/>
              <a:gd name="T76" fmla="*/ 2147483647 w 167"/>
              <a:gd name="T77" fmla="*/ 2147483647 h 83"/>
              <a:gd name="T78" fmla="*/ 2147483647 w 167"/>
              <a:gd name="T79" fmla="*/ 2147483647 h 83"/>
              <a:gd name="T80" fmla="*/ 2147483647 w 167"/>
              <a:gd name="T81" fmla="*/ 2147483647 h 83"/>
              <a:gd name="T82" fmla="*/ 2147483647 w 167"/>
              <a:gd name="T83" fmla="*/ 2147483647 h 83"/>
              <a:gd name="T84" fmla="*/ 2147483647 w 167"/>
              <a:gd name="T85" fmla="*/ 2147483647 h 83"/>
              <a:gd name="T86" fmla="*/ 2147483647 w 167"/>
              <a:gd name="T87" fmla="*/ 2147483647 h 83"/>
              <a:gd name="T88" fmla="*/ 2147483647 w 167"/>
              <a:gd name="T89" fmla="*/ 2147483647 h 83"/>
              <a:gd name="T90" fmla="*/ 2147483647 w 167"/>
              <a:gd name="T91" fmla="*/ 2147483647 h 83"/>
              <a:gd name="T92" fmla="*/ 2147483647 w 167"/>
              <a:gd name="T93" fmla="*/ 2147483647 h 83"/>
              <a:gd name="T94" fmla="*/ 2147483647 w 167"/>
              <a:gd name="T95" fmla="*/ 2147483647 h 83"/>
              <a:gd name="T96" fmla="*/ 2147483647 w 167"/>
              <a:gd name="T97" fmla="*/ 2147483647 h 83"/>
              <a:gd name="T98" fmla="*/ 2147483647 w 167"/>
              <a:gd name="T99" fmla="*/ 2147483647 h 83"/>
              <a:gd name="T100" fmla="*/ 2147483647 w 167"/>
              <a:gd name="T101" fmla="*/ 2147483647 h 83"/>
              <a:gd name="T102" fmla="*/ 2147483647 w 167"/>
              <a:gd name="T103" fmla="*/ 2147483647 h 83"/>
              <a:gd name="T104" fmla="*/ 2147483647 w 167"/>
              <a:gd name="T105" fmla="*/ 2147483647 h 83"/>
              <a:gd name="T106" fmla="*/ 2147483647 w 167"/>
              <a:gd name="T107" fmla="*/ 2147483647 h 83"/>
              <a:gd name="T108" fmla="*/ 2147483647 w 167"/>
              <a:gd name="T109" fmla="*/ 2147483647 h 83"/>
              <a:gd name="T110" fmla="*/ 2147483647 w 167"/>
              <a:gd name="T111" fmla="*/ 2147483647 h 83"/>
              <a:gd name="T112" fmla="*/ 2147483647 w 167"/>
              <a:gd name="T113" fmla="*/ 2147483647 h 83"/>
              <a:gd name="T114" fmla="*/ 2147483647 w 167"/>
              <a:gd name="T115" fmla="*/ 2147483647 h 83"/>
              <a:gd name="T116" fmla="*/ 2147483647 w 167"/>
              <a:gd name="T117" fmla="*/ 2147483647 h 83"/>
              <a:gd name="T118" fmla="*/ 2147483647 w 167"/>
              <a:gd name="T119" fmla="*/ 2147483647 h 83"/>
              <a:gd name="T120" fmla="*/ 2147483647 w 167"/>
              <a:gd name="T121" fmla="*/ 2147483647 h 83"/>
              <a:gd name="T122" fmla="*/ 2147483647 w 167"/>
              <a:gd name="T123" fmla="*/ 2147483647 h 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7"/>
              <a:gd name="T187" fmla="*/ 0 h 83"/>
              <a:gd name="T188" fmla="*/ 167 w 167"/>
              <a:gd name="T189" fmla="*/ 83 h 8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7" h="83">
                <a:moveTo>
                  <a:pt x="0" y="18"/>
                </a:moveTo>
                <a:lnTo>
                  <a:pt x="53" y="58"/>
                </a:lnTo>
                <a:lnTo>
                  <a:pt x="47" y="66"/>
                </a:lnTo>
                <a:lnTo>
                  <a:pt x="36" y="68"/>
                </a:lnTo>
                <a:lnTo>
                  <a:pt x="55" y="83"/>
                </a:lnTo>
                <a:lnTo>
                  <a:pt x="66" y="83"/>
                </a:lnTo>
                <a:lnTo>
                  <a:pt x="75" y="72"/>
                </a:lnTo>
                <a:cubicBezTo>
                  <a:pt x="75" y="72"/>
                  <a:pt x="87" y="79"/>
                  <a:pt x="96" y="77"/>
                </a:cubicBezTo>
                <a:cubicBezTo>
                  <a:pt x="105" y="74"/>
                  <a:pt x="114" y="67"/>
                  <a:pt x="120" y="67"/>
                </a:cubicBezTo>
                <a:cubicBezTo>
                  <a:pt x="125" y="68"/>
                  <a:pt x="167" y="78"/>
                  <a:pt x="167" y="78"/>
                </a:cubicBezTo>
                <a:lnTo>
                  <a:pt x="132" y="54"/>
                </a:lnTo>
                <a:cubicBezTo>
                  <a:pt x="127" y="52"/>
                  <a:pt x="122" y="51"/>
                  <a:pt x="118" y="52"/>
                </a:cubicBezTo>
                <a:cubicBezTo>
                  <a:pt x="112" y="54"/>
                  <a:pt x="101" y="58"/>
                  <a:pt x="98" y="57"/>
                </a:cubicBezTo>
                <a:cubicBezTo>
                  <a:pt x="94" y="56"/>
                  <a:pt x="85" y="51"/>
                  <a:pt x="85" y="51"/>
                </a:cubicBezTo>
                <a:lnTo>
                  <a:pt x="92" y="39"/>
                </a:lnTo>
                <a:lnTo>
                  <a:pt x="90" y="27"/>
                </a:lnTo>
                <a:lnTo>
                  <a:pt x="74" y="15"/>
                </a:lnTo>
                <a:lnTo>
                  <a:pt x="74" y="29"/>
                </a:lnTo>
                <a:lnTo>
                  <a:pt x="67" y="40"/>
                </a:lnTo>
                <a:lnTo>
                  <a:pt x="24" y="0"/>
                </a:lnTo>
                <a:lnTo>
                  <a:pt x="0" y="18"/>
                </a:lnTo>
                <a:close/>
                <a:moveTo>
                  <a:pt x="8" y="20"/>
                </a:moveTo>
                <a:lnTo>
                  <a:pt x="25" y="8"/>
                </a:lnTo>
                <a:moveTo>
                  <a:pt x="17" y="22"/>
                </a:moveTo>
                <a:lnTo>
                  <a:pt x="45" y="40"/>
                </a:lnTo>
                <a:moveTo>
                  <a:pt x="22" y="17"/>
                </a:moveTo>
                <a:lnTo>
                  <a:pt x="47" y="38"/>
                </a:lnTo>
                <a:moveTo>
                  <a:pt x="29" y="12"/>
                </a:moveTo>
                <a:lnTo>
                  <a:pt x="49" y="35"/>
                </a:lnTo>
                <a:moveTo>
                  <a:pt x="57" y="52"/>
                </a:moveTo>
                <a:lnTo>
                  <a:pt x="80" y="65"/>
                </a:lnTo>
                <a:moveTo>
                  <a:pt x="63" y="48"/>
                </a:moveTo>
                <a:lnTo>
                  <a:pt x="83" y="61"/>
                </a:lnTo>
                <a:moveTo>
                  <a:pt x="66" y="44"/>
                </a:moveTo>
                <a:lnTo>
                  <a:pt x="84" y="58"/>
                </a:lnTo>
                <a:moveTo>
                  <a:pt x="96" y="63"/>
                </a:moveTo>
                <a:lnTo>
                  <a:pt x="118" y="59"/>
                </a:lnTo>
                <a:moveTo>
                  <a:pt x="137" y="67"/>
                </a:moveTo>
                <a:lnTo>
                  <a:pt x="153" y="72"/>
                </a:lnTo>
                <a:moveTo>
                  <a:pt x="49" y="73"/>
                </a:moveTo>
                <a:lnTo>
                  <a:pt x="57" y="79"/>
                </a:lnTo>
                <a:moveTo>
                  <a:pt x="59" y="63"/>
                </a:moveTo>
                <a:lnTo>
                  <a:pt x="55" y="71"/>
                </a:lnTo>
                <a:moveTo>
                  <a:pt x="68" y="71"/>
                </a:moveTo>
                <a:lnTo>
                  <a:pt x="63" y="77"/>
                </a:lnTo>
                <a:moveTo>
                  <a:pt x="80" y="24"/>
                </a:moveTo>
                <a:lnTo>
                  <a:pt x="81" y="31"/>
                </a:lnTo>
                <a:moveTo>
                  <a:pt x="87" y="28"/>
                </a:moveTo>
                <a:lnTo>
                  <a:pt x="87" y="34"/>
                </a:lnTo>
                <a:moveTo>
                  <a:pt x="77" y="35"/>
                </a:moveTo>
                <a:lnTo>
                  <a:pt x="73" y="43"/>
                </a:lnTo>
                <a:moveTo>
                  <a:pt x="83" y="39"/>
                </a:moveTo>
                <a:lnTo>
                  <a:pt x="79" y="47"/>
                </a:lnTo>
                <a:moveTo>
                  <a:pt x="123" y="59"/>
                </a:moveTo>
                <a:cubicBezTo>
                  <a:pt x="122" y="60"/>
                  <a:pt x="123" y="62"/>
                  <a:pt x="124" y="63"/>
                </a:cubicBezTo>
                <a:cubicBezTo>
                  <a:pt x="126" y="63"/>
                  <a:pt x="127" y="63"/>
                  <a:pt x="128" y="62"/>
                </a:cubicBezTo>
                <a:cubicBezTo>
                  <a:pt x="129" y="60"/>
                  <a:pt x="128" y="59"/>
                  <a:pt x="127" y="58"/>
                </a:cubicBezTo>
                <a:cubicBezTo>
                  <a:pt x="126" y="57"/>
                  <a:pt x="124" y="57"/>
                  <a:pt x="123" y="59"/>
                </a:cubicBezTo>
                <a:close/>
                <a:moveTo>
                  <a:pt x="153" y="72"/>
                </a:moveTo>
                <a:lnTo>
                  <a:pt x="140" y="65"/>
                </a:lnTo>
                <a:moveTo>
                  <a:pt x="118" y="59"/>
                </a:moveTo>
                <a:lnTo>
                  <a:pt x="91" y="69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5" name="Freeform 19"/>
          <p:cNvSpPr>
            <a:spLocks noEditPoints="1"/>
          </p:cNvSpPr>
          <p:nvPr/>
        </p:nvSpPr>
        <p:spPr bwMode="auto">
          <a:xfrm>
            <a:off x="2343150" y="3589735"/>
            <a:ext cx="1612900" cy="575072"/>
          </a:xfrm>
          <a:custGeom>
            <a:avLst/>
            <a:gdLst>
              <a:gd name="T0" fmla="*/ 0 w 167"/>
              <a:gd name="T1" fmla="*/ 2147483647 h 83"/>
              <a:gd name="T2" fmla="*/ 2147483647 w 167"/>
              <a:gd name="T3" fmla="*/ 2147483647 h 83"/>
              <a:gd name="T4" fmla="*/ 2147483647 w 167"/>
              <a:gd name="T5" fmla="*/ 2147483647 h 83"/>
              <a:gd name="T6" fmla="*/ 2147483647 w 167"/>
              <a:gd name="T7" fmla="*/ 2147483647 h 83"/>
              <a:gd name="T8" fmla="*/ 2147483647 w 167"/>
              <a:gd name="T9" fmla="*/ 2147483647 h 83"/>
              <a:gd name="T10" fmla="*/ 2147483647 w 167"/>
              <a:gd name="T11" fmla="*/ 2147483647 h 83"/>
              <a:gd name="T12" fmla="*/ 2147483647 w 167"/>
              <a:gd name="T13" fmla="*/ 2147483647 h 83"/>
              <a:gd name="T14" fmla="*/ 2147483647 w 167"/>
              <a:gd name="T15" fmla="*/ 2147483647 h 83"/>
              <a:gd name="T16" fmla="*/ 2147483647 w 167"/>
              <a:gd name="T17" fmla="*/ 2147483647 h 83"/>
              <a:gd name="T18" fmla="*/ 2147483647 w 167"/>
              <a:gd name="T19" fmla="*/ 2147483647 h 83"/>
              <a:gd name="T20" fmla="*/ 2147483647 w 167"/>
              <a:gd name="T21" fmla="*/ 2147483647 h 83"/>
              <a:gd name="T22" fmla="*/ 2147483647 w 167"/>
              <a:gd name="T23" fmla="*/ 2147483647 h 83"/>
              <a:gd name="T24" fmla="*/ 2147483647 w 167"/>
              <a:gd name="T25" fmla="*/ 2147483647 h 83"/>
              <a:gd name="T26" fmla="*/ 2147483647 w 167"/>
              <a:gd name="T27" fmla="*/ 2147483647 h 83"/>
              <a:gd name="T28" fmla="*/ 2147483647 w 167"/>
              <a:gd name="T29" fmla="*/ 2147483647 h 83"/>
              <a:gd name="T30" fmla="*/ 2147483647 w 167"/>
              <a:gd name="T31" fmla="*/ 2147483647 h 83"/>
              <a:gd name="T32" fmla="*/ 2147483647 w 167"/>
              <a:gd name="T33" fmla="*/ 2147483647 h 83"/>
              <a:gd name="T34" fmla="*/ 2147483647 w 167"/>
              <a:gd name="T35" fmla="*/ 2147483647 h 83"/>
              <a:gd name="T36" fmla="*/ 2147483647 w 167"/>
              <a:gd name="T37" fmla="*/ 2147483647 h 83"/>
              <a:gd name="T38" fmla="*/ 2147483647 w 167"/>
              <a:gd name="T39" fmla="*/ 0 h 83"/>
              <a:gd name="T40" fmla="*/ 0 w 167"/>
              <a:gd name="T41" fmla="*/ 2147483647 h 83"/>
              <a:gd name="T42" fmla="*/ 2147483647 w 167"/>
              <a:gd name="T43" fmla="*/ 2147483647 h 83"/>
              <a:gd name="T44" fmla="*/ 2147483647 w 167"/>
              <a:gd name="T45" fmla="*/ 2147483647 h 83"/>
              <a:gd name="T46" fmla="*/ 2147483647 w 167"/>
              <a:gd name="T47" fmla="*/ 2147483647 h 83"/>
              <a:gd name="T48" fmla="*/ 2147483647 w 167"/>
              <a:gd name="T49" fmla="*/ 2147483647 h 83"/>
              <a:gd name="T50" fmla="*/ 2147483647 w 167"/>
              <a:gd name="T51" fmla="*/ 2147483647 h 83"/>
              <a:gd name="T52" fmla="*/ 2147483647 w 167"/>
              <a:gd name="T53" fmla="*/ 2147483647 h 83"/>
              <a:gd name="T54" fmla="*/ 2147483647 w 167"/>
              <a:gd name="T55" fmla="*/ 2147483647 h 83"/>
              <a:gd name="T56" fmla="*/ 2147483647 w 167"/>
              <a:gd name="T57" fmla="*/ 2147483647 h 83"/>
              <a:gd name="T58" fmla="*/ 2147483647 w 167"/>
              <a:gd name="T59" fmla="*/ 2147483647 h 83"/>
              <a:gd name="T60" fmla="*/ 2147483647 w 167"/>
              <a:gd name="T61" fmla="*/ 2147483647 h 83"/>
              <a:gd name="T62" fmla="*/ 2147483647 w 167"/>
              <a:gd name="T63" fmla="*/ 2147483647 h 83"/>
              <a:gd name="T64" fmla="*/ 2147483647 w 167"/>
              <a:gd name="T65" fmla="*/ 2147483647 h 83"/>
              <a:gd name="T66" fmla="*/ 2147483647 w 167"/>
              <a:gd name="T67" fmla="*/ 2147483647 h 83"/>
              <a:gd name="T68" fmla="*/ 2147483647 w 167"/>
              <a:gd name="T69" fmla="*/ 2147483647 h 83"/>
              <a:gd name="T70" fmla="*/ 2147483647 w 167"/>
              <a:gd name="T71" fmla="*/ 2147483647 h 83"/>
              <a:gd name="T72" fmla="*/ 2147483647 w 167"/>
              <a:gd name="T73" fmla="*/ 2147483647 h 83"/>
              <a:gd name="T74" fmla="*/ 2147483647 w 167"/>
              <a:gd name="T75" fmla="*/ 2147483647 h 83"/>
              <a:gd name="T76" fmla="*/ 2147483647 w 167"/>
              <a:gd name="T77" fmla="*/ 2147483647 h 83"/>
              <a:gd name="T78" fmla="*/ 2147483647 w 167"/>
              <a:gd name="T79" fmla="*/ 2147483647 h 83"/>
              <a:gd name="T80" fmla="*/ 2147483647 w 167"/>
              <a:gd name="T81" fmla="*/ 2147483647 h 83"/>
              <a:gd name="T82" fmla="*/ 2147483647 w 167"/>
              <a:gd name="T83" fmla="*/ 2147483647 h 83"/>
              <a:gd name="T84" fmla="*/ 2147483647 w 167"/>
              <a:gd name="T85" fmla="*/ 2147483647 h 83"/>
              <a:gd name="T86" fmla="*/ 2147483647 w 167"/>
              <a:gd name="T87" fmla="*/ 2147483647 h 83"/>
              <a:gd name="T88" fmla="*/ 2147483647 w 167"/>
              <a:gd name="T89" fmla="*/ 2147483647 h 83"/>
              <a:gd name="T90" fmla="*/ 2147483647 w 167"/>
              <a:gd name="T91" fmla="*/ 2147483647 h 83"/>
              <a:gd name="T92" fmla="*/ 2147483647 w 167"/>
              <a:gd name="T93" fmla="*/ 2147483647 h 83"/>
              <a:gd name="T94" fmla="*/ 2147483647 w 167"/>
              <a:gd name="T95" fmla="*/ 2147483647 h 83"/>
              <a:gd name="T96" fmla="*/ 2147483647 w 167"/>
              <a:gd name="T97" fmla="*/ 2147483647 h 83"/>
              <a:gd name="T98" fmla="*/ 2147483647 w 167"/>
              <a:gd name="T99" fmla="*/ 2147483647 h 83"/>
              <a:gd name="T100" fmla="*/ 2147483647 w 167"/>
              <a:gd name="T101" fmla="*/ 2147483647 h 83"/>
              <a:gd name="T102" fmla="*/ 2147483647 w 167"/>
              <a:gd name="T103" fmla="*/ 2147483647 h 83"/>
              <a:gd name="T104" fmla="*/ 2147483647 w 167"/>
              <a:gd name="T105" fmla="*/ 2147483647 h 83"/>
              <a:gd name="T106" fmla="*/ 2147483647 w 167"/>
              <a:gd name="T107" fmla="*/ 2147483647 h 83"/>
              <a:gd name="T108" fmla="*/ 2147483647 w 167"/>
              <a:gd name="T109" fmla="*/ 2147483647 h 83"/>
              <a:gd name="T110" fmla="*/ 2147483647 w 167"/>
              <a:gd name="T111" fmla="*/ 2147483647 h 83"/>
              <a:gd name="T112" fmla="*/ 2147483647 w 167"/>
              <a:gd name="T113" fmla="*/ 2147483647 h 83"/>
              <a:gd name="T114" fmla="*/ 2147483647 w 167"/>
              <a:gd name="T115" fmla="*/ 2147483647 h 83"/>
              <a:gd name="T116" fmla="*/ 2147483647 w 167"/>
              <a:gd name="T117" fmla="*/ 2147483647 h 83"/>
              <a:gd name="T118" fmla="*/ 2147483647 w 167"/>
              <a:gd name="T119" fmla="*/ 2147483647 h 83"/>
              <a:gd name="T120" fmla="*/ 2147483647 w 167"/>
              <a:gd name="T121" fmla="*/ 2147483647 h 83"/>
              <a:gd name="T122" fmla="*/ 2147483647 w 167"/>
              <a:gd name="T123" fmla="*/ 2147483647 h 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7"/>
              <a:gd name="T187" fmla="*/ 0 h 83"/>
              <a:gd name="T188" fmla="*/ 167 w 167"/>
              <a:gd name="T189" fmla="*/ 83 h 8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7" h="83">
                <a:moveTo>
                  <a:pt x="0" y="18"/>
                </a:moveTo>
                <a:lnTo>
                  <a:pt x="53" y="58"/>
                </a:lnTo>
                <a:lnTo>
                  <a:pt x="47" y="66"/>
                </a:lnTo>
                <a:lnTo>
                  <a:pt x="36" y="68"/>
                </a:lnTo>
                <a:lnTo>
                  <a:pt x="55" y="83"/>
                </a:lnTo>
                <a:lnTo>
                  <a:pt x="66" y="83"/>
                </a:lnTo>
                <a:lnTo>
                  <a:pt x="75" y="72"/>
                </a:lnTo>
                <a:cubicBezTo>
                  <a:pt x="75" y="72"/>
                  <a:pt x="87" y="79"/>
                  <a:pt x="96" y="77"/>
                </a:cubicBezTo>
                <a:cubicBezTo>
                  <a:pt x="105" y="74"/>
                  <a:pt x="114" y="67"/>
                  <a:pt x="120" y="67"/>
                </a:cubicBezTo>
                <a:cubicBezTo>
                  <a:pt x="125" y="68"/>
                  <a:pt x="167" y="78"/>
                  <a:pt x="167" y="78"/>
                </a:cubicBezTo>
                <a:lnTo>
                  <a:pt x="132" y="54"/>
                </a:lnTo>
                <a:cubicBezTo>
                  <a:pt x="127" y="52"/>
                  <a:pt x="122" y="51"/>
                  <a:pt x="118" y="52"/>
                </a:cubicBezTo>
                <a:cubicBezTo>
                  <a:pt x="112" y="54"/>
                  <a:pt x="101" y="58"/>
                  <a:pt x="98" y="57"/>
                </a:cubicBezTo>
                <a:cubicBezTo>
                  <a:pt x="94" y="56"/>
                  <a:pt x="85" y="51"/>
                  <a:pt x="85" y="51"/>
                </a:cubicBezTo>
                <a:lnTo>
                  <a:pt x="92" y="39"/>
                </a:lnTo>
                <a:lnTo>
                  <a:pt x="90" y="27"/>
                </a:lnTo>
                <a:lnTo>
                  <a:pt x="74" y="15"/>
                </a:lnTo>
                <a:lnTo>
                  <a:pt x="74" y="29"/>
                </a:lnTo>
                <a:lnTo>
                  <a:pt x="67" y="40"/>
                </a:lnTo>
                <a:lnTo>
                  <a:pt x="24" y="0"/>
                </a:lnTo>
                <a:lnTo>
                  <a:pt x="0" y="18"/>
                </a:lnTo>
                <a:close/>
                <a:moveTo>
                  <a:pt x="8" y="20"/>
                </a:moveTo>
                <a:lnTo>
                  <a:pt x="25" y="8"/>
                </a:lnTo>
                <a:moveTo>
                  <a:pt x="17" y="22"/>
                </a:moveTo>
                <a:lnTo>
                  <a:pt x="45" y="40"/>
                </a:lnTo>
                <a:moveTo>
                  <a:pt x="22" y="17"/>
                </a:moveTo>
                <a:lnTo>
                  <a:pt x="47" y="38"/>
                </a:lnTo>
                <a:moveTo>
                  <a:pt x="29" y="12"/>
                </a:moveTo>
                <a:lnTo>
                  <a:pt x="49" y="35"/>
                </a:lnTo>
                <a:moveTo>
                  <a:pt x="57" y="52"/>
                </a:moveTo>
                <a:lnTo>
                  <a:pt x="80" y="65"/>
                </a:lnTo>
                <a:moveTo>
                  <a:pt x="63" y="48"/>
                </a:moveTo>
                <a:lnTo>
                  <a:pt x="83" y="61"/>
                </a:lnTo>
                <a:moveTo>
                  <a:pt x="66" y="44"/>
                </a:moveTo>
                <a:lnTo>
                  <a:pt x="84" y="58"/>
                </a:lnTo>
                <a:moveTo>
                  <a:pt x="96" y="63"/>
                </a:moveTo>
                <a:lnTo>
                  <a:pt x="118" y="59"/>
                </a:lnTo>
                <a:moveTo>
                  <a:pt x="137" y="67"/>
                </a:moveTo>
                <a:lnTo>
                  <a:pt x="153" y="72"/>
                </a:lnTo>
                <a:moveTo>
                  <a:pt x="49" y="73"/>
                </a:moveTo>
                <a:lnTo>
                  <a:pt x="57" y="79"/>
                </a:lnTo>
                <a:moveTo>
                  <a:pt x="59" y="63"/>
                </a:moveTo>
                <a:lnTo>
                  <a:pt x="55" y="71"/>
                </a:lnTo>
                <a:moveTo>
                  <a:pt x="68" y="71"/>
                </a:moveTo>
                <a:lnTo>
                  <a:pt x="63" y="77"/>
                </a:lnTo>
                <a:moveTo>
                  <a:pt x="80" y="24"/>
                </a:moveTo>
                <a:lnTo>
                  <a:pt x="81" y="31"/>
                </a:lnTo>
                <a:moveTo>
                  <a:pt x="87" y="28"/>
                </a:moveTo>
                <a:lnTo>
                  <a:pt x="87" y="34"/>
                </a:lnTo>
                <a:moveTo>
                  <a:pt x="77" y="35"/>
                </a:moveTo>
                <a:lnTo>
                  <a:pt x="73" y="43"/>
                </a:lnTo>
                <a:moveTo>
                  <a:pt x="83" y="39"/>
                </a:moveTo>
                <a:lnTo>
                  <a:pt x="79" y="47"/>
                </a:lnTo>
                <a:moveTo>
                  <a:pt x="123" y="59"/>
                </a:moveTo>
                <a:cubicBezTo>
                  <a:pt x="122" y="60"/>
                  <a:pt x="123" y="62"/>
                  <a:pt x="124" y="63"/>
                </a:cubicBezTo>
                <a:cubicBezTo>
                  <a:pt x="126" y="63"/>
                  <a:pt x="127" y="63"/>
                  <a:pt x="128" y="62"/>
                </a:cubicBezTo>
                <a:cubicBezTo>
                  <a:pt x="129" y="60"/>
                  <a:pt x="128" y="59"/>
                  <a:pt x="127" y="58"/>
                </a:cubicBezTo>
                <a:cubicBezTo>
                  <a:pt x="126" y="57"/>
                  <a:pt x="124" y="57"/>
                  <a:pt x="123" y="59"/>
                </a:cubicBezTo>
                <a:close/>
                <a:moveTo>
                  <a:pt x="153" y="72"/>
                </a:moveTo>
                <a:lnTo>
                  <a:pt x="140" y="65"/>
                </a:lnTo>
                <a:moveTo>
                  <a:pt x="118" y="59"/>
                </a:moveTo>
                <a:lnTo>
                  <a:pt x="91" y="69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6" name="Freeform 20"/>
          <p:cNvSpPr>
            <a:spLocks noEditPoints="1"/>
          </p:cNvSpPr>
          <p:nvPr/>
        </p:nvSpPr>
        <p:spPr bwMode="auto">
          <a:xfrm>
            <a:off x="3676650" y="4025504"/>
            <a:ext cx="1639888" cy="483394"/>
          </a:xfrm>
          <a:custGeom>
            <a:avLst/>
            <a:gdLst>
              <a:gd name="T0" fmla="*/ 0 w 170"/>
              <a:gd name="T1" fmla="*/ 2147483647 h 70"/>
              <a:gd name="T2" fmla="*/ 2147483647 w 170"/>
              <a:gd name="T3" fmla="*/ 2147483647 h 70"/>
              <a:gd name="T4" fmla="*/ 2147483647 w 170"/>
              <a:gd name="T5" fmla="*/ 2147483647 h 70"/>
              <a:gd name="T6" fmla="*/ 2147483647 w 170"/>
              <a:gd name="T7" fmla="*/ 2147483647 h 70"/>
              <a:gd name="T8" fmla="*/ 2147483647 w 170"/>
              <a:gd name="T9" fmla="*/ 2147483647 h 70"/>
              <a:gd name="T10" fmla="*/ 2147483647 w 170"/>
              <a:gd name="T11" fmla="*/ 2147483647 h 70"/>
              <a:gd name="T12" fmla="*/ 2147483647 w 170"/>
              <a:gd name="T13" fmla="*/ 2147483647 h 70"/>
              <a:gd name="T14" fmla="*/ 2147483647 w 170"/>
              <a:gd name="T15" fmla="*/ 2147483647 h 70"/>
              <a:gd name="T16" fmla="*/ 2147483647 w 170"/>
              <a:gd name="T17" fmla="*/ 2147483647 h 70"/>
              <a:gd name="T18" fmla="*/ 2147483647 w 170"/>
              <a:gd name="T19" fmla="*/ 0 h 70"/>
              <a:gd name="T20" fmla="*/ 2147483647 w 170"/>
              <a:gd name="T21" fmla="*/ 2147483647 h 70"/>
              <a:gd name="T22" fmla="*/ 2147483647 w 170"/>
              <a:gd name="T23" fmla="*/ 2147483647 h 70"/>
              <a:gd name="T24" fmla="*/ 2147483647 w 170"/>
              <a:gd name="T25" fmla="*/ 2147483647 h 70"/>
              <a:gd name="T26" fmla="*/ 2147483647 w 170"/>
              <a:gd name="T27" fmla="*/ 2147483647 h 70"/>
              <a:gd name="T28" fmla="*/ 2147483647 w 170"/>
              <a:gd name="T29" fmla="*/ 2147483647 h 70"/>
              <a:gd name="T30" fmla="*/ 2147483647 w 170"/>
              <a:gd name="T31" fmla="*/ 2147483647 h 70"/>
              <a:gd name="T32" fmla="*/ 2147483647 w 170"/>
              <a:gd name="T33" fmla="*/ 2147483647 h 70"/>
              <a:gd name="T34" fmla="*/ 2147483647 w 170"/>
              <a:gd name="T35" fmla="*/ 2147483647 h 70"/>
              <a:gd name="T36" fmla="*/ 2147483647 w 170"/>
              <a:gd name="T37" fmla="*/ 2147483647 h 70"/>
              <a:gd name="T38" fmla="*/ 2147483647 w 170"/>
              <a:gd name="T39" fmla="*/ 2147483647 h 70"/>
              <a:gd name="T40" fmla="*/ 0 w 170"/>
              <a:gd name="T41" fmla="*/ 2147483647 h 70"/>
              <a:gd name="T42" fmla="*/ 2147483647 w 170"/>
              <a:gd name="T43" fmla="*/ 2147483647 h 70"/>
              <a:gd name="T44" fmla="*/ 2147483647 w 170"/>
              <a:gd name="T45" fmla="*/ 2147483647 h 70"/>
              <a:gd name="T46" fmla="*/ 2147483647 w 170"/>
              <a:gd name="T47" fmla="*/ 2147483647 h 70"/>
              <a:gd name="T48" fmla="*/ 2147483647 w 170"/>
              <a:gd name="T49" fmla="*/ 2147483647 h 70"/>
              <a:gd name="T50" fmla="*/ 2147483647 w 170"/>
              <a:gd name="T51" fmla="*/ 2147483647 h 70"/>
              <a:gd name="T52" fmla="*/ 2147483647 w 170"/>
              <a:gd name="T53" fmla="*/ 2147483647 h 70"/>
              <a:gd name="T54" fmla="*/ 2147483647 w 170"/>
              <a:gd name="T55" fmla="*/ 2147483647 h 70"/>
              <a:gd name="T56" fmla="*/ 2147483647 w 170"/>
              <a:gd name="T57" fmla="*/ 2147483647 h 70"/>
              <a:gd name="T58" fmla="*/ 2147483647 w 170"/>
              <a:gd name="T59" fmla="*/ 2147483647 h 70"/>
              <a:gd name="T60" fmla="*/ 2147483647 w 170"/>
              <a:gd name="T61" fmla="*/ 2147483647 h 70"/>
              <a:gd name="T62" fmla="*/ 2147483647 w 170"/>
              <a:gd name="T63" fmla="*/ 2147483647 h 70"/>
              <a:gd name="T64" fmla="*/ 2147483647 w 170"/>
              <a:gd name="T65" fmla="*/ 2147483647 h 70"/>
              <a:gd name="T66" fmla="*/ 2147483647 w 170"/>
              <a:gd name="T67" fmla="*/ 2147483647 h 70"/>
              <a:gd name="T68" fmla="*/ 2147483647 w 170"/>
              <a:gd name="T69" fmla="*/ 2147483647 h 70"/>
              <a:gd name="T70" fmla="*/ 2147483647 w 170"/>
              <a:gd name="T71" fmla="*/ 2147483647 h 70"/>
              <a:gd name="T72" fmla="*/ 2147483647 w 170"/>
              <a:gd name="T73" fmla="*/ 2147483647 h 70"/>
              <a:gd name="T74" fmla="*/ 2147483647 w 170"/>
              <a:gd name="T75" fmla="*/ 2147483647 h 70"/>
              <a:gd name="T76" fmla="*/ 2147483647 w 170"/>
              <a:gd name="T77" fmla="*/ 2147483647 h 70"/>
              <a:gd name="T78" fmla="*/ 2147483647 w 170"/>
              <a:gd name="T79" fmla="*/ 2147483647 h 70"/>
              <a:gd name="T80" fmla="*/ 2147483647 w 170"/>
              <a:gd name="T81" fmla="*/ 2147483647 h 70"/>
              <a:gd name="T82" fmla="*/ 2147483647 w 170"/>
              <a:gd name="T83" fmla="*/ 2147483647 h 70"/>
              <a:gd name="T84" fmla="*/ 2147483647 w 170"/>
              <a:gd name="T85" fmla="*/ 2147483647 h 70"/>
              <a:gd name="T86" fmla="*/ 2147483647 w 170"/>
              <a:gd name="T87" fmla="*/ 2147483647 h 70"/>
              <a:gd name="T88" fmla="*/ 2147483647 w 170"/>
              <a:gd name="T89" fmla="*/ 2147483647 h 70"/>
              <a:gd name="T90" fmla="*/ 2147483647 w 170"/>
              <a:gd name="T91" fmla="*/ 2147483647 h 70"/>
              <a:gd name="T92" fmla="*/ 2147483647 w 170"/>
              <a:gd name="T93" fmla="*/ 2147483647 h 70"/>
              <a:gd name="T94" fmla="*/ 2147483647 w 170"/>
              <a:gd name="T95" fmla="*/ 2147483647 h 70"/>
              <a:gd name="T96" fmla="*/ 2147483647 w 170"/>
              <a:gd name="T97" fmla="*/ 2147483647 h 70"/>
              <a:gd name="T98" fmla="*/ 2147483647 w 170"/>
              <a:gd name="T99" fmla="*/ 2147483647 h 70"/>
              <a:gd name="T100" fmla="*/ 2147483647 w 170"/>
              <a:gd name="T101" fmla="*/ 2147483647 h 70"/>
              <a:gd name="T102" fmla="*/ 2147483647 w 170"/>
              <a:gd name="T103" fmla="*/ 2147483647 h 70"/>
              <a:gd name="T104" fmla="*/ 2147483647 w 170"/>
              <a:gd name="T105" fmla="*/ 2147483647 h 70"/>
              <a:gd name="T106" fmla="*/ 2147483647 w 170"/>
              <a:gd name="T107" fmla="*/ 2147483647 h 70"/>
              <a:gd name="T108" fmla="*/ 2147483647 w 170"/>
              <a:gd name="T109" fmla="*/ 2147483647 h 70"/>
              <a:gd name="T110" fmla="*/ 2147483647 w 170"/>
              <a:gd name="T111" fmla="*/ 2147483647 h 70"/>
              <a:gd name="T112" fmla="*/ 2147483647 w 170"/>
              <a:gd name="T113" fmla="*/ 2147483647 h 70"/>
              <a:gd name="T114" fmla="*/ 2147483647 w 170"/>
              <a:gd name="T115" fmla="*/ 2147483647 h 70"/>
              <a:gd name="T116" fmla="*/ 2147483647 w 170"/>
              <a:gd name="T117" fmla="*/ 2147483647 h 70"/>
              <a:gd name="T118" fmla="*/ 2147483647 w 170"/>
              <a:gd name="T119" fmla="*/ 2147483647 h 70"/>
              <a:gd name="T120" fmla="*/ 2147483647 w 170"/>
              <a:gd name="T121" fmla="*/ 2147483647 h 70"/>
              <a:gd name="T122" fmla="*/ 2147483647 w 170"/>
              <a:gd name="T123" fmla="*/ 2147483647 h 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0"/>
              <a:gd name="T187" fmla="*/ 0 h 70"/>
              <a:gd name="T188" fmla="*/ 170 w 170"/>
              <a:gd name="T189" fmla="*/ 70 h 7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0" h="70">
                <a:moveTo>
                  <a:pt x="0" y="50"/>
                </a:moveTo>
                <a:lnTo>
                  <a:pt x="67" y="51"/>
                </a:lnTo>
                <a:lnTo>
                  <a:pt x="66" y="61"/>
                </a:lnTo>
                <a:lnTo>
                  <a:pt x="59" y="69"/>
                </a:lnTo>
                <a:lnTo>
                  <a:pt x="83" y="70"/>
                </a:lnTo>
                <a:lnTo>
                  <a:pt x="92" y="63"/>
                </a:lnTo>
                <a:lnTo>
                  <a:pt x="92" y="49"/>
                </a:lnTo>
                <a:cubicBezTo>
                  <a:pt x="92" y="49"/>
                  <a:pt x="107" y="48"/>
                  <a:pt x="112" y="41"/>
                </a:cubicBezTo>
                <a:cubicBezTo>
                  <a:pt x="118" y="34"/>
                  <a:pt x="121" y="22"/>
                  <a:pt x="126" y="20"/>
                </a:cubicBezTo>
                <a:cubicBezTo>
                  <a:pt x="131" y="17"/>
                  <a:pt x="170" y="0"/>
                  <a:pt x="170" y="0"/>
                </a:cubicBezTo>
                <a:lnTo>
                  <a:pt x="128" y="2"/>
                </a:lnTo>
                <a:cubicBezTo>
                  <a:pt x="123" y="3"/>
                  <a:pt x="118" y="5"/>
                  <a:pt x="116" y="8"/>
                </a:cubicBezTo>
                <a:cubicBezTo>
                  <a:pt x="112" y="13"/>
                  <a:pt x="105" y="23"/>
                  <a:pt x="102" y="24"/>
                </a:cubicBezTo>
                <a:cubicBezTo>
                  <a:pt x="98" y="25"/>
                  <a:pt x="88" y="26"/>
                  <a:pt x="88" y="26"/>
                </a:cubicBezTo>
                <a:lnTo>
                  <a:pt x="87" y="13"/>
                </a:lnTo>
                <a:lnTo>
                  <a:pt x="78" y="4"/>
                </a:lnTo>
                <a:lnTo>
                  <a:pt x="58" y="4"/>
                </a:lnTo>
                <a:lnTo>
                  <a:pt x="66" y="15"/>
                </a:lnTo>
                <a:lnTo>
                  <a:pt x="67" y="29"/>
                </a:lnTo>
                <a:lnTo>
                  <a:pt x="9" y="22"/>
                </a:lnTo>
                <a:lnTo>
                  <a:pt x="0" y="50"/>
                </a:lnTo>
                <a:close/>
                <a:moveTo>
                  <a:pt x="8" y="46"/>
                </a:moveTo>
                <a:lnTo>
                  <a:pt x="14" y="27"/>
                </a:lnTo>
                <a:moveTo>
                  <a:pt x="16" y="43"/>
                </a:moveTo>
                <a:lnTo>
                  <a:pt x="50" y="41"/>
                </a:lnTo>
                <a:moveTo>
                  <a:pt x="17" y="36"/>
                </a:moveTo>
                <a:lnTo>
                  <a:pt x="49" y="38"/>
                </a:lnTo>
                <a:moveTo>
                  <a:pt x="20" y="28"/>
                </a:moveTo>
                <a:lnTo>
                  <a:pt x="50" y="35"/>
                </a:lnTo>
                <a:moveTo>
                  <a:pt x="66" y="43"/>
                </a:moveTo>
                <a:lnTo>
                  <a:pt x="92" y="41"/>
                </a:lnTo>
                <a:moveTo>
                  <a:pt x="68" y="38"/>
                </a:moveTo>
                <a:lnTo>
                  <a:pt x="92" y="35"/>
                </a:lnTo>
                <a:moveTo>
                  <a:pt x="69" y="32"/>
                </a:moveTo>
                <a:lnTo>
                  <a:pt x="92" y="33"/>
                </a:lnTo>
                <a:moveTo>
                  <a:pt x="105" y="30"/>
                </a:moveTo>
                <a:lnTo>
                  <a:pt x="120" y="13"/>
                </a:lnTo>
                <a:moveTo>
                  <a:pt x="140" y="9"/>
                </a:moveTo>
                <a:lnTo>
                  <a:pt x="156" y="4"/>
                </a:lnTo>
                <a:moveTo>
                  <a:pt x="72" y="65"/>
                </a:moveTo>
                <a:lnTo>
                  <a:pt x="82" y="65"/>
                </a:lnTo>
                <a:moveTo>
                  <a:pt x="74" y="52"/>
                </a:moveTo>
                <a:lnTo>
                  <a:pt x="75" y="60"/>
                </a:lnTo>
                <a:moveTo>
                  <a:pt x="86" y="53"/>
                </a:moveTo>
                <a:lnTo>
                  <a:pt x="86" y="61"/>
                </a:lnTo>
                <a:moveTo>
                  <a:pt x="68" y="7"/>
                </a:moveTo>
                <a:lnTo>
                  <a:pt x="73" y="13"/>
                </a:lnTo>
                <a:moveTo>
                  <a:pt x="76" y="7"/>
                </a:moveTo>
                <a:lnTo>
                  <a:pt x="80" y="12"/>
                </a:lnTo>
                <a:moveTo>
                  <a:pt x="73" y="18"/>
                </a:moveTo>
                <a:lnTo>
                  <a:pt x="74" y="28"/>
                </a:lnTo>
                <a:moveTo>
                  <a:pt x="80" y="18"/>
                </a:moveTo>
                <a:lnTo>
                  <a:pt x="81" y="27"/>
                </a:lnTo>
                <a:moveTo>
                  <a:pt x="124" y="10"/>
                </a:moveTo>
                <a:cubicBezTo>
                  <a:pt x="124" y="12"/>
                  <a:pt x="125" y="13"/>
                  <a:pt x="127" y="13"/>
                </a:cubicBezTo>
                <a:cubicBezTo>
                  <a:pt x="128" y="13"/>
                  <a:pt x="129" y="11"/>
                  <a:pt x="129" y="10"/>
                </a:cubicBezTo>
                <a:cubicBezTo>
                  <a:pt x="129" y="8"/>
                  <a:pt x="128" y="7"/>
                  <a:pt x="126" y="7"/>
                </a:cubicBezTo>
                <a:cubicBezTo>
                  <a:pt x="125" y="8"/>
                  <a:pt x="123" y="9"/>
                  <a:pt x="124" y="10"/>
                </a:cubicBezTo>
                <a:close/>
                <a:moveTo>
                  <a:pt x="155" y="4"/>
                </a:moveTo>
                <a:lnTo>
                  <a:pt x="141" y="6"/>
                </a:lnTo>
                <a:moveTo>
                  <a:pt x="120" y="13"/>
                </a:moveTo>
                <a:lnTo>
                  <a:pt x="103" y="37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7" name="Freeform 21"/>
          <p:cNvSpPr>
            <a:spLocks noEditPoints="1"/>
          </p:cNvSpPr>
          <p:nvPr/>
        </p:nvSpPr>
        <p:spPr bwMode="auto">
          <a:xfrm>
            <a:off x="3667126" y="4019550"/>
            <a:ext cx="1649413" cy="496491"/>
          </a:xfrm>
          <a:custGeom>
            <a:avLst/>
            <a:gdLst>
              <a:gd name="T0" fmla="*/ 2147483647 w 171"/>
              <a:gd name="T1" fmla="*/ 2147483647 h 72"/>
              <a:gd name="T2" fmla="*/ 2147483647 w 171"/>
              <a:gd name="T3" fmla="*/ 2147483647 h 72"/>
              <a:gd name="T4" fmla="*/ 2147483647 w 171"/>
              <a:gd name="T5" fmla="*/ 2147483647 h 72"/>
              <a:gd name="T6" fmla="*/ 2147483647 w 171"/>
              <a:gd name="T7" fmla="*/ 2147483647 h 72"/>
              <a:gd name="T8" fmla="*/ 2147483647 w 171"/>
              <a:gd name="T9" fmla="*/ 2147483647 h 72"/>
              <a:gd name="T10" fmla="*/ 2147483647 w 171"/>
              <a:gd name="T11" fmla="*/ 2147483647 h 72"/>
              <a:gd name="T12" fmla="*/ 2147483647 w 171"/>
              <a:gd name="T13" fmla="*/ 2147483647 h 72"/>
              <a:gd name="T14" fmla="*/ 2147483647 w 171"/>
              <a:gd name="T15" fmla="*/ 2147483647 h 72"/>
              <a:gd name="T16" fmla="*/ 2147483647 w 171"/>
              <a:gd name="T17" fmla="*/ 2147483647 h 72"/>
              <a:gd name="T18" fmla="*/ 2147483647 w 171"/>
              <a:gd name="T19" fmla="*/ 2147483647 h 72"/>
              <a:gd name="T20" fmla="*/ 2147483647 w 171"/>
              <a:gd name="T21" fmla="*/ 2147483647 h 72"/>
              <a:gd name="T22" fmla="*/ 2147483647 w 171"/>
              <a:gd name="T23" fmla="*/ 2147483647 h 72"/>
              <a:gd name="T24" fmla="*/ 2147483647 w 171"/>
              <a:gd name="T25" fmla="*/ 0 h 72"/>
              <a:gd name="T26" fmla="*/ 2147483647 w 171"/>
              <a:gd name="T27" fmla="*/ 0 h 72"/>
              <a:gd name="T28" fmla="*/ 2147483647 w 171"/>
              <a:gd name="T29" fmla="*/ 2147483647 h 72"/>
              <a:gd name="T30" fmla="*/ 2147483647 w 171"/>
              <a:gd name="T31" fmla="*/ 2147483647 h 72"/>
              <a:gd name="T32" fmla="*/ 2147483647 w 171"/>
              <a:gd name="T33" fmla="*/ 2147483647 h 72"/>
              <a:gd name="T34" fmla="*/ 2147483647 w 171"/>
              <a:gd name="T35" fmla="*/ 2147483647 h 72"/>
              <a:gd name="T36" fmla="*/ 2147483647 w 171"/>
              <a:gd name="T37" fmla="*/ 2147483647 h 72"/>
              <a:gd name="T38" fmla="*/ 2147483647 w 171"/>
              <a:gd name="T39" fmla="*/ 2147483647 h 72"/>
              <a:gd name="T40" fmla="*/ 2147483647 w 171"/>
              <a:gd name="T41" fmla="*/ 2147483647 h 72"/>
              <a:gd name="T42" fmla="*/ 2147483647 w 171"/>
              <a:gd name="T43" fmla="*/ 2147483647 h 72"/>
              <a:gd name="T44" fmla="*/ 2147483647 w 171"/>
              <a:gd name="T45" fmla="*/ 2147483647 h 72"/>
              <a:gd name="T46" fmla="*/ 2147483647 w 171"/>
              <a:gd name="T47" fmla="*/ 2147483647 h 72"/>
              <a:gd name="T48" fmla="*/ 2147483647 w 171"/>
              <a:gd name="T49" fmla="*/ 2147483647 h 72"/>
              <a:gd name="T50" fmla="*/ 2147483647 w 171"/>
              <a:gd name="T51" fmla="*/ 2147483647 h 72"/>
              <a:gd name="T52" fmla="*/ 2147483647 w 171"/>
              <a:gd name="T53" fmla="*/ 2147483647 h 72"/>
              <a:gd name="T54" fmla="*/ 2147483647 w 171"/>
              <a:gd name="T55" fmla="*/ 2147483647 h 72"/>
              <a:gd name="T56" fmla="*/ 0 w 171"/>
              <a:gd name="T57" fmla="*/ 2147483647 h 72"/>
              <a:gd name="T58" fmla="*/ 2147483647 w 171"/>
              <a:gd name="T59" fmla="*/ 2147483647 h 72"/>
              <a:gd name="T60" fmla="*/ 2147483647 w 171"/>
              <a:gd name="T61" fmla="*/ 2147483647 h 72"/>
              <a:gd name="T62" fmla="*/ 2147483647 w 171"/>
              <a:gd name="T63" fmla="*/ 2147483647 h 72"/>
              <a:gd name="T64" fmla="*/ 2147483647 w 171"/>
              <a:gd name="T65" fmla="*/ 2147483647 h 72"/>
              <a:gd name="T66" fmla="*/ 2147483647 w 171"/>
              <a:gd name="T67" fmla="*/ 2147483647 h 72"/>
              <a:gd name="T68" fmla="*/ 2147483647 w 171"/>
              <a:gd name="T69" fmla="*/ 2147483647 h 72"/>
              <a:gd name="T70" fmla="*/ 2147483647 w 171"/>
              <a:gd name="T71" fmla="*/ 2147483647 h 72"/>
              <a:gd name="T72" fmla="*/ 2147483647 w 171"/>
              <a:gd name="T73" fmla="*/ 2147483647 h 72"/>
              <a:gd name="T74" fmla="*/ 2147483647 w 171"/>
              <a:gd name="T75" fmla="*/ 2147483647 h 72"/>
              <a:gd name="T76" fmla="*/ 2147483647 w 171"/>
              <a:gd name="T77" fmla="*/ 2147483647 h 72"/>
              <a:gd name="T78" fmla="*/ 2147483647 w 171"/>
              <a:gd name="T79" fmla="*/ 2147483647 h 72"/>
              <a:gd name="T80" fmla="*/ 2147483647 w 171"/>
              <a:gd name="T81" fmla="*/ 2147483647 h 72"/>
              <a:gd name="T82" fmla="*/ 2147483647 w 171"/>
              <a:gd name="T83" fmla="*/ 2147483647 h 72"/>
              <a:gd name="T84" fmla="*/ 2147483647 w 171"/>
              <a:gd name="T85" fmla="*/ 2147483647 h 72"/>
              <a:gd name="T86" fmla="*/ 2147483647 w 171"/>
              <a:gd name="T87" fmla="*/ 2147483647 h 72"/>
              <a:gd name="T88" fmla="*/ 2147483647 w 171"/>
              <a:gd name="T89" fmla="*/ 2147483647 h 72"/>
              <a:gd name="T90" fmla="*/ 2147483647 w 171"/>
              <a:gd name="T91" fmla="*/ 2147483647 h 72"/>
              <a:gd name="T92" fmla="*/ 2147483647 w 171"/>
              <a:gd name="T93" fmla="*/ 2147483647 h 72"/>
              <a:gd name="T94" fmla="*/ 2147483647 w 171"/>
              <a:gd name="T95" fmla="*/ 2147483647 h 72"/>
              <a:gd name="T96" fmla="*/ 2147483647 w 171"/>
              <a:gd name="T97" fmla="*/ 2147483647 h 72"/>
              <a:gd name="T98" fmla="*/ 2147483647 w 171"/>
              <a:gd name="T99" fmla="*/ 2147483647 h 72"/>
              <a:gd name="T100" fmla="*/ 2147483647 w 171"/>
              <a:gd name="T101" fmla="*/ 2147483647 h 72"/>
              <a:gd name="T102" fmla="*/ 2147483647 w 171"/>
              <a:gd name="T103" fmla="*/ 2147483647 h 72"/>
              <a:gd name="T104" fmla="*/ 2147483647 w 171"/>
              <a:gd name="T105" fmla="*/ 2147483647 h 72"/>
              <a:gd name="T106" fmla="*/ 2147483647 w 171"/>
              <a:gd name="T107" fmla="*/ 2147483647 h 72"/>
              <a:gd name="T108" fmla="*/ 2147483647 w 171"/>
              <a:gd name="T109" fmla="*/ 2147483647 h 72"/>
              <a:gd name="T110" fmla="*/ 2147483647 w 171"/>
              <a:gd name="T111" fmla="*/ 2147483647 h 72"/>
              <a:gd name="T112" fmla="*/ 2147483647 w 171"/>
              <a:gd name="T113" fmla="*/ 2147483647 h 72"/>
              <a:gd name="T114" fmla="*/ 2147483647 w 171"/>
              <a:gd name="T115" fmla="*/ 2147483647 h 72"/>
              <a:gd name="T116" fmla="*/ 2147483647 w 171"/>
              <a:gd name="T117" fmla="*/ 2147483647 h 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1"/>
              <a:gd name="T178" fmla="*/ 0 h 72"/>
              <a:gd name="T179" fmla="*/ 171 w 171"/>
              <a:gd name="T180" fmla="*/ 72 h 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1" h="72">
                <a:moveTo>
                  <a:pt x="1" y="50"/>
                </a:moveTo>
                <a:lnTo>
                  <a:pt x="68" y="51"/>
                </a:lnTo>
                <a:lnTo>
                  <a:pt x="68" y="53"/>
                </a:lnTo>
                <a:lnTo>
                  <a:pt x="1" y="52"/>
                </a:lnTo>
                <a:lnTo>
                  <a:pt x="1" y="50"/>
                </a:lnTo>
                <a:close/>
                <a:moveTo>
                  <a:pt x="68" y="51"/>
                </a:moveTo>
                <a:lnTo>
                  <a:pt x="68" y="51"/>
                </a:lnTo>
                <a:lnTo>
                  <a:pt x="68" y="52"/>
                </a:lnTo>
                <a:lnTo>
                  <a:pt x="68" y="51"/>
                </a:lnTo>
                <a:close/>
                <a:moveTo>
                  <a:pt x="68" y="52"/>
                </a:moveTo>
                <a:lnTo>
                  <a:pt x="68" y="62"/>
                </a:lnTo>
                <a:lnTo>
                  <a:pt x="67" y="62"/>
                </a:lnTo>
                <a:lnTo>
                  <a:pt x="67" y="52"/>
                </a:lnTo>
                <a:lnTo>
                  <a:pt x="68" y="52"/>
                </a:lnTo>
                <a:close/>
                <a:moveTo>
                  <a:pt x="68" y="62"/>
                </a:moveTo>
                <a:lnTo>
                  <a:pt x="68" y="63"/>
                </a:lnTo>
                <a:lnTo>
                  <a:pt x="67" y="62"/>
                </a:lnTo>
                <a:lnTo>
                  <a:pt x="68" y="62"/>
                </a:lnTo>
                <a:close/>
                <a:moveTo>
                  <a:pt x="68" y="63"/>
                </a:moveTo>
                <a:lnTo>
                  <a:pt x="61" y="71"/>
                </a:lnTo>
                <a:lnTo>
                  <a:pt x="60" y="70"/>
                </a:lnTo>
                <a:lnTo>
                  <a:pt x="67" y="62"/>
                </a:lnTo>
                <a:lnTo>
                  <a:pt x="68" y="63"/>
                </a:lnTo>
                <a:close/>
                <a:moveTo>
                  <a:pt x="60" y="71"/>
                </a:moveTo>
                <a:lnTo>
                  <a:pt x="59" y="71"/>
                </a:lnTo>
                <a:lnTo>
                  <a:pt x="60" y="70"/>
                </a:lnTo>
                <a:lnTo>
                  <a:pt x="60" y="71"/>
                </a:lnTo>
                <a:close/>
                <a:moveTo>
                  <a:pt x="60" y="69"/>
                </a:moveTo>
                <a:lnTo>
                  <a:pt x="84" y="70"/>
                </a:lnTo>
                <a:lnTo>
                  <a:pt x="84" y="72"/>
                </a:lnTo>
                <a:lnTo>
                  <a:pt x="60" y="71"/>
                </a:lnTo>
                <a:lnTo>
                  <a:pt x="60" y="69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84" y="71"/>
                </a:lnTo>
                <a:lnTo>
                  <a:pt x="84" y="72"/>
                </a:lnTo>
                <a:close/>
                <a:moveTo>
                  <a:pt x="83" y="70"/>
                </a:moveTo>
                <a:lnTo>
                  <a:pt x="92" y="64"/>
                </a:lnTo>
                <a:lnTo>
                  <a:pt x="93" y="65"/>
                </a:lnTo>
                <a:lnTo>
                  <a:pt x="84" y="72"/>
                </a:lnTo>
                <a:lnTo>
                  <a:pt x="83" y="70"/>
                </a:lnTo>
                <a:close/>
                <a:moveTo>
                  <a:pt x="93" y="65"/>
                </a:moveTo>
                <a:lnTo>
                  <a:pt x="93" y="65"/>
                </a:lnTo>
                <a:lnTo>
                  <a:pt x="93" y="64"/>
                </a:lnTo>
                <a:lnTo>
                  <a:pt x="93" y="65"/>
                </a:lnTo>
                <a:close/>
                <a:moveTo>
                  <a:pt x="92" y="64"/>
                </a:moveTo>
                <a:lnTo>
                  <a:pt x="93" y="50"/>
                </a:lnTo>
                <a:lnTo>
                  <a:pt x="94" y="50"/>
                </a:lnTo>
                <a:lnTo>
                  <a:pt x="93" y="65"/>
                </a:lnTo>
                <a:lnTo>
                  <a:pt x="92" y="64"/>
                </a:lnTo>
                <a:close/>
                <a:moveTo>
                  <a:pt x="93" y="50"/>
                </a:moveTo>
                <a:lnTo>
                  <a:pt x="93" y="49"/>
                </a:lnTo>
                <a:lnTo>
                  <a:pt x="93" y="50"/>
                </a:lnTo>
                <a:close/>
                <a:moveTo>
                  <a:pt x="93" y="49"/>
                </a:moveTo>
                <a:cubicBezTo>
                  <a:pt x="93" y="49"/>
                  <a:pt x="107" y="48"/>
                  <a:pt x="113" y="41"/>
                </a:cubicBezTo>
                <a:lnTo>
                  <a:pt x="114" y="42"/>
                </a:lnTo>
                <a:cubicBezTo>
                  <a:pt x="108" y="49"/>
                  <a:pt x="94" y="51"/>
                  <a:pt x="94" y="51"/>
                </a:cubicBezTo>
                <a:lnTo>
                  <a:pt x="93" y="49"/>
                </a:lnTo>
                <a:close/>
                <a:moveTo>
                  <a:pt x="113" y="41"/>
                </a:moveTo>
                <a:lnTo>
                  <a:pt x="113" y="41"/>
                </a:lnTo>
                <a:lnTo>
                  <a:pt x="113" y="42"/>
                </a:lnTo>
                <a:lnTo>
                  <a:pt x="113" y="41"/>
                </a:lnTo>
                <a:close/>
                <a:moveTo>
                  <a:pt x="113" y="41"/>
                </a:moveTo>
                <a:lnTo>
                  <a:pt x="113" y="41"/>
                </a:lnTo>
                <a:lnTo>
                  <a:pt x="114" y="42"/>
                </a:lnTo>
                <a:lnTo>
                  <a:pt x="113" y="41"/>
                </a:lnTo>
                <a:close/>
                <a:moveTo>
                  <a:pt x="114" y="42"/>
                </a:moveTo>
                <a:lnTo>
                  <a:pt x="114" y="42"/>
                </a:lnTo>
                <a:lnTo>
                  <a:pt x="113" y="42"/>
                </a:lnTo>
                <a:lnTo>
                  <a:pt x="114" y="42"/>
                </a:lnTo>
                <a:close/>
                <a:moveTo>
                  <a:pt x="113" y="41"/>
                </a:moveTo>
                <a:cubicBezTo>
                  <a:pt x="115" y="38"/>
                  <a:pt x="117" y="34"/>
                  <a:pt x="119" y="31"/>
                </a:cubicBezTo>
                <a:lnTo>
                  <a:pt x="121" y="31"/>
                </a:lnTo>
                <a:cubicBezTo>
                  <a:pt x="119" y="35"/>
                  <a:pt x="117" y="39"/>
                  <a:pt x="114" y="42"/>
                </a:cubicBezTo>
                <a:lnTo>
                  <a:pt x="113" y="41"/>
                </a:lnTo>
                <a:close/>
                <a:moveTo>
                  <a:pt x="119" y="31"/>
                </a:moveTo>
                <a:cubicBezTo>
                  <a:pt x="122" y="26"/>
                  <a:pt x="124" y="22"/>
                  <a:pt x="126" y="20"/>
                </a:cubicBezTo>
                <a:lnTo>
                  <a:pt x="127" y="21"/>
                </a:lnTo>
                <a:cubicBezTo>
                  <a:pt x="125" y="23"/>
                  <a:pt x="123" y="27"/>
                  <a:pt x="121" y="31"/>
                </a:cubicBezTo>
                <a:lnTo>
                  <a:pt x="119" y="31"/>
                </a:lnTo>
                <a:close/>
                <a:moveTo>
                  <a:pt x="126" y="20"/>
                </a:moveTo>
                <a:cubicBezTo>
                  <a:pt x="131" y="17"/>
                  <a:pt x="171" y="0"/>
                  <a:pt x="171" y="0"/>
                </a:cubicBezTo>
                <a:lnTo>
                  <a:pt x="171" y="2"/>
                </a:lnTo>
                <a:cubicBezTo>
                  <a:pt x="171" y="2"/>
                  <a:pt x="132" y="18"/>
                  <a:pt x="127" y="21"/>
                </a:cubicBezTo>
                <a:lnTo>
                  <a:pt x="126" y="20"/>
                </a:lnTo>
                <a:close/>
                <a:moveTo>
                  <a:pt x="171" y="0"/>
                </a:moveTo>
                <a:lnTo>
                  <a:pt x="171" y="2"/>
                </a:lnTo>
                <a:lnTo>
                  <a:pt x="171" y="1"/>
                </a:lnTo>
                <a:lnTo>
                  <a:pt x="171" y="0"/>
                </a:lnTo>
                <a:close/>
                <a:moveTo>
                  <a:pt x="171" y="2"/>
                </a:moveTo>
                <a:lnTo>
                  <a:pt x="129" y="4"/>
                </a:lnTo>
                <a:lnTo>
                  <a:pt x="129" y="2"/>
                </a:lnTo>
                <a:lnTo>
                  <a:pt x="171" y="0"/>
                </a:lnTo>
                <a:lnTo>
                  <a:pt x="171" y="2"/>
                </a:lnTo>
                <a:close/>
                <a:moveTo>
                  <a:pt x="129" y="2"/>
                </a:moveTo>
                <a:lnTo>
                  <a:pt x="129" y="2"/>
                </a:lnTo>
                <a:lnTo>
                  <a:pt x="129" y="3"/>
                </a:lnTo>
                <a:lnTo>
                  <a:pt x="129" y="2"/>
                </a:lnTo>
                <a:close/>
                <a:moveTo>
                  <a:pt x="129" y="4"/>
                </a:moveTo>
                <a:cubicBezTo>
                  <a:pt x="126" y="4"/>
                  <a:pt x="124" y="5"/>
                  <a:pt x="122" y="6"/>
                </a:cubicBezTo>
                <a:lnTo>
                  <a:pt x="121" y="5"/>
                </a:lnTo>
                <a:cubicBezTo>
                  <a:pt x="124" y="4"/>
                  <a:pt x="126" y="3"/>
                  <a:pt x="129" y="2"/>
                </a:cubicBezTo>
                <a:lnTo>
                  <a:pt x="129" y="4"/>
                </a:lnTo>
                <a:close/>
                <a:moveTo>
                  <a:pt x="122" y="6"/>
                </a:moveTo>
                <a:cubicBezTo>
                  <a:pt x="120" y="7"/>
                  <a:pt x="118" y="8"/>
                  <a:pt x="117" y="9"/>
                </a:cubicBezTo>
                <a:lnTo>
                  <a:pt x="116" y="9"/>
                </a:lnTo>
                <a:cubicBezTo>
                  <a:pt x="117" y="7"/>
                  <a:pt x="119" y="6"/>
                  <a:pt x="121" y="5"/>
                </a:cubicBezTo>
                <a:lnTo>
                  <a:pt x="122" y="6"/>
                </a:lnTo>
                <a:close/>
                <a:moveTo>
                  <a:pt x="117" y="9"/>
                </a:moveTo>
                <a:lnTo>
                  <a:pt x="117" y="9"/>
                </a:ln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lnTo>
                  <a:pt x="116" y="9"/>
                </a:lnTo>
                <a:cubicBezTo>
                  <a:pt x="116" y="9"/>
                  <a:pt x="116" y="9"/>
                  <a:pt x="116" y="9"/>
                </a:cubicBezTo>
                <a:lnTo>
                  <a:pt x="117" y="9"/>
                </a:lnTo>
                <a:close/>
                <a:moveTo>
                  <a:pt x="117" y="9"/>
                </a:moveTo>
                <a:lnTo>
                  <a:pt x="117" y="9"/>
                </a:lnTo>
                <a:close/>
                <a:moveTo>
                  <a:pt x="117" y="9"/>
                </a:moveTo>
                <a:cubicBezTo>
                  <a:pt x="117" y="11"/>
                  <a:pt x="116" y="12"/>
                  <a:pt x="114" y="13"/>
                </a:cubicBezTo>
                <a:lnTo>
                  <a:pt x="113" y="13"/>
                </a:lnTo>
                <a:cubicBezTo>
                  <a:pt x="114" y="11"/>
                  <a:pt x="115" y="10"/>
                  <a:pt x="116" y="9"/>
                </a:cubicBezTo>
                <a:lnTo>
                  <a:pt x="117" y="9"/>
                </a:lnTo>
                <a:close/>
                <a:moveTo>
                  <a:pt x="114" y="13"/>
                </a:moveTo>
                <a:cubicBezTo>
                  <a:pt x="111" y="19"/>
                  <a:pt x="106" y="25"/>
                  <a:pt x="104" y="26"/>
                </a:cubicBezTo>
                <a:lnTo>
                  <a:pt x="103" y="24"/>
                </a:lnTo>
                <a:cubicBezTo>
                  <a:pt x="105" y="23"/>
                  <a:pt x="110" y="18"/>
                  <a:pt x="113" y="13"/>
                </a:cubicBezTo>
                <a:lnTo>
                  <a:pt x="114" y="13"/>
                </a:lnTo>
                <a:close/>
                <a:moveTo>
                  <a:pt x="104" y="26"/>
                </a:moveTo>
                <a:cubicBezTo>
                  <a:pt x="99" y="27"/>
                  <a:pt x="89" y="28"/>
                  <a:pt x="89" y="28"/>
                </a:cubicBezTo>
                <a:lnTo>
                  <a:pt x="89" y="26"/>
                </a:lnTo>
                <a:cubicBezTo>
                  <a:pt x="89" y="26"/>
                  <a:pt x="99" y="26"/>
                  <a:pt x="103" y="24"/>
                </a:cubicBezTo>
                <a:lnTo>
                  <a:pt x="104" y="26"/>
                </a:lnTo>
                <a:close/>
                <a:moveTo>
                  <a:pt x="89" y="28"/>
                </a:moveTo>
                <a:lnTo>
                  <a:pt x="89" y="28"/>
                </a:lnTo>
                <a:lnTo>
                  <a:pt x="89" y="27"/>
                </a:lnTo>
                <a:lnTo>
                  <a:pt x="89" y="28"/>
                </a:lnTo>
                <a:close/>
                <a:moveTo>
                  <a:pt x="89" y="27"/>
                </a:moveTo>
                <a:lnTo>
                  <a:pt x="87" y="14"/>
                </a:lnTo>
                <a:lnTo>
                  <a:pt x="89" y="14"/>
                </a:lnTo>
                <a:lnTo>
                  <a:pt x="90" y="27"/>
                </a:lnTo>
                <a:lnTo>
                  <a:pt x="89" y="27"/>
                </a:lnTo>
                <a:close/>
                <a:moveTo>
                  <a:pt x="88" y="14"/>
                </a:moveTo>
                <a:lnTo>
                  <a:pt x="89" y="14"/>
                </a:lnTo>
                <a:lnTo>
                  <a:pt x="88" y="14"/>
                </a:lnTo>
                <a:close/>
                <a:moveTo>
                  <a:pt x="87" y="15"/>
                </a:moveTo>
                <a:lnTo>
                  <a:pt x="78" y="6"/>
                </a:lnTo>
                <a:lnTo>
                  <a:pt x="79" y="5"/>
                </a:lnTo>
                <a:lnTo>
                  <a:pt x="88" y="14"/>
                </a:lnTo>
                <a:lnTo>
                  <a:pt x="87" y="15"/>
                </a:lnTo>
                <a:close/>
                <a:moveTo>
                  <a:pt x="79" y="4"/>
                </a:moveTo>
                <a:lnTo>
                  <a:pt x="79" y="5"/>
                </a:lnTo>
                <a:lnTo>
                  <a:pt x="79" y="4"/>
                </a:lnTo>
                <a:close/>
                <a:moveTo>
                  <a:pt x="79" y="6"/>
                </a:moveTo>
                <a:lnTo>
                  <a:pt x="59" y="6"/>
                </a:lnTo>
                <a:lnTo>
                  <a:pt x="59" y="4"/>
                </a:lnTo>
                <a:lnTo>
                  <a:pt x="79" y="4"/>
                </a:lnTo>
                <a:lnTo>
                  <a:pt x="79" y="6"/>
                </a:lnTo>
                <a:close/>
                <a:moveTo>
                  <a:pt x="58" y="5"/>
                </a:moveTo>
                <a:lnTo>
                  <a:pt x="57" y="4"/>
                </a:lnTo>
                <a:lnTo>
                  <a:pt x="59" y="4"/>
                </a:lnTo>
                <a:lnTo>
                  <a:pt x="59" y="5"/>
                </a:lnTo>
                <a:lnTo>
                  <a:pt x="58" y="5"/>
                </a:lnTo>
                <a:close/>
                <a:moveTo>
                  <a:pt x="59" y="4"/>
                </a:moveTo>
                <a:lnTo>
                  <a:pt x="68" y="16"/>
                </a:lnTo>
                <a:lnTo>
                  <a:pt x="66" y="16"/>
                </a:lnTo>
                <a:lnTo>
                  <a:pt x="58" y="5"/>
                </a:lnTo>
                <a:lnTo>
                  <a:pt x="59" y="4"/>
                </a:lnTo>
                <a:close/>
                <a:moveTo>
                  <a:pt x="68" y="16"/>
                </a:moveTo>
                <a:lnTo>
                  <a:pt x="68" y="16"/>
                </a:lnTo>
                <a:lnTo>
                  <a:pt x="67" y="16"/>
                </a:lnTo>
                <a:lnTo>
                  <a:pt x="68" y="16"/>
                </a:lnTo>
                <a:close/>
                <a:moveTo>
                  <a:pt x="68" y="16"/>
                </a:moveTo>
                <a:lnTo>
                  <a:pt x="69" y="30"/>
                </a:lnTo>
                <a:lnTo>
                  <a:pt x="67" y="30"/>
                </a:lnTo>
                <a:lnTo>
                  <a:pt x="66" y="16"/>
                </a:lnTo>
                <a:lnTo>
                  <a:pt x="68" y="16"/>
                </a:lnTo>
                <a:close/>
                <a:moveTo>
                  <a:pt x="69" y="30"/>
                </a:moveTo>
                <a:lnTo>
                  <a:pt x="69" y="31"/>
                </a:lnTo>
                <a:lnTo>
                  <a:pt x="68" y="30"/>
                </a:lnTo>
                <a:lnTo>
                  <a:pt x="69" y="30"/>
                </a:lnTo>
                <a:close/>
                <a:moveTo>
                  <a:pt x="68" y="30"/>
                </a:moveTo>
                <a:lnTo>
                  <a:pt x="10" y="23"/>
                </a:lnTo>
                <a:lnTo>
                  <a:pt x="10" y="22"/>
                </a:lnTo>
                <a:lnTo>
                  <a:pt x="68" y="29"/>
                </a:lnTo>
                <a:lnTo>
                  <a:pt x="68" y="30"/>
                </a:lnTo>
                <a:close/>
                <a:moveTo>
                  <a:pt x="9" y="22"/>
                </a:moveTo>
                <a:lnTo>
                  <a:pt x="9" y="22"/>
                </a:lnTo>
                <a:lnTo>
                  <a:pt x="10" y="22"/>
                </a:lnTo>
                <a:lnTo>
                  <a:pt x="10" y="23"/>
                </a:lnTo>
                <a:lnTo>
                  <a:pt x="9" y="22"/>
                </a:lnTo>
                <a:close/>
                <a:moveTo>
                  <a:pt x="11" y="23"/>
                </a:moveTo>
                <a:lnTo>
                  <a:pt x="1" y="51"/>
                </a:lnTo>
                <a:lnTo>
                  <a:pt x="0" y="51"/>
                </a:lnTo>
                <a:lnTo>
                  <a:pt x="9" y="22"/>
                </a:lnTo>
                <a:lnTo>
                  <a:pt x="11" y="23"/>
                </a:lnTo>
                <a:close/>
                <a:moveTo>
                  <a:pt x="1" y="52"/>
                </a:moveTo>
                <a:lnTo>
                  <a:pt x="0" y="52"/>
                </a:lnTo>
                <a:lnTo>
                  <a:pt x="0" y="51"/>
                </a:lnTo>
                <a:lnTo>
                  <a:pt x="1" y="51"/>
                </a:lnTo>
                <a:lnTo>
                  <a:pt x="1" y="52"/>
                </a:lnTo>
                <a:close/>
                <a:moveTo>
                  <a:pt x="8" y="47"/>
                </a:moveTo>
                <a:lnTo>
                  <a:pt x="14" y="28"/>
                </a:lnTo>
                <a:lnTo>
                  <a:pt x="16" y="28"/>
                </a:lnTo>
                <a:lnTo>
                  <a:pt x="10" y="47"/>
                </a:lnTo>
                <a:lnTo>
                  <a:pt x="8" y="47"/>
                </a:lnTo>
                <a:close/>
                <a:moveTo>
                  <a:pt x="17" y="44"/>
                </a:moveTo>
                <a:lnTo>
                  <a:pt x="51" y="42"/>
                </a:lnTo>
                <a:lnTo>
                  <a:pt x="51" y="43"/>
                </a:lnTo>
                <a:lnTo>
                  <a:pt x="17" y="45"/>
                </a:lnTo>
                <a:lnTo>
                  <a:pt x="17" y="44"/>
                </a:lnTo>
                <a:close/>
                <a:moveTo>
                  <a:pt x="18" y="36"/>
                </a:moveTo>
                <a:lnTo>
                  <a:pt x="50" y="38"/>
                </a:lnTo>
                <a:lnTo>
                  <a:pt x="50" y="40"/>
                </a:lnTo>
                <a:lnTo>
                  <a:pt x="18" y="38"/>
                </a:lnTo>
                <a:lnTo>
                  <a:pt x="18" y="36"/>
                </a:lnTo>
                <a:close/>
                <a:moveTo>
                  <a:pt x="22" y="28"/>
                </a:moveTo>
                <a:lnTo>
                  <a:pt x="51" y="35"/>
                </a:lnTo>
                <a:lnTo>
                  <a:pt x="51" y="37"/>
                </a:lnTo>
                <a:lnTo>
                  <a:pt x="21" y="30"/>
                </a:lnTo>
                <a:lnTo>
                  <a:pt x="22" y="28"/>
                </a:lnTo>
                <a:close/>
                <a:moveTo>
                  <a:pt x="67" y="44"/>
                </a:moveTo>
                <a:lnTo>
                  <a:pt x="93" y="41"/>
                </a:lnTo>
                <a:lnTo>
                  <a:pt x="93" y="43"/>
                </a:lnTo>
                <a:lnTo>
                  <a:pt x="67" y="45"/>
                </a:lnTo>
                <a:lnTo>
                  <a:pt x="67" y="44"/>
                </a:lnTo>
                <a:close/>
                <a:moveTo>
                  <a:pt x="69" y="38"/>
                </a:moveTo>
                <a:lnTo>
                  <a:pt x="93" y="36"/>
                </a:lnTo>
                <a:lnTo>
                  <a:pt x="93" y="37"/>
                </a:lnTo>
                <a:lnTo>
                  <a:pt x="70" y="39"/>
                </a:lnTo>
                <a:lnTo>
                  <a:pt x="69" y="38"/>
                </a:lnTo>
                <a:close/>
                <a:moveTo>
                  <a:pt x="70" y="32"/>
                </a:moveTo>
                <a:lnTo>
                  <a:pt x="93" y="33"/>
                </a:lnTo>
                <a:lnTo>
                  <a:pt x="93" y="34"/>
                </a:lnTo>
                <a:lnTo>
                  <a:pt x="70" y="34"/>
                </a:lnTo>
                <a:lnTo>
                  <a:pt x="70" y="32"/>
                </a:lnTo>
                <a:close/>
                <a:moveTo>
                  <a:pt x="105" y="30"/>
                </a:moveTo>
                <a:lnTo>
                  <a:pt x="120" y="14"/>
                </a:lnTo>
                <a:lnTo>
                  <a:pt x="121" y="15"/>
                </a:lnTo>
                <a:lnTo>
                  <a:pt x="106" y="31"/>
                </a:lnTo>
                <a:lnTo>
                  <a:pt x="105" y="30"/>
                </a:lnTo>
                <a:close/>
                <a:moveTo>
                  <a:pt x="141" y="9"/>
                </a:moveTo>
                <a:lnTo>
                  <a:pt x="156" y="4"/>
                </a:lnTo>
                <a:lnTo>
                  <a:pt x="157" y="5"/>
                </a:lnTo>
                <a:lnTo>
                  <a:pt x="141" y="11"/>
                </a:lnTo>
                <a:lnTo>
                  <a:pt x="141" y="9"/>
                </a:lnTo>
                <a:close/>
                <a:moveTo>
                  <a:pt x="73" y="66"/>
                </a:moveTo>
                <a:lnTo>
                  <a:pt x="83" y="65"/>
                </a:lnTo>
                <a:lnTo>
                  <a:pt x="83" y="67"/>
                </a:lnTo>
                <a:lnTo>
                  <a:pt x="73" y="67"/>
                </a:lnTo>
                <a:lnTo>
                  <a:pt x="73" y="66"/>
                </a:lnTo>
                <a:close/>
                <a:moveTo>
                  <a:pt x="75" y="53"/>
                </a:moveTo>
                <a:lnTo>
                  <a:pt x="77" y="61"/>
                </a:lnTo>
                <a:lnTo>
                  <a:pt x="76" y="61"/>
                </a:lnTo>
                <a:lnTo>
                  <a:pt x="74" y="53"/>
                </a:lnTo>
                <a:lnTo>
                  <a:pt x="75" y="53"/>
                </a:lnTo>
                <a:close/>
                <a:moveTo>
                  <a:pt x="88" y="54"/>
                </a:moveTo>
                <a:lnTo>
                  <a:pt x="88" y="62"/>
                </a:lnTo>
                <a:lnTo>
                  <a:pt x="86" y="62"/>
                </a:lnTo>
                <a:lnTo>
                  <a:pt x="86" y="54"/>
                </a:lnTo>
                <a:lnTo>
                  <a:pt x="88" y="54"/>
                </a:lnTo>
                <a:close/>
                <a:moveTo>
                  <a:pt x="70" y="8"/>
                </a:moveTo>
                <a:lnTo>
                  <a:pt x="75" y="13"/>
                </a:lnTo>
                <a:lnTo>
                  <a:pt x="73" y="14"/>
                </a:lnTo>
                <a:lnTo>
                  <a:pt x="69" y="9"/>
                </a:lnTo>
                <a:lnTo>
                  <a:pt x="70" y="8"/>
                </a:lnTo>
                <a:close/>
                <a:moveTo>
                  <a:pt x="78" y="7"/>
                </a:moveTo>
                <a:lnTo>
                  <a:pt x="82" y="12"/>
                </a:lnTo>
                <a:lnTo>
                  <a:pt x="80" y="13"/>
                </a:lnTo>
                <a:lnTo>
                  <a:pt x="76" y="8"/>
                </a:lnTo>
                <a:lnTo>
                  <a:pt x="78" y="7"/>
                </a:lnTo>
                <a:close/>
                <a:moveTo>
                  <a:pt x="74" y="19"/>
                </a:moveTo>
                <a:lnTo>
                  <a:pt x="75" y="29"/>
                </a:lnTo>
                <a:lnTo>
                  <a:pt x="74" y="29"/>
                </a:lnTo>
                <a:lnTo>
                  <a:pt x="73" y="19"/>
                </a:lnTo>
                <a:lnTo>
                  <a:pt x="74" y="19"/>
                </a:lnTo>
                <a:close/>
                <a:moveTo>
                  <a:pt x="81" y="19"/>
                </a:moveTo>
                <a:lnTo>
                  <a:pt x="83" y="28"/>
                </a:lnTo>
                <a:lnTo>
                  <a:pt x="81" y="28"/>
                </a:lnTo>
                <a:lnTo>
                  <a:pt x="80" y="19"/>
                </a:lnTo>
                <a:lnTo>
                  <a:pt x="81" y="19"/>
                </a:lnTo>
                <a:close/>
                <a:moveTo>
                  <a:pt x="125" y="11"/>
                </a:moveTo>
                <a:cubicBezTo>
                  <a:pt x="125" y="11"/>
                  <a:pt x="125" y="11"/>
                  <a:pt x="125" y="11"/>
                </a:cubicBezTo>
                <a:lnTo>
                  <a:pt x="124" y="12"/>
                </a:lnTo>
                <a:cubicBezTo>
                  <a:pt x="124" y="12"/>
                  <a:pt x="124" y="12"/>
                  <a:pt x="124" y="12"/>
                </a:cubicBezTo>
                <a:lnTo>
                  <a:pt x="125" y="11"/>
                </a:lnTo>
                <a:close/>
                <a:moveTo>
                  <a:pt x="124" y="12"/>
                </a:moveTo>
                <a:lnTo>
                  <a:pt x="124" y="12"/>
                </a:lnTo>
                <a:lnTo>
                  <a:pt x="125" y="12"/>
                </a:lnTo>
                <a:lnTo>
                  <a:pt x="124" y="12"/>
                </a:lnTo>
                <a:close/>
                <a:moveTo>
                  <a:pt x="125" y="11"/>
                </a:moveTo>
                <a:cubicBezTo>
                  <a:pt x="125" y="12"/>
                  <a:pt x="125" y="12"/>
                  <a:pt x="126" y="12"/>
                </a:cubicBezTo>
                <a:lnTo>
                  <a:pt x="124" y="12"/>
                </a:lnTo>
                <a:cubicBezTo>
                  <a:pt x="124" y="12"/>
                  <a:pt x="124" y="12"/>
                  <a:pt x="124" y="12"/>
                </a:cubicBezTo>
                <a:lnTo>
                  <a:pt x="125" y="11"/>
                </a:lnTo>
                <a:close/>
                <a:moveTo>
                  <a:pt x="126" y="12"/>
                </a:moveTo>
                <a:cubicBezTo>
                  <a:pt x="126" y="12"/>
                  <a:pt x="126" y="12"/>
                  <a:pt x="126" y="12"/>
                </a:cubicBezTo>
                <a:lnTo>
                  <a:pt x="124" y="13"/>
                </a:lnTo>
                <a:cubicBezTo>
                  <a:pt x="124" y="13"/>
                  <a:pt x="124" y="13"/>
                  <a:pt x="124" y="12"/>
                </a:cubicBezTo>
                <a:lnTo>
                  <a:pt x="126" y="12"/>
                </a:lnTo>
                <a:close/>
                <a:moveTo>
                  <a:pt x="126" y="12"/>
                </a:moveTo>
                <a:cubicBezTo>
                  <a:pt x="126" y="13"/>
                  <a:pt x="127" y="13"/>
                  <a:pt x="128" y="13"/>
                </a:cubicBezTo>
                <a:lnTo>
                  <a:pt x="128" y="15"/>
                </a:lnTo>
                <a:cubicBezTo>
                  <a:pt x="126" y="15"/>
                  <a:pt x="125" y="14"/>
                  <a:pt x="124" y="13"/>
                </a:cubicBezTo>
                <a:lnTo>
                  <a:pt x="126" y="12"/>
                </a:lnTo>
                <a:close/>
                <a:moveTo>
                  <a:pt x="128" y="15"/>
                </a:moveTo>
                <a:lnTo>
                  <a:pt x="128" y="15"/>
                </a:lnTo>
                <a:lnTo>
                  <a:pt x="128" y="14"/>
                </a:lnTo>
                <a:lnTo>
                  <a:pt x="128" y="15"/>
                </a:lnTo>
                <a:close/>
                <a:moveTo>
                  <a:pt x="128" y="13"/>
                </a:moveTo>
                <a:lnTo>
                  <a:pt x="128" y="13"/>
                </a:lnTo>
                <a:lnTo>
                  <a:pt x="128" y="15"/>
                </a:lnTo>
                <a:lnTo>
                  <a:pt x="128" y="13"/>
                </a:lnTo>
                <a:close/>
                <a:moveTo>
                  <a:pt x="128" y="15"/>
                </a:moveTo>
                <a:lnTo>
                  <a:pt x="128" y="15"/>
                </a:lnTo>
                <a:lnTo>
                  <a:pt x="128" y="14"/>
                </a:lnTo>
                <a:lnTo>
                  <a:pt x="128" y="15"/>
                </a:lnTo>
                <a:close/>
                <a:moveTo>
                  <a:pt x="128" y="13"/>
                </a:moveTo>
                <a:cubicBezTo>
                  <a:pt x="128" y="13"/>
                  <a:pt x="129" y="13"/>
                  <a:pt x="129" y="12"/>
                </a:cubicBezTo>
                <a:lnTo>
                  <a:pt x="130" y="13"/>
                </a:lnTo>
                <a:cubicBezTo>
                  <a:pt x="130" y="14"/>
                  <a:pt x="129" y="15"/>
                  <a:pt x="128" y="15"/>
                </a:cubicBezTo>
                <a:lnTo>
                  <a:pt x="128" y="13"/>
                </a:lnTo>
                <a:close/>
                <a:moveTo>
                  <a:pt x="129" y="12"/>
                </a:moveTo>
                <a:cubicBezTo>
                  <a:pt x="129" y="12"/>
                  <a:pt x="130" y="12"/>
                  <a:pt x="130" y="11"/>
                </a:cubicBezTo>
                <a:lnTo>
                  <a:pt x="131" y="11"/>
                </a:lnTo>
                <a:cubicBezTo>
                  <a:pt x="131" y="12"/>
                  <a:pt x="131" y="13"/>
                  <a:pt x="130" y="13"/>
                </a:cubicBezTo>
                <a:lnTo>
                  <a:pt x="129" y="12"/>
                </a:lnTo>
                <a:close/>
                <a:moveTo>
                  <a:pt x="130" y="11"/>
                </a:moveTo>
                <a:lnTo>
                  <a:pt x="130" y="11"/>
                </a:lnTo>
                <a:close/>
                <a:moveTo>
                  <a:pt x="130" y="11"/>
                </a:moveTo>
                <a:cubicBezTo>
                  <a:pt x="130" y="11"/>
                  <a:pt x="130" y="11"/>
                  <a:pt x="130" y="11"/>
                </a:cubicBezTo>
                <a:lnTo>
                  <a:pt x="131" y="11"/>
                </a:lnTo>
                <a:cubicBezTo>
                  <a:pt x="131" y="11"/>
                  <a:pt x="131" y="11"/>
                  <a:pt x="131" y="11"/>
                </a:cubicBezTo>
                <a:lnTo>
                  <a:pt x="130" y="11"/>
                </a:lnTo>
                <a:close/>
                <a:moveTo>
                  <a:pt x="130" y="11"/>
                </a:moveTo>
                <a:lnTo>
                  <a:pt x="130" y="11"/>
                </a:lnTo>
                <a:close/>
                <a:moveTo>
                  <a:pt x="130" y="11"/>
                </a:moveTo>
                <a:cubicBezTo>
                  <a:pt x="130" y="11"/>
                  <a:pt x="130" y="11"/>
                  <a:pt x="130" y="11"/>
                </a:cubicBezTo>
                <a:lnTo>
                  <a:pt x="131" y="11"/>
                </a:lnTo>
                <a:cubicBezTo>
                  <a:pt x="131" y="11"/>
                  <a:pt x="131" y="11"/>
                  <a:pt x="131" y="11"/>
                </a:cubicBezTo>
                <a:lnTo>
                  <a:pt x="130" y="11"/>
                </a:lnTo>
                <a:close/>
                <a:moveTo>
                  <a:pt x="131" y="11"/>
                </a:moveTo>
                <a:lnTo>
                  <a:pt x="131" y="11"/>
                </a:lnTo>
                <a:lnTo>
                  <a:pt x="130" y="11"/>
                </a:lnTo>
                <a:lnTo>
                  <a:pt x="131" y="11"/>
                </a:lnTo>
                <a:close/>
                <a:moveTo>
                  <a:pt x="130" y="11"/>
                </a:moveTo>
                <a:cubicBezTo>
                  <a:pt x="130" y="11"/>
                  <a:pt x="129" y="11"/>
                  <a:pt x="129" y="10"/>
                </a:cubicBezTo>
                <a:lnTo>
                  <a:pt x="131" y="10"/>
                </a:lnTo>
                <a:cubicBezTo>
                  <a:pt x="131" y="10"/>
                  <a:pt x="131" y="11"/>
                  <a:pt x="131" y="11"/>
                </a:cubicBezTo>
                <a:lnTo>
                  <a:pt x="130" y="11"/>
                </a:lnTo>
                <a:close/>
                <a:moveTo>
                  <a:pt x="131" y="10"/>
                </a:moveTo>
                <a:lnTo>
                  <a:pt x="131" y="10"/>
                </a:lnTo>
                <a:lnTo>
                  <a:pt x="130" y="10"/>
                </a:lnTo>
                <a:lnTo>
                  <a:pt x="131" y="10"/>
                </a:lnTo>
                <a:close/>
                <a:moveTo>
                  <a:pt x="129" y="10"/>
                </a:moveTo>
                <a:cubicBezTo>
                  <a:pt x="129" y="10"/>
                  <a:pt x="129" y="10"/>
                  <a:pt x="129" y="10"/>
                </a:cubicBezTo>
                <a:lnTo>
                  <a:pt x="130" y="9"/>
                </a:lnTo>
                <a:cubicBezTo>
                  <a:pt x="131" y="10"/>
                  <a:pt x="131" y="10"/>
                  <a:pt x="131" y="10"/>
                </a:cubicBezTo>
                <a:lnTo>
                  <a:pt x="129" y="10"/>
                </a:lnTo>
                <a:close/>
                <a:moveTo>
                  <a:pt x="129" y="10"/>
                </a:moveTo>
                <a:cubicBezTo>
                  <a:pt x="129" y="9"/>
                  <a:pt x="128" y="9"/>
                  <a:pt x="127" y="9"/>
                </a:cubicBezTo>
                <a:lnTo>
                  <a:pt x="127" y="8"/>
                </a:lnTo>
                <a:cubicBezTo>
                  <a:pt x="128" y="8"/>
                  <a:pt x="130" y="8"/>
                  <a:pt x="130" y="9"/>
                </a:cubicBezTo>
                <a:lnTo>
                  <a:pt x="129" y="10"/>
                </a:lnTo>
                <a:close/>
                <a:moveTo>
                  <a:pt x="127" y="9"/>
                </a:moveTo>
                <a:lnTo>
                  <a:pt x="127" y="9"/>
                </a:lnTo>
                <a:lnTo>
                  <a:pt x="127" y="8"/>
                </a:lnTo>
                <a:lnTo>
                  <a:pt x="127" y="9"/>
                </a:lnTo>
                <a:close/>
                <a:moveTo>
                  <a:pt x="127" y="8"/>
                </a:moveTo>
                <a:lnTo>
                  <a:pt x="127" y="8"/>
                </a:lnTo>
                <a:close/>
                <a:moveTo>
                  <a:pt x="127" y="9"/>
                </a:moveTo>
                <a:cubicBezTo>
                  <a:pt x="127" y="9"/>
                  <a:pt x="126" y="10"/>
                  <a:pt x="126" y="10"/>
                </a:cubicBezTo>
                <a:lnTo>
                  <a:pt x="125" y="9"/>
                </a:lnTo>
                <a:cubicBezTo>
                  <a:pt x="125" y="8"/>
                  <a:pt x="126" y="8"/>
                  <a:pt x="127" y="8"/>
                </a:cubicBezTo>
                <a:lnTo>
                  <a:pt x="127" y="9"/>
                </a:lnTo>
                <a:close/>
                <a:moveTo>
                  <a:pt x="126" y="10"/>
                </a:moveTo>
                <a:cubicBezTo>
                  <a:pt x="126" y="10"/>
                  <a:pt x="125" y="11"/>
                  <a:pt x="125" y="11"/>
                </a:cubicBezTo>
                <a:lnTo>
                  <a:pt x="124" y="12"/>
                </a:lnTo>
                <a:cubicBezTo>
                  <a:pt x="124" y="11"/>
                  <a:pt x="124" y="10"/>
                  <a:pt x="125" y="9"/>
                </a:cubicBezTo>
                <a:lnTo>
                  <a:pt x="126" y="10"/>
                </a:lnTo>
                <a:close/>
                <a:moveTo>
                  <a:pt x="124" y="12"/>
                </a:moveTo>
                <a:lnTo>
                  <a:pt x="124" y="12"/>
                </a:lnTo>
                <a:lnTo>
                  <a:pt x="125" y="11"/>
                </a:lnTo>
                <a:lnTo>
                  <a:pt x="124" y="12"/>
                </a:lnTo>
                <a:close/>
                <a:moveTo>
                  <a:pt x="125" y="11"/>
                </a:moveTo>
                <a:lnTo>
                  <a:pt x="125" y="11"/>
                </a:lnTo>
                <a:lnTo>
                  <a:pt x="124" y="12"/>
                </a:lnTo>
                <a:lnTo>
                  <a:pt x="125" y="11"/>
                </a:lnTo>
                <a:close/>
                <a:moveTo>
                  <a:pt x="125" y="11"/>
                </a:moveTo>
                <a:lnTo>
                  <a:pt x="125" y="11"/>
                </a:lnTo>
                <a:close/>
                <a:moveTo>
                  <a:pt x="156" y="5"/>
                </a:moveTo>
                <a:lnTo>
                  <a:pt x="142" y="7"/>
                </a:lnTo>
                <a:lnTo>
                  <a:pt x="142" y="6"/>
                </a:lnTo>
                <a:lnTo>
                  <a:pt x="156" y="4"/>
                </a:lnTo>
                <a:lnTo>
                  <a:pt x="156" y="5"/>
                </a:lnTo>
                <a:close/>
                <a:moveTo>
                  <a:pt x="122" y="15"/>
                </a:moveTo>
                <a:lnTo>
                  <a:pt x="105" y="39"/>
                </a:lnTo>
                <a:lnTo>
                  <a:pt x="104" y="38"/>
                </a:lnTo>
                <a:lnTo>
                  <a:pt x="120" y="14"/>
                </a:lnTo>
                <a:lnTo>
                  <a:pt x="122" y="15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8" name="Freeform 22"/>
          <p:cNvSpPr>
            <a:spLocks noEditPoints="1"/>
          </p:cNvSpPr>
          <p:nvPr/>
        </p:nvSpPr>
        <p:spPr bwMode="auto">
          <a:xfrm>
            <a:off x="5202239" y="3368278"/>
            <a:ext cx="1139825" cy="975122"/>
          </a:xfrm>
          <a:custGeom>
            <a:avLst/>
            <a:gdLst>
              <a:gd name="T0" fmla="*/ 2147483647 w 118"/>
              <a:gd name="T1" fmla="*/ 2147483647 h 141"/>
              <a:gd name="T2" fmla="*/ 2147483647 w 118"/>
              <a:gd name="T3" fmla="*/ 2147483647 h 141"/>
              <a:gd name="T4" fmla="*/ 2147483647 w 118"/>
              <a:gd name="T5" fmla="*/ 2147483647 h 141"/>
              <a:gd name="T6" fmla="*/ 2147483647 w 118"/>
              <a:gd name="T7" fmla="*/ 2147483647 h 141"/>
              <a:gd name="T8" fmla="*/ 2147483647 w 118"/>
              <a:gd name="T9" fmla="*/ 2147483647 h 141"/>
              <a:gd name="T10" fmla="*/ 2147483647 w 118"/>
              <a:gd name="T11" fmla="*/ 2147483647 h 141"/>
              <a:gd name="T12" fmla="*/ 2147483647 w 118"/>
              <a:gd name="T13" fmla="*/ 2147483647 h 141"/>
              <a:gd name="T14" fmla="*/ 2147483647 w 118"/>
              <a:gd name="T15" fmla="*/ 2147483647 h 141"/>
              <a:gd name="T16" fmla="*/ 2147483647 w 118"/>
              <a:gd name="T17" fmla="*/ 2147483647 h 141"/>
              <a:gd name="T18" fmla="*/ 2147483647 w 118"/>
              <a:gd name="T19" fmla="*/ 0 h 141"/>
              <a:gd name="T20" fmla="*/ 2147483647 w 118"/>
              <a:gd name="T21" fmla="*/ 2147483647 h 141"/>
              <a:gd name="T22" fmla="*/ 2147483647 w 118"/>
              <a:gd name="T23" fmla="*/ 2147483647 h 141"/>
              <a:gd name="T24" fmla="*/ 2147483647 w 118"/>
              <a:gd name="T25" fmla="*/ 2147483647 h 141"/>
              <a:gd name="T26" fmla="*/ 2147483647 w 118"/>
              <a:gd name="T27" fmla="*/ 2147483647 h 141"/>
              <a:gd name="T28" fmla="*/ 2147483647 w 118"/>
              <a:gd name="T29" fmla="*/ 2147483647 h 141"/>
              <a:gd name="T30" fmla="*/ 2147483647 w 118"/>
              <a:gd name="T31" fmla="*/ 2147483647 h 141"/>
              <a:gd name="T32" fmla="*/ 2147483647 w 118"/>
              <a:gd name="T33" fmla="*/ 2147483647 h 141"/>
              <a:gd name="T34" fmla="*/ 2147483647 w 118"/>
              <a:gd name="T35" fmla="*/ 2147483647 h 141"/>
              <a:gd name="T36" fmla="*/ 2147483647 w 118"/>
              <a:gd name="T37" fmla="*/ 2147483647 h 141"/>
              <a:gd name="T38" fmla="*/ 0 w 118"/>
              <a:gd name="T39" fmla="*/ 2147483647 h 141"/>
              <a:gd name="T40" fmla="*/ 2147483647 w 118"/>
              <a:gd name="T41" fmla="*/ 2147483647 h 141"/>
              <a:gd name="T42" fmla="*/ 2147483647 w 118"/>
              <a:gd name="T43" fmla="*/ 2147483647 h 141"/>
              <a:gd name="T44" fmla="*/ 2147483647 w 118"/>
              <a:gd name="T45" fmla="*/ 2147483647 h 141"/>
              <a:gd name="T46" fmla="*/ 2147483647 w 118"/>
              <a:gd name="T47" fmla="*/ 2147483647 h 141"/>
              <a:gd name="T48" fmla="*/ 2147483647 w 118"/>
              <a:gd name="T49" fmla="*/ 2147483647 h 141"/>
              <a:gd name="T50" fmla="*/ 2147483647 w 118"/>
              <a:gd name="T51" fmla="*/ 2147483647 h 141"/>
              <a:gd name="T52" fmla="*/ 2147483647 w 118"/>
              <a:gd name="T53" fmla="*/ 2147483647 h 141"/>
              <a:gd name="T54" fmla="*/ 2147483647 w 118"/>
              <a:gd name="T55" fmla="*/ 2147483647 h 141"/>
              <a:gd name="T56" fmla="*/ 2147483647 w 118"/>
              <a:gd name="T57" fmla="*/ 2147483647 h 141"/>
              <a:gd name="T58" fmla="*/ 2147483647 w 118"/>
              <a:gd name="T59" fmla="*/ 2147483647 h 141"/>
              <a:gd name="T60" fmla="*/ 2147483647 w 118"/>
              <a:gd name="T61" fmla="*/ 2147483647 h 141"/>
              <a:gd name="T62" fmla="*/ 2147483647 w 118"/>
              <a:gd name="T63" fmla="*/ 2147483647 h 141"/>
              <a:gd name="T64" fmla="*/ 2147483647 w 118"/>
              <a:gd name="T65" fmla="*/ 2147483647 h 141"/>
              <a:gd name="T66" fmla="*/ 2147483647 w 118"/>
              <a:gd name="T67" fmla="*/ 2147483647 h 141"/>
              <a:gd name="T68" fmla="*/ 2147483647 w 118"/>
              <a:gd name="T69" fmla="*/ 2147483647 h 141"/>
              <a:gd name="T70" fmla="*/ 2147483647 w 118"/>
              <a:gd name="T71" fmla="*/ 2147483647 h 141"/>
              <a:gd name="T72" fmla="*/ 2147483647 w 118"/>
              <a:gd name="T73" fmla="*/ 2147483647 h 141"/>
              <a:gd name="T74" fmla="*/ 2147483647 w 118"/>
              <a:gd name="T75" fmla="*/ 2147483647 h 141"/>
              <a:gd name="T76" fmla="*/ 2147483647 w 118"/>
              <a:gd name="T77" fmla="*/ 2147483647 h 141"/>
              <a:gd name="T78" fmla="*/ 2147483647 w 118"/>
              <a:gd name="T79" fmla="*/ 2147483647 h 141"/>
              <a:gd name="T80" fmla="*/ 2147483647 w 118"/>
              <a:gd name="T81" fmla="*/ 2147483647 h 141"/>
              <a:gd name="T82" fmla="*/ 2147483647 w 118"/>
              <a:gd name="T83" fmla="*/ 2147483647 h 141"/>
              <a:gd name="T84" fmla="*/ 2147483647 w 118"/>
              <a:gd name="T85" fmla="*/ 2147483647 h 141"/>
              <a:gd name="T86" fmla="*/ 2147483647 w 118"/>
              <a:gd name="T87" fmla="*/ 2147483647 h 141"/>
              <a:gd name="T88" fmla="*/ 2147483647 w 118"/>
              <a:gd name="T89" fmla="*/ 2147483647 h 141"/>
              <a:gd name="T90" fmla="*/ 2147483647 w 118"/>
              <a:gd name="T91" fmla="*/ 2147483647 h 141"/>
              <a:gd name="T92" fmla="*/ 2147483647 w 118"/>
              <a:gd name="T93" fmla="*/ 2147483647 h 141"/>
              <a:gd name="T94" fmla="*/ 2147483647 w 118"/>
              <a:gd name="T95" fmla="*/ 2147483647 h 141"/>
              <a:gd name="T96" fmla="*/ 2147483647 w 118"/>
              <a:gd name="T97" fmla="*/ 2147483647 h 141"/>
              <a:gd name="T98" fmla="*/ 2147483647 w 118"/>
              <a:gd name="T99" fmla="*/ 2147483647 h 141"/>
              <a:gd name="T100" fmla="*/ 2147483647 w 118"/>
              <a:gd name="T101" fmla="*/ 2147483647 h 141"/>
              <a:gd name="T102" fmla="*/ 2147483647 w 118"/>
              <a:gd name="T103" fmla="*/ 2147483647 h 141"/>
              <a:gd name="T104" fmla="*/ 2147483647 w 118"/>
              <a:gd name="T105" fmla="*/ 2147483647 h 141"/>
              <a:gd name="T106" fmla="*/ 2147483647 w 118"/>
              <a:gd name="T107" fmla="*/ 2147483647 h 141"/>
              <a:gd name="T108" fmla="*/ 2147483647 w 118"/>
              <a:gd name="T109" fmla="*/ 2147483647 h 141"/>
              <a:gd name="T110" fmla="*/ 2147483647 w 118"/>
              <a:gd name="T111" fmla="*/ 2147483647 h 141"/>
              <a:gd name="T112" fmla="*/ 2147483647 w 118"/>
              <a:gd name="T113" fmla="*/ 2147483647 h 141"/>
              <a:gd name="T114" fmla="*/ 2147483647 w 118"/>
              <a:gd name="T115" fmla="*/ 2147483647 h 141"/>
              <a:gd name="T116" fmla="*/ 2147483647 w 118"/>
              <a:gd name="T117" fmla="*/ 2147483647 h 141"/>
              <a:gd name="T118" fmla="*/ 2147483647 w 118"/>
              <a:gd name="T119" fmla="*/ 2147483647 h 141"/>
              <a:gd name="T120" fmla="*/ 2147483647 w 118"/>
              <a:gd name="T121" fmla="*/ 2147483647 h 141"/>
              <a:gd name="T122" fmla="*/ 2147483647 w 118"/>
              <a:gd name="T123" fmla="*/ 2147483647 h 1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8"/>
              <a:gd name="T187" fmla="*/ 0 h 141"/>
              <a:gd name="T188" fmla="*/ 118 w 118"/>
              <a:gd name="T189" fmla="*/ 141 h 1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8" h="141">
                <a:moveTo>
                  <a:pt x="9" y="141"/>
                </a:moveTo>
                <a:lnTo>
                  <a:pt x="64" y="102"/>
                </a:lnTo>
                <a:lnTo>
                  <a:pt x="70" y="111"/>
                </a:lnTo>
                <a:lnTo>
                  <a:pt x="69" y="121"/>
                </a:lnTo>
                <a:lnTo>
                  <a:pt x="88" y="108"/>
                </a:lnTo>
                <a:lnTo>
                  <a:pt x="92" y="98"/>
                </a:lnTo>
                <a:lnTo>
                  <a:pt x="84" y="86"/>
                </a:lnTo>
                <a:cubicBezTo>
                  <a:pt x="84" y="86"/>
                  <a:pt x="94" y="76"/>
                  <a:pt x="95" y="67"/>
                </a:cubicBezTo>
                <a:cubicBezTo>
                  <a:pt x="96" y="58"/>
                  <a:pt x="91" y="47"/>
                  <a:pt x="93" y="42"/>
                </a:cubicBezTo>
                <a:cubicBezTo>
                  <a:pt x="96" y="37"/>
                  <a:pt x="118" y="0"/>
                  <a:pt x="118" y="0"/>
                </a:cubicBezTo>
                <a:lnTo>
                  <a:pt x="85" y="27"/>
                </a:lnTo>
                <a:cubicBezTo>
                  <a:pt x="81" y="31"/>
                  <a:pt x="79" y="35"/>
                  <a:pt x="79" y="39"/>
                </a:cubicBezTo>
                <a:cubicBezTo>
                  <a:pt x="78" y="45"/>
                  <a:pt x="79" y="57"/>
                  <a:pt x="77" y="59"/>
                </a:cubicBezTo>
                <a:cubicBezTo>
                  <a:pt x="74" y="63"/>
                  <a:pt x="67" y="69"/>
                  <a:pt x="67" y="69"/>
                </a:cubicBezTo>
                <a:lnTo>
                  <a:pt x="58" y="60"/>
                </a:lnTo>
                <a:lnTo>
                  <a:pt x="46" y="58"/>
                </a:lnTo>
                <a:lnTo>
                  <a:pt x="29" y="69"/>
                </a:lnTo>
                <a:lnTo>
                  <a:pt x="42" y="74"/>
                </a:lnTo>
                <a:lnTo>
                  <a:pt x="51" y="84"/>
                </a:lnTo>
                <a:lnTo>
                  <a:pt x="0" y="112"/>
                </a:lnTo>
                <a:lnTo>
                  <a:pt x="9" y="141"/>
                </a:lnTo>
                <a:close/>
                <a:moveTo>
                  <a:pt x="14" y="133"/>
                </a:moveTo>
                <a:lnTo>
                  <a:pt x="7" y="114"/>
                </a:lnTo>
                <a:moveTo>
                  <a:pt x="18" y="126"/>
                </a:moveTo>
                <a:lnTo>
                  <a:pt x="45" y="104"/>
                </a:lnTo>
                <a:moveTo>
                  <a:pt x="15" y="119"/>
                </a:moveTo>
                <a:lnTo>
                  <a:pt x="42" y="102"/>
                </a:lnTo>
                <a:moveTo>
                  <a:pt x="13" y="111"/>
                </a:moveTo>
                <a:lnTo>
                  <a:pt x="41" y="99"/>
                </a:lnTo>
                <a:moveTo>
                  <a:pt x="59" y="96"/>
                </a:moveTo>
                <a:lnTo>
                  <a:pt x="79" y="79"/>
                </a:lnTo>
                <a:moveTo>
                  <a:pt x="58" y="90"/>
                </a:moveTo>
                <a:lnTo>
                  <a:pt x="76" y="74"/>
                </a:lnTo>
                <a:moveTo>
                  <a:pt x="55" y="85"/>
                </a:moveTo>
                <a:lnTo>
                  <a:pt x="74" y="73"/>
                </a:lnTo>
                <a:moveTo>
                  <a:pt x="82" y="63"/>
                </a:moveTo>
                <a:lnTo>
                  <a:pt x="85" y="40"/>
                </a:lnTo>
                <a:moveTo>
                  <a:pt x="99" y="25"/>
                </a:moveTo>
                <a:lnTo>
                  <a:pt x="108" y="12"/>
                </a:lnTo>
                <a:moveTo>
                  <a:pt x="77" y="111"/>
                </a:moveTo>
                <a:lnTo>
                  <a:pt x="85" y="105"/>
                </a:lnTo>
                <a:moveTo>
                  <a:pt x="70" y="99"/>
                </a:moveTo>
                <a:lnTo>
                  <a:pt x="76" y="105"/>
                </a:lnTo>
                <a:moveTo>
                  <a:pt x="80" y="92"/>
                </a:moveTo>
                <a:lnTo>
                  <a:pt x="85" y="99"/>
                </a:lnTo>
                <a:moveTo>
                  <a:pt x="40" y="66"/>
                </a:moveTo>
                <a:lnTo>
                  <a:pt x="47" y="68"/>
                </a:lnTo>
                <a:moveTo>
                  <a:pt x="46" y="61"/>
                </a:moveTo>
                <a:lnTo>
                  <a:pt x="52" y="63"/>
                </a:lnTo>
                <a:moveTo>
                  <a:pt x="50" y="72"/>
                </a:moveTo>
                <a:lnTo>
                  <a:pt x="56" y="79"/>
                </a:lnTo>
                <a:moveTo>
                  <a:pt x="55" y="68"/>
                </a:moveTo>
                <a:lnTo>
                  <a:pt x="61" y="74"/>
                </a:lnTo>
                <a:moveTo>
                  <a:pt x="86" y="36"/>
                </a:moveTo>
                <a:cubicBezTo>
                  <a:pt x="87" y="37"/>
                  <a:pt x="89" y="37"/>
                  <a:pt x="90" y="36"/>
                </a:cubicBezTo>
                <a:cubicBezTo>
                  <a:pt x="91" y="35"/>
                  <a:pt x="92" y="33"/>
                  <a:pt x="91" y="32"/>
                </a:cubicBezTo>
                <a:cubicBezTo>
                  <a:pt x="89" y="31"/>
                  <a:pt x="88" y="31"/>
                  <a:pt x="87" y="32"/>
                </a:cubicBezTo>
                <a:cubicBezTo>
                  <a:pt x="85" y="33"/>
                  <a:pt x="85" y="35"/>
                  <a:pt x="86" y="36"/>
                </a:cubicBezTo>
                <a:close/>
                <a:moveTo>
                  <a:pt x="108" y="12"/>
                </a:moveTo>
                <a:lnTo>
                  <a:pt x="97" y="22"/>
                </a:lnTo>
                <a:moveTo>
                  <a:pt x="85" y="41"/>
                </a:moveTo>
                <a:lnTo>
                  <a:pt x="86" y="70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9" name="Freeform 23"/>
          <p:cNvSpPr>
            <a:spLocks noEditPoints="1"/>
          </p:cNvSpPr>
          <p:nvPr/>
        </p:nvSpPr>
        <p:spPr bwMode="auto">
          <a:xfrm>
            <a:off x="5202239" y="3368278"/>
            <a:ext cx="1139825" cy="975122"/>
          </a:xfrm>
          <a:custGeom>
            <a:avLst/>
            <a:gdLst>
              <a:gd name="T0" fmla="*/ 2147483647 w 118"/>
              <a:gd name="T1" fmla="*/ 2147483647 h 141"/>
              <a:gd name="T2" fmla="*/ 2147483647 w 118"/>
              <a:gd name="T3" fmla="*/ 2147483647 h 141"/>
              <a:gd name="T4" fmla="*/ 2147483647 w 118"/>
              <a:gd name="T5" fmla="*/ 2147483647 h 141"/>
              <a:gd name="T6" fmla="*/ 2147483647 w 118"/>
              <a:gd name="T7" fmla="*/ 2147483647 h 141"/>
              <a:gd name="T8" fmla="*/ 2147483647 w 118"/>
              <a:gd name="T9" fmla="*/ 2147483647 h 141"/>
              <a:gd name="T10" fmla="*/ 2147483647 w 118"/>
              <a:gd name="T11" fmla="*/ 2147483647 h 141"/>
              <a:gd name="T12" fmla="*/ 2147483647 w 118"/>
              <a:gd name="T13" fmla="*/ 2147483647 h 141"/>
              <a:gd name="T14" fmla="*/ 2147483647 w 118"/>
              <a:gd name="T15" fmla="*/ 2147483647 h 141"/>
              <a:gd name="T16" fmla="*/ 2147483647 w 118"/>
              <a:gd name="T17" fmla="*/ 2147483647 h 141"/>
              <a:gd name="T18" fmla="*/ 2147483647 w 118"/>
              <a:gd name="T19" fmla="*/ 0 h 141"/>
              <a:gd name="T20" fmla="*/ 2147483647 w 118"/>
              <a:gd name="T21" fmla="*/ 2147483647 h 141"/>
              <a:gd name="T22" fmla="*/ 2147483647 w 118"/>
              <a:gd name="T23" fmla="*/ 2147483647 h 141"/>
              <a:gd name="T24" fmla="*/ 2147483647 w 118"/>
              <a:gd name="T25" fmla="*/ 2147483647 h 141"/>
              <a:gd name="T26" fmla="*/ 2147483647 w 118"/>
              <a:gd name="T27" fmla="*/ 2147483647 h 141"/>
              <a:gd name="T28" fmla="*/ 2147483647 w 118"/>
              <a:gd name="T29" fmla="*/ 2147483647 h 141"/>
              <a:gd name="T30" fmla="*/ 2147483647 w 118"/>
              <a:gd name="T31" fmla="*/ 2147483647 h 141"/>
              <a:gd name="T32" fmla="*/ 2147483647 w 118"/>
              <a:gd name="T33" fmla="*/ 2147483647 h 141"/>
              <a:gd name="T34" fmla="*/ 2147483647 w 118"/>
              <a:gd name="T35" fmla="*/ 2147483647 h 141"/>
              <a:gd name="T36" fmla="*/ 2147483647 w 118"/>
              <a:gd name="T37" fmla="*/ 2147483647 h 141"/>
              <a:gd name="T38" fmla="*/ 0 w 118"/>
              <a:gd name="T39" fmla="*/ 2147483647 h 141"/>
              <a:gd name="T40" fmla="*/ 2147483647 w 118"/>
              <a:gd name="T41" fmla="*/ 2147483647 h 141"/>
              <a:gd name="T42" fmla="*/ 2147483647 w 118"/>
              <a:gd name="T43" fmla="*/ 2147483647 h 141"/>
              <a:gd name="T44" fmla="*/ 2147483647 w 118"/>
              <a:gd name="T45" fmla="*/ 2147483647 h 141"/>
              <a:gd name="T46" fmla="*/ 2147483647 w 118"/>
              <a:gd name="T47" fmla="*/ 2147483647 h 141"/>
              <a:gd name="T48" fmla="*/ 2147483647 w 118"/>
              <a:gd name="T49" fmla="*/ 2147483647 h 141"/>
              <a:gd name="T50" fmla="*/ 2147483647 w 118"/>
              <a:gd name="T51" fmla="*/ 2147483647 h 141"/>
              <a:gd name="T52" fmla="*/ 2147483647 w 118"/>
              <a:gd name="T53" fmla="*/ 2147483647 h 141"/>
              <a:gd name="T54" fmla="*/ 2147483647 w 118"/>
              <a:gd name="T55" fmla="*/ 2147483647 h 141"/>
              <a:gd name="T56" fmla="*/ 2147483647 w 118"/>
              <a:gd name="T57" fmla="*/ 2147483647 h 141"/>
              <a:gd name="T58" fmla="*/ 2147483647 w 118"/>
              <a:gd name="T59" fmla="*/ 2147483647 h 141"/>
              <a:gd name="T60" fmla="*/ 2147483647 w 118"/>
              <a:gd name="T61" fmla="*/ 2147483647 h 141"/>
              <a:gd name="T62" fmla="*/ 2147483647 w 118"/>
              <a:gd name="T63" fmla="*/ 2147483647 h 141"/>
              <a:gd name="T64" fmla="*/ 2147483647 w 118"/>
              <a:gd name="T65" fmla="*/ 2147483647 h 141"/>
              <a:gd name="T66" fmla="*/ 2147483647 w 118"/>
              <a:gd name="T67" fmla="*/ 2147483647 h 141"/>
              <a:gd name="T68" fmla="*/ 2147483647 w 118"/>
              <a:gd name="T69" fmla="*/ 2147483647 h 141"/>
              <a:gd name="T70" fmla="*/ 2147483647 w 118"/>
              <a:gd name="T71" fmla="*/ 2147483647 h 141"/>
              <a:gd name="T72" fmla="*/ 2147483647 w 118"/>
              <a:gd name="T73" fmla="*/ 2147483647 h 141"/>
              <a:gd name="T74" fmla="*/ 2147483647 w 118"/>
              <a:gd name="T75" fmla="*/ 2147483647 h 141"/>
              <a:gd name="T76" fmla="*/ 2147483647 w 118"/>
              <a:gd name="T77" fmla="*/ 2147483647 h 141"/>
              <a:gd name="T78" fmla="*/ 2147483647 w 118"/>
              <a:gd name="T79" fmla="*/ 2147483647 h 141"/>
              <a:gd name="T80" fmla="*/ 2147483647 w 118"/>
              <a:gd name="T81" fmla="*/ 2147483647 h 141"/>
              <a:gd name="T82" fmla="*/ 2147483647 w 118"/>
              <a:gd name="T83" fmla="*/ 2147483647 h 141"/>
              <a:gd name="T84" fmla="*/ 2147483647 w 118"/>
              <a:gd name="T85" fmla="*/ 2147483647 h 141"/>
              <a:gd name="T86" fmla="*/ 2147483647 w 118"/>
              <a:gd name="T87" fmla="*/ 2147483647 h 141"/>
              <a:gd name="T88" fmla="*/ 2147483647 w 118"/>
              <a:gd name="T89" fmla="*/ 2147483647 h 141"/>
              <a:gd name="T90" fmla="*/ 2147483647 w 118"/>
              <a:gd name="T91" fmla="*/ 2147483647 h 141"/>
              <a:gd name="T92" fmla="*/ 2147483647 w 118"/>
              <a:gd name="T93" fmla="*/ 2147483647 h 141"/>
              <a:gd name="T94" fmla="*/ 2147483647 w 118"/>
              <a:gd name="T95" fmla="*/ 2147483647 h 141"/>
              <a:gd name="T96" fmla="*/ 2147483647 w 118"/>
              <a:gd name="T97" fmla="*/ 2147483647 h 141"/>
              <a:gd name="T98" fmla="*/ 2147483647 w 118"/>
              <a:gd name="T99" fmla="*/ 2147483647 h 141"/>
              <a:gd name="T100" fmla="*/ 2147483647 w 118"/>
              <a:gd name="T101" fmla="*/ 2147483647 h 141"/>
              <a:gd name="T102" fmla="*/ 2147483647 w 118"/>
              <a:gd name="T103" fmla="*/ 2147483647 h 141"/>
              <a:gd name="T104" fmla="*/ 2147483647 w 118"/>
              <a:gd name="T105" fmla="*/ 2147483647 h 141"/>
              <a:gd name="T106" fmla="*/ 2147483647 w 118"/>
              <a:gd name="T107" fmla="*/ 2147483647 h 141"/>
              <a:gd name="T108" fmla="*/ 2147483647 w 118"/>
              <a:gd name="T109" fmla="*/ 2147483647 h 141"/>
              <a:gd name="T110" fmla="*/ 2147483647 w 118"/>
              <a:gd name="T111" fmla="*/ 2147483647 h 141"/>
              <a:gd name="T112" fmla="*/ 2147483647 w 118"/>
              <a:gd name="T113" fmla="*/ 2147483647 h 141"/>
              <a:gd name="T114" fmla="*/ 2147483647 w 118"/>
              <a:gd name="T115" fmla="*/ 2147483647 h 141"/>
              <a:gd name="T116" fmla="*/ 2147483647 w 118"/>
              <a:gd name="T117" fmla="*/ 2147483647 h 141"/>
              <a:gd name="T118" fmla="*/ 2147483647 w 118"/>
              <a:gd name="T119" fmla="*/ 2147483647 h 141"/>
              <a:gd name="T120" fmla="*/ 2147483647 w 118"/>
              <a:gd name="T121" fmla="*/ 2147483647 h 141"/>
              <a:gd name="T122" fmla="*/ 2147483647 w 118"/>
              <a:gd name="T123" fmla="*/ 2147483647 h 1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8"/>
              <a:gd name="T187" fmla="*/ 0 h 141"/>
              <a:gd name="T188" fmla="*/ 118 w 118"/>
              <a:gd name="T189" fmla="*/ 141 h 1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8" h="141">
                <a:moveTo>
                  <a:pt x="9" y="141"/>
                </a:moveTo>
                <a:lnTo>
                  <a:pt x="64" y="102"/>
                </a:lnTo>
                <a:lnTo>
                  <a:pt x="70" y="111"/>
                </a:lnTo>
                <a:lnTo>
                  <a:pt x="69" y="121"/>
                </a:lnTo>
                <a:lnTo>
                  <a:pt x="88" y="108"/>
                </a:lnTo>
                <a:lnTo>
                  <a:pt x="92" y="98"/>
                </a:lnTo>
                <a:lnTo>
                  <a:pt x="84" y="86"/>
                </a:lnTo>
                <a:cubicBezTo>
                  <a:pt x="84" y="86"/>
                  <a:pt x="94" y="76"/>
                  <a:pt x="95" y="67"/>
                </a:cubicBezTo>
                <a:cubicBezTo>
                  <a:pt x="96" y="58"/>
                  <a:pt x="91" y="47"/>
                  <a:pt x="93" y="42"/>
                </a:cubicBezTo>
                <a:cubicBezTo>
                  <a:pt x="96" y="37"/>
                  <a:pt x="118" y="0"/>
                  <a:pt x="118" y="0"/>
                </a:cubicBezTo>
                <a:lnTo>
                  <a:pt x="85" y="27"/>
                </a:lnTo>
                <a:cubicBezTo>
                  <a:pt x="81" y="31"/>
                  <a:pt x="79" y="35"/>
                  <a:pt x="79" y="39"/>
                </a:cubicBezTo>
                <a:cubicBezTo>
                  <a:pt x="78" y="45"/>
                  <a:pt x="79" y="57"/>
                  <a:pt x="77" y="59"/>
                </a:cubicBezTo>
                <a:cubicBezTo>
                  <a:pt x="74" y="63"/>
                  <a:pt x="67" y="69"/>
                  <a:pt x="67" y="69"/>
                </a:cubicBezTo>
                <a:lnTo>
                  <a:pt x="58" y="60"/>
                </a:lnTo>
                <a:lnTo>
                  <a:pt x="46" y="58"/>
                </a:lnTo>
                <a:lnTo>
                  <a:pt x="29" y="69"/>
                </a:lnTo>
                <a:lnTo>
                  <a:pt x="42" y="74"/>
                </a:lnTo>
                <a:lnTo>
                  <a:pt x="51" y="84"/>
                </a:lnTo>
                <a:lnTo>
                  <a:pt x="0" y="112"/>
                </a:lnTo>
                <a:lnTo>
                  <a:pt x="9" y="141"/>
                </a:lnTo>
                <a:close/>
                <a:moveTo>
                  <a:pt x="14" y="133"/>
                </a:moveTo>
                <a:lnTo>
                  <a:pt x="7" y="114"/>
                </a:lnTo>
                <a:moveTo>
                  <a:pt x="18" y="126"/>
                </a:moveTo>
                <a:lnTo>
                  <a:pt x="45" y="104"/>
                </a:lnTo>
                <a:moveTo>
                  <a:pt x="15" y="119"/>
                </a:moveTo>
                <a:lnTo>
                  <a:pt x="42" y="102"/>
                </a:lnTo>
                <a:moveTo>
                  <a:pt x="13" y="111"/>
                </a:moveTo>
                <a:lnTo>
                  <a:pt x="41" y="99"/>
                </a:lnTo>
                <a:moveTo>
                  <a:pt x="59" y="96"/>
                </a:moveTo>
                <a:lnTo>
                  <a:pt x="79" y="79"/>
                </a:lnTo>
                <a:moveTo>
                  <a:pt x="58" y="90"/>
                </a:moveTo>
                <a:lnTo>
                  <a:pt x="76" y="74"/>
                </a:lnTo>
                <a:moveTo>
                  <a:pt x="55" y="85"/>
                </a:moveTo>
                <a:lnTo>
                  <a:pt x="74" y="73"/>
                </a:lnTo>
                <a:moveTo>
                  <a:pt x="82" y="63"/>
                </a:moveTo>
                <a:lnTo>
                  <a:pt x="85" y="40"/>
                </a:lnTo>
                <a:moveTo>
                  <a:pt x="99" y="25"/>
                </a:moveTo>
                <a:lnTo>
                  <a:pt x="108" y="12"/>
                </a:lnTo>
                <a:moveTo>
                  <a:pt x="77" y="111"/>
                </a:moveTo>
                <a:lnTo>
                  <a:pt x="85" y="105"/>
                </a:lnTo>
                <a:moveTo>
                  <a:pt x="70" y="99"/>
                </a:moveTo>
                <a:lnTo>
                  <a:pt x="76" y="105"/>
                </a:lnTo>
                <a:moveTo>
                  <a:pt x="80" y="92"/>
                </a:moveTo>
                <a:lnTo>
                  <a:pt x="85" y="99"/>
                </a:lnTo>
                <a:moveTo>
                  <a:pt x="40" y="66"/>
                </a:moveTo>
                <a:lnTo>
                  <a:pt x="47" y="68"/>
                </a:lnTo>
                <a:moveTo>
                  <a:pt x="46" y="61"/>
                </a:moveTo>
                <a:lnTo>
                  <a:pt x="52" y="63"/>
                </a:lnTo>
                <a:moveTo>
                  <a:pt x="50" y="72"/>
                </a:moveTo>
                <a:lnTo>
                  <a:pt x="56" y="79"/>
                </a:lnTo>
                <a:moveTo>
                  <a:pt x="55" y="68"/>
                </a:moveTo>
                <a:lnTo>
                  <a:pt x="61" y="74"/>
                </a:lnTo>
                <a:moveTo>
                  <a:pt x="86" y="36"/>
                </a:moveTo>
                <a:cubicBezTo>
                  <a:pt x="87" y="37"/>
                  <a:pt x="89" y="37"/>
                  <a:pt x="90" y="36"/>
                </a:cubicBezTo>
                <a:cubicBezTo>
                  <a:pt x="91" y="35"/>
                  <a:pt x="92" y="33"/>
                  <a:pt x="91" y="32"/>
                </a:cubicBezTo>
                <a:cubicBezTo>
                  <a:pt x="89" y="31"/>
                  <a:pt x="88" y="31"/>
                  <a:pt x="87" y="32"/>
                </a:cubicBezTo>
                <a:cubicBezTo>
                  <a:pt x="85" y="33"/>
                  <a:pt x="85" y="35"/>
                  <a:pt x="86" y="36"/>
                </a:cubicBezTo>
                <a:close/>
                <a:moveTo>
                  <a:pt x="108" y="12"/>
                </a:moveTo>
                <a:lnTo>
                  <a:pt x="97" y="22"/>
                </a:lnTo>
                <a:moveTo>
                  <a:pt x="85" y="41"/>
                </a:moveTo>
                <a:lnTo>
                  <a:pt x="86" y="70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0" name="Freeform 24"/>
          <p:cNvSpPr>
            <a:spLocks noEditPoints="1"/>
          </p:cNvSpPr>
          <p:nvPr/>
        </p:nvSpPr>
        <p:spPr bwMode="auto">
          <a:xfrm>
            <a:off x="6321425" y="2406253"/>
            <a:ext cx="685800" cy="1232297"/>
          </a:xfrm>
          <a:custGeom>
            <a:avLst/>
            <a:gdLst>
              <a:gd name="T0" fmla="*/ 2147483647 w 71"/>
              <a:gd name="T1" fmla="*/ 2147483647 h 178"/>
              <a:gd name="T2" fmla="*/ 2147483647 w 71"/>
              <a:gd name="T3" fmla="*/ 2147483647 h 178"/>
              <a:gd name="T4" fmla="*/ 2147483647 w 71"/>
              <a:gd name="T5" fmla="*/ 2147483647 h 178"/>
              <a:gd name="T6" fmla="*/ 2147483647 w 71"/>
              <a:gd name="T7" fmla="*/ 2147483647 h 178"/>
              <a:gd name="T8" fmla="*/ 2147483647 w 71"/>
              <a:gd name="T9" fmla="*/ 2147483647 h 178"/>
              <a:gd name="T10" fmla="*/ 2147483647 w 71"/>
              <a:gd name="T11" fmla="*/ 2147483647 h 178"/>
              <a:gd name="T12" fmla="*/ 2147483647 w 71"/>
              <a:gd name="T13" fmla="*/ 2147483647 h 178"/>
              <a:gd name="T14" fmla="*/ 2147483647 w 71"/>
              <a:gd name="T15" fmla="*/ 2147483647 h 178"/>
              <a:gd name="T16" fmla="*/ 2147483647 w 71"/>
              <a:gd name="T17" fmla="*/ 2147483647 h 178"/>
              <a:gd name="T18" fmla="*/ 2147483647 w 71"/>
              <a:gd name="T19" fmla="*/ 0 h 178"/>
              <a:gd name="T20" fmla="*/ 2147483647 w 71"/>
              <a:gd name="T21" fmla="*/ 2147483647 h 178"/>
              <a:gd name="T22" fmla="*/ 2147483647 w 71"/>
              <a:gd name="T23" fmla="*/ 2147483647 h 178"/>
              <a:gd name="T24" fmla="*/ 2147483647 w 71"/>
              <a:gd name="T25" fmla="*/ 2147483647 h 178"/>
              <a:gd name="T26" fmla="*/ 2147483647 w 71"/>
              <a:gd name="T27" fmla="*/ 2147483647 h 178"/>
              <a:gd name="T28" fmla="*/ 2147483647 w 71"/>
              <a:gd name="T29" fmla="*/ 2147483647 h 178"/>
              <a:gd name="T30" fmla="*/ 2147483647 w 71"/>
              <a:gd name="T31" fmla="*/ 2147483647 h 178"/>
              <a:gd name="T32" fmla="*/ 0 w 71"/>
              <a:gd name="T33" fmla="*/ 2147483647 h 178"/>
              <a:gd name="T34" fmla="*/ 2147483647 w 71"/>
              <a:gd name="T35" fmla="*/ 2147483647 h 178"/>
              <a:gd name="T36" fmla="*/ 2147483647 w 71"/>
              <a:gd name="T37" fmla="*/ 2147483647 h 178"/>
              <a:gd name="T38" fmla="*/ 2147483647 w 71"/>
              <a:gd name="T39" fmla="*/ 2147483647 h 178"/>
              <a:gd name="T40" fmla="*/ 2147483647 w 71"/>
              <a:gd name="T41" fmla="*/ 2147483647 h 178"/>
              <a:gd name="T42" fmla="*/ 2147483647 w 71"/>
              <a:gd name="T43" fmla="*/ 2147483647 h 178"/>
              <a:gd name="T44" fmla="*/ 2147483647 w 71"/>
              <a:gd name="T45" fmla="*/ 2147483647 h 178"/>
              <a:gd name="T46" fmla="*/ 2147483647 w 71"/>
              <a:gd name="T47" fmla="*/ 2147483647 h 178"/>
              <a:gd name="T48" fmla="*/ 2147483647 w 71"/>
              <a:gd name="T49" fmla="*/ 2147483647 h 178"/>
              <a:gd name="T50" fmla="*/ 2147483647 w 71"/>
              <a:gd name="T51" fmla="*/ 2147483647 h 178"/>
              <a:gd name="T52" fmla="*/ 2147483647 w 71"/>
              <a:gd name="T53" fmla="*/ 2147483647 h 178"/>
              <a:gd name="T54" fmla="*/ 2147483647 w 71"/>
              <a:gd name="T55" fmla="*/ 2147483647 h 178"/>
              <a:gd name="T56" fmla="*/ 2147483647 w 71"/>
              <a:gd name="T57" fmla="*/ 2147483647 h 178"/>
              <a:gd name="T58" fmla="*/ 2147483647 w 71"/>
              <a:gd name="T59" fmla="*/ 2147483647 h 178"/>
              <a:gd name="T60" fmla="*/ 2147483647 w 71"/>
              <a:gd name="T61" fmla="*/ 2147483647 h 178"/>
              <a:gd name="T62" fmla="*/ 2147483647 w 71"/>
              <a:gd name="T63" fmla="*/ 2147483647 h 178"/>
              <a:gd name="T64" fmla="*/ 2147483647 w 71"/>
              <a:gd name="T65" fmla="*/ 2147483647 h 178"/>
              <a:gd name="T66" fmla="*/ 2147483647 w 71"/>
              <a:gd name="T67" fmla="*/ 2147483647 h 178"/>
              <a:gd name="T68" fmla="*/ 2147483647 w 71"/>
              <a:gd name="T69" fmla="*/ 2147483647 h 178"/>
              <a:gd name="T70" fmla="*/ 2147483647 w 71"/>
              <a:gd name="T71" fmla="*/ 2147483647 h 178"/>
              <a:gd name="T72" fmla="*/ 2147483647 w 71"/>
              <a:gd name="T73" fmla="*/ 2147483647 h 178"/>
              <a:gd name="T74" fmla="*/ 2147483647 w 71"/>
              <a:gd name="T75" fmla="*/ 2147483647 h 178"/>
              <a:gd name="T76" fmla="*/ 2147483647 w 71"/>
              <a:gd name="T77" fmla="*/ 2147483647 h 178"/>
              <a:gd name="T78" fmla="*/ 2147483647 w 71"/>
              <a:gd name="T79" fmla="*/ 2147483647 h 178"/>
              <a:gd name="T80" fmla="*/ 2147483647 w 71"/>
              <a:gd name="T81" fmla="*/ 2147483647 h 178"/>
              <a:gd name="T82" fmla="*/ 2147483647 w 71"/>
              <a:gd name="T83" fmla="*/ 2147483647 h 178"/>
              <a:gd name="T84" fmla="*/ 2147483647 w 71"/>
              <a:gd name="T85" fmla="*/ 2147483647 h 178"/>
              <a:gd name="T86" fmla="*/ 2147483647 w 71"/>
              <a:gd name="T87" fmla="*/ 2147483647 h 178"/>
              <a:gd name="T88" fmla="*/ 2147483647 w 71"/>
              <a:gd name="T89" fmla="*/ 2147483647 h 178"/>
              <a:gd name="T90" fmla="*/ 2147483647 w 71"/>
              <a:gd name="T91" fmla="*/ 2147483647 h 178"/>
              <a:gd name="T92" fmla="*/ 2147483647 w 71"/>
              <a:gd name="T93" fmla="*/ 2147483647 h 178"/>
              <a:gd name="T94" fmla="*/ 2147483647 w 71"/>
              <a:gd name="T95" fmla="*/ 2147483647 h 178"/>
              <a:gd name="T96" fmla="*/ 2147483647 w 71"/>
              <a:gd name="T97" fmla="*/ 2147483647 h 178"/>
              <a:gd name="T98" fmla="*/ 2147483647 w 71"/>
              <a:gd name="T99" fmla="*/ 2147483647 h 178"/>
              <a:gd name="T100" fmla="*/ 2147483647 w 71"/>
              <a:gd name="T101" fmla="*/ 2147483647 h 178"/>
              <a:gd name="T102" fmla="*/ 2147483647 w 71"/>
              <a:gd name="T103" fmla="*/ 2147483647 h 178"/>
              <a:gd name="T104" fmla="*/ 2147483647 w 71"/>
              <a:gd name="T105" fmla="*/ 2147483647 h 178"/>
              <a:gd name="T106" fmla="*/ 2147483647 w 71"/>
              <a:gd name="T107" fmla="*/ 2147483647 h 178"/>
              <a:gd name="T108" fmla="*/ 2147483647 w 71"/>
              <a:gd name="T109" fmla="*/ 2147483647 h 178"/>
              <a:gd name="T110" fmla="*/ 2147483647 w 71"/>
              <a:gd name="T111" fmla="*/ 2147483647 h 178"/>
              <a:gd name="T112" fmla="*/ 2147483647 w 71"/>
              <a:gd name="T113" fmla="*/ 2147483647 h 178"/>
              <a:gd name="T114" fmla="*/ 2147483647 w 71"/>
              <a:gd name="T115" fmla="*/ 2147483647 h 178"/>
              <a:gd name="T116" fmla="*/ 2147483647 w 71"/>
              <a:gd name="T117" fmla="*/ 2147483647 h 178"/>
              <a:gd name="T118" fmla="*/ 2147483647 w 71"/>
              <a:gd name="T119" fmla="*/ 2147483647 h 178"/>
              <a:gd name="T120" fmla="*/ 2147483647 w 71"/>
              <a:gd name="T121" fmla="*/ 2147483647 h 178"/>
              <a:gd name="T122" fmla="*/ 2147483647 w 71"/>
              <a:gd name="T123" fmla="*/ 2147483647 h 17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1"/>
              <a:gd name="T187" fmla="*/ 0 h 178"/>
              <a:gd name="T188" fmla="*/ 71 w 71"/>
              <a:gd name="T189" fmla="*/ 178 h 17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1" h="178">
                <a:moveTo>
                  <a:pt x="26" y="178"/>
                </a:moveTo>
                <a:lnTo>
                  <a:pt x="48" y="115"/>
                </a:lnTo>
                <a:lnTo>
                  <a:pt x="58" y="118"/>
                </a:lnTo>
                <a:lnTo>
                  <a:pt x="63" y="127"/>
                </a:lnTo>
                <a:lnTo>
                  <a:pt x="71" y="105"/>
                </a:lnTo>
                <a:lnTo>
                  <a:pt x="68" y="95"/>
                </a:lnTo>
                <a:lnTo>
                  <a:pt x="54" y="89"/>
                </a:lnTo>
                <a:cubicBezTo>
                  <a:pt x="54" y="89"/>
                  <a:pt x="57" y="75"/>
                  <a:pt x="52" y="68"/>
                </a:cubicBezTo>
                <a:cubicBezTo>
                  <a:pt x="48" y="60"/>
                  <a:pt x="38" y="54"/>
                  <a:pt x="36" y="48"/>
                </a:cubicBezTo>
                <a:cubicBezTo>
                  <a:pt x="35" y="43"/>
                  <a:pt x="31" y="0"/>
                  <a:pt x="31" y="0"/>
                </a:cubicBezTo>
                <a:lnTo>
                  <a:pt x="20" y="41"/>
                </a:lnTo>
                <a:cubicBezTo>
                  <a:pt x="20" y="47"/>
                  <a:pt x="20" y="51"/>
                  <a:pt x="22" y="54"/>
                </a:cubicBezTo>
                <a:cubicBezTo>
                  <a:pt x="26" y="60"/>
                  <a:pt x="33" y="69"/>
                  <a:pt x="33" y="72"/>
                </a:cubicBezTo>
                <a:cubicBezTo>
                  <a:pt x="33" y="77"/>
                  <a:pt x="31" y="86"/>
                  <a:pt x="31" y="86"/>
                </a:cubicBezTo>
                <a:lnTo>
                  <a:pt x="18" y="84"/>
                </a:lnTo>
                <a:lnTo>
                  <a:pt x="7" y="89"/>
                </a:lnTo>
                <a:lnTo>
                  <a:pt x="0" y="109"/>
                </a:lnTo>
                <a:lnTo>
                  <a:pt x="14" y="104"/>
                </a:lnTo>
                <a:lnTo>
                  <a:pt x="27" y="107"/>
                </a:lnTo>
                <a:lnTo>
                  <a:pt x="2" y="160"/>
                </a:lnTo>
                <a:lnTo>
                  <a:pt x="26" y="178"/>
                </a:lnTo>
                <a:close/>
                <a:moveTo>
                  <a:pt x="25" y="169"/>
                </a:moveTo>
                <a:lnTo>
                  <a:pt x="9" y="157"/>
                </a:lnTo>
                <a:moveTo>
                  <a:pt x="25" y="160"/>
                </a:moveTo>
                <a:lnTo>
                  <a:pt x="34" y="128"/>
                </a:lnTo>
                <a:moveTo>
                  <a:pt x="19" y="157"/>
                </a:moveTo>
                <a:lnTo>
                  <a:pt x="31" y="127"/>
                </a:lnTo>
                <a:moveTo>
                  <a:pt x="12" y="151"/>
                </a:moveTo>
                <a:lnTo>
                  <a:pt x="28" y="125"/>
                </a:lnTo>
                <a:moveTo>
                  <a:pt x="41" y="112"/>
                </a:moveTo>
                <a:lnTo>
                  <a:pt x="46" y="87"/>
                </a:lnTo>
                <a:moveTo>
                  <a:pt x="36" y="109"/>
                </a:moveTo>
                <a:lnTo>
                  <a:pt x="41" y="85"/>
                </a:lnTo>
                <a:moveTo>
                  <a:pt x="30" y="106"/>
                </a:moveTo>
                <a:lnTo>
                  <a:pt x="38" y="85"/>
                </a:lnTo>
                <a:moveTo>
                  <a:pt x="39" y="72"/>
                </a:moveTo>
                <a:lnTo>
                  <a:pt x="29" y="52"/>
                </a:lnTo>
                <a:moveTo>
                  <a:pt x="31" y="32"/>
                </a:moveTo>
                <a:lnTo>
                  <a:pt x="31" y="15"/>
                </a:lnTo>
                <a:moveTo>
                  <a:pt x="63" y="114"/>
                </a:moveTo>
                <a:lnTo>
                  <a:pt x="66" y="104"/>
                </a:lnTo>
                <a:moveTo>
                  <a:pt x="51" y="108"/>
                </a:moveTo>
                <a:lnTo>
                  <a:pt x="60" y="109"/>
                </a:lnTo>
                <a:moveTo>
                  <a:pt x="56" y="97"/>
                </a:moveTo>
                <a:lnTo>
                  <a:pt x="63" y="99"/>
                </a:lnTo>
                <a:moveTo>
                  <a:pt x="7" y="99"/>
                </a:moveTo>
                <a:lnTo>
                  <a:pt x="14" y="97"/>
                </a:lnTo>
                <a:moveTo>
                  <a:pt x="9" y="92"/>
                </a:moveTo>
                <a:lnTo>
                  <a:pt x="15" y="90"/>
                </a:lnTo>
                <a:moveTo>
                  <a:pt x="19" y="99"/>
                </a:moveTo>
                <a:lnTo>
                  <a:pt x="28" y="101"/>
                </a:lnTo>
                <a:moveTo>
                  <a:pt x="20" y="92"/>
                </a:moveTo>
                <a:lnTo>
                  <a:pt x="29" y="94"/>
                </a:lnTo>
                <a:moveTo>
                  <a:pt x="27" y="48"/>
                </a:moveTo>
                <a:cubicBezTo>
                  <a:pt x="29" y="48"/>
                  <a:pt x="30" y="47"/>
                  <a:pt x="30" y="46"/>
                </a:cubicBezTo>
                <a:cubicBezTo>
                  <a:pt x="31" y="44"/>
                  <a:pt x="30" y="43"/>
                  <a:pt x="28" y="42"/>
                </a:cubicBezTo>
                <a:cubicBezTo>
                  <a:pt x="27" y="42"/>
                  <a:pt x="25" y="43"/>
                  <a:pt x="25" y="44"/>
                </a:cubicBezTo>
                <a:cubicBezTo>
                  <a:pt x="25" y="46"/>
                  <a:pt x="26" y="47"/>
                  <a:pt x="27" y="48"/>
                </a:cubicBezTo>
                <a:close/>
                <a:moveTo>
                  <a:pt x="30" y="16"/>
                </a:moveTo>
                <a:lnTo>
                  <a:pt x="28" y="30"/>
                </a:lnTo>
                <a:moveTo>
                  <a:pt x="29" y="52"/>
                </a:moveTo>
                <a:lnTo>
                  <a:pt x="46" y="75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1" name="Freeform 25"/>
          <p:cNvSpPr>
            <a:spLocks noEditPoints="1"/>
          </p:cNvSpPr>
          <p:nvPr/>
        </p:nvSpPr>
        <p:spPr bwMode="auto">
          <a:xfrm>
            <a:off x="6313488" y="2406254"/>
            <a:ext cx="704850" cy="1238250"/>
          </a:xfrm>
          <a:custGeom>
            <a:avLst/>
            <a:gdLst>
              <a:gd name="T0" fmla="*/ 2147483647 w 73"/>
              <a:gd name="T1" fmla="*/ 2147483647 h 179"/>
              <a:gd name="T2" fmla="*/ 2147483647 w 73"/>
              <a:gd name="T3" fmla="*/ 2147483647 h 179"/>
              <a:gd name="T4" fmla="*/ 2147483647 w 73"/>
              <a:gd name="T5" fmla="*/ 2147483647 h 179"/>
              <a:gd name="T6" fmla="*/ 2147483647 w 73"/>
              <a:gd name="T7" fmla="*/ 2147483647 h 179"/>
              <a:gd name="T8" fmla="*/ 2147483647 w 73"/>
              <a:gd name="T9" fmla="*/ 2147483647 h 179"/>
              <a:gd name="T10" fmla="*/ 2147483647 w 73"/>
              <a:gd name="T11" fmla="*/ 2147483647 h 179"/>
              <a:gd name="T12" fmla="*/ 2147483647 w 73"/>
              <a:gd name="T13" fmla="*/ 2147483647 h 179"/>
              <a:gd name="T14" fmla="*/ 2147483647 w 73"/>
              <a:gd name="T15" fmla="*/ 2147483647 h 179"/>
              <a:gd name="T16" fmla="*/ 2147483647 w 73"/>
              <a:gd name="T17" fmla="*/ 2147483647 h 179"/>
              <a:gd name="T18" fmla="*/ 2147483647 w 73"/>
              <a:gd name="T19" fmla="*/ 2147483647 h 179"/>
              <a:gd name="T20" fmla="*/ 2147483647 w 73"/>
              <a:gd name="T21" fmla="*/ 2147483647 h 179"/>
              <a:gd name="T22" fmla="*/ 2147483647 w 73"/>
              <a:gd name="T23" fmla="*/ 0 h 179"/>
              <a:gd name="T24" fmla="*/ 2147483647 w 73"/>
              <a:gd name="T25" fmla="*/ 2147483647 h 179"/>
              <a:gd name="T26" fmla="*/ 2147483647 w 73"/>
              <a:gd name="T27" fmla="*/ 2147483647 h 179"/>
              <a:gd name="T28" fmla="*/ 2147483647 w 73"/>
              <a:gd name="T29" fmla="*/ 2147483647 h 179"/>
              <a:gd name="T30" fmla="*/ 2147483647 w 73"/>
              <a:gd name="T31" fmla="*/ 2147483647 h 179"/>
              <a:gd name="T32" fmla="*/ 2147483647 w 73"/>
              <a:gd name="T33" fmla="*/ 2147483647 h 179"/>
              <a:gd name="T34" fmla="*/ 2147483647 w 73"/>
              <a:gd name="T35" fmla="*/ 2147483647 h 179"/>
              <a:gd name="T36" fmla="*/ 2147483647 w 73"/>
              <a:gd name="T37" fmla="*/ 2147483647 h 179"/>
              <a:gd name="T38" fmla="*/ 2147483647 w 73"/>
              <a:gd name="T39" fmla="*/ 2147483647 h 179"/>
              <a:gd name="T40" fmla="*/ 2147483647 w 73"/>
              <a:gd name="T41" fmla="*/ 2147483647 h 179"/>
              <a:gd name="T42" fmla="*/ 2147483647 w 73"/>
              <a:gd name="T43" fmla="*/ 2147483647 h 179"/>
              <a:gd name="T44" fmla="*/ 2147483647 w 73"/>
              <a:gd name="T45" fmla="*/ 2147483647 h 179"/>
              <a:gd name="T46" fmla="*/ 2147483647 w 73"/>
              <a:gd name="T47" fmla="*/ 2147483647 h 179"/>
              <a:gd name="T48" fmla="*/ 2147483647 w 73"/>
              <a:gd name="T49" fmla="*/ 2147483647 h 179"/>
              <a:gd name="T50" fmla="*/ 2147483647 w 73"/>
              <a:gd name="T51" fmla="*/ 2147483647 h 179"/>
              <a:gd name="T52" fmla="*/ 2147483647 w 73"/>
              <a:gd name="T53" fmla="*/ 2147483647 h 179"/>
              <a:gd name="T54" fmla="*/ 2147483647 w 73"/>
              <a:gd name="T55" fmla="*/ 2147483647 h 179"/>
              <a:gd name="T56" fmla="*/ 2147483647 w 73"/>
              <a:gd name="T57" fmla="*/ 2147483647 h 179"/>
              <a:gd name="T58" fmla="*/ 2147483647 w 73"/>
              <a:gd name="T59" fmla="*/ 2147483647 h 179"/>
              <a:gd name="T60" fmla="*/ 2147483647 w 73"/>
              <a:gd name="T61" fmla="*/ 2147483647 h 179"/>
              <a:gd name="T62" fmla="*/ 2147483647 w 73"/>
              <a:gd name="T63" fmla="*/ 2147483647 h 179"/>
              <a:gd name="T64" fmla="*/ 2147483647 w 73"/>
              <a:gd name="T65" fmla="*/ 2147483647 h 179"/>
              <a:gd name="T66" fmla="*/ 2147483647 w 73"/>
              <a:gd name="T67" fmla="*/ 2147483647 h 179"/>
              <a:gd name="T68" fmla="*/ 2147483647 w 73"/>
              <a:gd name="T69" fmla="*/ 2147483647 h 179"/>
              <a:gd name="T70" fmla="*/ 2147483647 w 73"/>
              <a:gd name="T71" fmla="*/ 2147483647 h 179"/>
              <a:gd name="T72" fmla="*/ 2147483647 w 73"/>
              <a:gd name="T73" fmla="*/ 2147483647 h 179"/>
              <a:gd name="T74" fmla="*/ 2147483647 w 73"/>
              <a:gd name="T75" fmla="*/ 2147483647 h 179"/>
              <a:gd name="T76" fmla="*/ 2147483647 w 73"/>
              <a:gd name="T77" fmla="*/ 2147483647 h 179"/>
              <a:gd name="T78" fmla="*/ 2147483647 w 73"/>
              <a:gd name="T79" fmla="*/ 2147483647 h 179"/>
              <a:gd name="T80" fmla="*/ 2147483647 w 73"/>
              <a:gd name="T81" fmla="*/ 2147483647 h 179"/>
              <a:gd name="T82" fmla="*/ 2147483647 w 73"/>
              <a:gd name="T83" fmla="*/ 2147483647 h 179"/>
              <a:gd name="T84" fmla="*/ 2147483647 w 73"/>
              <a:gd name="T85" fmla="*/ 2147483647 h 179"/>
              <a:gd name="T86" fmla="*/ 2147483647 w 73"/>
              <a:gd name="T87" fmla="*/ 2147483647 h 179"/>
              <a:gd name="T88" fmla="*/ 2147483647 w 73"/>
              <a:gd name="T89" fmla="*/ 2147483647 h 179"/>
              <a:gd name="T90" fmla="*/ 2147483647 w 73"/>
              <a:gd name="T91" fmla="*/ 2147483647 h 179"/>
              <a:gd name="T92" fmla="*/ 2147483647 w 73"/>
              <a:gd name="T93" fmla="*/ 2147483647 h 179"/>
              <a:gd name="T94" fmla="*/ 2147483647 w 73"/>
              <a:gd name="T95" fmla="*/ 2147483647 h 179"/>
              <a:gd name="T96" fmla="*/ 2147483647 w 73"/>
              <a:gd name="T97" fmla="*/ 2147483647 h 179"/>
              <a:gd name="T98" fmla="*/ 2147483647 w 73"/>
              <a:gd name="T99" fmla="*/ 2147483647 h 179"/>
              <a:gd name="T100" fmla="*/ 2147483647 w 73"/>
              <a:gd name="T101" fmla="*/ 2147483647 h 179"/>
              <a:gd name="T102" fmla="*/ 2147483647 w 73"/>
              <a:gd name="T103" fmla="*/ 2147483647 h 179"/>
              <a:gd name="T104" fmla="*/ 2147483647 w 73"/>
              <a:gd name="T105" fmla="*/ 2147483647 h 179"/>
              <a:gd name="T106" fmla="*/ 2147483647 w 73"/>
              <a:gd name="T107" fmla="*/ 2147483647 h 179"/>
              <a:gd name="T108" fmla="*/ 2147483647 w 73"/>
              <a:gd name="T109" fmla="*/ 2147483647 h 179"/>
              <a:gd name="T110" fmla="*/ 2147483647 w 73"/>
              <a:gd name="T111" fmla="*/ 2147483647 h 179"/>
              <a:gd name="T112" fmla="*/ 2147483647 w 73"/>
              <a:gd name="T113" fmla="*/ 2147483647 h 179"/>
              <a:gd name="T114" fmla="*/ 2147483647 w 73"/>
              <a:gd name="T115" fmla="*/ 2147483647 h 1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3"/>
              <a:gd name="T175" fmla="*/ 0 h 179"/>
              <a:gd name="T176" fmla="*/ 73 w 73"/>
              <a:gd name="T177" fmla="*/ 179 h 17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3" h="179">
                <a:moveTo>
                  <a:pt x="27" y="178"/>
                </a:moveTo>
                <a:lnTo>
                  <a:pt x="48" y="114"/>
                </a:lnTo>
                <a:lnTo>
                  <a:pt x="50" y="115"/>
                </a:lnTo>
                <a:lnTo>
                  <a:pt x="28" y="178"/>
                </a:lnTo>
                <a:lnTo>
                  <a:pt x="27" y="178"/>
                </a:lnTo>
                <a:close/>
                <a:moveTo>
                  <a:pt x="48" y="114"/>
                </a:moveTo>
                <a:lnTo>
                  <a:pt x="49" y="114"/>
                </a:lnTo>
                <a:lnTo>
                  <a:pt x="49" y="115"/>
                </a:lnTo>
                <a:lnTo>
                  <a:pt x="48" y="114"/>
                </a:lnTo>
                <a:close/>
                <a:moveTo>
                  <a:pt x="49" y="114"/>
                </a:moveTo>
                <a:lnTo>
                  <a:pt x="59" y="117"/>
                </a:lnTo>
                <a:lnTo>
                  <a:pt x="59" y="119"/>
                </a:lnTo>
                <a:lnTo>
                  <a:pt x="49" y="115"/>
                </a:lnTo>
                <a:lnTo>
                  <a:pt x="49" y="114"/>
                </a:lnTo>
                <a:close/>
                <a:moveTo>
                  <a:pt x="59" y="117"/>
                </a:moveTo>
                <a:lnTo>
                  <a:pt x="59" y="118"/>
                </a:lnTo>
                <a:lnTo>
                  <a:pt x="59" y="117"/>
                </a:lnTo>
                <a:close/>
                <a:moveTo>
                  <a:pt x="59" y="118"/>
                </a:moveTo>
                <a:lnTo>
                  <a:pt x="65" y="127"/>
                </a:lnTo>
                <a:lnTo>
                  <a:pt x="63" y="128"/>
                </a:lnTo>
                <a:lnTo>
                  <a:pt x="58" y="118"/>
                </a:lnTo>
                <a:lnTo>
                  <a:pt x="59" y="118"/>
                </a:lnTo>
                <a:close/>
                <a:moveTo>
                  <a:pt x="65" y="127"/>
                </a:moveTo>
                <a:lnTo>
                  <a:pt x="64" y="129"/>
                </a:lnTo>
                <a:lnTo>
                  <a:pt x="63" y="128"/>
                </a:lnTo>
                <a:lnTo>
                  <a:pt x="64" y="127"/>
                </a:lnTo>
                <a:lnTo>
                  <a:pt x="65" y="127"/>
                </a:lnTo>
                <a:close/>
                <a:moveTo>
                  <a:pt x="63" y="127"/>
                </a:moveTo>
                <a:lnTo>
                  <a:pt x="71" y="105"/>
                </a:lnTo>
                <a:lnTo>
                  <a:pt x="73" y="105"/>
                </a:lnTo>
                <a:lnTo>
                  <a:pt x="65" y="127"/>
                </a:lnTo>
                <a:lnTo>
                  <a:pt x="63" y="127"/>
                </a:lnTo>
                <a:close/>
                <a:moveTo>
                  <a:pt x="73" y="105"/>
                </a:moveTo>
                <a:lnTo>
                  <a:pt x="73" y="105"/>
                </a:lnTo>
                <a:lnTo>
                  <a:pt x="72" y="105"/>
                </a:lnTo>
                <a:lnTo>
                  <a:pt x="73" y="105"/>
                </a:lnTo>
                <a:close/>
                <a:moveTo>
                  <a:pt x="71" y="105"/>
                </a:moveTo>
                <a:lnTo>
                  <a:pt x="68" y="95"/>
                </a:lnTo>
                <a:lnTo>
                  <a:pt x="69" y="94"/>
                </a:lnTo>
                <a:lnTo>
                  <a:pt x="73" y="105"/>
                </a:lnTo>
                <a:lnTo>
                  <a:pt x="71" y="105"/>
                </a:lnTo>
                <a:close/>
                <a:moveTo>
                  <a:pt x="69" y="94"/>
                </a:moveTo>
                <a:lnTo>
                  <a:pt x="69" y="94"/>
                </a:lnTo>
                <a:lnTo>
                  <a:pt x="69" y="95"/>
                </a:lnTo>
                <a:lnTo>
                  <a:pt x="69" y="94"/>
                </a:lnTo>
                <a:close/>
                <a:moveTo>
                  <a:pt x="68" y="95"/>
                </a:moveTo>
                <a:lnTo>
                  <a:pt x="55" y="90"/>
                </a:lnTo>
                <a:lnTo>
                  <a:pt x="55" y="89"/>
                </a:lnTo>
                <a:lnTo>
                  <a:pt x="69" y="94"/>
                </a:lnTo>
                <a:lnTo>
                  <a:pt x="68" y="95"/>
                </a:lnTo>
                <a:close/>
                <a:moveTo>
                  <a:pt x="55" y="90"/>
                </a:moveTo>
                <a:lnTo>
                  <a:pt x="54" y="90"/>
                </a:lnTo>
                <a:lnTo>
                  <a:pt x="55" y="89"/>
                </a:lnTo>
                <a:lnTo>
                  <a:pt x="55" y="90"/>
                </a:lnTo>
                <a:close/>
                <a:moveTo>
                  <a:pt x="55" y="89"/>
                </a:moveTo>
                <a:cubicBezTo>
                  <a:pt x="55" y="89"/>
                  <a:pt x="57" y="76"/>
                  <a:pt x="53" y="68"/>
                </a:cubicBezTo>
                <a:lnTo>
                  <a:pt x="54" y="68"/>
                </a:lnTo>
                <a:cubicBezTo>
                  <a:pt x="59" y="75"/>
                  <a:pt x="56" y="89"/>
                  <a:pt x="56" y="89"/>
                </a:cubicBezTo>
                <a:lnTo>
                  <a:pt x="55" y="89"/>
                </a:lnTo>
                <a:close/>
                <a:moveTo>
                  <a:pt x="53" y="68"/>
                </a:moveTo>
                <a:lnTo>
                  <a:pt x="53" y="68"/>
                </a:lnTo>
                <a:lnTo>
                  <a:pt x="54" y="68"/>
                </a:lnTo>
                <a:lnTo>
                  <a:pt x="53" y="68"/>
                </a:lnTo>
                <a:close/>
                <a:moveTo>
                  <a:pt x="53" y="68"/>
                </a:moveTo>
                <a:cubicBezTo>
                  <a:pt x="51" y="65"/>
                  <a:pt x="48" y="62"/>
                  <a:pt x="45" y="59"/>
                </a:cubicBezTo>
                <a:lnTo>
                  <a:pt x="46" y="58"/>
                </a:lnTo>
                <a:cubicBezTo>
                  <a:pt x="49" y="61"/>
                  <a:pt x="52" y="64"/>
                  <a:pt x="54" y="68"/>
                </a:cubicBezTo>
                <a:lnTo>
                  <a:pt x="53" y="68"/>
                </a:lnTo>
                <a:close/>
                <a:moveTo>
                  <a:pt x="45" y="59"/>
                </a:moveTo>
                <a:cubicBezTo>
                  <a:pt x="41" y="55"/>
                  <a:pt x="37" y="52"/>
                  <a:pt x="37" y="49"/>
                </a:cubicBezTo>
                <a:lnTo>
                  <a:pt x="38" y="48"/>
                </a:lnTo>
                <a:cubicBezTo>
                  <a:pt x="39" y="51"/>
                  <a:pt x="42" y="54"/>
                  <a:pt x="46" y="58"/>
                </a:cubicBezTo>
                <a:lnTo>
                  <a:pt x="45" y="59"/>
                </a:lnTo>
                <a:close/>
                <a:moveTo>
                  <a:pt x="37" y="49"/>
                </a:moveTo>
                <a:cubicBezTo>
                  <a:pt x="35" y="43"/>
                  <a:pt x="32" y="1"/>
                  <a:pt x="32" y="1"/>
                </a:cubicBezTo>
                <a:lnTo>
                  <a:pt x="33" y="0"/>
                </a:lnTo>
                <a:cubicBezTo>
                  <a:pt x="33" y="0"/>
                  <a:pt x="37" y="43"/>
                  <a:pt x="38" y="48"/>
                </a:cubicBezTo>
                <a:lnTo>
                  <a:pt x="37" y="49"/>
                </a:lnTo>
                <a:close/>
                <a:moveTo>
                  <a:pt x="32" y="0"/>
                </a:moveTo>
                <a:lnTo>
                  <a:pt x="33" y="0"/>
                </a:lnTo>
                <a:lnTo>
                  <a:pt x="32" y="0"/>
                </a:lnTo>
                <a:close/>
                <a:moveTo>
                  <a:pt x="33" y="1"/>
                </a:moveTo>
                <a:lnTo>
                  <a:pt x="22" y="41"/>
                </a:lnTo>
                <a:lnTo>
                  <a:pt x="21" y="41"/>
                </a:lnTo>
                <a:lnTo>
                  <a:pt x="32" y="0"/>
                </a:lnTo>
                <a:lnTo>
                  <a:pt x="33" y="1"/>
                </a:lnTo>
                <a:close/>
                <a:moveTo>
                  <a:pt x="21" y="41"/>
                </a:moveTo>
                <a:lnTo>
                  <a:pt x="21" y="41"/>
                </a:lnTo>
                <a:close/>
                <a:moveTo>
                  <a:pt x="22" y="41"/>
                </a:moveTo>
                <a:cubicBezTo>
                  <a:pt x="22" y="44"/>
                  <a:pt x="22" y="46"/>
                  <a:pt x="22" y="49"/>
                </a:cubicBezTo>
                <a:lnTo>
                  <a:pt x="21" y="49"/>
                </a:lnTo>
                <a:cubicBezTo>
                  <a:pt x="20" y="46"/>
                  <a:pt x="20" y="44"/>
                  <a:pt x="21" y="41"/>
                </a:cubicBezTo>
                <a:lnTo>
                  <a:pt x="22" y="41"/>
                </a:lnTo>
                <a:close/>
                <a:moveTo>
                  <a:pt x="22" y="49"/>
                </a:moveTo>
                <a:cubicBezTo>
                  <a:pt x="22" y="51"/>
                  <a:pt x="23" y="53"/>
                  <a:pt x="24" y="54"/>
                </a:cubicBezTo>
                <a:lnTo>
                  <a:pt x="23" y="55"/>
                </a:lnTo>
                <a:cubicBezTo>
                  <a:pt x="22" y="53"/>
                  <a:pt x="21" y="51"/>
                  <a:pt x="21" y="49"/>
                </a:cubicBezTo>
                <a:lnTo>
                  <a:pt x="22" y="49"/>
                </a:lnTo>
                <a:close/>
                <a:moveTo>
                  <a:pt x="24" y="54"/>
                </a:moveTo>
                <a:cubicBezTo>
                  <a:pt x="24" y="54"/>
                  <a:pt x="24" y="54"/>
                  <a:pt x="24" y="54"/>
                </a:cubicBezTo>
                <a:lnTo>
                  <a:pt x="23" y="55"/>
                </a:lnTo>
                <a:cubicBezTo>
                  <a:pt x="23" y="55"/>
                  <a:pt x="23" y="55"/>
                  <a:pt x="23" y="55"/>
                </a:cubicBezTo>
                <a:lnTo>
                  <a:pt x="24" y="54"/>
                </a:lnTo>
                <a:close/>
                <a:moveTo>
                  <a:pt x="23" y="55"/>
                </a:moveTo>
                <a:lnTo>
                  <a:pt x="23" y="55"/>
                </a:lnTo>
                <a:close/>
                <a:moveTo>
                  <a:pt x="24" y="54"/>
                </a:moveTo>
                <a:cubicBezTo>
                  <a:pt x="25" y="55"/>
                  <a:pt x="26" y="57"/>
                  <a:pt x="27" y="58"/>
                </a:cubicBezTo>
                <a:lnTo>
                  <a:pt x="26" y="59"/>
                </a:lnTo>
                <a:cubicBezTo>
                  <a:pt x="25" y="58"/>
                  <a:pt x="24" y="56"/>
                  <a:pt x="23" y="55"/>
                </a:cubicBezTo>
                <a:lnTo>
                  <a:pt x="24" y="54"/>
                </a:lnTo>
                <a:close/>
                <a:moveTo>
                  <a:pt x="27" y="58"/>
                </a:moveTo>
                <a:cubicBezTo>
                  <a:pt x="30" y="63"/>
                  <a:pt x="35" y="69"/>
                  <a:pt x="35" y="72"/>
                </a:cubicBezTo>
                <a:lnTo>
                  <a:pt x="34" y="72"/>
                </a:lnTo>
                <a:cubicBezTo>
                  <a:pt x="34" y="70"/>
                  <a:pt x="29" y="64"/>
                  <a:pt x="26" y="59"/>
                </a:cubicBezTo>
                <a:lnTo>
                  <a:pt x="27" y="58"/>
                </a:lnTo>
                <a:close/>
                <a:moveTo>
                  <a:pt x="35" y="72"/>
                </a:moveTo>
                <a:cubicBezTo>
                  <a:pt x="35" y="77"/>
                  <a:pt x="33" y="86"/>
                  <a:pt x="33" y="86"/>
                </a:cubicBezTo>
                <a:lnTo>
                  <a:pt x="31" y="86"/>
                </a:lnTo>
                <a:cubicBezTo>
                  <a:pt x="31" y="86"/>
                  <a:pt x="34" y="76"/>
                  <a:pt x="34" y="72"/>
                </a:cubicBezTo>
                <a:lnTo>
                  <a:pt x="35" y="72"/>
                </a:lnTo>
                <a:close/>
                <a:moveTo>
                  <a:pt x="33" y="86"/>
                </a:moveTo>
                <a:lnTo>
                  <a:pt x="32" y="87"/>
                </a:lnTo>
                <a:lnTo>
                  <a:pt x="32" y="86"/>
                </a:lnTo>
                <a:lnTo>
                  <a:pt x="33" y="86"/>
                </a:lnTo>
                <a:close/>
                <a:moveTo>
                  <a:pt x="32" y="87"/>
                </a:moveTo>
                <a:lnTo>
                  <a:pt x="19" y="84"/>
                </a:lnTo>
                <a:lnTo>
                  <a:pt x="19" y="83"/>
                </a:lnTo>
                <a:lnTo>
                  <a:pt x="32" y="85"/>
                </a:lnTo>
                <a:lnTo>
                  <a:pt x="32" y="87"/>
                </a:lnTo>
                <a:close/>
                <a:moveTo>
                  <a:pt x="19" y="83"/>
                </a:moveTo>
                <a:lnTo>
                  <a:pt x="19" y="83"/>
                </a:lnTo>
                <a:lnTo>
                  <a:pt x="19" y="84"/>
                </a:lnTo>
                <a:lnTo>
                  <a:pt x="19" y="83"/>
                </a:lnTo>
                <a:close/>
                <a:moveTo>
                  <a:pt x="20" y="84"/>
                </a:moveTo>
                <a:lnTo>
                  <a:pt x="8" y="90"/>
                </a:lnTo>
                <a:lnTo>
                  <a:pt x="8" y="89"/>
                </a:lnTo>
                <a:lnTo>
                  <a:pt x="19" y="83"/>
                </a:lnTo>
                <a:lnTo>
                  <a:pt x="20" y="84"/>
                </a:lnTo>
                <a:close/>
                <a:moveTo>
                  <a:pt x="7" y="89"/>
                </a:moveTo>
                <a:lnTo>
                  <a:pt x="8" y="89"/>
                </a:lnTo>
                <a:lnTo>
                  <a:pt x="7" y="89"/>
                </a:lnTo>
                <a:close/>
                <a:moveTo>
                  <a:pt x="9" y="90"/>
                </a:moveTo>
                <a:lnTo>
                  <a:pt x="2" y="109"/>
                </a:lnTo>
                <a:lnTo>
                  <a:pt x="1" y="108"/>
                </a:lnTo>
                <a:lnTo>
                  <a:pt x="7" y="89"/>
                </a:lnTo>
                <a:lnTo>
                  <a:pt x="9" y="90"/>
                </a:lnTo>
                <a:close/>
                <a:moveTo>
                  <a:pt x="2" y="109"/>
                </a:moveTo>
                <a:lnTo>
                  <a:pt x="0" y="110"/>
                </a:lnTo>
                <a:lnTo>
                  <a:pt x="1" y="108"/>
                </a:lnTo>
                <a:lnTo>
                  <a:pt x="1" y="109"/>
                </a:lnTo>
                <a:lnTo>
                  <a:pt x="2" y="109"/>
                </a:lnTo>
                <a:close/>
                <a:moveTo>
                  <a:pt x="1" y="108"/>
                </a:moveTo>
                <a:lnTo>
                  <a:pt x="14" y="103"/>
                </a:lnTo>
                <a:lnTo>
                  <a:pt x="15" y="105"/>
                </a:lnTo>
                <a:lnTo>
                  <a:pt x="2" y="109"/>
                </a:lnTo>
                <a:lnTo>
                  <a:pt x="1" y="108"/>
                </a:lnTo>
                <a:close/>
                <a:moveTo>
                  <a:pt x="14" y="103"/>
                </a:moveTo>
                <a:lnTo>
                  <a:pt x="15" y="103"/>
                </a:lnTo>
                <a:lnTo>
                  <a:pt x="15" y="104"/>
                </a:lnTo>
                <a:lnTo>
                  <a:pt x="14" y="103"/>
                </a:lnTo>
                <a:close/>
                <a:moveTo>
                  <a:pt x="15" y="103"/>
                </a:moveTo>
                <a:lnTo>
                  <a:pt x="28" y="106"/>
                </a:lnTo>
                <a:lnTo>
                  <a:pt x="28" y="108"/>
                </a:lnTo>
                <a:lnTo>
                  <a:pt x="14" y="105"/>
                </a:lnTo>
                <a:lnTo>
                  <a:pt x="15" y="103"/>
                </a:lnTo>
                <a:close/>
                <a:moveTo>
                  <a:pt x="28" y="106"/>
                </a:moveTo>
                <a:lnTo>
                  <a:pt x="29" y="107"/>
                </a:lnTo>
                <a:lnTo>
                  <a:pt x="28" y="107"/>
                </a:lnTo>
                <a:lnTo>
                  <a:pt x="28" y="106"/>
                </a:lnTo>
                <a:close/>
                <a:moveTo>
                  <a:pt x="29" y="107"/>
                </a:moveTo>
                <a:lnTo>
                  <a:pt x="4" y="161"/>
                </a:lnTo>
                <a:lnTo>
                  <a:pt x="3" y="160"/>
                </a:lnTo>
                <a:lnTo>
                  <a:pt x="27" y="107"/>
                </a:lnTo>
                <a:lnTo>
                  <a:pt x="29" y="107"/>
                </a:lnTo>
                <a:close/>
                <a:moveTo>
                  <a:pt x="3" y="161"/>
                </a:moveTo>
                <a:lnTo>
                  <a:pt x="2" y="161"/>
                </a:lnTo>
                <a:lnTo>
                  <a:pt x="3" y="160"/>
                </a:lnTo>
                <a:lnTo>
                  <a:pt x="3" y="161"/>
                </a:lnTo>
                <a:close/>
                <a:moveTo>
                  <a:pt x="4" y="160"/>
                </a:moveTo>
                <a:lnTo>
                  <a:pt x="28" y="177"/>
                </a:lnTo>
                <a:lnTo>
                  <a:pt x="27" y="178"/>
                </a:lnTo>
                <a:lnTo>
                  <a:pt x="3" y="161"/>
                </a:lnTo>
                <a:lnTo>
                  <a:pt x="4" y="160"/>
                </a:lnTo>
                <a:close/>
                <a:moveTo>
                  <a:pt x="28" y="178"/>
                </a:moveTo>
                <a:lnTo>
                  <a:pt x="28" y="179"/>
                </a:lnTo>
                <a:lnTo>
                  <a:pt x="27" y="178"/>
                </a:lnTo>
                <a:lnTo>
                  <a:pt x="28" y="178"/>
                </a:lnTo>
                <a:close/>
                <a:moveTo>
                  <a:pt x="26" y="170"/>
                </a:moveTo>
                <a:lnTo>
                  <a:pt x="9" y="158"/>
                </a:lnTo>
                <a:lnTo>
                  <a:pt x="10" y="157"/>
                </a:lnTo>
                <a:lnTo>
                  <a:pt x="27" y="168"/>
                </a:lnTo>
                <a:lnTo>
                  <a:pt x="26" y="170"/>
                </a:lnTo>
                <a:close/>
                <a:moveTo>
                  <a:pt x="25" y="160"/>
                </a:moveTo>
                <a:lnTo>
                  <a:pt x="34" y="128"/>
                </a:lnTo>
                <a:lnTo>
                  <a:pt x="35" y="128"/>
                </a:lnTo>
                <a:lnTo>
                  <a:pt x="27" y="161"/>
                </a:lnTo>
                <a:lnTo>
                  <a:pt x="25" y="160"/>
                </a:lnTo>
                <a:close/>
                <a:moveTo>
                  <a:pt x="19" y="157"/>
                </a:moveTo>
                <a:lnTo>
                  <a:pt x="31" y="127"/>
                </a:lnTo>
                <a:lnTo>
                  <a:pt x="32" y="127"/>
                </a:lnTo>
                <a:lnTo>
                  <a:pt x="20" y="157"/>
                </a:lnTo>
                <a:lnTo>
                  <a:pt x="19" y="157"/>
                </a:lnTo>
                <a:close/>
                <a:moveTo>
                  <a:pt x="12" y="151"/>
                </a:moveTo>
                <a:lnTo>
                  <a:pt x="28" y="125"/>
                </a:lnTo>
                <a:lnTo>
                  <a:pt x="29" y="125"/>
                </a:lnTo>
                <a:lnTo>
                  <a:pt x="14" y="152"/>
                </a:lnTo>
                <a:lnTo>
                  <a:pt x="12" y="151"/>
                </a:lnTo>
                <a:close/>
                <a:moveTo>
                  <a:pt x="41" y="112"/>
                </a:moveTo>
                <a:lnTo>
                  <a:pt x="47" y="87"/>
                </a:lnTo>
                <a:lnTo>
                  <a:pt x="48" y="87"/>
                </a:lnTo>
                <a:lnTo>
                  <a:pt x="42" y="113"/>
                </a:lnTo>
                <a:lnTo>
                  <a:pt x="41" y="112"/>
                </a:lnTo>
                <a:close/>
                <a:moveTo>
                  <a:pt x="36" y="108"/>
                </a:moveTo>
                <a:lnTo>
                  <a:pt x="41" y="85"/>
                </a:lnTo>
                <a:lnTo>
                  <a:pt x="43" y="85"/>
                </a:lnTo>
                <a:lnTo>
                  <a:pt x="38" y="109"/>
                </a:lnTo>
                <a:lnTo>
                  <a:pt x="36" y="108"/>
                </a:lnTo>
                <a:close/>
                <a:moveTo>
                  <a:pt x="31" y="106"/>
                </a:moveTo>
                <a:lnTo>
                  <a:pt x="39" y="85"/>
                </a:lnTo>
                <a:lnTo>
                  <a:pt x="40" y="85"/>
                </a:lnTo>
                <a:lnTo>
                  <a:pt x="32" y="107"/>
                </a:lnTo>
                <a:lnTo>
                  <a:pt x="31" y="106"/>
                </a:lnTo>
                <a:close/>
                <a:moveTo>
                  <a:pt x="40" y="72"/>
                </a:moveTo>
                <a:lnTo>
                  <a:pt x="29" y="53"/>
                </a:lnTo>
                <a:lnTo>
                  <a:pt x="30" y="52"/>
                </a:lnTo>
                <a:lnTo>
                  <a:pt x="41" y="71"/>
                </a:lnTo>
                <a:lnTo>
                  <a:pt x="40" y="72"/>
                </a:lnTo>
                <a:close/>
                <a:moveTo>
                  <a:pt x="31" y="32"/>
                </a:moveTo>
                <a:lnTo>
                  <a:pt x="31" y="15"/>
                </a:lnTo>
                <a:lnTo>
                  <a:pt x="32" y="15"/>
                </a:lnTo>
                <a:lnTo>
                  <a:pt x="32" y="32"/>
                </a:lnTo>
                <a:lnTo>
                  <a:pt x="31" y="32"/>
                </a:lnTo>
                <a:close/>
                <a:moveTo>
                  <a:pt x="64" y="114"/>
                </a:moveTo>
                <a:lnTo>
                  <a:pt x="67" y="104"/>
                </a:lnTo>
                <a:lnTo>
                  <a:pt x="68" y="104"/>
                </a:lnTo>
                <a:lnTo>
                  <a:pt x="65" y="114"/>
                </a:lnTo>
                <a:lnTo>
                  <a:pt x="64" y="114"/>
                </a:lnTo>
                <a:close/>
                <a:moveTo>
                  <a:pt x="52" y="107"/>
                </a:moveTo>
                <a:lnTo>
                  <a:pt x="61" y="108"/>
                </a:lnTo>
                <a:lnTo>
                  <a:pt x="60" y="110"/>
                </a:lnTo>
                <a:lnTo>
                  <a:pt x="52" y="109"/>
                </a:lnTo>
                <a:lnTo>
                  <a:pt x="52" y="107"/>
                </a:lnTo>
                <a:close/>
                <a:moveTo>
                  <a:pt x="57" y="96"/>
                </a:moveTo>
                <a:lnTo>
                  <a:pt x="65" y="99"/>
                </a:lnTo>
                <a:lnTo>
                  <a:pt x="64" y="100"/>
                </a:lnTo>
                <a:lnTo>
                  <a:pt x="56" y="98"/>
                </a:lnTo>
                <a:lnTo>
                  <a:pt x="57" y="96"/>
                </a:lnTo>
                <a:close/>
                <a:moveTo>
                  <a:pt x="8" y="99"/>
                </a:moveTo>
                <a:lnTo>
                  <a:pt x="14" y="96"/>
                </a:lnTo>
                <a:lnTo>
                  <a:pt x="15" y="97"/>
                </a:lnTo>
                <a:lnTo>
                  <a:pt x="8" y="100"/>
                </a:lnTo>
                <a:lnTo>
                  <a:pt x="8" y="99"/>
                </a:lnTo>
                <a:close/>
                <a:moveTo>
                  <a:pt x="10" y="91"/>
                </a:moveTo>
                <a:lnTo>
                  <a:pt x="15" y="89"/>
                </a:lnTo>
                <a:lnTo>
                  <a:pt x="16" y="90"/>
                </a:lnTo>
                <a:lnTo>
                  <a:pt x="10" y="93"/>
                </a:lnTo>
                <a:lnTo>
                  <a:pt x="10" y="91"/>
                </a:lnTo>
                <a:close/>
                <a:moveTo>
                  <a:pt x="20" y="98"/>
                </a:moveTo>
                <a:lnTo>
                  <a:pt x="29" y="100"/>
                </a:lnTo>
                <a:lnTo>
                  <a:pt x="29" y="101"/>
                </a:lnTo>
                <a:lnTo>
                  <a:pt x="20" y="99"/>
                </a:lnTo>
                <a:lnTo>
                  <a:pt x="20" y="98"/>
                </a:lnTo>
                <a:close/>
                <a:moveTo>
                  <a:pt x="21" y="91"/>
                </a:moveTo>
                <a:lnTo>
                  <a:pt x="31" y="93"/>
                </a:lnTo>
                <a:lnTo>
                  <a:pt x="30" y="94"/>
                </a:lnTo>
                <a:lnTo>
                  <a:pt x="21" y="93"/>
                </a:lnTo>
                <a:lnTo>
                  <a:pt x="21" y="91"/>
                </a:lnTo>
                <a:close/>
                <a:moveTo>
                  <a:pt x="28" y="47"/>
                </a:moveTo>
                <a:lnTo>
                  <a:pt x="28" y="47"/>
                </a:lnTo>
                <a:lnTo>
                  <a:pt x="28" y="49"/>
                </a:lnTo>
                <a:lnTo>
                  <a:pt x="28" y="47"/>
                </a:lnTo>
                <a:close/>
                <a:moveTo>
                  <a:pt x="28" y="49"/>
                </a:moveTo>
                <a:lnTo>
                  <a:pt x="28" y="49"/>
                </a:lnTo>
                <a:lnTo>
                  <a:pt x="28" y="48"/>
                </a:lnTo>
                <a:lnTo>
                  <a:pt x="28" y="49"/>
                </a:lnTo>
                <a:close/>
                <a:moveTo>
                  <a:pt x="28" y="47"/>
                </a:moveTo>
                <a:cubicBezTo>
                  <a:pt x="28" y="47"/>
                  <a:pt x="29" y="47"/>
                  <a:pt x="29" y="47"/>
                </a:cubicBezTo>
                <a:lnTo>
                  <a:pt x="29" y="49"/>
                </a:lnTo>
                <a:cubicBezTo>
                  <a:pt x="28" y="49"/>
                  <a:pt x="28" y="49"/>
                  <a:pt x="28" y="49"/>
                </a:cubicBezTo>
                <a:lnTo>
                  <a:pt x="28" y="47"/>
                </a:lnTo>
                <a:close/>
                <a:moveTo>
                  <a:pt x="29" y="47"/>
                </a:moveTo>
                <a:lnTo>
                  <a:pt x="29" y="47"/>
                </a:lnTo>
                <a:lnTo>
                  <a:pt x="29" y="48"/>
                </a:lnTo>
                <a:lnTo>
                  <a:pt x="29" y="47"/>
                </a:lnTo>
                <a:close/>
                <a:moveTo>
                  <a:pt x="29" y="47"/>
                </a:moveTo>
                <a:cubicBezTo>
                  <a:pt x="29" y="47"/>
                  <a:pt x="29" y="47"/>
                  <a:pt x="29" y="47"/>
                </a:cubicBezTo>
                <a:lnTo>
                  <a:pt x="30" y="48"/>
                </a:lnTo>
                <a:cubicBezTo>
                  <a:pt x="29" y="49"/>
                  <a:pt x="29" y="49"/>
                  <a:pt x="29" y="49"/>
                </a:cubicBezTo>
                <a:lnTo>
                  <a:pt x="29" y="47"/>
                </a:lnTo>
                <a:close/>
                <a:moveTo>
                  <a:pt x="29" y="47"/>
                </a:moveTo>
                <a:cubicBezTo>
                  <a:pt x="30" y="47"/>
                  <a:pt x="31" y="46"/>
                  <a:pt x="31" y="45"/>
                </a:cubicBezTo>
                <a:lnTo>
                  <a:pt x="32" y="46"/>
                </a:lnTo>
                <a:cubicBezTo>
                  <a:pt x="32" y="47"/>
                  <a:pt x="31" y="48"/>
                  <a:pt x="30" y="48"/>
                </a:cubicBezTo>
                <a:lnTo>
                  <a:pt x="29" y="47"/>
                </a:lnTo>
                <a:close/>
                <a:moveTo>
                  <a:pt x="31" y="45"/>
                </a:moveTo>
                <a:lnTo>
                  <a:pt x="31" y="45"/>
                </a:lnTo>
                <a:lnTo>
                  <a:pt x="32" y="46"/>
                </a:lnTo>
                <a:lnTo>
                  <a:pt x="31" y="45"/>
                </a:lnTo>
                <a:close/>
                <a:moveTo>
                  <a:pt x="32" y="46"/>
                </a:moveTo>
                <a:lnTo>
                  <a:pt x="32" y="46"/>
                </a:lnTo>
                <a:lnTo>
                  <a:pt x="31" y="46"/>
                </a:lnTo>
                <a:lnTo>
                  <a:pt x="32" y="46"/>
                </a:lnTo>
                <a:close/>
                <a:moveTo>
                  <a:pt x="31" y="45"/>
                </a:moveTo>
                <a:cubicBezTo>
                  <a:pt x="31" y="45"/>
                  <a:pt x="31" y="44"/>
                  <a:pt x="30" y="44"/>
                </a:cubicBezTo>
                <a:lnTo>
                  <a:pt x="32" y="43"/>
                </a:lnTo>
                <a:cubicBezTo>
                  <a:pt x="32" y="44"/>
                  <a:pt x="32" y="45"/>
                  <a:pt x="32" y="46"/>
                </a:cubicBezTo>
                <a:lnTo>
                  <a:pt x="31" y="45"/>
                </a:lnTo>
                <a:close/>
                <a:moveTo>
                  <a:pt x="30" y="44"/>
                </a:moveTo>
                <a:cubicBezTo>
                  <a:pt x="30" y="43"/>
                  <a:pt x="30" y="43"/>
                  <a:pt x="29" y="43"/>
                </a:cubicBezTo>
                <a:lnTo>
                  <a:pt x="29" y="41"/>
                </a:lnTo>
                <a:cubicBezTo>
                  <a:pt x="30" y="42"/>
                  <a:pt x="31" y="42"/>
                  <a:pt x="32" y="43"/>
                </a:cubicBezTo>
                <a:lnTo>
                  <a:pt x="30" y="44"/>
                </a:lnTo>
                <a:close/>
                <a:moveTo>
                  <a:pt x="29" y="43"/>
                </a:moveTo>
                <a:lnTo>
                  <a:pt x="29" y="43"/>
                </a:lnTo>
                <a:lnTo>
                  <a:pt x="29" y="42"/>
                </a:lnTo>
                <a:lnTo>
                  <a:pt x="29" y="43"/>
                </a:lnTo>
                <a:close/>
                <a:moveTo>
                  <a:pt x="29" y="43"/>
                </a:moveTo>
                <a:cubicBezTo>
                  <a:pt x="29" y="43"/>
                  <a:pt x="29" y="43"/>
                  <a:pt x="29" y="43"/>
                </a:cubicBezTo>
                <a:lnTo>
                  <a:pt x="29" y="41"/>
                </a:lnTo>
                <a:cubicBezTo>
                  <a:pt x="29" y="41"/>
                  <a:pt x="29" y="41"/>
                  <a:pt x="29" y="41"/>
                </a:cubicBezTo>
                <a:lnTo>
                  <a:pt x="29" y="43"/>
                </a:lnTo>
                <a:close/>
                <a:moveTo>
                  <a:pt x="29" y="43"/>
                </a:moveTo>
                <a:lnTo>
                  <a:pt x="29" y="43"/>
                </a:lnTo>
                <a:lnTo>
                  <a:pt x="29" y="42"/>
                </a:lnTo>
                <a:lnTo>
                  <a:pt x="29" y="43"/>
                </a:lnTo>
                <a:close/>
                <a:moveTo>
                  <a:pt x="29" y="43"/>
                </a:moveTo>
                <a:lnTo>
                  <a:pt x="29" y="43"/>
                </a:lnTo>
                <a:lnTo>
                  <a:pt x="29" y="41"/>
                </a:lnTo>
                <a:lnTo>
                  <a:pt x="29" y="43"/>
                </a:lnTo>
                <a:close/>
                <a:moveTo>
                  <a:pt x="29" y="41"/>
                </a:moveTo>
                <a:lnTo>
                  <a:pt x="29" y="41"/>
                </a:lnTo>
                <a:lnTo>
                  <a:pt x="29" y="42"/>
                </a:lnTo>
                <a:lnTo>
                  <a:pt x="29" y="41"/>
                </a:lnTo>
                <a:close/>
                <a:moveTo>
                  <a:pt x="29" y="43"/>
                </a:moveTo>
                <a:cubicBezTo>
                  <a:pt x="29" y="43"/>
                  <a:pt x="29" y="43"/>
                  <a:pt x="29" y="43"/>
                </a:cubicBezTo>
                <a:lnTo>
                  <a:pt x="29" y="41"/>
                </a:lnTo>
                <a:cubicBezTo>
                  <a:pt x="29" y="41"/>
                  <a:pt x="29" y="41"/>
                  <a:pt x="29" y="41"/>
                </a:cubicBezTo>
                <a:lnTo>
                  <a:pt x="29" y="43"/>
                </a:lnTo>
                <a:close/>
                <a:moveTo>
                  <a:pt x="29" y="43"/>
                </a:moveTo>
                <a:cubicBezTo>
                  <a:pt x="28" y="43"/>
                  <a:pt x="28" y="43"/>
                  <a:pt x="28" y="43"/>
                </a:cubicBezTo>
                <a:lnTo>
                  <a:pt x="28" y="42"/>
                </a:lnTo>
                <a:cubicBezTo>
                  <a:pt x="28" y="41"/>
                  <a:pt x="28" y="41"/>
                  <a:pt x="29" y="41"/>
                </a:cubicBezTo>
                <a:lnTo>
                  <a:pt x="29" y="43"/>
                </a:lnTo>
                <a:close/>
                <a:moveTo>
                  <a:pt x="28" y="43"/>
                </a:moveTo>
                <a:cubicBezTo>
                  <a:pt x="27" y="43"/>
                  <a:pt x="27" y="44"/>
                  <a:pt x="27" y="45"/>
                </a:cubicBezTo>
                <a:lnTo>
                  <a:pt x="25" y="44"/>
                </a:lnTo>
                <a:cubicBezTo>
                  <a:pt x="26" y="43"/>
                  <a:pt x="27" y="42"/>
                  <a:pt x="28" y="42"/>
                </a:cubicBezTo>
                <a:lnTo>
                  <a:pt x="28" y="43"/>
                </a:lnTo>
                <a:close/>
                <a:moveTo>
                  <a:pt x="27" y="45"/>
                </a:moveTo>
                <a:lnTo>
                  <a:pt x="27" y="45"/>
                </a:lnTo>
                <a:lnTo>
                  <a:pt x="26" y="44"/>
                </a:lnTo>
                <a:lnTo>
                  <a:pt x="27" y="45"/>
                </a:lnTo>
                <a:close/>
                <a:moveTo>
                  <a:pt x="27" y="45"/>
                </a:moveTo>
                <a:cubicBezTo>
                  <a:pt x="27" y="45"/>
                  <a:pt x="27" y="45"/>
                  <a:pt x="27" y="45"/>
                </a:cubicBezTo>
                <a:lnTo>
                  <a:pt x="25" y="44"/>
                </a:lnTo>
                <a:cubicBezTo>
                  <a:pt x="25" y="44"/>
                  <a:pt x="25" y="44"/>
                  <a:pt x="25" y="44"/>
                </a:cubicBezTo>
                <a:lnTo>
                  <a:pt x="27" y="45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6" y="44"/>
                </a:lnTo>
                <a:lnTo>
                  <a:pt x="25" y="44"/>
                </a:lnTo>
                <a:close/>
                <a:moveTo>
                  <a:pt x="27" y="45"/>
                </a:moveTo>
                <a:cubicBezTo>
                  <a:pt x="27" y="45"/>
                  <a:pt x="27" y="46"/>
                  <a:pt x="27" y="46"/>
                </a:cubicBezTo>
                <a:lnTo>
                  <a:pt x="26" y="47"/>
                </a:lnTo>
                <a:cubicBezTo>
                  <a:pt x="25" y="46"/>
                  <a:pt x="25" y="45"/>
                  <a:pt x="25" y="44"/>
                </a:cubicBezTo>
                <a:lnTo>
                  <a:pt x="27" y="45"/>
                </a:lnTo>
                <a:close/>
                <a:moveTo>
                  <a:pt x="26" y="47"/>
                </a:moveTo>
                <a:lnTo>
                  <a:pt x="26" y="47"/>
                </a:lnTo>
                <a:close/>
                <a:moveTo>
                  <a:pt x="27" y="46"/>
                </a:moveTo>
                <a:cubicBezTo>
                  <a:pt x="27" y="47"/>
                  <a:pt x="28" y="47"/>
                  <a:pt x="28" y="47"/>
                </a:cubicBezTo>
                <a:lnTo>
                  <a:pt x="28" y="49"/>
                </a:lnTo>
                <a:cubicBezTo>
                  <a:pt x="27" y="48"/>
                  <a:pt x="26" y="48"/>
                  <a:pt x="26" y="47"/>
                </a:cubicBezTo>
                <a:lnTo>
                  <a:pt x="27" y="46"/>
                </a:lnTo>
                <a:close/>
                <a:moveTo>
                  <a:pt x="28" y="49"/>
                </a:moveTo>
                <a:lnTo>
                  <a:pt x="28" y="49"/>
                </a:lnTo>
                <a:lnTo>
                  <a:pt x="28" y="48"/>
                </a:lnTo>
                <a:lnTo>
                  <a:pt x="28" y="49"/>
                </a:lnTo>
                <a:close/>
                <a:moveTo>
                  <a:pt x="28" y="47"/>
                </a:moveTo>
                <a:lnTo>
                  <a:pt x="28" y="47"/>
                </a:lnTo>
                <a:lnTo>
                  <a:pt x="28" y="49"/>
                </a:lnTo>
                <a:lnTo>
                  <a:pt x="28" y="47"/>
                </a:lnTo>
                <a:close/>
                <a:moveTo>
                  <a:pt x="32" y="16"/>
                </a:moveTo>
                <a:lnTo>
                  <a:pt x="30" y="30"/>
                </a:lnTo>
                <a:lnTo>
                  <a:pt x="28" y="30"/>
                </a:lnTo>
                <a:lnTo>
                  <a:pt x="31" y="15"/>
                </a:lnTo>
                <a:lnTo>
                  <a:pt x="32" y="16"/>
                </a:lnTo>
                <a:close/>
                <a:moveTo>
                  <a:pt x="30" y="52"/>
                </a:moveTo>
                <a:lnTo>
                  <a:pt x="48" y="75"/>
                </a:lnTo>
                <a:lnTo>
                  <a:pt x="47" y="76"/>
                </a:lnTo>
                <a:lnTo>
                  <a:pt x="29" y="53"/>
                </a:lnTo>
                <a:lnTo>
                  <a:pt x="30" y="52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2" name="Freeform 26"/>
          <p:cNvSpPr>
            <a:spLocks noEditPoints="1"/>
          </p:cNvSpPr>
          <p:nvPr/>
        </p:nvSpPr>
        <p:spPr bwMode="auto">
          <a:xfrm>
            <a:off x="6070600" y="1513285"/>
            <a:ext cx="966788" cy="1010840"/>
          </a:xfrm>
          <a:custGeom>
            <a:avLst/>
            <a:gdLst>
              <a:gd name="T0" fmla="*/ 2147483647 w 100"/>
              <a:gd name="T1" fmla="*/ 2147483647 h 146"/>
              <a:gd name="T2" fmla="*/ 2147483647 w 100"/>
              <a:gd name="T3" fmla="*/ 2147483647 h 146"/>
              <a:gd name="T4" fmla="*/ 2147483647 w 100"/>
              <a:gd name="T5" fmla="*/ 2147483647 h 146"/>
              <a:gd name="T6" fmla="*/ 2147483647 w 100"/>
              <a:gd name="T7" fmla="*/ 2147483647 h 146"/>
              <a:gd name="T8" fmla="*/ 2147483647 w 100"/>
              <a:gd name="T9" fmla="*/ 2147483647 h 146"/>
              <a:gd name="T10" fmla="*/ 2147483647 w 100"/>
              <a:gd name="T11" fmla="*/ 2147483647 h 146"/>
              <a:gd name="T12" fmla="*/ 2147483647 w 100"/>
              <a:gd name="T13" fmla="*/ 2147483647 h 146"/>
              <a:gd name="T14" fmla="*/ 2147483647 w 100"/>
              <a:gd name="T15" fmla="*/ 2147483647 h 146"/>
              <a:gd name="T16" fmla="*/ 2147483647 w 100"/>
              <a:gd name="T17" fmla="*/ 2147483647 h 146"/>
              <a:gd name="T18" fmla="*/ 0 w 100"/>
              <a:gd name="T19" fmla="*/ 0 h 146"/>
              <a:gd name="T20" fmla="*/ 2147483647 w 100"/>
              <a:gd name="T21" fmla="*/ 2147483647 h 146"/>
              <a:gd name="T22" fmla="*/ 2147483647 w 100"/>
              <a:gd name="T23" fmla="*/ 2147483647 h 146"/>
              <a:gd name="T24" fmla="*/ 2147483647 w 100"/>
              <a:gd name="T25" fmla="*/ 2147483647 h 146"/>
              <a:gd name="T26" fmla="*/ 2147483647 w 100"/>
              <a:gd name="T27" fmla="*/ 2147483647 h 146"/>
              <a:gd name="T28" fmla="*/ 2147483647 w 100"/>
              <a:gd name="T29" fmla="*/ 2147483647 h 146"/>
              <a:gd name="T30" fmla="*/ 2147483647 w 100"/>
              <a:gd name="T31" fmla="*/ 2147483647 h 146"/>
              <a:gd name="T32" fmla="*/ 2147483647 w 100"/>
              <a:gd name="T33" fmla="*/ 2147483647 h 146"/>
              <a:gd name="T34" fmla="*/ 2147483647 w 100"/>
              <a:gd name="T35" fmla="*/ 2147483647 h 146"/>
              <a:gd name="T36" fmla="*/ 2147483647 w 100"/>
              <a:gd name="T37" fmla="*/ 2147483647 h 146"/>
              <a:gd name="T38" fmla="*/ 2147483647 w 100"/>
              <a:gd name="T39" fmla="*/ 2147483647 h 146"/>
              <a:gd name="T40" fmla="*/ 2147483647 w 100"/>
              <a:gd name="T41" fmla="*/ 2147483647 h 146"/>
              <a:gd name="T42" fmla="*/ 2147483647 w 100"/>
              <a:gd name="T43" fmla="*/ 2147483647 h 146"/>
              <a:gd name="T44" fmla="*/ 2147483647 w 100"/>
              <a:gd name="T45" fmla="*/ 2147483647 h 146"/>
              <a:gd name="T46" fmla="*/ 2147483647 w 100"/>
              <a:gd name="T47" fmla="*/ 2147483647 h 146"/>
              <a:gd name="T48" fmla="*/ 2147483647 w 100"/>
              <a:gd name="T49" fmla="*/ 2147483647 h 146"/>
              <a:gd name="T50" fmla="*/ 2147483647 w 100"/>
              <a:gd name="T51" fmla="*/ 2147483647 h 146"/>
              <a:gd name="T52" fmla="*/ 2147483647 w 100"/>
              <a:gd name="T53" fmla="*/ 2147483647 h 146"/>
              <a:gd name="T54" fmla="*/ 2147483647 w 100"/>
              <a:gd name="T55" fmla="*/ 2147483647 h 146"/>
              <a:gd name="T56" fmla="*/ 2147483647 w 100"/>
              <a:gd name="T57" fmla="*/ 2147483647 h 146"/>
              <a:gd name="T58" fmla="*/ 2147483647 w 100"/>
              <a:gd name="T59" fmla="*/ 2147483647 h 146"/>
              <a:gd name="T60" fmla="*/ 2147483647 w 100"/>
              <a:gd name="T61" fmla="*/ 2147483647 h 146"/>
              <a:gd name="T62" fmla="*/ 2147483647 w 100"/>
              <a:gd name="T63" fmla="*/ 2147483647 h 146"/>
              <a:gd name="T64" fmla="*/ 2147483647 w 100"/>
              <a:gd name="T65" fmla="*/ 2147483647 h 146"/>
              <a:gd name="T66" fmla="*/ 2147483647 w 100"/>
              <a:gd name="T67" fmla="*/ 2147483647 h 146"/>
              <a:gd name="T68" fmla="*/ 2147483647 w 100"/>
              <a:gd name="T69" fmla="*/ 2147483647 h 146"/>
              <a:gd name="T70" fmla="*/ 2147483647 w 100"/>
              <a:gd name="T71" fmla="*/ 2147483647 h 146"/>
              <a:gd name="T72" fmla="*/ 2147483647 w 100"/>
              <a:gd name="T73" fmla="*/ 2147483647 h 146"/>
              <a:gd name="T74" fmla="*/ 2147483647 w 100"/>
              <a:gd name="T75" fmla="*/ 2147483647 h 146"/>
              <a:gd name="T76" fmla="*/ 2147483647 w 100"/>
              <a:gd name="T77" fmla="*/ 2147483647 h 146"/>
              <a:gd name="T78" fmla="*/ 2147483647 w 100"/>
              <a:gd name="T79" fmla="*/ 2147483647 h 146"/>
              <a:gd name="T80" fmla="*/ 2147483647 w 100"/>
              <a:gd name="T81" fmla="*/ 2147483647 h 146"/>
              <a:gd name="T82" fmla="*/ 2147483647 w 100"/>
              <a:gd name="T83" fmla="*/ 2147483647 h 146"/>
              <a:gd name="T84" fmla="*/ 2147483647 w 100"/>
              <a:gd name="T85" fmla="*/ 2147483647 h 146"/>
              <a:gd name="T86" fmla="*/ 2147483647 w 100"/>
              <a:gd name="T87" fmla="*/ 2147483647 h 146"/>
              <a:gd name="T88" fmla="*/ 2147483647 w 100"/>
              <a:gd name="T89" fmla="*/ 2147483647 h 146"/>
              <a:gd name="T90" fmla="*/ 2147483647 w 100"/>
              <a:gd name="T91" fmla="*/ 2147483647 h 146"/>
              <a:gd name="T92" fmla="*/ 2147483647 w 100"/>
              <a:gd name="T93" fmla="*/ 2147483647 h 146"/>
              <a:gd name="T94" fmla="*/ 2147483647 w 100"/>
              <a:gd name="T95" fmla="*/ 2147483647 h 146"/>
              <a:gd name="T96" fmla="*/ 2147483647 w 100"/>
              <a:gd name="T97" fmla="*/ 2147483647 h 146"/>
              <a:gd name="T98" fmla="*/ 2147483647 w 100"/>
              <a:gd name="T99" fmla="*/ 2147483647 h 146"/>
              <a:gd name="T100" fmla="*/ 2147483647 w 100"/>
              <a:gd name="T101" fmla="*/ 2147483647 h 146"/>
              <a:gd name="T102" fmla="*/ 2147483647 w 100"/>
              <a:gd name="T103" fmla="*/ 2147483647 h 146"/>
              <a:gd name="T104" fmla="*/ 2147483647 w 100"/>
              <a:gd name="T105" fmla="*/ 2147483647 h 146"/>
              <a:gd name="T106" fmla="*/ 2147483647 w 100"/>
              <a:gd name="T107" fmla="*/ 2147483647 h 146"/>
              <a:gd name="T108" fmla="*/ 2147483647 w 100"/>
              <a:gd name="T109" fmla="*/ 2147483647 h 146"/>
              <a:gd name="T110" fmla="*/ 2147483647 w 100"/>
              <a:gd name="T111" fmla="*/ 2147483647 h 146"/>
              <a:gd name="T112" fmla="*/ 2147483647 w 100"/>
              <a:gd name="T113" fmla="*/ 2147483647 h 146"/>
              <a:gd name="T114" fmla="*/ 2147483647 w 100"/>
              <a:gd name="T115" fmla="*/ 2147483647 h 146"/>
              <a:gd name="T116" fmla="*/ 2147483647 w 100"/>
              <a:gd name="T117" fmla="*/ 2147483647 h 146"/>
              <a:gd name="T118" fmla="*/ 2147483647 w 100"/>
              <a:gd name="T119" fmla="*/ 2147483647 h 146"/>
              <a:gd name="T120" fmla="*/ 2147483647 w 100"/>
              <a:gd name="T121" fmla="*/ 2147483647 h 146"/>
              <a:gd name="T122" fmla="*/ 2147483647 w 100"/>
              <a:gd name="T123" fmla="*/ 2147483647 h 14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0"/>
              <a:gd name="T187" fmla="*/ 0 h 146"/>
              <a:gd name="T188" fmla="*/ 100 w 100"/>
              <a:gd name="T189" fmla="*/ 146 h 14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0" h="146">
                <a:moveTo>
                  <a:pt x="100" y="146"/>
                </a:moveTo>
                <a:lnTo>
                  <a:pt x="81" y="82"/>
                </a:lnTo>
                <a:lnTo>
                  <a:pt x="90" y="79"/>
                </a:lnTo>
                <a:lnTo>
                  <a:pt x="100" y="84"/>
                </a:lnTo>
                <a:lnTo>
                  <a:pt x="94" y="61"/>
                </a:lnTo>
                <a:lnTo>
                  <a:pt x="85" y="55"/>
                </a:lnTo>
                <a:lnTo>
                  <a:pt x="71" y="58"/>
                </a:lnTo>
                <a:cubicBezTo>
                  <a:pt x="71" y="58"/>
                  <a:pt x="65" y="45"/>
                  <a:pt x="57" y="42"/>
                </a:cubicBezTo>
                <a:cubicBezTo>
                  <a:pt x="48" y="39"/>
                  <a:pt x="36" y="39"/>
                  <a:pt x="32" y="36"/>
                </a:cubicBezTo>
                <a:cubicBezTo>
                  <a:pt x="28" y="32"/>
                  <a:pt x="0" y="0"/>
                  <a:pt x="0" y="0"/>
                </a:cubicBezTo>
                <a:lnTo>
                  <a:pt x="15" y="39"/>
                </a:lnTo>
                <a:cubicBezTo>
                  <a:pt x="18" y="44"/>
                  <a:pt x="21" y="47"/>
                  <a:pt x="24" y="49"/>
                </a:cubicBezTo>
                <a:cubicBezTo>
                  <a:pt x="30" y="51"/>
                  <a:pt x="42" y="54"/>
                  <a:pt x="44" y="57"/>
                </a:cubicBezTo>
                <a:cubicBezTo>
                  <a:pt x="46" y="60"/>
                  <a:pt x="50" y="69"/>
                  <a:pt x="50" y="69"/>
                </a:cubicBezTo>
                <a:lnTo>
                  <a:pt x="38" y="75"/>
                </a:lnTo>
                <a:lnTo>
                  <a:pt x="32" y="86"/>
                </a:lnTo>
                <a:lnTo>
                  <a:pt x="38" y="105"/>
                </a:lnTo>
                <a:lnTo>
                  <a:pt x="46" y="94"/>
                </a:lnTo>
                <a:lnTo>
                  <a:pt x="59" y="89"/>
                </a:lnTo>
                <a:lnTo>
                  <a:pt x="70" y="146"/>
                </a:lnTo>
                <a:lnTo>
                  <a:pt x="100" y="146"/>
                </a:lnTo>
                <a:close/>
                <a:moveTo>
                  <a:pt x="94" y="140"/>
                </a:moveTo>
                <a:lnTo>
                  <a:pt x="74" y="140"/>
                </a:lnTo>
                <a:moveTo>
                  <a:pt x="89" y="133"/>
                </a:moveTo>
                <a:lnTo>
                  <a:pt x="77" y="101"/>
                </a:lnTo>
                <a:moveTo>
                  <a:pt x="82" y="134"/>
                </a:moveTo>
                <a:lnTo>
                  <a:pt x="74" y="103"/>
                </a:lnTo>
                <a:moveTo>
                  <a:pt x="73" y="133"/>
                </a:moveTo>
                <a:lnTo>
                  <a:pt x="70" y="103"/>
                </a:lnTo>
                <a:moveTo>
                  <a:pt x="73" y="85"/>
                </a:moveTo>
                <a:lnTo>
                  <a:pt x="63" y="61"/>
                </a:lnTo>
                <a:moveTo>
                  <a:pt x="67" y="85"/>
                </a:moveTo>
                <a:lnTo>
                  <a:pt x="58" y="63"/>
                </a:lnTo>
                <a:moveTo>
                  <a:pt x="62" y="86"/>
                </a:moveTo>
                <a:lnTo>
                  <a:pt x="55" y="64"/>
                </a:lnTo>
                <a:moveTo>
                  <a:pt x="48" y="53"/>
                </a:moveTo>
                <a:lnTo>
                  <a:pt x="28" y="43"/>
                </a:lnTo>
                <a:moveTo>
                  <a:pt x="18" y="25"/>
                </a:moveTo>
                <a:lnTo>
                  <a:pt x="8" y="12"/>
                </a:lnTo>
                <a:moveTo>
                  <a:pt x="92" y="73"/>
                </a:moveTo>
                <a:lnTo>
                  <a:pt x="89" y="63"/>
                </a:lnTo>
                <a:moveTo>
                  <a:pt x="79" y="75"/>
                </a:moveTo>
                <a:lnTo>
                  <a:pt x="87" y="71"/>
                </a:lnTo>
                <a:moveTo>
                  <a:pt x="76" y="63"/>
                </a:moveTo>
                <a:lnTo>
                  <a:pt x="84" y="61"/>
                </a:lnTo>
                <a:moveTo>
                  <a:pt x="38" y="94"/>
                </a:moveTo>
                <a:lnTo>
                  <a:pt x="42" y="88"/>
                </a:lnTo>
                <a:moveTo>
                  <a:pt x="36" y="87"/>
                </a:moveTo>
                <a:lnTo>
                  <a:pt x="39" y="82"/>
                </a:lnTo>
                <a:moveTo>
                  <a:pt x="48" y="87"/>
                </a:moveTo>
                <a:lnTo>
                  <a:pt x="56" y="83"/>
                </a:lnTo>
                <a:moveTo>
                  <a:pt x="45" y="80"/>
                </a:moveTo>
                <a:lnTo>
                  <a:pt x="53" y="76"/>
                </a:lnTo>
                <a:moveTo>
                  <a:pt x="24" y="40"/>
                </a:moveTo>
                <a:cubicBezTo>
                  <a:pt x="26" y="40"/>
                  <a:pt x="26" y="38"/>
                  <a:pt x="26" y="37"/>
                </a:cubicBezTo>
                <a:cubicBezTo>
                  <a:pt x="25" y="35"/>
                  <a:pt x="23" y="35"/>
                  <a:pt x="22" y="35"/>
                </a:cubicBezTo>
                <a:cubicBezTo>
                  <a:pt x="21" y="36"/>
                  <a:pt x="20" y="38"/>
                  <a:pt x="21" y="39"/>
                </a:cubicBezTo>
                <a:cubicBezTo>
                  <a:pt x="21" y="40"/>
                  <a:pt x="23" y="41"/>
                  <a:pt x="24" y="40"/>
                </a:cubicBezTo>
                <a:close/>
                <a:moveTo>
                  <a:pt x="8" y="13"/>
                </a:moveTo>
                <a:lnTo>
                  <a:pt x="14" y="26"/>
                </a:lnTo>
                <a:moveTo>
                  <a:pt x="28" y="43"/>
                </a:moveTo>
                <a:lnTo>
                  <a:pt x="56" y="51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3" name="Freeform 27"/>
          <p:cNvSpPr>
            <a:spLocks noEditPoints="1"/>
          </p:cNvSpPr>
          <p:nvPr/>
        </p:nvSpPr>
        <p:spPr bwMode="auto">
          <a:xfrm>
            <a:off x="6062663" y="1504950"/>
            <a:ext cx="984250" cy="1025129"/>
          </a:xfrm>
          <a:custGeom>
            <a:avLst/>
            <a:gdLst>
              <a:gd name="T0" fmla="*/ 2147483647 w 102"/>
              <a:gd name="T1" fmla="*/ 2147483647 h 148"/>
              <a:gd name="T2" fmla="*/ 2147483647 w 102"/>
              <a:gd name="T3" fmla="*/ 2147483647 h 148"/>
              <a:gd name="T4" fmla="*/ 2147483647 w 102"/>
              <a:gd name="T5" fmla="*/ 2147483647 h 148"/>
              <a:gd name="T6" fmla="*/ 2147483647 w 102"/>
              <a:gd name="T7" fmla="*/ 2147483647 h 148"/>
              <a:gd name="T8" fmla="*/ 2147483647 w 102"/>
              <a:gd name="T9" fmla="*/ 2147483647 h 148"/>
              <a:gd name="T10" fmla="*/ 2147483647 w 102"/>
              <a:gd name="T11" fmla="*/ 2147483647 h 148"/>
              <a:gd name="T12" fmla="*/ 2147483647 w 102"/>
              <a:gd name="T13" fmla="*/ 2147483647 h 148"/>
              <a:gd name="T14" fmla="*/ 2147483647 w 102"/>
              <a:gd name="T15" fmla="*/ 2147483647 h 148"/>
              <a:gd name="T16" fmla="*/ 2147483647 w 102"/>
              <a:gd name="T17" fmla="*/ 2147483647 h 148"/>
              <a:gd name="T18" fmla="*/ 2147483647 w 102"/>
              <a:gd name="T19" fmla="*/ 2147483647 h 148"/>
              <a:gd name="T20" fmla="*/ 2147483647 w 102"/>
              <a:gd name="T21" fmla="*/ 2147483647 h 148"/>
              <a:gd name="T22" fmla="*/ 2147483647 w 102"/>
              <a:gd name="T23" fmla="*/ 0 h 148"/>
              <a:gd name="T24" fmla="*/ 2147483647 w 102"/>
              <a:gd name="T25" fmla="*/ 0 h 148"/>
              <a:gd name="T26" fmla="*/ 2147483647 w 102"/>
              <a:gd name="T27" fmla="*/ 2147483647 h 148"/>
              <a:gd name="T28" fmla="*/ 2147483647 w 102"/>
              <a:gd name="T29" fmla="*/ 2147483647 h 148"/>
              <a:gd name="T30" fmla="*/ 2147483647 w 102"/>
              <a:gd name="T31" fmla="*/ 2147483647 h 148"/>
              <a:gd name="T32" fmla="*/ 2147483647 w 102"/>
              <a:gd name="T33" fmla="*/ 2147483647 h 148"/>
              <a:gd name="T34" fmla="*/ 2147483647 w 102"/>
              <a:gd name="T35" fmla="*/ 2147483647 h 148"/>
              <a:gd name="T36" fmla="*/ 2147483647 w 102"/>
              <a:gd name="T37" fmla="*/ 2147483647 h 148"/>
              <a:gd name="T38" fmla="*/ 2147483647 w 102"/>
              <a:gd name="T39" fmla="*/ 2147483647 h 148"/>
              <a:gd name="T40" fmla="*/ 2147483647 w 102"/>
              <a:gd name="T41" fmla="*/ 2147483647 h 148"/>
              <a:gd name="T42" fmla="*/ 2147483647 w 102"/>
              <a:gd name="T43" fmla="*/ 2147483647 h 148"/>
              <a:gd name="T44" fmla="*/ 2147483647 w 102"/>
              <a:gd name="T45" fmla="*/ 2147483647 h 148"/>
              <a:gd name="T46" fmla="*/ 2147483647 w 102"/>
              <a:gd name="T47" fmla="*/ 2147483647 h 148"/>
              <a:gd name="T48" fmla="*/ 2147483647 w 102"/>
              <a:gd name="T49" fmla="*/ 2147483647 h 148"/>
              <a:gd name="T50" fmla="*/ 2147483647 w 102"/>
              <a:gd name="T51" fmla="*/ 2147483647 h 148"/>
              <a:gd name="T52" fmla="*/ 2147483647 w 102"/>
              <a:gd name="T53" fmla="*/ 2147483647 h 148"/>
              <a:gd name="T54" fmla="*/ 2147483647 w 102"/>
              <a:gd name="T55" fmla="*/ 2147483647 h 148"/>
              <a:gd name="T56" fmla="*/ 2147483647 w 102"/>
              <a:gd name="T57" fmla="*/ 2147483647 h 148"/>
              <a:gd name="T58" fmla="*/ 2147483647 w 102"/>
              <a:gd name="T59" fmla="*/ 2147483647 h 148"/>
              <a:gd name="T60" fmla="*/ 2147483647 w 102"/>
              <a:gd name="T61" fmla="*/ 2147483647 h 148"/>
              <a:gd name="T62" fmla="*/ 2147483647 w 102"/>
              <a:gd name="T63" fmla="*/ 2147483647 h 148"/>
              <a:gd name="T64" fmla="*/ 2147483647 w 102"/>
              <a:gd name="T65" fmla="*/ 2147483647 h 148"/>
              <a:gd name="T66" fmla="*/ 2147483647 w 102"/>
              <a:gd name="T67" fmla="*/ 2147483647 h 148"/>
              <a:gd name="T68" fmla="*/ 2147483647 w 102"/>
              <a:gd name="T69" fmla="*/ 2147483647 h 148"/>
              <a:gd name="T70" fmla="*/ 2147483647 w 102"/>
              <a:gd name="T71" fmla="*/ 2147483647 h 148"/>
              <a:gd name="T72" fmla="*/ 2147483647 w 102"/>
              <a:gd name="T73" fmla="*/ 2147483647 h 148"/>
              <a:gd name="T74" fmla="*/ 2147483647 w 102"/>
              <a:gd name="T75" fmla="*/ 2147483647 h 148"/>
              <a:gd name="T76" fmla="*/ 2147483647 w 102"/>
              <a:gd name="T77" fmla="*/ 2147483647 h 148"/>
              <a:gd name="T78" fmla="*/ 2147483647 w 102"/>
              <a:gd name="T79" fmla="*/ 2147483647 h 148"/>
              <a:gd name="T80" fmla="*/ 2147483647 w 102"/>
              <a:gd name="T81" fmla="*/ 2147483647 h 148"/>
              <a:gd name="T82" fmla="*/ 2147483647 w 102"/>
              <a:gd name="T83" fmla="*/ 2147483647 h 148"/>
              <a:gd name="T84" fmla="*/ 2147483647 w 102"/>
              <a:gd name="T85" fmla="*/ 2147483647 h 148"/>
              <a:gd name="T86" fmla="*/ 2147483647 w 102"/>
              <a:gd name="T87" fmla="*/ 2147483647 h 148"/>
              <a:gd name="T88" fmla="*/ 2147483647 w 102"/>
              <a:gd name="T89" fmla="*/ 2147483647 h 148"/>
              <a:gd name="T90" fmla="*/ 2147483647 w 102"/>
              <a:gd name="T91" fmla="*/ 2147483647 h 148"/>
              <a:gd name="T92" fmla="*/ 2147483647 w 102"/>
              <a:gd name="T93" fmla="*/ 2147483647 h 148"/>
              <a:gd name="T94" fmla="*/ 2147483647 w 102"/>
              <a:gd name="T95" fmla="*/ 2147483647 h 148"/>
              <a:gd name="T96" fmla="*/ 2147483647 w 102"/>
              <a:gd name="T97" fmla="*/ 2147483647 h 148"/>
              <a:gd name="T98" fmla="*/ 2147483647 w 102"/>
              <a:gd name="T99" fmla="*/ 2147483647 h 148"/>
              <a:gd name="T100" fmla="*/ 2147483647 w 102"/>
              <a:gd name="T101" fmla="*/ 2147483647 h 148"/>
              <a:gd name="T102" fmla="*/ 2147483647 w 102"/>
              <a:gd name="T103" fmla="*/ 2147483647 h 148"/>
              <a:gd name="T104" fmla="*/ 2147483647 w 102"/>
              <a:gd name="T105" fmla="*/ 2147483647 h 148"/>
              <a:gd name="T106" fmla="*/ 2147483647 w 102"/>
              <a:gd name="T107" fmla="*/ 2147483647 h 148"/>
              <a:gd name="T108" fmla="*/ 2147483647 w 102"/>
              <a:gd name="T109" fmla="*/ 2147483647 h 148"/>
              <a:gd name="T110" fmla="*/ 2147483647 w 102"/>
              <a:gd name="T111" fmla="*/ 2147483647 h 148"/>
              <a:gd name="T112" fmla="*/ 2147483647 w 102"/>
              <a:gd name="T113" fmla="*/ 2147483647 h 14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2"/>
              <a:gd name="T172" fmla="*/ 0 h 148"/>
              <a:gd name="T173" fmla="*/ 102 w 102"/>
              <a:gd name="T174" fmla="*/ 148 h 14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2" h="148">
                <a:moveTo>
                  <a:pt x="100" y="147"/>
                </a:moveTo>
                <a:lnTo>
                  <a:pt x="81" y="83"/>
                </a:lnTo>
                <a:lnTo>
                  <a:pt x="82" y="83"/>
                </a:lnTo>
                <a:lnTo>
                  <a:pt x="102" y="147"/>
                </a:lnTo>
                <a:lnTo>
                  <a:pt x="100" y="147"/>
                </a:lnTo>
                <a:close/>
                <a:moveTo>
                  <a:pt x="81" y="83"/>
                </a:moveTo>
                <a:lnTo>
                  <a:pt x="81" y="83"/>
                </a:lnTo>
                <a:lnTo>
                  <a:pt x="82" y="83"/>
                </a:lnTo>
                <a:lnTo>
                  <a:pt x="81" y="83"/>
                </a:lnTo>
                <a:close/>
                <a:moveTo>
                  <a:pt x="81" y="83"/>
                </a:moveTo>
                <a:lnTo>
                  <a:pt x="91" y="80"/>
                </a:lnTo>
                <a:lnTo>
                  <a:pt x="92" y="81"/>
                </a:lnTo>
                <a:lnTo>
                  <a:pt x="82" y="84"/>
                </a:lnTo>
                <a:lnTo>
                  <a:pt x="81" y="83"/>
                </a:lnTo>
                <a:close/>
                <a:moveTo>
                  <a:pt x="91" y="80"/>
                </a:moveTo>
                <a:lnTo>
                  <a:pt x="92" y="80"/>
                </a:lnTo>
                <a:lnTo>
                  <a:pt x="91" y="80"/>
                </a:lnTo>
                <a:close/>
                <a:moveTo>
                  <a:pt x="92" y="80"/>
                </a:moveTo>
                <a:lnTo>
                  <a:pt x="101" y="84"/>
                </a:lnTo>
                <a:lnTo>
                  <a:pt x="101" y="85"/>
                </a:lnTo>
                <a:lnTo>
                  <a:pt x="91" y="81"/>
                </a:lnTo>
                <a:lnTo>
                  <a:pt x="92" y="80"/>
                </a:lnTo>
                <a:close/>
                <a:moveTo>
                  <a:pt x="102" y="85"/>
                </a:moveTo>
                <a:lnTo>
                  <a:pt x="102" y="86"/>
                </a:lnTo>
                <a:lnTo>
                  <a:pt x="101" y="85"/>
                </a:lnTo>
                <a:lnTo>
                  <a:pt x="102" y="85"/>
                </a:lnTo>
                <a:close/>
                <a:moveTo>
                  <a:pt x="100" y="85"/>
                </a:moveTo>
                <a:lnTo>
                  <a:pt x="94" y="62"/>
                </a:lnTo>
                <a:lnTo>
                  <a:pt x="95" y="62"/>
                </a:lnTo>
                <a:lnTo>
                  <a:pt x="102" y="85"/>
                </a:lnTo>
                <a:lnTo>
                  <a:pt x="100" y="85"/>
                </a:lnTo>
                <a:close/>
                <a:moveTo>
                  <a:pt x="95" y="61"/>
                </a:moveTo>
                <a:lnTo>
                  <a:pt x="95" y="62"/>
                </a:lnTo>
                <a:lnTo>
                  <a:pt x="95" y="61"/>
                </a:lnTo>
                <a:close/>
                <a:moveTo>
                  <a:pt x="94" y="63"/>
                </a:moveTo>
                <a:lnTo>
                  <a:pt x="85" y="56"/>
                </a:lnTo>
                <a:lnTo>
                  <a:pt x="86" y="55"/>
                </a:lnTo>
                <a:lnTo>
                  <a:pt x="95" y="61"/>
                </a:lnTo>
                <a:lnTo>
                  <a:pt x="94" y="63"/>
                </a:lnTo>
                <a:close/>
                <a:moveTo>
                  <a:pt x="85" y="55"/>
                </a:moveTo>
                <a:lnTo>
                  <a:pt x="86" y="55"/>
                </a:lnTo>
                <a:lnTo>
                  <a:pt x="86" y="56"/>
                </a:lnTo>
                <a:lnTo>
                  <a:pt x="85" y="55"/>
                </a:lnTo>
                <a:close/>
                <a:moveTo>
                  <a:pt x="86" y="56"/>
                </a:moveTo>
                <a:lnTo>
                  <a:pt x="72" y="60"/>
                </a:lnTo>
                <a:lnTo>
                  <a:pt x="71" y="58"/>
                </a:lnTo>
                <a:lnTo>
                  <a:pt x="85" y="55"/>
                </a:lnTo>
                <a:lnTo>
                  <a:pt x="86" y="56"/>
                </a:lnTo>
                <a:close/>
                <a:moveTo>
                  <a:pt x="72" y="60"/>
                </a:moveTo>
                <a:lnTo>
                  <a:pt x="71" y="60"/>
                </a:lnTo>
                <a:lnTo>
                  <a:pt x="71" y="59"/>
                </a:lnTo>
                <a:lnTo>
                  <a:pt x="72" y="59"/>
                </a:lnTo>
                <a:lnTo>
                  <a:pt x="72" y="60"/>
                </a:lnTo>
                <a:close/>
                <a:moveTo>
                  <a:pt x="71" y="59"/>
                </a:moveTo>
                <a:cubicBezTo>
                  <a:pt x="71" y="59"/>
                  <a:pt x="65" y="47"/>
                  <a:pt x="57" y="44"/>
                </a:cubicBezTo>
                <a:lnTo>
                  <a:pt x="58" y="42"/>
                </a:lnTo>
                <a:cubicBezTo>
                  <a:pt x="66" y="46"/>
                  <a:pt x="72" y="59"/>
                  <a:pt x="72" y="59"/>
                </a:cubicBezTo>
                <a:lnTo>
                  <a:pt x="71" y="59"/>
                </a:lnTo>
                <a:close/>
                <a:moveTo>
                  <a:pt x="57" y="44"/>
                </a:moveTo>
                <a:lnTo>
                  <a:pt x="57" y="44"/>
                </a:lnTo>
                <a:lnTo>
                  <a:pt x="58" y="42"/>
                </a:lnTo>
                <a:lnTo>
                  <a:pt x="57" y="44"/>
                </a:lnTo>
                <a:close/>
                <a:moveTo>
                  <a:pt x="57" y="44"/>
                </a:moveTo>
                <a:cubicBezTo>
                  <a:pt x="54" y="42"/>
                  <a:pt x="49" y="41"/>
                  <a:pt x="45" y="41"/>
                </a:cubicBezTo>
                <a:lnTo>
                  <a:pt x="45" y="39"/>
                </a:lnTo>
                <a:cubicBezTo>
                  <a:pt x="49" y="40"/>
                  <a:pt x="54" y="41"/>
                  <a:pt x="58" y="42"/>
                </a:cubicBezTo>
                <a:lnTo>
                  <a:pt x="57" y="44"/>
                </a:lnTo>
                <a:close/>
                <a:moveTo>
                  <a:pt x="45" y="41"/>
                </a:moveTo>
                <a:cubicBezTo>
                  <a:pt x="40" y="40"/>
                  <a:pt x="35" y="39"/>
                  <a:pt x="33" y="37"/>
                </a:cubicBezTo>
                <a:lnTo>
                  <a:pt x="34" y="36"/>
                </a:lnTo>
                <a:cubicBezTo>
                  <a:pt x="36" y="38"/>
                  <a:pt x="40" y="39"/>
                  <a:pt x="45" y="39"/>
                </a:cubicBezTo>
                <a:lnTo>
                  <a:pt x="45" y="41"/>
                </a:lnTo>
                <a:close/>
                <a:moveTo>
                  <a:pt x="33" y="37"/>
                </a:moveTo>
                <a:cubicBezTo>
                  <a:pt x="28" y="34"/>
                  <a:pt x="1" y="1"/>
                  <a:pt x="0" y="1"/>
                </a:cubicBezTo>
                <a:lnTo>
                  <a:pt x="2" y="0"/>
                </a:lnTo>
                <a:cubicBezTo>
                  <a:pt x="2" y="0"/>
                  <a:pt x="29" y="32"/>
                  <a:pt x="34" y="36"/>
                </a:cubicBezTo>
                <a:lnTo>
                  <a:pt x="33" y="37"/>
                </a:lnTo>
                <a:close/>
                <a:moveTo>
                  <a:pt x="0" y="1"/>
                </a:move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close/>
                <a:moveTo>
                  <a:pt x="2" y="0"/>
                </a:moveTo>
                <a:lnTo>
                  <a:pt x="17" y="40"/>
                </a:lnTo>
                <a:lnTo>
                  <a:pt x="15" y="40"/>
                </a:lnTo>
                <a:lnTo>
                  <a:pt x="0" y="1"/>
                </a:lnTo>
                <a:lnTo>
                  <a:pt x="2" y="0"/>
                </a:lnTo>
                <a:close/>
                <a:moveTo>
                  <a:pt x="15" y="40"/>
                </a:moveTo>
                <a:lnTo>
                  <a:pt x="15" y="40"/>
                </a:lnTo>
                <a:lnTo>
                  <a:pt x="16" y="40"/>
                </a:lnTo>
                <a:lnTo>
                  <a:pt x="15" y="40"/>
                </a:lnTo>
                <a:close/>
                <a:moveTo>
                  <a:pt x="16" y="40"/>
                </a:moveTo>
                <a:cubicBezTo>
                  <a:pt x="18" y="42"/>
                  <a:pt x="19" y="44"/>
                  <a:pt x="21" y="46"/>
                </a:cubicBezTo>
                <a:lnTo>
                  <a:pt x="20" y="47"/>
                </a:lnTo>
                <a:cubicBezTo>
                  <a:pt x="18" y="45"/>
                  <a:pt x="17" y="43"/>
                  <a:pt x="15" y="40"/>
                </a:cubicBezTo>
                <a:lnTo>
                  <a:pt x="16" y="40"/>
                </a:lnTo>
                <a:close/>
                <a:moveTo>
                  <a:pt x="21" y="46"/>
                </a:moveTo>
                <a:cubicBezTo>
                  <a:pt x="22" y="47"/>
                  <a:pt x="24" y="48"/>
                  <a:pt x="26" y="49"/>
                </a:cubicBezTo>
                <a:lnTo>
                  <a:pt x="25" y="50"/>
                </a:lnTo>
                <a:cubicBezTo>
                  <a:pt x="23" y="50"/>
                  <a:pt x="21" y="48"/>
                  <a:pt x="20" y="47"/>
                </a:cubicBezTo>
                <a:lnTo>
                  <a:pt x="21" y="46"/>
                </a:lnTo>
                <a:close/>
                <a:moveTo>
                  <a:pt x="26" y="49"/>
                </a:moveTo>
                <a:lnTo>
                  <a:pt x="26" y="49"/>
                </a:lnTo>
                <a:lnTo>
                  <a:pt x="25" y="50"/>
                </a:lnTo>
                <a:lnTo>
                  <a:pt x="26" y="49"/>
                </a:lnTo>
                <a:close/>
                <a:moveTo>
                  <a:pt x="26" y="49"/>
                </a:moveTo>
                <a:lnTo>
                  <a:pt x="26" y="49"/>
                </a:lnTo>
                <a:lnTo>
                  <a:pt x="25" y="50"/>
                </a:lnTo>
                <a:lnTo>
                  <a:pt x="26" y="49"/>
                </a:lnTo>
                <a:close/>
                <a:moveTo>
                  <a:pt x="25" y="50"/>
                </a:moveTo>
                <a:lnTo>
                  <a:pt x="25" y="50"/>
                </a:lnTo>
                <a:close/>
                <a:moveTo>
                  <a:pt x="26" y="49"/>
                </a:moveTo>
                <a:cubicBezTo>
                  <a:pt x="27" y="50"/>
                  <a:pt x="29" y="50"/>
                  <a:pt x="30" y="51"/>
                </a:cubicBezTo>
                <a:lnTo>
                  <a:pt x="30" y="52"/>
                </a:lnTo>
                <a:cubicBezTo>
                  <a:pt x="28" y="51"/>
                  <a:pt x="26" y="51"/>
                  <a:pt x="25" y="50"/>
                </a:cubicBezTo>
                <a:lnTo>
                  <a:pt x="26" y="49"/>
                </a:lnTo>
                <a:close/>
                <a:moveTo>
                  <a:pt x="30" y="51"/>
                </a:moveTo>
                <a:cubicBezTo>
                  <a:pt x="36" y="53"/>
                  <a:pt x="44" y="55"/>
                  <a:pt x="45" y="57"/>
                </a:cubicBezTo>
                <a:lnTo>
                  <a:pt x="44" y="58"/>
                </a:lnTo>
                <a:cubicBezTo>
                  <a:pt x="43" y="56"/>
                  <a:pt x="36" y="54"/>
                  <a:pt x="30" y="52"/>
                </a:cubicBezTo>
                <a:lnTo>
                  <a:pt x="30" y="51"/>
                </a:lnTo>
                <a:close/>
                <a:moveTo>
                  <a:pt x="45" y="57"/>
                </a:moveTo>
                <a:cubicBezTo>
                  <a:pt x="48" y="61"/>
                  <a:pt x="52" y="70"/>
                  <a:pt x="52" y="70"/>
                </a:cubicBezTo>
                <a:lnTo>
                  <a:pt x="50" y="71"/>
                </a:lnTo>
                <a:cubicBezTo>
                  <a:pt x="50" y="71"/>
                  <a:pt x="47" y="61"/>
                  <a:pt x="44" y="58"/>
                </a:cubicBezTo>
                <a:lnTo>
                  <a:pt x="45" y="57"/>
                </a:lnTo>
                <a:close/>
                <a:moveTo>
                  <a:pt x="52" y="70"/>
                </a:moveTo>
                <a:lnTo>
                  <a:pt x="52" y="71"/>
                </a:lnTo>
                <a:lnTo>
                  <a:pt x="51" y="71"/>
                </a:lnTo>
                <a:lnTo>
                  <a:pt x="51" y="70"/>
                </a:lnTo>
                <a:lnTo>
                  <a:pt x="52" y="70"/>
                </a:lnTo>
                <a:close/>
                <a:moveTo>
                  <a:pt x="51" y="71"/>
                </a:moveTo>
                <a:lnTo>
                  <a:pt x="39" y="76"/>
                </a:lnTo>
                <a:lnTo>
                  <a:pt x="39" y="75"/>
                </a:lnTo>
                <a:lnTo>
                  <a:pt x="51" y="70"/>
                </a:lnTo>
                <a:lnTo>
                  <a:pt x="51" y="71"/>
                </a:lnTo>
                <a:close/>
                <a:moveTo>
                  <a:pt x="39" y="75"/>
                </a:moveTo>
                <a:lnTo>
                  <a:pt x="39" y="75"/>
                </a:lnTo>
                <a:lnTo>
                  <a:pt x="39" y="76"/>
                </a:lnTo>
                <a:lnTo>
                  <a:pt x="39" y="75"/>
                </a:lnTo>
                <a:close/>
                <a:moveTo>
                  <a:pt x="40" y="76"/>
                </a:moveTo>
                <a:lnTo>
                  <a:pt x="34" y="87"/>
                </a:lnTo>
                <a:lnTo>
                  <a:pt x="33" y="87"/>
                </a:lnTo>
                <a:lnTo>
                  <a:pt x="39" y="75"/>
                </a:lnTo>
                <a:lnTo>
                  <a:pt x="40" y="76"/>
                </a:lnTo>
                <a:close/>
                <a:moveTo>
                  <a:pt x="33" y="87"/>
                </a:moveTo>
                <a:lnTo>
                  <a:pt x="33" y="87"/>
                </a:lnTo>
                <a:close/>
                <a:moveTo>
                  <a:pt x="34" y="87"/>
                </a:moveTo>
                <a:lnTo>
                  <a:pt x="40" y="106"/>
                </a:lnTo>
                <a:lnTo>
                  <a:pt x="39" y="107"/>
                </a:lnTo>
                <a:lnTo>
                  <a:pt x="33" y="87"/>
                </a:lnTo>
                <a:lnTo>
                  <a:pt x="34" y="87"/>
                </a:lnTo>
                <a:close/>
                <a:moveTo>
                  <a:pt x="40" y="107"/>
                </a:moveTo>
                <a:lnTo>
                  <a:pt x="39" y="108"/>
                </a:lnTo>
                <a:lnTo>
                  <a:pt x="39" y="107"/>
                </a:lnTo>
                <a:lnTo>
                  <a:pt x="39" y="106"/>
                </a:lnTo>
                <a:lnTo>
                  <a:pt x="40" y="107"/>
                </a:lnTo>
                <a:close/>
                <a:moveTo>
                  <a:pt x="39" y="106"/>
                </a:moveTo>
                <a:lnTo>
                  <a:pt x="47" y="95"/>
                </a:lnTo>
                <a:lnTo>
                  <a:pt x="48" y="95"/>
                </a:lnTo>
                <a:lnTo>
                  <a:pt x="40" y="107"/>
                </a:lnTo>
                <a:lnTo>
                  <a:pt x="39" y="106"/>
                </a:lnTo>
                <a:close/>
                <a:moveTo>
                  <a:pt x="47" y="95"/>
                </a:moveTo>
                <a:lnTo>
                  <a:pt x="47" y="94"/>
                </a:lnTo>
                <a:lnTo>
                  <a:pt x="47" y="95"/>
                </a:lnTo>
                <a:close/>
                <a:moveTo>
                  <a:pt x="47" y="94"/>
                </a:moveTo>
                <a:lnTo>
                  <a:pt x="60" y="89"/>
                </a:lnTo>
                <a:lnTo>
                  <a:pt x="60" y="90"/>
                </a:lnTo>
                <a:lnTo>
                  <a:pt x="48" y="96"/>
                </a:lnTo>
                <a:lnTo>
                  <a:pt x="47" y="94"/>
                </a:lnTo>
                <a:close/>
                <a:moveTo>
                  <a:pt x="60" y="89"/>
                </a:moveTo>
                <a:lnTo>
                  <a:pt x="61" y="88"/>
                </a:lnTo>
                <a:lnTo>
                  <a:pt x="61" y="89"/>
                </a:lnTo>
                <a:lnTo>
                  <a:pt x="60" y="90"/>
                </a:lnTo>
                <a:lnTo>
                  <a:pt x="60" y="89"/>
                </a:lnTo>
                <a:close/>
                <a:moveTo>
                  <a:pt x="61" y="89"/>
                </a:moveTo>
                <a:lnTo>
                  <a:pt x="72" y="147"/>
                </a:lnTo>
                <a:lnTo>
                  <a:pt x="71" y="147"/>
                </a:lnTo>
                <a:lnTo>
                  <a:pt x="59" y="90"/>
                </a:lnTo>
                <a:lnTo>
                  <a:pt x="61" y="89"/>
                </a:lnTo>
                <a:close/>
                <a:moveTo>
                  <a:pt x="71" y="148"/>
                </a:moveTo>
                <a:lnTo>
                  <a:pt x="71" y="148"/>
                </a:lnTo>
                <a:lnTo>
                  <a:pt x="71" y="147"/>
                </a:lnTo>
                <a:lnTo>
                  <a:pt x="71" y="148"/>
                </a:lnTo>
                <a:close/>
                <a:moveTo>
                  <a:pt x="71" y="146"/>
                </a:moveTo>
                <a:lnTo>
                  <a:pt x="101" y="146"/>
                </a:lnTo>
                <a:lnTo>
                  <a:pt x="101" y="148"/>
                </a:lnTo>
                <a:lnTo>
                  <a:pt x="71" y="148"/>
                </a:lnTo>
                <a:lnTo>
                  <a:pt x="71" y="146"/>
                </a:lnTo>
                <a:close/>
                <a:moveTo>
                  <a:pt x="102" y="147"/>
                </a:moveTo>
                <a:lnTo>
                  <a:pt x="102" y="148"/>
                </a:lnTo>
                <a:lnTo>
                  <a:pt x="101" y="148"/>
                </a:lnTo>
                <a:lnTo>
                  <a:pt x="101" y="147"/>
                </a:lnTo>
                <a:lnTo>
                  <a:pt x="102" y="147"/>
                </a:lnTo>
                <a:close/>
                <a:moveTo>
                  <a:pt x="95" y="141"/>
                </a:moveTo>
                <a:lnTo>
                  <a:pt x="75" y="142"/>
                </a:lnTo>
                <a:lnTo>
                  <a:pt x="75" y="140"/>
                </a:lnTo>
                <a:lnTo>
                  <a:pt x="95" y="140"/>
                </a:lnTo>
                <a:lnTo>
                  <a:pt x="95" y="141"/>
                </a:lnTo>
                <a:close/>
                <a:moveTo>
                  <a:pt x="89" y="134"/>
                </a:moveTo>
                <a:lnTo>
                  <a:pt x="77" y="103"/>
                </a:lnTo>
                <a:lnTo>
                  <a:pt x="78" y="102"/>
                </a:lnTo>
                <a:lnTo>
                  <a:pt x="90" y="134"/>
                </a:lnTo>
                <a:lnTo>
                  <a:pt x="89" y="134"/>
                </a:lnTo>
                <a:close/>
                <a:moveTo>
                  <a:pt x="82" y="135"/>
                </a:moveTo>
                <a:lnTo>
                  <a:pt x="74" y="104"/>
                </a:lnTo>
                <a:lnTo>
                  <a:pt x="75" y="103"/>
                </a:lnTo>
                <a:lnTo>
                  <a:pt x="83" y="135"/>
                </a:lnTo>
                <a:lnTo>
                  <a:pt x="82" y="135"/>
                </a:lnTo>
                <a:close/>
                <a:moveTo>
                  <a:pt x="73" y="134"/>
                </a:moveTo>
                <a:lnTo>
                  <a:pt x="70" y="104"/>
                </a:lnTo>
                <a:lnTo>
                  <a:pt x="72" y="104"/>
                </a:lnTo>
                <a:lnTo>
                  <a:pt x="75" y="134"/>
                </a:lnTo>
                <a:lnTo>
                  <a:pt x="73" y="134"/>
                </a:lnTo>
                <a:close/>
                <a:moveTo>
                  <a:pt x="74" y="86"/>
                </a:moveTo>
                <a:lnTo>
                  <a:pt x="63" y="62"/>
                </a:lnTo>
                <a:lnTo>
                  <a:pt x="65" y="62"/>
                </a:lnTo>
                <a:lnTo>
                  <a:pt x="75" y="86"/>
                </a:lnTo>
                <a:lnTo>
                  <a:pt x="74" y="86"/>
                </a:lnTo>
                <a:close/>
                <a:moveTo>
                  <a:pt x="67" y="86"/>
                </a:moveTo>
                <a:lnTo>
                  <a:pt x="58" y="64"/>
                </a:lnTo>
                <a:lnTo>
                  <a:pt x="59" y="63"/>
                </a:lnTo>
                <a:lnTo>
                  <a:pt x="69" y="85"/>
                </a:lnTo>
                <a:lnTo>
                  <a:pt x="67" y="86"/>
                </a:lnTo>
                <a:close/>
                <a:moveTo>
                  <a:pt x="62" y="87"/>
                </a:moveTo>
                <a:lnTo>
                  <a:pt x="56" y="65"/>
                </a:lnTo>
                <a:lnTo>
                  <a:pt x="57" y="65"/>
                </a:lnTo>
                <a:lnTo>
                  <a:pt x="63" y="87"/>
                </a:lnTo>
                <a:lnTo>
                  <a:pt x="62" y="87"/>
                </a:lnTo>
                <a:close/>
                <a:moveTo>
                  <a:pt x="49" y="54"/>
                </a:moveTo>
                <a:lnTo>
                  <a:pt x="29" y="45"/>
                </a:lnTo>
                <a:lnTo>
                  <a:pt x="29" y="43"/>
                </a:lnTo>
                <a:lnTo>
                  <a:pt x="50" y="53"/>
                </a:lnTo>
                <a:lnTo>
                  <a:pt x="49" y="54"/>
                </a:lnTo>
                <a:close/>
                <a:moveTo>
                  <a:pt x="18" y="27"/>
                </a:moveTo>
                <a:lnTo>
                  <a:pt x="8" y="14"/>
                </a:lnTo>
                <a:lnTo>
                  <a:pt x="10" y="13"/>
                </a:lnTo>
                <a:lnTo>
                  <a:pt x="19" y="26"/>
                </a:lnTo>
                <a:lnTo>
                  <a:pt x="18" y="27"/>
                </a:lnTo>
                <a:close/>
                <a:moveTo>
                  <a:pt x="93" y="74"/>
                </a:moveTo>
                <a:lnTo>
                  <a:pt x="89" y="64"/>
                </a:lnTo>
                <a:lnTo>
                  <a:pt x="91" y="64"/>
                </a:lnTo>
                <a:lnTo>
                  <a:pt x="94" y="73"/>
                </a:lnTo>
                <a:lnTo>
                  <a:pt x="93" y="74"/>
                </a:lnTo>
                <a:close/>
                <a:moveTo>
                  <a:pt x="80" y="76"/>
                </a:moveTo>
                <a:lnTo>
                  <a:pt x="87" y="71"/>
                </a:lnTo>
                <a:lnTo>
                  <a:pt x="88" y="73"/>
                </a:lnTo>
                <a:lnTo>
                  <a:pt x="80" y="77"/>
                </a:lnTo>
                <a:lnTo>
                  <a:pt x="80" y="76"/>
                </a:lnTo>
                <a:close/>
                <a:moveTo>
                  <a:pt x="77" y="64"/>
                </a:moveTo>
                <a:lnTo>
                  <a:pt x="85" y="61"/>
                </a:lnTo>
                <a:lnTo>
                  <a:pt x="85" y="63"/>
                </a:lnTo>
                <a:lnTo>
                  <a:pt x="77" y="65"/>
                </a:lnTo>
                <a:lnTo>
                  <a:pt x="77" y="64"/>
                </a:lnTo>
                <a:close/>
                <a:moveTo>
                  <a:pt x="39" y="95"/>
                </a:moveTo>
                <a:lnTo>
                  <a:pt x="43" y="89"/>
                </a:lnTo>
                <a:lnTo>
                  <a:pt x="44" y="89"/>
                </a:lnTo>
                <a:lnTo>
                  <a:pt x="40" y="95"/>
                </a:lnTo>
                <a:lnTo>
                  <a:pt x="39" y="95"/>
                </a:lnTo>
                <a:close/>
                <a:moveTo>
                  <a:pt x="36" y="87"/>
                </a:moveTo>
                <a:lnTo>
                  <a:pt x="39" y="82"/>
                </a:lnTo>
                <a:lnTo>
                  <a:pt x="40" y="83"/>
                </a:lnTo>
                <a:lnTo>
                  <a:pt x="37" y="88"/>
                </a:lnTo>
                <a:lnTo>
                  <a:pt x="36" y="87"/>
                </a:lnTo>
                <a:close/>
                <a:moveTo>
                  <a:pt x="48" y="87"/>
                </a:moveTo>
                <a:lnTo>
                  <a:pt x="57" y="83"/>
                </a:lnTo>
                <a:lnTo>
                  <a:pt x="57" y="84"/>
                </a:lnTo>
                <a:lnTo>
                  <a:pt x="49" y="88"/>
                </a:lnTo>
                <a:lnTo>
                  <a:pt x="48" y="87"/>
                </a:lnTo>
                <a:close/>
                <a:moveTo>
                  <a:pt x="45" y="80"/>
                </a:moveTo>
                <a:lnTo>
                  <a:pt x="54" y="77"/>
                </a:lnTo>
                <a:lnTo>
                  <a:pt x="54" y="78"/>
                </a:lnTo>
                <a:lnTo>
                  <a:pt x="46" y="82"/>
                </a:lnTo>
                <a:lnTo>
                  <a:pt x="45" y="80"/>
                </a:lnTo>
                <a:close/>
                <a:moveTo>
                  <a:pt x="25" y="41"/>
                </a:moveTo>
                <a:lnTo>
                  <a:pt x="25" y="41"/>
                </a:lnTo>
                <a:lnTo>
                  <a:pt x="26" y="42"/>
                </a:lnTo>
                <a:lnTo>
                  <a:pt x="25" y="41"/>
                </a:lnTo>
                <a:close/>
                <a:moveTo>
                  <a:pt x="26" y="42"/>
                </a:moveTo>
                <a:lnTo>
                  <a:pt x="26" y="42"/>
                </a:lnTo>
                <a:lnTo>
                  <a:pt x="25" y="41"/>
                </a:lnTo>
                <a:lnTo>
                  <a:pt x="26" y="42"/>
                </a:lnTo>
                <a:close/>
                <a:moveTo>
                  <a:pt x="25" y="41"/>
                </a:moveTo>
                <a:cubicBezTo>
                  <a:pt x="25" y="41"/>
                  <a:pt x="25" y="41"/>
                  <a:pt x="25" y="41"/>
                </a:cubicBezTo>
                <a:lnTo>
                  <a:pt x="26" y="42"/>
                </a:lnTo>
                <a:cubicBezTo>
                  <a:pt x="26" y="42"/>
                  <a:pt x="26" y="42"/>
                  <a:pt x="26" y="42"/>
                </a:cubicBezTo>
                <a:lnTo>
                  <a:pt x="25" y="41"/>
                </a:lnTo>
                <a:close/>
                <a:moveTo>
                  <a:pt x="25" y="41"/>
                </a:moveTo>
                <a:cubicBezTo>
                  <a:pt x="25" y="40"/>
                  <a:pt x="26" y="40"/>
                  <a:pt x="26" y="40"/>
                </a:cubicBezTo>
                <a:lnTo>
                  <a:pt x="27" y="41"/>
                </a:lnTo>
                <a:cubicBezTo>
                  <a:pt x="27" y="41"/>
                  <a:pt x="26" y="42"/>
                  <a:pt x="26" y="42"/>
                </a:cubicBezTo>
                <a:lnTo>
                  <a:pt x="25" y="41"/>
                </a:lnTo>
                <a:close/>
                <a:moveTo>
                  <a:pt x="26" y="40"/>
                </a:moveTo>
                <a:cubicBezTo>
                  <a:pt x="26" y="40"/>
                  <a:pt x="26" y="39"/>
                  <a:pt x="26" y="38"/>
                </a:cubicBezTo>
                <a:lnTo>
                  <a:pt x="27" y="37"/>
                </a:lnTo>
                <a:cubicBezTo>
                  <a:pt x="28" y="39"/>
                  <a:pt x="28" y="40"/>
                  <a:pt x="27" y="41"/>
                </a:cubicBezTo>
                <a:lnTo>
                  <a:pt x="26" y="40"/>
                </a:lnTo>
                <a:close/>
                <a:moveTo>
                  <a:pt x="27" y="37"/>
                </a:moveTo>
                <a:lnTo>
                  <a:pt x="27" y="37"/>
                </a:lnTo>
                <a:lnTo>
                  <a:pt x="27" y="38"/>
                </a:lnTo>
                <a:lnTo>
                  <a:pt x="27" y="37"/>
                </a:lnTo>
                <a:close/>
                <a:moveTo>
                  <a:pt x="26" y="38"/>
                </a:moveTo>
                <a:lnTo>
                  <a:pt x="26" y="38"/>
                </a:lnTo>
                <a:lnTo>
                  <a:pt x="27" y="37"/>
                </a:lnTo>
                <a:lnTo>
                  <a:pt x="26" y="38"/>
                </a:lnTo>
                <a:close/>
                <a:moveTo>
                  <a:pt x="26" y="38"/>
                </a:moveTo>
                <a:cubicBezTo>
                  <a:pt x="26" y="38"/>
                  <a:pt x="25" y="37"/>
                  <a:pt x="25" y="37"/>
                </a:cubicBezTo>
                <a:lnTo>
                  <a:pt x="25" y="36"/>
                </a:lnTo>
                <a:cubicBezTo>
                  <a:pt x="26" y="36"/>
                  <a:pt x="27" y="37"/>
                  <a:pt x="27" y="37"/>
                </a:cubicBezTo>
                <a:lnTo>
                  <a:pt x="26" y="38"/>
                </a:lnTo>
                <a:close/>
                <a:moveTo>
                  <a:pt x="25" y="37"/>
                </a:moveTo>
                <a:cubicBezTo>
                  <a:pt x="24" y="37"/>
                  <a:pt x="24" y="37"/>
                  <a:pt x="23" y="37"/>
                </a:cubicBezTo>
                <a:lnTo>
                  <a:pt x="23" y="36"/>
                </a:lnTo>
                <a:cubicBezTo>
                  <a:pt x="24" y="35"/>
                  <a:pt x="24" y="35"/>
                  <a:pt x="25" y="36"/>
                </a:cubicBezTo>
                <a:lnTo>
                  <a:pt x="25" y="37"/>
                </a:lnTo>
                <a:close/>
                <a:moveTo>
                  <a:pt x="23" y="36"/>
                </a:moveTo>
                <a:lnTo>
                  <a:pt x="23" y="36"/>
                </a:lnTo>
                <a:close/>
                <a:moveTo>
                  <a:pt x="23" y="37"/>
                </a:moveTo>
                <a:lnTo>
                  <a:pt x="23" y="37"/>
                </a:lnTo>
                <a:lnTo>
                  <a:pt x="23" y="36"/>
                </a:lnTo>
                <a:lnTo>
                  <a:pt x="23" y="37"/>
                </a:lnTo>
                <a:close/>
                <a:moveTo>
                  <a:pt x="23" y="37"/>
                </a:moveTo>
                <a:lnTo>
                  <a:pt x="23" y="37"/>
                </a:lnTo>
                <a:lnTo>
                  <a:pt x="23" y="36"/>
                </a:lnTo>
                <a:lnTo>
                  <a:pt x="23" y="37"/>
                </a:lnTo>
                <a:close/>
                <a:moveTo>
                  <a:pt x="23" y="37"/>
                </a:moveTo>
                <a:lnTo>
                  <a:pt x="23" y="37"/>
                </a:lnTo>
                <a:lnTo>
                  <a:pt x="23" y="36"/>
                </a:lnTo>
                <a:lnTo>
                  <a:pt x="23" y="37"/>
                </a:lnTo>
                <a:close/>
                <a:moveTo>
                  <a:pt x="23" y="36"/>
                </a:moveTo>
                <a:lnTo>
                  <a:pt x="23" y="36"/>
                </a:lnTo>
                <a:close/>
                <a:moveTo>
                  <a:pt x="23" y="37"/>
                </a:moveTo>
                <a:cubicBezTo>
                  <a:pt x="23" y="37"/>
                  <a:pt x="23" y="37"/>
                  <a:pt x="23" y="37"/>
                </a:cubicBezTo>
                <a:lnTo>
                  <a:pt x="22" y="36"/>
                </a:lnTo>
                <a:cubicBezTo>
                  <a:pt x="22" y="36"/>
                  <a:pt x="22" y="36"/>
                  <a:pt x="23" y="36"/>
                </a:cubicBezTo>
                <a:lnTo>
                  <a:pt x="23" y="37"/>
                </a:lnTo>
                <a:close/>
                <a:moveTo>
                  <a:pt x="23" y="37"/>
                </a:moveTo>
                <a:cubicBezTo>
                  <a:pt x="23" y="37"/>
                  <a:pt x="23" y="37"/>
                  <a:pt x="23" y="38"/>
                </a:cubicBezTo>
                <a:lnTo>
                  <a:pt x="21" y="37"/>
                </a:lnTo>
                <a:cubicBezTo>
                  <a:pt x="22" y="36"/>
                  <a:pt x="22" y="36"/>
                  <a:pt x="22" y="36"/>
                </a:cubicBezTo>
                <a:lnTo>
                  <a:pt x="23" y="37"/>
                </a:lnTo>
                <a:close/>
                <a:moveTo>
                  <a:pt x="21" y="37"/>
                </a:moveTo>
                <a:lnTo>
                  <a:pt x="21" y="37"/>
                </a:lnTo>
                <a:lnTo>
                  <a:pt x="22" y="37"/>
                </a:lnTo>
                <a:lnTo>
                  <a:pt x="21" y="37"/>
                </a:lnTo>
                <a:close/>
                <a:moveTo>
                  <a:pt x="23" y="38"/>
                </a:moveTo>
                <a:cubicBezTo>
                  <a:pt x="22" y="38"/>
                  <a:pt x="22" y="39"/>
                  <a:pt x="22" y="40"/>
                </a:cubicBezTo>
                <a:lnTo>
                  <a:pt x="21" y="40"/>
                </a:lnTo>
                <a:cubicBezTo>
                  <a:pt x="20" y="39"/>
                  <a:pt x="21" y="38"/>
                  <a:pt x="21" y="37"/>
                </a:cubicBezTo>
                <a:lnTo>
                  <a:pt x="23" y="38"/>
                </a:lnTo>
                <a:close/>
                <a:moveTo>
                  <a:pt x="22" y="40"/>
                </a:moveTo>
                <a:cubicBezTo>
                  <a:pt x="22" y="40"/>
                  <a:pt x="22" y="40"/>
                  <a:pt x="22" y="40"/>
                </a:cubicBezTo>
                <a:lnTo>
                  <a:pt x="21" y="40"/>
                </a:lnTo>
                <a:cubicBezTo>
                  <a:pt x="21" y="40"/>
                  <a:pt x="21" y="40"/>
                  <a:pt x="21" y="40"/>
                </a:cubicBezTo>
                <a:lnTo>
                  <a:pt x="22" y="40"/>
                </a:lnTo>
                <a:close/>
                <a:moveTo>
                  <a:pt x="22" y="40"/>
                </a:moveTo>
                <a:lnTo>
                  <a:pt x="22" y="40"/>
                </a:lnTo>
                <a:close/>
                <a:moveTo>
                  <a:pt x="22" y="40"/>
                </a:moveTo>
                <a:cubicBezTo>
                  <a:pt x="23" y="40"/>
                  <a:pt x="23" y="41"/>
                  <a:pt x="23" y="41"/>
                </a:cubicBezTo>
                <a:lnTo>
                  <a:pt x="23" y="42"/>
                </a:lnTo>
                <a:cubicBezTo>
                  <a:pt x="22" y="42"/>
                  <a:pt x="21" y="41"/>
                  <a:pt x="21" y="40"/>
                </a:cubicBezTo>
                <a:lnTo>
                  <a:pt x="22" y="40"/>
                </a:lnTo>
                <a:close/>
                <a:moveTo>
                  <a:pt x="23" y="41"/>
                </a:moveTo>
                <a:cubicBezTo>
                  <a:pt x="24" y="41"/>
                  <a:pt x="24" y="41"/>
                  <a:pt x="25" y="41"/>
                </a:cubicBezTo>
                <a:lnTo>
                  <a:pt x="26" y="42"/>
                </a:lnTo>
                <a:cubicBezTo>
                  <a:pt x="25" y="43"/>
                  <a:pt x="24" y="43"/>
                  <a:pt x="23" y="42"/>
                </a:cubicBezTo>
                <a:lnTo>
                  <a:pt x="23" y="41"/>
                </a:lnTo>
                <a:close/>
                <a:moveTo>
                  <a:pt x="26" y="42"/>
                </a:moveTo>
                <a:lnTo>
                  <a:pt x="26" y="42"/>
                </a:lnTo>
                <a:lnTo>
                  <a:pt x="25" y="42"/>
                </a:lnTo>
                <a:lnTo>
                  <a:pt x="26" y="42"/>
                </a:lnTo>
                <a:close/>
                <a:moveTo>
                  <a:pt x="25" y="41"/>
                </a:moveTo>
                <a:cubicBezTo>
                  <a:pt x="25" y="41"/>
                  <a:pt x="25" y="41"/>
                  <a:pt x="25" y="41"/>
                </a:cubicBezTo>
                <a:lnTo>
                  <a:pt x="26" y="42"/>
                </a:lnTo>
                <a:cubicBezTo>
                  <a:pt x="26" y="42"/>
                  <a:pt x="26" y="42"/>
                  <a:pt x="26" y="42"/>
                </a:cubicBezTo>
                <a:lnTo>
                  <a:pt x="25" y="41"/>
                </a:lnTo>
                <a:close/>
                <a:moveTo>
                  <a:pt x="25" y="41"/>
                </a:moveTo>
                <a:lnTo>
                  <a:pt x="25" y="41"/>
                </a:lnTo>
                <a:close/>
                <a:moveTo>
                  <a:pt x="10" y="13"/>
                </a:moveTo>
                <a:lnTo>
                  <a:pt x="16" y="26"/>
                </a:lnTo>
                <a:lnTo>
                  <a:pt x="15" y="27"/>
                </a:lnTo>
                <a:lnTo>
                  <a:pt x="8" y="14"/>
                </a:lnTo>
                <a:lnTo>
                  <a:pt x="10" y="13"/>
                </a:lnTo>
                <a:close/>
                <a:moveTo>
                  <a:pt x="29" y="43"/>
                </a:moveTo>
                <a:lnTo>
                  <a:pt x="57" y="52"/>
                </a:lnTo>
                <a:lnTo>
                  <a:pt x="57" y="53"/>
                </a:lnTo>
                <a:lnTo>
                  <a:pt x="29" y="45"/>
                </a:lnTo>
                <a:lnTo>
                  <a:pt x="29" y="43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" name="Freeform 28"/>
          <p:cNvSpPr>
            <a:spLocks noEditPoints="1"/>
          </p:cNvSpPr>
          <p:nvPr/>
        </p:nvSpPr>
        <p:spPr bwMode="auto">
          <a:xfrm>
            <a:off x="4883150" y="978694"/>
            <a:ext cx="1612900" cy="575072"/>
          </a:xfrm>
          <a:custGeom>
            <a:avLst/>
            <a:gdLst>
              <a:gd name="T0" fmla="*/ 2147483647 w 167"/>
              <a:gd name="T1" fmla="*/ 2147483647 h 83"/>
              <a:gd name="T2" fmla="*/ 2147483647 w 167"/>
              <a:gd name="T3" fmla="*/ 2147483647 h 83"/>
              <a:gd name="T4" fmla="*/ 2147483647 w 167"/>
              <a:gd name="T5" fmla="*/ 2147483647 h 83"/>
              <a:gd name="T6" fmla="*/ 2147483647 w 167"/>
              <a:gd name="T7" fmla="*/ 2147483647 h 83"/>
              <a:gd name="T8" fmla="*/ 2147483647 w 167"/>
              <a:gd name="T9" fmla="*/ 0 h 83"/>
              <a:gd name="T10" fmla="*/ 2147483647 w 167"/>
              <a:gd name="T11" fmla="*/ 0 h 83"/>
              <a:gd name="T12" fmla="*/ 2147483647 w 167"/>
              <a:gd name="T13" fmla="*/ 2147483647 h 83"/>
              <a:gd name="T14" fmla="*/ 2147483647 w 167"/>
              <a:gd name="T15" fmla="*/ 2147483647 h 83"/>
              <a:gd name="T16" fmla="*/ 2147483647 w 167"/>
              <a:gd name="T17" fmla="*/ 2147483647 h 83"/>
              <a:gd name="T18" fmla="*/ 0 w 167"/>
              <a:gd name="T19" fmla="*/ 2147483647 h 83"/>
              <a:gd name="T20" fmla="*/ 2147483647 w 167"/>
              <a:gd name="T21" fmla="*/ 2147483647 h 83"/>
              <a:gd name="T22" fmla="*/ 2147483647 w 167"/>
              <a:gd name="T23" fmla="*/ 2147483647 h 83"/>
              <a:gd name="T24" fmla="*/ 2147483647 w 167"/>
              <a:gd name="T25" fmla="*/ 2147483647 h 83"/>
              <a:gd name="T26" fmla="*/ 2147483647 w 167"/>
              <a:gd name="T27" fmla="*/ 2147483647 h 83"/>
              <a:gd name="T28" fmla="*/ 2147483647 w 167"/>
              <a:gd name="T29" fmla="*/ 2147483647 h 83"/>
              <a:gd name="T30" fmla="*/ 2147483647 w 167"/>
              <a:gd name="T31" fmla="*/ 2147483647 h 83"/>
              <a:gd name="T32" fmla="*/ 2147483647 w 167"/>
              <a:gd name="T33" fmla="*/ 2147483647 h 83"/>
              <a:gd name="T34" fmla="*/ 2147483647 w 167"/>
              <a:gd name="T35" fmla="*/ 2147483647 h 83"/>
              <a:gd name="T36" fmla="*/ 2147483647 w 167"/>
              <a:gd name="T37" fmla="*/ 2147483647 h 83"/>
              <a:gd name="T38" fmla="*/ 2147483647 w 167"/>
              <a:gd name="T39" fmla="*/ 2147483647 h 83"/>
              <a:gd name="T40" fmla="*/ 2147483647 w 167"/>
              <a:gd name="T41" fmla="*/ 2147483647 h 83"/>
              <a:gd name="T42" fmla="*/ 2147483647 w 167"/>
              <a:gd name="T43" fmla="*/ 2147483647 h 83"/>
              <a:gd name="T44" fmla="*/ 2147483647 w 167"/>
              <a:gd name="T45" fmla="*/ 2147483647 h 83"/>
              <a:gd name="T46" fmla="*/ 2147483647 w 167"/>
              <a:gd name="T47" fmla="*/ 2147483647 h 83"/>
              <a:gd name="T48" fmla="*/ 2147483647 w 167"/>
              <a:gd name="T49" fmla="*/ 2147483647 h 83"/>
              <a:gd name="T50" fmla="*/ 2147483647 w 167"/>
              <a:gd name="T51" fmla="*/ 2147483647 h 83"/>
              <a:gd name="T52" fmla="*/ 2147483647 w 167"/>
              <a:gd name="T53" fmla="*/ 2147483647 h 83"/>
              <a:gd name="T54" fmla="*/ 2147483647 w 167"/>
              <a:gd name="T55" fmla="*/ 2147483647 h 83"/>
              <a:gd name="T56" fmla="*/ 2147483647 w 167"/>
              <a:gd name="T57" fmla="*/ 2147483647 h 83"/>
              <a:gd name="T58" fmla="*/ 2147483647 w 167"/>
              <a:gd name="T59" fmla="*/ 2147483647 h 83"/>
              <a:gd name="T60" fmla="*/ 2147483647 w 167"/>
              <a:gd name="T61" fmla="*/ 2147483647 h 83"/>
              <a:gd name="T62" fmla="*/ 2147483647 w 167"/>
              <a:gd name="T63" fmla="*/ 2147483647 h 83"/>
              <a:gd name="T64" fmla="*/ 2147483647 w 167"/>
              <a:gd name="T65" fmla="*/ 2147483647 h 83"/>
              <a:gd name="T66" fmla="*/ 2147483647 w 167"/>
              <a:gd name="T67" fmla="*/ 2147483647 h 83"/>
              <a:gd name="T68" fmla="*/ 2147483647 w 167"/>
              <a:gd name="T69" fmla="*/ 2147483647 h 83"/>
              <a:gd name="T70" fmla="*/ 2147483647 w 167"/>
              <a:gd name="T71" fmla="*/ 2147483647 h 83"/>
              <a:gd name="T72" fmla="*/ 2147483647 w 167"/>
              <a:gd name="T73" fmla="*/ 2147483647 h 83"/>
              <a:gd name="T74" fmla="*/ 2147483647 w 167"/>
              <a:gd name="T75" fmla="*/ 2147483647 h 83"/>
              <a:gd name="T76" fmla="*/ 2147483647 w 167"/>
              <a:gd name="T77" fmla="*/ 2147483647 h 83"/>
              <a:gd name="T78" fmla="*/ 2147483647 w 167"/>
              <a:gd name="T79" fmla="*/ 2147483647 h 83"/>
              <a:gd name="T80" fmla="*/ 2147483647 w 167"/>
              <a:gd name="T81" fmla="*/ 2147483647 h 83"/>
              <a:gd name="T82" fmla="*/ 2147483647 w 167"/>
              <a:gd name="T83" fmla="*/ 2147483647 h 83"/>
              <a:gd name="T84" fmla="*/ 2147483647 w 167"/>
              <a:gd name="T85" fmla="*/ 2147483647 h 83"/>
              <a:gd name="T86" fmla="*/ 2147483647 w 167"/>
              <a:gd name="T87" fmla="*/ 2147483647 h 83"/>
              <a:gd name="T88" fmla="*/ 2147483647 w 167"/>
              <a:gd name="T89" fmla="*/ 2147483647 h 83"/>
              <a:gd name="T90" fmla="*/ 2147483647 w 167"/>
              <a:gd name="T91" fmla="*/ 2147483647 h 83"/>
              <a:gd name="T92" fmla="*/ 2147483647 w 167"/>
              <a:gd name="T93" fmla="*/ 2147483647 h 83"/>
              <a:gd name="T94" fmla="*/ 2147483647 w 167"/>
              <a:gd name="T95" fmla="*/ 2147483647 h 83"/>
              <a:gd name="T96" fmla="*/ 2147483647 w 167"/>
              <a:gd name="T97" fmla="*/ 2147483647 h 83"/>
              <a:gd name="T98" fmla="*/ 2147483647 w 167"/>
              <a:gd name="T99" fmla="*/ 2147483647 h 83"/>
              <a:gd name="T100" fmla="*/ 2147483647 w 167"/>
              <a:gd name="T101" fmla="*/ 2147483647 h 83"/>
              <a:gd name="T102" fmla="*/ 2147483647 w 167"/>
              <a:gd name="T103" fmla="*/ 2147483647 h 83"/>
              <a:gd name="T104" fmla="*/ 2147483647 w 167"/>
              <a:gd name="T105" fmla="*/ 2147483647 h 83"/>
              <a:gd name="T106" fmla="*/ 2147483647 w 167"/>
              <a:gd name="T107" fmla="*/ 2147483647 h 83"/>
              <a:gd name="T108" fmla="*/ 2147483647 w 167"/>
              <a:gd name="T109" fmla="*/ 2147483647 h 83"/>
              <a:gd name="T110" fmla="*/ 2147483647 w 167"/>
              <a:gd name="T111" fmla="*/ 2147483647 h 83"/>
              <a:gd name="T112" fmla="*/ 2147483647 w 167"/>
              <a:gd name="T113" fmla="*/ 2147483647 h 83"/>
              <a:gd name="T114" fmla="*/ 2147483647 w 167"/>
              <a:gd name="T115" fmla="*/ 2147483647 h 83"/>
              <a:gd name="T116" fmla="*/ 2147483647 w 167"/>
              <a:gd name="T117" fmla="*/ 2147483647 h 83"/>
              <a:gd name="T118" fmla="*/ 2147483647 w 167"/>
              <a:gd name="T119" fmla="*/ 2147483647 h 83"/>
              <a:gd name="T120" fmla="*/ 2147483647 w 167"/>
              <a:gd name="T121" fmla="*/ 2147483647 h 83"/>
              <a:gd name="T122" fmla="*/ 2147483647 w 167"/>
              <a:gd name="T123" fmla="*/ 2147483647 h 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7"/>
              <a:gd name="T187" fmla="*/ 0 h 83"/>
              <a:gd name="T188" fmla="*/ 167 w 167"/>
              <a:gd name="T189" fmla="*/ 83 h 8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7" h="83">
                <a:moveTo>
                  <a:pt x="167" y="65"/>
                </a:moveTo>
                <a:lnTo>
                  <a:pt x="114" y="25"/>
                </a:lnTo>
                <a:lnTo>
                  <a:pt x="120" y="17"/>
                </a:lnTo>
                <a:lnTo>
                  <a:pt x="131" y="15"/>
                </a:lnTo>
                <a:lnTo>
                  <a:pt x="112" y="0"/>
                </a:lnTo>
                <a:lnTo>
                  <a:pt x="101" y="0"/>
                </a:lnTo>
                <a:lnTo>
                  <a:pt x="92" y="11"/>
                </a:lnTo>
                <a:cubicBezTo>
                  <a:pt x="92" y="11"/>
                  <a:pt x="80" y="4"/>
                  <a:pt x="71" y="6"/>
                </a:cubicBezTo>
                <a:cubicBezTo>
                  <a:pt x="62" y="9"/>
                  <a:pt x="53" y="16"/>
                  <a:pt x="47" y="16"/>
                </a:cubicBezTo>
                <a:cubicBezTo>
                  <a:pt x="42" y="15"/>
                  <a:pt x="0" y="5"/>
                  <a:pt x="0" y="5"/>
                </a:cubicBezTo>
                <a:lnTo>
                  <a:pt x="35" y="29"/>
                </a:lnTo>
                <a:cubicBezTo>
                  <a:pt x="40" y="31"/>
                  <a:pt x="45" y="32"/>
                  <a:pt x="49" y="31"/>
                </a:cubicBezTo>
                <a:cubicBezTo>
                  <a:pt x="55" y="29"/>
                  <a:pt x="66" y="25"/>
                  <a:pt x="69" y="26"/>
                </a:cubicBezTo>
                <a:cubicBezTo>
                  <a:pt x="73" y="27"/>
                  <a:pt x="82" y="32"/>
                  <a:pt x="82" y="32"/>
                </a:cubicBezTo>
                <a:lnTo>
                  <a:pt x="75" y="44"/>
                </a:lnTo>
                <a:lnTo>
                  <a:pt x="77" y="56"/>
                </a:lnTo>
                <a:lnTo>
                  <a:pt x="93" y="68"/>
                </a:lnTo>
                <a:lnTo>
                  <a:pt x="93" y="54"/>
                </a:lnTo>
                <a:lnTo>
                  <a:pt x="100" y="43"/>
                </a:lnTo>
                <a:lnTo>
                  <a:pt x="143" y="83"/>
                </a:lnTo>
                <a:lnTo>
                  <a:pt x="167" y="65"/>
                </a:lnTo>
                <a:close/>
                <a:moveTo>
                  <a:pt x="159" y="63"/>
                </a:moveTo>
                <a:lnTo>
                  <a:pt x="142" y="75"/>
                </a:lnTo>
                <a:moveTo>
                  <a:pt x="150" y="61"/>
                </a:moveTo>
                <a:lnTo>
                  <a:pt x="122" y="43"/>
                </a:lnTo>
                <a:moveTo>
                  <a:pt x="145" y="66"/>
                </a:moveTo>
                <a:lnTo>
                  <a:pt x="120" y="45"/>
                </a:lnTo>
                <a:moveTo>
                  <a:pt x="138" y="71"/>
                </a:moveTo>
                <a:lnTo>
                  <a:pt x="118" y="48"/>
                </a:lnTo>
                <a:moveTo>
                  <a:pt x="110" y="31"/>
                </a:moveTo>
                <a:lnTo>
                  <a:pt x="87" y="18"/>
                </a:lnTo>
                <a:moveTo>
                  <a:pt x="104" y="35"/>
                </a:moveTo>
                <a:lnTo>
                  <a:pt x="84" y="22"/>
                </a:lnTo>
                <a:moveTo>
                  <a:pt x="101" y="39"/>
                </a:moveTo>
                <a:lnTo>
                  <a:pt x="83" y="25"/>
                </a:lnTo>
                <a:moveTo>
                  <a:pt x="71" y="20"/>
                </a:moveTo>
                <a:lnTo>
                  <a:pt x="49" y="24"/>
                </a:lnTo>
                <a:moveTo>
                  <a:pt x="30" y="16"/>
                </a:moveTo>
                <a:lnTo>
                  <a:pt x="14" y="11"/>
                </a:lnTo>
                <a:moveTo>
                  <a:pt x="118" y="10"/>
                </a:moveTo>
                <a:lnTo>
                  <a:pt x="110" y="4"/>
                </a:lnTo>
                <a:moveTo>
                  <a:pt x="108" y="20"/>
                </a:moveTo>
                <a:lnTo>
                  <a:pt x="112" y="12"/>
                </a:lnTo>
                <a:moveTo>
                  <a:pt x="99" y="12"/>
                </a:moveTo>
                <a:lnTo>
                  <a:pt x="104" y="6"/>
                </a:lnTo>
                <a:moveTo>
                  <a:pt x="87" y="59"/>
                </a:moveTo>
                <a:lnTo>
                  <a:pt x="86" y="52"/>
                </a:lnTo>
                <a:moveTo>
                  <a:pt x="80" y="55"/>
                </a:moveTo>
                <a:lnTo>
                  <a:pt x="80" y="49"/>
                </a:lnTo>
                <a:moveTo>
                  <a:pt x="90" y="48"/>
                </a:moveTo>
                <a:lnTo>
                  <a:pt x="94" y="40"/>
                </a:lnTo>
                <a:moveTo>
                  <a:pt x="84" y="44"/>
                </a:moveTo>
                <a:lnTo>
                  <a:pt x="88" y="36"/>
                </a:lnTo>
                <a:moveTo>
                  <a:pt x="44" y="24"/>
                </a:moveTo>
                <a:cubicBezTo>
                  <a:pt x="45" y="23"/>
                  <a:pt x="44" y="21"/>
                  <a:pt x="43" y="20"/>
                </a:cubicBezTo>
                <a:cubicBezTo>
                  <a:pt x="41" y="20"/>
                  <a:pt x="40" y="20"/>
                  <a:pt x="39" y="21"/>
                </a:cubicBezTo>
                <a:cubicBezTo>
                  <a:pt x="38" y="23"/>
                  <a:pt x="39" y="24"/>
                  <a:pt x="40" y="25"/>
                </a:cubicBezTo>
                <a:cubicBezTo>
                  <a:pt x="41" y="26"/>
                  <a:pt x="43" y="26"/>
                  <a:pt x="44" y="24"/>
                </a:cubicBezTo>
                <a:close/>
                <a:moveTo>
                  <a:pt x="14" y="11"/>
                </a:moveTo>
                <a:lnTo>
                  <a:pt x="27" y="18"/>
                </a:lnTo>
                <a:moveTo>
                  <a:pt x="49" y="24"/>
                </a:moveTo>
                <a:lnTo>
                  <a:pt x="76" y="14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5" name="Freeform 29"/>
          <p:cNvSpPr>
            <a:spLocks noEditPoints="1"/>
          </p:cNvSpPr>
          <p:nvPr/>
        </p:nvSpPr>
        <p:spPr bwMode="auto">
          <a:xfrm>
            <a:off x="4883150" y="978694"/>
            <a:ext cx="1612900" cy="575072"/>
          </a:xfrm>
          <a:custGeom>
            <a:avLst/>
            <a:gdLst>
              <a:gd name="T0" fmla="*/ 2147483647 w 167"/>
              <a:gd name="T1" fmla="*/ 2147483647 h 83"/>
              <a:gd name="T2" fmla="*/ 2147483647 w 167"/>
              <a:gd name="T3" fmla="*/ 2147483647 h 83"/>
              <a:gd name="T4" fmla="*/ 2147483647 w 167"/>
              <a:gd name="T5" fmla="*/ 2147483647 h 83"/>
              <a:gd name="T6" fmla="*/ 2147483647 w 167"/>
              <a:gd name="T7" fmla="*/ 2147483647 h 83"/>
              <a:gd name="T8" fmla="*/ 2147483647 w 167"/>
              <a:gd name="T9" fmla="*/ 0 h 83"/>
              <a:gd name="T10" fmla="*/ 2147483647 w 167"/>
              <a:gd name="T11" fmla="*/ 0 h 83"/>
              <a:gd name="T12" fmla="*/ 2147483647 w 167"/>
              <a:gd name="T13" fmla="*/ 2147483647 h 83"/>
              <a:gd name="T14" fmla="*/ 2147483647 w 167"/>
              <a:gd name="T15" fmla="*/ 2147483647 h 83"/>
              <a:gd name="T16" fmla="*/ 2147483647 w 167"/>
              <a:gd name="T17" fmla="*/ 2147483647 h 83"/>
              <a:gd name="T18" fmla="*/ 0 w 167"/>
              <a:gd name="T19" fmla="*/ 2147483647 h 83"/>
              <a:gd name="T20" fmla="*/ 2147483647 w 167"/>
              <a:gd name="T21" fmla="*/ 2147483647 h 83"/>
              <a:gd name="T22" fmla="*/ 2147483647 w 167"/>
              <a:gd name="T23" fmla="*/ 2147483647 h 83"/>
              <a:gd name="T24" fmla="*/ 2147483647 w 167"/>
              <a:gd name="T25" fmla="*/ 2147483647 h 83"/>
              <a:gd name="T26" fmla="*/ 2147483647 w 167"/>
              <a:gd name="T27" fmla="*/ 2147483647 h 83"/>
              <a:gd name="T28" fmla="*/ 2147483647 w 167"/>
              <a:gd name="T29" fmla="*/ 2147483647 h 83"/>
              <a:gd name="T30" fmla="*/ 2147483647 w 167"/>
              <a:gd name="T31" fmla="*/ 2147483647 h 83"/>
              <a:gd name="T32" fmla="*/ 2147483647 w 167"/>
              <a:gd name="T33" fmla="*/ 2147483647 h 83"/>
              <a:gd name="T34" fmla="*/ 2147483647 w 167"/>
              <a:gd name="T35" fmla="*/ 2147483647 h 83"/>
              <a:gd name="T36" fmla="*/ 2147483647 w 167"/>
              <a:gd name="T37" fmla="*/ 2147483647 h 83"/>
              <a:gd name="T38" fmla="*/ 2147483647 w 167"/>
              <a:gd name="T39" fmla="*/ 2147483647 h 83"/>
              <a:gd name="T40" fmla="*/ 2147483647 w 167"/>
              <a:gd name="T41" fmla="*/ 2147483647 h 83"/>
              <a:gd name="T42" fmla="*/ 2147483647 w 167"/>
              <a:gd name="T43" fmla="*/ 2147483647 h 83"/>
              <a:gd name="T44" fmla="*/ 2147483647 w 167"/>
              <a:gd name="T45" fmla="*/ 2147483647 h 83"/>
              <a:gd name="T46" fmla="*/ 2147483647 w 167"/>
              <a:gd name="T47" fmla="*/ 2147483647 h 83"/>
              <a:gd name="T48" fmla="*/ 2147483647 w 167"/>
              <a:gd name="T49" fmla="*/ 2147483647 h 83"/>
              <a:gd name="T50" fmla="*/ 2147483647 w 167"/>
              <a:gd name="T51" fmla="*/ 2147483647 h 83"/>
              <a:gd name="T52" fmla="*/ 2147483647 w 167"/>
              <a:gd name="T53" fmla="*/ 2147483647 h 83"/>
              <a:gd name="T54" fmla="*/ 2147483647 w 167"/>
              <a:gd name="T55" fmla="*/ 2147483647 h 83"/>
              <a:gd name="T56" fmla="*/ 2147483647 w 167"/>
              <a:gd name="T57" fmla="*/ 2147483647 h 83"/>
              <a:gd name="T58" fmla="*/ 2147483647 w 167"/>
              <a:gd name="T59" fmla="*/ 2147483647 h 83"/>
              <a:gd name="T60" fmla="*/ 2147483647 w 167"/>
              <a:gd name="T61" fmla="*/ 2147483647 h 83"/>
              <a:gd name="T62" fmla="*/ 2147483647 w 167"/>
              <a:gd name="T63" fmla="*/ 2147483647 h 83"/>
              <a:gd name="T64" fmla="*/ 2147483647 w 167"/>
              <a:gd name="T65" fmla="*/ 2147483647 h 83"/>
              <a:gd name="T66" fmla="*/ 2147483647 w 167"/>
              <a:gd name="T67" fmla="*/ 2147483647 h 83"/>
              <a:gd name="T68" fmla="*/ 2147483647 w 167"/>
              <a:gd name="T69" fmla="*/ 2147483647 h 83"/>
              <a:gd name="T70" fmla="*/ 2147483647 w 167"/>
              <a:gd name="T71" fmla="*/ 2147483647 h 83"/>
              <a:gd name="T72" fmla="*/ 2147483647 w 167"/>
              <a:gd name="T73" fmla="*/ 2147483647 h 83"/>
              <a:gd name="T74" fmla="*/ 2147483647 w 167"/>
              <a:gd name="T75" fmla="*/ 2147483647 h 83"/>
              <a:gd name="T76" fmla="*/ 2147483647 w 167"/>
              <a:gd name="T77" fmla="*/ 2147483647 h 83"/>
              <a:gd name="T78" fmla="*/ 2147483647 w 167"/>
              <a:gd name="T79" fmla="*/ 2147483647 h 83"/>
              <a:gd name="T80" fmla="*/ 2147483647 w 167"/>
              <a:gd name="T81" fmla="*/ 2147483647 h 83"/>
              <a:gd name="T82" fmla="*/ 2147483647 w 167"/>
              <a:gd name="T83" fmla="*/ 2147483647 h 83"/>
              <a:gd name="T84" fmla="*/ 2147483647 w 167"/>
              <a:gd name="T85" fmla="*/ 2147483647 h 83"/>
              <a:gd name="T86" fmla="*/ 2147483647 w 167"/>
              <a:gd name="T87" fmla="*/ 2147483647 h 83"/>
              <a:gd name="T88" fmla="*/ 2147483647 w 167"/>
              <a:gd name="T89" fmla="*/ 2147483647 h 83"/>
              <a:gd name="T90" fmla="*/ 2147483647 w 167"/>
              <a:gd name="T91" fmla="*/ 2147483647 h 83"/>
              <a:gd name="T92" fmla="*/ 2147483647 w 167"/>
              <a:gd name="T93" fmla="*/ 2147483647 h 83"/>
              <a:gd name="T94" fmla="*/ 2147483647 w 167"/>
              <a:gd name="T95" fmla="*/ 2147483647 h 83"/>
              <a:gd name="T96" fmla="*/ 2147483647 w 167"/>
              <a:gd name="T97" fmla="*/ 2147483647 h 83"/>
              <a:gd name="T98" fmla="*/ 2147483647 w 167"/>
              <a:gd name="T99" fmla="*/ 2147483647 h 83"/>
              <a:gd name="T100" fmla="*/ 2147483647 w 167"/>
              <a:gd name="T101" fmla="*/ 2147483647 h 83"/>
              <a:gd name="T102" fmla="*/ 2147483647 w 167"/>
              <a:gd name="T103" fmla="*/ 2147483647 h 83"/>
              <a:gd name="T104" fmla="*/ 2147483647 w 167"/>
              <a:gd name="T105" fmla="*/ 2147483647 h 83"/>
              <a:gd name="T106" fmla="*/ 2147483647 w 167"/>
              <a:gd name="T107" fmla="*/ 2147483647 h 83"/>
              <a:gd name="T108" fmla="*/ 2147483647 w 167"/>
              <a:gd name="T109" fmla="*/ 2147483647 h 83"/>
              <a:gd name="T110" fmla="*/ 2147483647 w 167"/>
              <a:gd name="T111" fmla="*/ 2147483647 h 83"/>
              <a:gd name="T112" fmla="*/ 2147483647 w 167"/>
              <a:gd name="T113" fmla="*/ 2147483647 h 83"/>
              <a:gd name="T114" fmla="*/ 2147483647 w 167"/>
              <a:gd name="T115" fmla="*/ 2147483647 h 83"/>
              <a:gd name="T116" fmla="*/ 2147483647 w 167"/>
              <a:gd name="T117" fmla="*/ 2147483647 h 83"/>
              <a:gd name="T118" fmla="*/ 2147483647 w 167"/>
              <a:gd name="T119" fmla="*/ 2147483647 h 83"/>
              <a:gd name="T120" fmla="*/ 2147483647 w 167"/>
              <a:gd name="T121" fmla="*/ 2147483647 h 83"/>
              <a:gd name="T122" fmla="*/ 2147483647 w 167"/>
              <a:gd name="T123" fmla="*/ 2147483647 h 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7"/>
              <a:gd name="T187" fmla="*/ 0 h 83"/>
              <a:gd name="T188" fmla="*/ 167 w 167"/>
              <a:gd name="T189" fmla="*/ 83 h 8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7" h="83">
                <a:moveTo>
                  <a:pt x="167" y="65"/>
                </a:moveTo>
                <a:lnTo>
                  <a:pt x="114" y="25"/>
                </a:lnTo>
                <a:lnTo>
                  <a:pt x="120" y="17"/>
                </a:lnTo>
                <a:lnTo>
                  <a:pt x="131" y="15"/>
                </a:lnTo>
                <a:lnTo>
                  <a:pt x="112" y="0"/>
                </a:lnTo>
                <a:lnTo>
                  <a:pt x="101" y="0"/>
                </a:lnTo>
                <a:lnTo>
                  <a:pt x="92" y="11"/>
                </a:lnTo>
                <a:cubicBezTo>
                  <a:pt x="92" y="11"/>
                  <a:pt x="80" y="4"/>
                  <a:pt x="71" y="6"/>
                </a:cubicBezTo>
                <a:cubicBezTo>
                  <a:pt x="62" y="9"/>
                  <a:pt x="53" y="16"/>
                  <a:pt x="47" y="16"/>
                </a:cubicBezTo>
                <a:cubicBezTo>
                  <a:pt x="42" y="15"/>
                  <a:pt x="0" y="5"/>
                  <a:pt x="0" y="5"/>
                </a:cubicBezTo>
                <a:lnTo>
                  <a:pt x="35" y="29"/>
                </a:lnTo>
                <a:cubicBezTo>
                  <a:pt x="40" y="31"/>
                  <a:pt x="45" y="32"/>
                  <a:pt x="49" y="31"/>
                </a:cubicBezTo>
                <a:cubicBezTo>
                  <a:pt x="55" y="29"/>
                  <a:pt x="66" y="25"/>
                  <a:pt x="69" y="26"/>
                </a:cubicBezTo>
                <a:cubicBezTo>
                  <a:pt x="73" y="27"/>
                  <a:pt x="82" y="32"/>
                  <a:pt x="82" y="32"/>
                </a:cubicBezTo>
                <a:lnTo>
                  <a:pt x="75" y="44"/>
                </a:lnTo>
                <a:lnTo>
                  <a:pt x="77" y="56"/>
                </a:lnTo>
                <a:lnTo>
                  <a:pt x="93" y="68"/>
                </a:lnTo>
                <a:lnTo>
                  <a:pt x="93" y="54"/>
                </a:lnTo>
                <a:lnTo>
                  <a:pt x="100" y="43"/>
                </a:lnTo>
                <a:lnTo>
                  <a:pt x="143" y="83"/>
                </a:lnTo>
                <a:lnTo>
                  <a:pt x="167" y="65"/>
                </a:lnTo>
                <a:close/>
                <a:moveTo>
                  <a:pt x="159" y="63"/>
                </a:moveTo>
                <a:lnTo>
                  <a:pt x="142" y="75"/>
                </a:lnTo>
                <a:moveTo>
                  <a:pt x="150" y="61"/>
                </a:moveTo>
                <a:lnTo>
                  <a:pt x="122" y="43"/>
                </a:lnTo>
                <a:moveTo>
                  <a:pt x="145" y="66"/>
                </a:moveTo>
                <a:lnTo>
                  <a:pt x="120" y="45"/>
                </a:lnTo>
                <a:moveTo>
                  <a:pt x="138" y="71"/>
                </a:moveTo>
                <a:lnTo>
                  <a:pt x="118" y="48"/>
                </a:lnTo>
                <a:moveTo>
                  <a:pt x="110" y="31"/>
                </a:moveTo>
                <a:lnTo>
                  <a:pt x="87" y="18"/>
                </a:lnTo>
                <a:moveTo>
                  <a:pt x="104" y="35"/>
                </a:moveTo>
                <a:lnTo>
                  <a:pt x="84" y="22"/>
                </a:lnTo>
                <a:moveTo>
                  <a:pt x="101" y="39"/>
                </a:moveTo>
                <a:lnTo>
                  <a:pt x="83" y="25"/>
                </a:lnTo>
                <a:moveTo>
                  <a:pt x="71" y="20"/>
                </a:moveTo>
                <a:lnTo>
                  <a:pt x="49" y="24"/>
                </a:lnTo>
                <a:moveTo>
                  <a:pt x="30" y="16"/>
                </a:moveTo>
                <a:lnTo>
                  <a:pt x="14" y="11"/>
                </a:lnTo>
                <a:moveTo>
                  <a:pt x="118" y="10"/>
                </a:moveTo>
                <a:lnTo>
                  <a:pt x="110" y="4"/>
                </a:lnTo>
                <a:moveTo>
                  <a:pt x="108" y="20"/>
                </a:moveTo>
                <a:lnTo>
                  <a:pt x="112" y="12"/>
                </a:lnTo>
                <a:moveTo>
                  <a:pt x="99" y="12"/>
                </a:moveTo>
                <a:lnTo>
                  <a:pt x="104" y="6"/>
                </a:lnTo>
                <a:moveTo>
                  <a:pt x="87" y="59"/>
                </a:moveTo>
                <a:lnTo>
                  <a:pt x="86" y="52"/>
                </a:lnTo>
                <a:moveTo>
                  <a:pt x="80" y="55"/>
                </a:moveTo>
                <a:lnTo>
                  <a:pt x="80" y="49"/>
                </a:lnTo>
                <a:moveTo>
                  <a:pt x="90" y="48"/>
                </a:moveTo>
                <a:lnTo>
                  <a:pt x="94" y="40"/>
                </a:lnTo>
                <a:moveTo>
                  <a:pt x="84" y="44"/>
                </a:moveTo>
                <a:lnTo>
                  <a:pt x="88" y="36"/>
                </a:lnTo>
                <a:moveTo>
                  <a:pt x="44" y="24"/>
                </a:moveTo>
                <a:cubicBezTo>
                  <a:pt x="45" y="23"/>
                  <a:pt x="44" y="21"/>
                  <a:pt x="43" y="20"/>
                </a:cubicBezTo>
                <a:cubicBezTo>
                  <a:pt x="41" y="20"/>
                  <a:pt x="40" y="20"/>
                  <a:pt x="39" y="21"/>
                </a:cubicBezTo>
                <a:cubicBezTo>
                  <a:pt x="38" y="23"/>
                  <a:pt x="39" y="24"/>
                  <a:pt x="40" y="25"/>
                </a:cubicBezTo>
                <a:cubicBezTo>
                  <a:pt x="41" y="26"/>
                  <a:pt x="43" y="26"/>
                  <a:pt x="44" y="24"/>
                </a:cubicBezTo>
                <a:close/>
                <a:moveTo>
                  <a:pt x="14" y="11"/>
                </a:moveTo>
                <a:lnTo>
                  <a:pt x="27" y="18"/>
                </a:lnTo>
                <a:moveTo>
                  <a:pt x="49" y="24"/>
                </a:moveTo>
                <a:lnTo>
                  <a:pt x="76" y="14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6" name="Freeform 30"/>
          <p:cNvSpPr>
            <a:spLocks noEditPoints="1"/>
          </p:cNvSpPr>
          <p:nvPr/>
        </p:nvSpPr>
        <p:spPr bwMode="auto">
          <a:xfrm>
            <a:off x="1609725" y="558404"/>
            <a:ext cx="5619750" cy="4026694"/>
          </a:xfrm>
          <a:custGeom>
            <a:avLst/>
            <a:gdLst>
              <a:gd name="T0" fmla="*/ 0 w 582"/>
              <a:gd name="T1" fmla="*/ 2147483647 h 582"/>
              <a:gd name="T2" fmla="*/ 2147483647 w 582"/>
              <a:gd name="T3" fmla="*/ 2147483647 h 582"/>
              <a:gd name="T4" fmla="*/ 0 w 582"/>
              <a:gd name="T5" fmla="*/ 2147483647 h 582"/>
              <a:gd name="T6" fmla="*/ 2147483647 w 582"/>
              <a:gd name="T7" fmla="*/ 2147483647 h 582"/>
              <a:gd name="T8" fmla="*/ 0 w 582"/>
              <a:gd name="T9" fmla="*/ 2147483647 h 582"/>
              <a:gd name="T10" fmla="*/ 2147483647 w 582"/>
              <a:gd name="T11" fmla="*/ 0 h 582"/>
              <a:gd name="T12" fmla="*/ 2147483647 w 582"/>
              <a:gd name="T13" fmla="*/ 2147483647 h 582"/>
              <a:gd name="T14" fmla="*/ 2147483647 w 582"/>
              <a:gd name="T15" fmla="*/ 0 h 582"/>
              <a:gd name="T16" fmla="*/ 2147483647 w 582"/>
              <a:gd name="T17" fmla="*/ 2147483647 h 582"/>
              <a:gd name="T18" fmla="*/ 2147483647 w 582"/>
              <a:gd name="T19" fmla="*/ 0 h 582"/>
              <a:gd name="T20" fmla="*/ 2147483647 w 582"/>
              <a:gd name="T21" fmla="*/ 0 h 582"/>
              <a:gd name="T22" fmla="*/ 2147483647 w 582"/>
              <a:gd name="T23" fmla="*/ 2147483647 h 582"/>
              <a:gd name="T24" fmla="*/ 2147483647 w 582"/>
              <a:gd name="T25" fmla="*/ 0 h 582"/>
              <a:gd name="T26" fmla="*/ 2147483647 w 582"/>
              <a:gd name="T27" fmla="*/ 2147483647 h 582"/>
              <a:gd name="T28" fmla="*/ 2147483647 w 582"/>
              <a:gd name="T29" fmla="*/ 0 h 582"/>
              <a:gd name="T30" fmla="*/ 2147483647 w 582"/>
              <a:gd name="T31" fmla="*/ 2147483647 h 582"/>
              <a:gd name="T32" fmla="*/ 2147483647 w 582"/>
              <a:gd name="T33" fmla="*/ 2147483647 h 582"/>
              <a:gd name="T34" fmla="*/ 2147483647 w 582"/>
              <a:gd name="T35" fmla="*/ 2147483647 h 582"/>
              <a:gd name="T36" fmla="*/ 2147483647 w 582"/>
              <a:gd name="T37" fmla="*/ 2147483647 h 582"/>
              <a:gd name="T38" fmla="*/ 2147483647 w 582"/>
              <a:gd name="T39" fmla="*/ 2147483647 h 582"/>
              <a:gd name="T40" fmla="*/ 2147483647 w 582"/>
              <a:gd name="T41" fmla="*/ 2147483647 h 582"/>
              <a:gd name="T42" fmla="*/ 2147483647 w 582"/>
              <a:gd name="T43" fmla="*/ 2147483647 h 582"/>
              <a:gd name="T44" fmla="*/ 2147483647 w 582"/>
              <a:gd name="T45" fmla="*/ 2147483647 h 582"/>
              <a:gd name="T46" fmla="*/ 2147483647 w 582"/>
              <a:gd name="T47" fmla="*/ 2147483647 h 582"/>
              <a:gd name="T48" fmla="*/ 2147483647 w 582"/>
              <a:gd name="T49" fmla="*/ 2147483647 h 582"/>
              <a:gd name="T50" fmla="*/ 2147483647 w 582"/>
              <a:gd name="T51" fmla="*/ 2147483647 h 582"/>
              <a:gd name="T52" fmla="*/ 2147483647 w 582"/>
              <a:gd name="T53" fmla="*/ 2147483647 h 582"/>
              <a:gd name="T54" fmla="*/ 2147483647 w 582"/>
              <a:gd name="T55" fmla="*/ 2147483647 h 582"/>
              <a:gd name="T56" fmla="*/ 2147483647 w 582"/>
              <a:gd name="T57" fmla="*/ 2147483647 h 582"/>
              <a:gd name="T58" fmla="*/ 2147483647 w 582"/>
              <a:gd name="T59" fmla="*/ 2147483647 h 582"/>
              <a:gd name="T60" fmla="*/ 2147483647 w 582"/>
              <a:gd name="T61" fmla="*/ 2147483647 h 582"/>
              <a:gd name="T62" fmla="*/ 2147483647 w 582"/>
              <a:gd name="T63" fmla="*/ 2147483647 h 582"/>
              <a:gd name="T64" fmla="*/ 2147483647 w 582"/>
              <a:gd name="T65" fmla="*/ 2147483647 h 582"/>
              <a:gd name="T66" fmla="*/ 2147483647 w 582"/>
              <a:gd name="T67" fmla="*/ 2147483647 h 582"/>
              <a:gd name="T68" fmla="*/ 2147483647 w 582"/>
              <a:gd name="T69" fmla="*/ 2147483647 h 582"/>
              <a:gd name="T70" fmla="*/ 0 w 582"/>
              <a:gd name="T71" fmla="*/ 2147483647 h 582"/>
              <a:gd name="T72" fmla="*/ 2147483647 w 582"/>
              <a:gd name="T73" fmla="*/ 2147483647 h 582"/>
              <a:gd name="T74" fmla="*/ 0 w 582"/>
              <a:gd name="T75" fmla="*/ 2147483647 h 582"/>
              <a:gd name="T76" fmla="*/ 2147483647 w 582"/>
              <a:gd name="T77" fmla="*/ 2147483647 h 582"/>
              <a:gd name="T78" fmla="*/ 0 w 582"/>
              <a:gd name="T79" fmla="*/ 2147483647 h 58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82"/>
              <a:gd name="T121" fmla="*/ 0 h 582"/>
              <a:gd name="T122" fmla="*/ 582 w 582"/>
              <a:gd name="T123" fmla="*/ 582 h 58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82" h="582">
                <a:moveTo>
                  <a:pt x="0" y="291"/>
                </a:moveTo>
                <a:lnTo>
                  <a:pt x="0" y="291"/>
                </a:lnTo>
                <a:lnTo>
                  <a:pt x="2" y="291"/>
                </a:lnTo>
                <a:lnTo>
                  <a:pt x="0" y="291"/>
                </a:lnTo>
                <a:close/>
                <a:moveTo>
                  <a:pt x="0" y="291"/>
                </a:moveTo>
                <a:cubicBezTo>
                  <a:pt x="0" y="211"/>
                  <a:pt x="33" y="138"/>
                  <a:pt x="86" y="86"/>
                </a:cubicBezTo>
                <a:lnTo>
                  <a:pt x="87" y="87"/>
                </a:lnTo>
                <a:cubicBezTo>
                  <a:pt x="35" y="139"/>
                  <a:pt x="2" y="212"/>
                  <a:pt x="2" y="291"/>
                </a:cubicBezTo>
                <a:lnTo>
                  <a:pt x="0" y="291"/>
                </a:lnTo>
                <a:close/>
                <a:moveTo>
                  <a:pt x="86" y="86"/>
                </a:moveTo>
                <a:cubicBezTo>
                  <a:pt x="138" y="33"/>
                  <a:pt x="211" y="0"/>
                  <a:pt x="291" y="0"/>
                </a:cubicBezTo>
                <a:lnTo>
                  <a:pt x="291" y="2"/>
                </a:lnTo>
                <a:cubicBezTo>
                  <a:pt x="212" y="2"/>
                  <a:pt x="139" y="35"/>
                  <a:pt x="87" y="87"/>
                </a:cubicBezTo>
                <a:lnTo>
                  <a:pt x="86" y="86"/>
                </a:lnTo>
                <a:close/>
                <a:moveTo>
                  <a:pt x="291" y="0"/>
                </a:moveTo>
                <a:lnTo>
                  <a:pt x="291" y="0"/>
                </a:lnTo>
                <a:lnTo>
                  <a:pt x="291" y="2"/>
                </a:lnTo>
                <a:lnTo>
                  <a:pt x="291" y="0"/>
                </a:lnTo>
                <a:close/>
                <a:moveTo>
                  <a:pt x="291" y="0"/>
                </a:moveTo>
                <a:lnTo>
                  <a:pt x="291" y="0"/>
                </a:lnTo>
                <a:lnTo>
                  <a:pt x="291" y="2"/>
                </a:lnTo>
                <a:lnTo>
                  <a:pt x="291" y="0"/>
                </a:lnTo>
                <a:close/>
                <a:moveTo>
                  <a:pt x="291" y="0"/>
                </a:moveTo>
                <a:cubicBezTo>
                  <a:pt x="371" y="0"/>
                  <a:pt x="444" y="33"/>
                  <a:pt x="496" y="86"/>
                </a:cubicBezTo>
                <a:lnTo>
                  <a:pt x="495" y="87"/>
                </a:lnTo>
                <a:cubicBezTo>
                  <a:pt x="443" y="35"/>
                  <a:pt x="370" y="2"/>
                  <a:pt x="291" y="2"/>
                </a:cubicBezTo>
                <a:lnTo>
                  <a:pt x="291" y="0"/>
                </a:lnTo>
                <a:close/>
                <a:moveTo>
                  <a:pt x="496" y="86"/>
                </a:moveTo>
                <a:cubicBezTo>
                  <a:pt x="549" y="138"/>
                  <a:pt x="582" y="211"/>
                  <a:pt x="582" y="291"/>
                </a:cubicBezTo>
                <a:lnTo>
                  <a:pt x="580" y="291"/>
                </a:lnTo>
                <a:cubicBezTo>
                  <a:pt x="580" y="212"/>
                  <a:pt x="547" y="139"/>
                  <a:pt x="495" y="87"/>
                </a:cubicBezTo>
                <a:lnTo>
                  <a:pt x="496" y="86"/>
                </a:lnTo>
                <a:close/>
                <a:moveTo>
                  <a:pt x="582" y="291"/>
                </a:moveTo>
                <a:lnTo>
                  <a:pt x="582" y="291"/>
                </a:lnTo>
                <a:lnTo>
                  <a:pt x="580" y="291"/>
                </a:lnTo>
                <a:lnTo>
                  <a:pt x="582" y="291"/>
                </a:lnTo>
                <a:close/>
                <a:moveTo>
                  <a:pt x="582" y="291"/>
                </a:moveTo>
                <a:lnTo>
                  <a:pt x="582" y="291"/>
                </a:lnTo>
                <a:lnTo>
                  <a:pt x="580" y="291"/>
                </a:lnTo>
                <a:lnTo>
                  <a:pt x="582" y="291"/>
                </a:lnTo>
                <a:close/>
                <a:moveTo>
                  <a:pt x="582" y="291"/>
                </a:moveTo>
                <a:cubicBezTo>
                  <a:pt x="582" y="371"/>
                  <a:pt x="549" y="444"/>
                  <a:pt x="496" y="496"/>
                </a:cubicBezTo>
                <a:lnTo>
                  <a:pt x="495" y="495"/>
                </a:lnTo>
                <a:cubicBezTo>
                  <a:pt x="547" y="443"/>
                  <a:pt x="580" y="370"/>
                  <a:pt x="580" y="291"/>
                </a:cubicBezTo>
                <a:lnTo>
                  <a:pt x="582" y="291"/>
                </a:lnTo>
                <a:close/>
                <a:moveTo>
                  <a:pt x="496" y="496"/>
                </a:moveTo>
                <a:cubicBezTo>
                  <a:pt x="444" y="549"/>
                  <a:pt x="371" y="582"/>
                  <a:pt x="291" y="582"/>
                </a:cubicBezTo>
                <a:lnTo>
                  <a:pt x="291" y="580"/>
                </a:lnTo>
                <a:cubicBezTo>
                  <a:pt x="370" y="580"/>
                  <a:pt x="443" y="547"/>
                  <a:pt x="495" y="495"/>
                </a:cubicBezTo>
                <a:lnTo>
                  <a:pt x="496" y="496"/>
                </a:lnTo>
                <a:close/>
                <a:moveTo>
                  <a:pt x="291" y="582"/>
                </a:moveTo>
                <a:lnTo>
                  <a:pt x="291" y="582"/>
                </a:lnTo>
                <a:lnTo>
                  <a:pt x="291" y="580"/>
                </a:lnTo>
                <a:lnTo>
                  <a:pt x="291" y="582"/>
                </a:lnTo>
                <a:close/>
                <a:moveTo>
                  <a:pt x="291" y="582"/>
                </a:moveTo>
                <a:lnTo>
                  <a:pt x="291" y="582"/>
                </a:lnTo>
                <a:lnTo>
                  <a:pt x="291" y="580"/>
                </a:lnTo>
                <a:lnTo>
                  <a:pt x="291" y="582"/>
                </a:lnTo>
                <a:close/>
                <a:moveTo>
                  <a:pt x="291" y="582"/>
                </a:moveTo>
                <a:cubicBezTo>
                  <a:pt x="211" y="582"/>
                  <a:pt x="138" y="549"/>
                  <a:pt x="86" y="496"/>
                </a:cubicBezTo>
                <a:lnTo>
                  <a:pt x="87" y="495"/>
                </a:lnTo>
                <a:cubicBezTo>
                  <a:pt x="139" y="547"/>
                  <a:pt x="212" y="580"/>
                  <a:pt x="291" y="580"/>
                </a:cubicBezTo>
                <a:lnTo>
                  <a:pt x="291" y="582"/>
                </a:lnTo>
                <a:close/>
                <a:moveTo>
                  <a:pt x="86" y="496"/>
                </a:moveTo>
                <a:cubicBezTo>
                  <a:pt x="33" y="444"/>
                  <a:pt x="0" y="371"/>
                  <a:pt x="0" y="291"/>
                </a:cubicBezTo>
                <a:lnTo>
                  <a:pt x="2" y="291"/>
                </a:lnTo>
                <a:cubicBezTo>
                  <a:pt x="2" y="370"/>
                  <a:pt x="35" y="443"/>
                  <a:pt x="87" y="495"/>
                </a:cubicBezTo>
                <a:lnTo>
                  <a:pt x="86" y="496"/>
                </a:lnTo>
                <a:close/>
                <a:moveTo>
                  <a:pt x="0" y="291"/>
                </a:moveTo>
                <a:lnTo>
                  <a:pt x="0" y="291"/>
                </a:lnTo>
                <a:lnTo>
                  <a:pt x="2" y="291"/>
                </a:lnTo>
                <a:lnTo>
                  <a:pt x="0" y="291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7" name="Freeform 31"/>
          <p:cNvSpPr>
            <a:spLocks noEditPoints="1"/>
          </p:cNvSpPr>
          <p:nvPr/>
        </p:nvSpPr>
        <p:spPr bwMode="auto">
          <a:xfrm>
            <a:off x="1366839" y="384573"/>
            <a:ext cx="6105525" cy="4374356"/>
          </a:xfrm>
          <a:custGeom>
            <a:avLst/>
            <a:gdLst>
              <a:gd name="T0" fmla="*/ 2147483647 w 632"/>
              <a:gd name="T1" fmla="*/ 2147483647 h 632"/>
              <a:gd name="T2" fmla="*/ 2147483647 w 632"/>
              <a:gd name="T3" fmla="*/ 2147483647 h 632"/>
              <a:gd name="T4" fmla="*/ 2147483647 w 632"/>
              <a:gd name="T5" fmla="*/ 2147483647 h 632"/>
              <a:gd name="T6" fmla="*/ 2147483647 w 632"/>
              <a:gd name="T7" fmla="*/ 2147483647 h 632"/>
              <a:gd name="T8" fmla="*/ 2147483647 w 632"/>
              <a:gd name="T9" fmla="*/ 2147483647 h 632"/>
              <a:gd name="T10" fmla="*/ 2147483647 w 632"/>
              <a:gd name="T11" fmla="*/ 2147483647 h 632"/>
              <a:gd name="T12" fmla="*/ 2147483647 w 632"/>
              <a:gd name="T13" fmla="*/ 2147483647 h 632"/>
              <a:gd name="T14" fmla="*/ 2147483647 w 632"/>
              <a:gd name="T15" fmla="*/ 2147483647 h 632"/>
              <a:gd name="T16" fmla="*/ 2147483647 w 632"/>
              <a:gd name="T17" fmla="*/ 2147483647 h 632"/>
              <a:gd name="T18" fmla="*/ 2147483647 w 632"/>
              <a:gd name="T19" fmla="*/ 2147483647 h 632"/>
              <a:gd name="T20" fmla="*/ 2147483647 w 632"/>
              <a:gd name="T21" fmla="*/ 2147483647 h 632"/>
              <a:gd name="T22" fmla="*/ 2147483647 w 632"/>
              <a:gd name="T23" fmla="*/ 2147483647 h 632"/>
              <a:gd name="T24" fmla="*/ 2147483647 w 632"/>
              <a:gd name="T25" fmla="*/ 2147483647 h 632"/>
              <a:gd name="T26" fmla="*/ 2147483647 w 632"/>
              <a:gd name="T27" fmla="*/ 2147483647 h 632"/>
              <a:gd name="T28" fmla="*/ 0 w 632"/>
              <a:gd name="T29" fmla="*/ 2147483647 h 632"/>
              <a:gd name="T30" fmla="*/ 2147483647 w 632"/>
              <a:gd name="T31" fmla="*/ 2147483647 h 632"/>
              <a:gd name="T32" fmla="*/ 2147483647 w 632"/>
              <a:gd name="T33" fmla="*/ 2147483647 h 632"/>
              <a:gd name="T34" fmla="*/ 2147483647 w 632"/>
              <a:gd name="T35" fmla="*/ 2147483647 h 632"/>
              <a:gd name="T36" fmla="*/ 2147483647 w 632"/>
              <a:gd name="T37" fmla="*/ 2147483647 h 632"/>
              <a:gd name="T38" fmla="*/ 2147483647 w 632"/>
              <a:gd name="T39" fmla="*/ 2147483647 h 632"/>
              <a:gd name="T40" fmla="*/ 2147483647 w 632"/>
              <a:gd name="T41" fmla="*/ 2147483647 h 632"/>
              <a:gd name="T42" fmla="*/ 2147483647 w 632"/>
              <a:gd name="T43" fmla="*/ 2147483647 h 632"/>
              <a:gd name="T44" fmla="*/ 2147483647 w 632"/>
              <a:gd name="T45" fmla="*/ 2147483647 h 632"/>
              <a:gd name="T46" fmla="*/ 2147483647 w 632"/>
              <a:gd name="T47" fmla="*/ 2147483647 h 632"/>
              <a:gd name="T48" fmla="*/ 2147483647 w 632"/>
              <a:gd name="T49" fmla="*/ 2147483647 h 632"/>
              <a:gd name="T50" fmla="*/ 2147483647 w 632"/>
              <a:gd name="T51" fmla="*/ 2147483647 h 632"/>
              <a:gd name="T52" fmla="*/ 2147483647 w 632"/>
              <a:gd name="T53" fmla="*/ 2147483647 h 632"/>
              <a:gd name="T54" fmla="*/ 2147483647 w 632"/>
              <a:gd name="T55" fmla="*/ 2147483647 h 632"/>
              <a:gd name="T56" fmla="*/ 2147483647 w 632"/>
              <a:gd name="T57" fmla="*/ 2147483647 h 632"/>
              <a:gd name="T58" fmla="*/ 2147483647 w 632"/>
              <a:gd name="T59" fmla="*/ 2147483647 h 632"/>
              <a:gd name="T60" fmla="*/ 2147483647 w 632"/>
              <a:gd name="T61" fmla="*/ 2147483647 h 632"/>
              <a:gd name="T62" fmla="*/ 2147483647 w 632"/>
              <a:gd name="T63" fmla="*/ 2147483647 h 632"/>
              <a:gd name="T64" fmla="*/ 2147483647 w 632"/>
              <a:gd name="T65" fmla="*/ 2147483647 h 632"/>
              <a:gd name="T66" fmla="*/ 2147483647 w 632"/>
              <a:gd name="T67" fmla="*/ 2147483647 h 632"/>
              <a:gd name="T68" fmla="*/ 2147483647 w 632"/>
              <a:gd name="T69" fmla="*/ 2147483647 h 632"/>
              <a:gd name="T70" fmla="*/ 2147483647 w 632"/>
              <a:gd name="T71" fmla="*/ 2147483647 h 632"/>
              <a:gd name="T72" fmla="*/ 2147483647 w 632"/>
              <a:gd name="T73" fmla="*/ 2147483647 h 632"/>
              <a:gd name="T74" fmla="*/ 2147483647 w 632"/>
              <a:gd name="T75" fmla="*/ 2147483647 h 632"/>
              <a:gd name="T76" fmla="*/ 2147483647 w 632"/>
              <a:gd name="T77" fmla="*/ 2147483647 h 632"/>
              <a:gd name="T78" fmla="*/ 2147483647 w 632"/>
              <a:gd name="T79" fmla="*/ 2147483647 h 632"/>
              <a:gd name="T80" fmla="*/ 2147483647 w 632"/>
              <a:gd name="T81" fmla="*/ 2147483647 h 632"/>
              <a:gd name="T82" fmla="*/ 2147483647 w 632"/>
              <a:gd name="T83" fmla="*/ 2147483647 h 632"/>
              <a:gd name="T84" fmla="*/ 2147483647 w 632"/>
              <a:gd name="T85" fmla="*/ 2147483647 h 632"/>
              <a:gd name="T86" fmla="*/ 2147483647 w 632"/>
              <a:gd name="T87" fmla="*/ 2147483647 h 632"/>
              <a:gd name="T88" fmla="*/ 2147483647 w 632"/>
              <a:gd name="T89" fmla="*/ 2147483647 h 632"/>
              <a:gd name="T90" fmla="*/ 2147483647 w 632"/>
              <a:gd name="T91" fmla="*/ 2147483647 h 632"/>
              <a:gd name="T92" fmla="*/ 2147483647 w 632"/>
              <a:gd name="T93" fmla="*/ 2147483647 h 632"/>
              <a:gd name="T94" fmla="*/ 2147483647 w 632"/>
              <a:gd name="T95" fmla="*/ 2147483647 h 632"/>
              <a:gd name="T96" fmla="*/ 2147483647 w 632"/>
              <a:gd name="T97" fmla="*/ 2147483647 h 632"/>
              <a:gd name="T98" fmla="*/ 2147483647 w 632"/>
              <a:gd name="T99" fmla="*/ 2147483647 h 632"/>
              <a:gd name="T100" fmla="*/ 2147483647 w 632"/>
              <a:gd name="T101" fmla="*/ 2147483647 h 632"/>
              <a:gd name="T102" fmla="*/ 2147483647 w 632"/>
              <a:gd name="T103" fmla="*/ 2147483647 h 632"/>
              <a:gd name="T104" fmla="*/ 2147483647 w 632"/>
              <a:gd name="T105" fmla="*/ 2147483647 h 632"/>
              <a:gd name="T106" fmla="*/ 2147483647 w 632"/>
              <a:gd name="T107" fmla="*/ 2147483647 h 632"/>
              <a:gd name="T108" fmla="*/ 2147483647 w 632"/>
              <a:gd name="T109" fmla="*/ 2147483647 h 632"/>
              <a:gd name="T110" fmla="*/ 2147483647 w 632"/>
              <a:gd name="T111" fmla="*/ 2147483647 h 632"/>
              <a:gd name="T112" fmla="*/ 2147483647 w 632"/>
              <a:gd name="T113" fmla="*/ 2147483647 h 632"/>
              <a:gd name="T114" fmla="*/ 2147483647 w 632"/>
              <a:gd name="T115" fmla="*/ 2147483647 h 632"/>
              <a:gd name="T116" fmla="*/ 2147483647 w 632"/>
              <a:gd name="T117" fmla="*/ 2147483647 h 632"/>
              <a:gd name="T118" fmla="*/ 2147483647 w 632"/>
              <a:gd name="T119" fmla="*/ 0 h 6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32"/>
              <a:gd name="T181" fmla="*/ 0 h 632"/>
              <a:gd name="T182" fmla="*/ 632 w 632"/>
              <a:gd name="T183" fmla="*/ 632 h 63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32" h="632">
                <a:moveTo>
                  <a:pt x="284" y="2"/>
                </a:moveTo>
                <a:lnTo>
                  <a:pt x="295" y="21"/>
                </a:lnTo>
                <a:lnTo>
                  <a:pt x="302" y="0"/>
                </a:lnTo>
                <a:lnTo>
                  <a:pt x="293" y="1"/>
                </a:lnTo>
                <a:lnTo>
                  <a:pt x="284" y="2"/>
                </a:lnTo>
                <a:close/>
                <a:moveTo>
                  <a:pt x="268" y="4"/>
                </a:moveTo>
                <a:lnTo>
                  <a:pt x="280" y="23"/>
                </a:lnTo>
                <a:lnTo>
                  <a:pt x="285" y="2"/>
                </a:lnTo>
                <a:lnTo>
                  <a:pt x="277" y="2"/>
                </a:lnTo>
                <a:lnTo>
                  <a:pt x="268" y="4"/>
                </a:lnTo>
                <a:close/>
                <a:moveTo>
                  <a:pt x="252" y="7"/>
                </a:moveTo>
                <a:lnTo>
                  <a:pt x="264" y="25"/>
                </a:lnTo>
                <a:lnTo>
                  <a:pt x="269" y="4"/>
                </a:lnTo>
                <a:lnTo>
                  <a:pt x="261" y="5"/>
                </a:lnTo>
                <a:lnTo>
                  <a:pt x="252" y="7"/>
                </a:lnTo>
                <a:close/>
                <a:moveTo>
                  <a:pt x="236" y="10"/>
                </a:moveTo>
                <a:lnTo>
                  <a:pt x="249" y="28"/>
                </a:lnTo>
                <a:lnTo>
                  <a:pt x="252" y="7"/>
                </a:lnTo>
                <a:lnTo>
                  <a:pt x="244" y="8"/>
                </a:lnTo>
                <a:lnTo>
                  <a:pt x="236" y="10"/>
                </a:lnTo>
                <a:close/>
                <a:moveTo>
                  <a:pt x="220" y="15"/>
                </a:moveTo>
                <a:lnTo>
                  <a:pt x="234" y="32"/>
                </a:lnTo>
                <a:lnTo>
                  <a:pt x="236" y="10"/>
                </a:lnTo>
                <a:lnTo>
                  <a:pt x="228" y="12"/>
                </a:lnTo>
                <a:lnTo>
                  <a:pt x="220" y="15"/>
                </a:lnTo>
                <a:close/>
                <a:moveTo>
                  <a:pt x="204" y="21"/>
                </a:moveTo>
                <a:lnTo>
                  <a:pt x="220" y="37"/>
                </a:lnTo>
                <a:lnTo>
                  <a:pt x="220" y="15"/>
                </a:lnTo>
                <a:lnTo>
                  <a:pt x="213" y="17"/>
                </a:lnTo>
                <a:lnTo>
                  <a:pt x="204" y="21"/>
                </a:lnTo>
                <a:close/>
                <a:moveTo>
                  <a:pt x="189" y="27"/>
                </a:moveTo>
                <a:lnTo>
                  <a:pt x="205" y="42"/>
                </a:lnTo>
                <a:lnTo>
                  <a:pt x="205" y="20"/>
                </a:lnTo>
                <a:lnTo>
                  <a:pt x="197" y="23"/>
                </a:lnTo>
                <a:lnTo>
                  <a:pt x="189" y="27"/>
                </a:lnTo>
                <a:close/>
                <a:moveTo>
                  <a:pt x="174" y="34"/>
                </a:moveTo>
                <a:lnTo>
                  <a:pt x="191" y="48"/>
                </a:lnTo>
                <a:lnTo>
                  <a:pt x="190" y="27"/>
                </a:lnTo>
                <a:lnTo>
                  <a:pt x="182" y="30"/>
                </a:lnTo>
                <a:lnTo>
                  <a:pt x="174" y="34"/>
                </a:lnTo>
                <a:close/>
                <a:moveTo>
                  <a:pt x="159" y="42"/>
                </a:moveTo>
                <a:lnTo>
                  <a:pt x="177" y="55"/>
                </a:lnTo>
                <a:lnTo>
                  <a:pt x="175" y="34"/>
                </a:lnTo>
                <a:lnTo>
                  <a:pt x="167" y="37"/>
                </a:lnTo>
                <a:lnTo>
                  <a:pt x="159" y="42"/>
                </a:lnTo>
                <a:close/>
                <a:moveTo>
                  <a:pt x="145" y="50"/>
                </a:moveTo>
                <a:lnTo>
                  <a:pt x="164" y="63"/>
                </a:lnTo>
                <a:lnTo>
                  <a:pt x="160" y="41"/>
                </a:lnTo>
                <a:lnTo>
                  <a:pt x="153" y="45"/>
                </a:lnTo>
                <a:lnTo>
                  <a:pt x="145" y="50"/>
                </a:lnTo>
                <a:close/>
                <a:moveTo>
                  <a:pt x="131" y="60"/>
                </a:moveTo>
                <a:lnTo>
                  <a:pt x="151" y="71"/>
                </a:lnTo>
                <a:lnTo>
                  <a:pt x="146" y="50"/>
                </a:lnTo>
                <a:lnTo>
                  <a:pt x="139" y="54"/>
                </a:lnTo>
                <a:lnTo>
                  <a:pt x="131" y="60"/>
                </a:lnTo>
                <a:close/>
                <a:moveTo>
                  <a:pt x="118" y="70"/>
                </a:moveTo>
                <a:lnTo>
                  <a:pt x="138" y="80"/>
                </a:lnTo>
                <a:lnTo>
                  <a:pt x="132" y="59"/>
                </a:lnTo>
                <a:lnTo>
                  <a:pt x="125" y="64"/>
                </a:lnTo>
                <a:lnTo>
                  <a:pt x="118" y="70"/>
                </a:lnTo>
                <a:close/>
                <a:moveTo>
                  <a:pt x="106" y="80"/>
                </a:moveTo>
                <a:lnTo>
                  <a:pt x="126" y="90"/>
                </a:lnTo>
                <a:lnTo>
                  <a:pt x="119" y="69"/>
                </a:lnTo>
                <a:lnTo>
                  <a:pt x="112" y="74"/>
                </a:lnTo>
                <a:lnTo>
                  <a:pt x="106" y="80"/>
                </a:lnTo>
                <a:close/>
                <a:moveTo>
                  <a:pt x="94" y="92"/>
                </a:moveTo>
                <a:lnTo>
                  <a:pt x="114" y="100"/>
                </a:lnTo>
                <a:lnTo>
                  <a:pt x="106" y="80"/>
                </a:lnTo>
                <a:lnTo>
                  <a:pt x="100" y="85"/>
                </a:lnTo>
                <a:lnTo>
                  <a:pt x="94" y="92"/>
                </a:lnTo>
                <a:close/>
                <a:moveTo>
                  <a:pt x="82" y="104"/>
                </a:moveTo>
                <a:lnTo>
                  <a:pt x="103" y="111"/>
                </a:lnTo>
                <a:lnTo>
                  <a:pt x="94" y="91"/>
                </a:lnTo>
                <a:lnTo>
                  <a:pt x="88" y="97"/>
                </a:lnTo>
                <a:lnTo>
                  <a:pt x="82" y="104"/>
                </a:lnTo>
                <a:close/>
                <a:moveTo>
                  <a:pt x="71" y="116"/>
                </a:moveTo>
                <a:lnTo>
                  <a:pt x="93" y="122"/>
                </a:lnTo>
                <a:lnTo>
                  <a:pt x="83" y="103"/>
                </a:lnTo>
                <a:lnTo>
                  <a:pt x="77" y="109"/>
                </a:lnTo>
                <a:lnTo>
                  <a:pt x="71" y="116"/>
                </a:lnTo>
                <a:close/>
                <a:moveTo>
                  <a:pt x="61" y="129"/>
                </a:moveTo>
                <a:lnTo>
                  <a:pt x="83" y="134"/>
                </a:lnTo>
                <a:lnTo>
                  <a:pt x="72" y="116"/>
                </a:lnTo>
                <a:lnTo>
                  <a:pt x="67" y="122"/>
                </a:lnTo>
                <a:lnTo>
                  <a:pt x="61" y="129"/>
                </a:lnTo>
                <a:close/>
                <a:moveTo>
                  <a:pt x="52" y="143"/>
                </a:moveTo>
                <a:lnTo>
                  <a:pt x="74" y="147"/>
                </a:lnTo>
                <a:lnTo>
                  <a:pt x="62" y="129"/>
                </a:lnTo>
                <a:lnTo>
                  <a:pt x="57" y="135"/>
                </a:lnTo>
                <a:lnTo>
                  <a:pt x="52" y="143"/>
                </a:lnTo>
                <a:close/>
                <a:moveTo>
                  <a:pt x="43" y="157"/>
                </a:moveTo>
                <a:lnTo>
                  <a:pt x="65" y="160"/>
                </a:lnTo>
                <a:lnTo>
                  <a:pt x="52" y="142"/>
                </a:lnTo>
                <a:lnTo>
                  <a:pt x="48" y="149"/>
                </a:lnTo>
                <a:lnTo>
                  <a:pt x="43" y="157"/>
                </a:lnTo>
                <a:close/>
                <a:moveTo>
                  <a:pt x="35" y="171"/>
                </a:moveTo>
                <a:lnTo>
                  <a:pt x="58" y="173"/>
                </a:lnTo>
                <a:lnTo>
                  <a:pt x="44" y="156"/>
                </a:lnTo>
                <a:lnTo>
                  <a:pt x="39" y="163"/>
                </a:lnTo>
                <a:lnTo>
                  <a:pt x="35" y="171"/>
                </a:lnTo>
                <a:close/>
                <a:moveTo>
                  <a:pt x="28" y="186"/>
                </a:moveTo>
                <a:lnTo>
                  <a:pt x="50" y="187"/>
                </a:lnTo>
                <a:lnTo>
                  <a:pt x="36" y="171"/>
                </a:lnTo>
                <a:lnTo>
                  <a:pt x="32" y="178"/>
                </a:lnTo>
                <a:lnTo>
                  <a:pt x="28" y="186"/>
                </a:lnTo>
                <a:close/>
                <a:moveTo>
                  <a:pt x="22" y="201"/>
                </a:moveTo>
                <a:lnTo>
                  <a:pt x="44" y="201"/>
                </a:lnTo>
                <a:lnTo>
                  <a:pt x="28" y="186"/>
                </a:lnTo>
                <a:lnTo>
                  <a:pt x="25" y="193"/>
                </a:lnTo>
                <a:lnTo>
                  <a:pt x="22" y="201"/>
                </a:lnTo>
                <a:close/>
                <a:moveTo>
                  <a:pt x="16" y="217"/>
                </a:moveTo>
                <a:lnTo>
                  <a:pt x="38" y="215"/>
                </a:lnTo>
                <a:lnTo>
                  <a:pt x="22" y="201"/>
                </a:lnTo>
                <a:lnTo>
                  <a:pt x="19" y="208"/>
                </a:lnTo>
                <a:lnTo>
                  <a:pt x="16" y="217"/>
                </a:lnTo>
                <a:close/>
                <a:moveTo>
                  <a:pt x="11" y="233"/>
                </a:moveTo>
                <a:lnTo>
                  <a:pt x="34" y="230"/>
                </a:lnTo>
                <a:lnTo>
                  <a:pt x="16" y="216"/>
                </a:lnTo>
                <a:lnTo>
                  <a:pt x="14" y="224"/>
                </a:lnTo>
                <a:lnTo>
                  <a:pt x="11" y="233"/>
                </a:lnTo>
                <a:close/>
                <a:moveTo>
                  <a:pt x="7" y="249"/>
                </a:moveTo>
                <a:lnTo>
                  <a:pt x="29" y="245"/>
                </a:lnTo>
                <a:lnTo>
                  <a:pt x="11" y="232"/>
                </a:lnTo>
                <a:lnTo>
                  <a:pt x="9" y="240"/>
                </a:lnTo>
                <a:lnTo>
                  <a:pt x="7" y="249"/>
                </a:lnTo>
                <a:close/>
                <a:moveTo>
                  <a:pt x="4" y="265"/>
                </a:moveTo>
                <a:lnTo>
                  <a:pt x="26" y="260"/>
                </a:lnTo>
                <a:lnTo>
                  <a:pt x="8" y="248"/>
                </a:lnTo>
                <a:lnTo>
                  <a:pt x="6" y="256"/>
                </a:lnTo>
                <a:lnTo>
                  <a:pt x="4" y="265"/>
                </a:lnTo>
                <a:close/>
                <a:moveTo>
                  <a:pt x="2" y="282"/>
                </a:moveTo>
                <a:lnTo>
                  <a:pt x="24" y="275"/>
                </a:lnTo>
                <a:lnTo>
                  <a:pt x="4" y="264"/>
                </a:lnTo>
                <a:lnTo>
                  <a:pt x="3" y="273"/>
                </a:lnTo>
                <a:lnTo>
                  <a:pt x="2" y="282"/>
                </a:lnTo>
                <a:close/>
                <a:moveTo>
                  <a:pt x="1" y="298"/>
                </a:moveTo>
                <a:lnTo>
                  <a:pt x="22" y="291"/>
                </a:lnTo>
                <a:lnTo>
                  <a:pt x="2" y="281"/>
                </a:lnTo>
                <a:lnTo>
                  <a:pt x="1" y="289"/>
                </a:lnTo>
                <a:lnTo>
                  <a:pt x="1" y="298"/>
                </a:lnTo>
                <a:close/>
                <a:moveTo>
                  <a:pt x="0" y="315"/>
                </a:moveTo>
                <a:lnTo>
                  <a:pt x="21" y="306"/>
                </a:lnTo>
                <a:lnTo>
                  <a:pt x="1" y="297"/>
                </a:lnTo>
                <a:lnTo>
                  <a:pt x="0" y="306"/>
                </a:lnTo>
                <a:lnTo>
                  <a:pt x="0" y="315"/>
                </a:lnTo>
                <a:close/>
                <a:moveTo>
                  <a:pt x="0" y="331"/>
                </a:moveTo>
                <a:lnTo>
                  <a:pt x="21" y="321"/>
                </a:lnTo>
                <a:lnTo>
                  <a:pt x="0" y="314"/>
                </a:lnTo>
                <a:lnTo>
                  <a:pt x="0" y="322"/>
                </a:lnTo>
                <a:lnTo>
                  <a:pt x="0" y="331"/>
                </a:lnTo>
                <a:close/>
                <a:moveTo>
                  <a:pt x="2" y="348"/>
                </a:moveTo>
                <a:lnTo>
                  <a:pt x="21" y="337"/>
                </a:lnTo>
                <a:lnTo>
                  <a:pt x="0" y="330"/>
                </a:lnTo>
                <a:lnTo>
                  <a:pt x="1" y="339"/>
                </a:lnTo>
                <a:lnTo>
                  <a:pt x="2" y="348"/>
                </a:lnTo>
                <a:close/>
                <a:moveTo>
                  <a:pt x="4" y="364"/>
                </a:moveTo>
                <a:lnTo>
                  <a:pt x="23" y="352"/>
                </a:lnTo>
                <a:lnTo>
                  <a:pt x="2" y="347"/>
                </a:lnTo>
                <a:lnTo>
                  <a:pt x="2" y="355"/>
                </a:lnTo>
                <a:lnTo>
                  <a:pt x="4" y="364"/>
                </a:lnTo>
                <a:close/>
                <a:moveTo>
                  <a:pt x="7" y="380"/>
                </a:moveTo>
                <a:lnTo>
                  <a:pt x="25" y="368"/>
                </a:lnTo>
                <a:lnTo>
                  <a:pt x="4" y="363"/>
                </a:lnTo>
                <a:lnTo>
                  <a:pt x="5" y="371"/>
                </a:lnTo>
                <a:lnTo>
                  <a:pt x="7" y="380"/>
                </a:lnTo>
                <a:close/>
                <a:moveTo>
                  <a:pt x="10" y="396"/>
                </a:moveTo>
                <a:lnTo>
                  <a:pt x="28" y="383"/>
                </a:lnTo>
                <a:lnTo>
                  <a:pt x="7" y="380"/>
                </a:lnTo>
                <a:lnTo>
                  <a:pt x="8" y="388"/>
                </a:lnTo>
                <a:lnTo>
                  <a:pt x="10" y="396"/>
                </a:lnTo>
                <a:close/>
                <a:moveTo>
                  <a:pt x="15" y="412"/>
                </a:moveTo>
                <a:lnTo>
                  <a:pt x="32" y="398"/>
                </a:lnTo>
                <a:lnTo>
                  <a:pt x="10" y="396"/>
                </a:lnTo>
                <a:lnTo>
                  <a:pt x="12" y="404"/>
                </a:lnTo>
                <a:lnTo>
                  <a:pt x="15" y="412"/>
                </a:lnTo>
                <a:close/>
                <a:moveTo>
                  <a:pt x="21" y="428"/>
                </a:moveTo>
                <a:lnTo>
                  <a:pt x="37" y="412"/>
                </a:lnTo>
                <a:lnTo>
                  <a:pt x="15" y="411"/>
                </a:lnTo>
                <a:lnTo>
                  <a:pt x="17" y="419"/>
                </a:lnTo>
                <a:lnTo>
                  <a:pt x="21" y="428"/>
                </a:lnTo>
                <a:close/>
                <a:moveTo>
                  <a:pt x="27" y="443"/>
                </a:moveTo>
                <a:lnTo>
                  <a:pt x="42" y="427"/>
                </a:lnTo>
                <a:lnTo>
                  <a:pt x="20" y="427"/>
                </a:lnTo>
                <a:lnTo>
                  <a:pt x="23" y="435"/>
                </a:lnTo>
                <a:lnTo>
                  <a:pt x="27" y="443"/>
                </a:lnTo>
                <a:close/>
                <a:moveTo>
                  <a:pt x="34" y="458"/>
                </a:moveTo>
                <a:lnTo>
                  <a:pt x="48" y="441"/>
                </a:lnTo>
                <a:lnTo>
                  <a:pt x="27" y="442"/>
                </a:lnTo>
                <a:lnTo>
                  <a:pt x="30" y="450"/>
                </a:lnTo>
                <a:lnTo>
                  <a:pt x="34" y="458"/>
                </a:lnTo>
                <a:close/>
                <a:moveTo>
                  <a:pt x="42" y="473"/>
                </a:moveTo>
                <a:lnTo>
                  <a:pt x="55" y="455"/>
                </a:lnTo>
                <a:lnTo>
                  <a:pt x="34" y="457"/>
                </a:lnTo>
                <a:lnTo>
                  <a:pt x="37" y="465"/>
                </a:lnTo>
                <a:lnTo>
                  <a:pt x="42" y="473"/>
                </a:lnTo>
                <a:close/>
                <a:moveTo>
                  <a:pt x="50" y="487"/>
                </a:moveTo>
                <a:lnTo>
                  <a:pt x="63" y="468"/>
                </a:lnTo>
                <a:lnTo>
                  <a:pt x="41" y="472"/>
                </a:lnTo>
                <a:lnTo>
                  <a:pt x="45" y="479"/>
                </a:lnTo>
                <a:lnTo>
                  <a:pt x="50" y="487"/>
                </a:lnTo>
                <a:close/>
                <a:moveTo>
                  <a:pt x="60" y="501"/>
                </a:moveTo>
                <a:lnTo>
                  <a:pt x="71" y="481"/>
                </a:lnTo>
                <a:lnTo>
                  <a:pt x="50" y="486"/>
                </a:lnTo>
                <a:lnTo>
                  <a:pt x="54" y="493"/>
                </a:lnTo>
                <a:lnTo>
                  <a:pt x="60" y="501"/>
                </a:lnTo>
                <a:close/>
                <a:moveTo>
                  <a:pt x="70" y="514"/>
                </a:moveTo>
                <a:lnTo>
                  <a:pt x="80" y="494"/>
                </a:lnTo>
                <a:lnTo>
                  <a:pt x="59" y="500"/>
                </a:lnTo>
                <a:lnTo>
                  <a:pt x="64" y="507"/>
                </a:lnTo>
                <a:lnTo>
                  <a:pt x="70" y="514"/>
                </a:lnTo>
                <a:close/>
                <a:moveTo>
                  <a:pt x="80" y="526"/>
                </a:moveTo>
                <a:lnTo>
                  <a:pt x="90" y="506"/>
                </a:lnTo>
                <a:lnTo>
                  <a:pt x="69" y="513"/>
                </a:lnTo>
                <a:lnTo>
                  <a:pt x="74" y="520"/>
                </a:lnTo>
                <a:lnTo>
                  <a:pt x="80" y="526"/>
                </a:lnTo>
                <a:close/>
                <a:moveTo>
                  <a:pt x="92" y="538"/>
                </a:moveTo>
                <a:lnTo>
                  <a:pt x="100" y="518"/>
                </a:lnTo>
                <a:lnTo>
                  <a:pt x="80" y="526"/>
                </a:lnTo>
                <a:lnTo>
                  <a:pt x="85" y="532"/>
                </a:lnTo>
                <a:lnTo>
                  <a:pt x="92" y="538"/>
                </a:lnTo>
                <a:close/>
                <a:moveTo>
                  <a:pt x="104" y="550"/>
                </a:moveTo>
                <a:lnTo>
                  <a:pt x="111" y="529"/>
                </a:lnTo>
                <a:lnTo>
                  <a:pt x="91" y="538"/>
                </a:lnTo>
                <a:lnTo>
                  <a:pt x="97" y="544"/>
                </a:lnTo>
                <a:lnTo>
                  <a:pt x="104" y="550"/>
                </a:lnTo>
                <a:close/>
                <a:moveTo>
                  <a:pt x="116" y="561"/>
                </a:moveTo>
                <a:lnTo>
                  <a:pt x="122" y="539"/>
                </a:lnTo>
                <a:lnTo>
                  <a:pt x="103" y="549"/>
                </a:lnTo>
                <a:lnTo>
                  <a:pt x="109" y="555"/>
                </a:lnTo>
                <a:lnTo>
                  <a:pt x="116" y="561"/>
                </a:lnTo>
                <a:close/>
                <a:moveTo>
                  <a:pt x="129" y="571"/>
                </a:moveTo>
                <a:lnTo>
                  <a:pt x="134" y="549"/>
                </a:lnTo>
                <a:lnTo>
                  <a:pt x="116" y="560"/>
                </a:lnTo>
                <a:lnTo>
                  <a:pt x="122" y="565"/>
                </a:lnTo>
                <a:lnTo>
                  <a:pt x="129" y="571"/>
                </a:lnTo>
                <a:close/>
                <a:moveTo>
                  <a:pt x="143" y="580"/>
                </a:moveTo>
                <a:lnTo>
                  <a:pt x="147" y="558"/>
                </a:lnTo>
                <a:lnTo>
                  <a:pt x="129" y="570"/>
                </a:lnTo>
                <a:lnTo>
                  <a:pt x="135" y="575"/>
                </a:lnTo>
                <a:lnTo>
                  <a:pt x="143" y="580"/>
                </a:lnTo>
                <a:close/>
                <a:moveTo>
                  <a:pt x="157" y="589"/>
                </a:moveTo>
                <a:lnTo>
                  <a:pt x="160" y="567"/>
                </a:lnTo>
                <a:lnTo>
                  <a:pt x="142" y="580"/>
                </a:lnTo>
                <a:lnTo>
                  <a:pt x="149" y="584"/>
                </a:lnTo>
                <a:lnTo>
                  <a:pt x="157" y="589"/>
                </a:lnTo>
                <a:close/>
                <a:moveTo>
                  <a:pt x="171" y="597"/>
                </a:moveTo>
                <a:lnTo>
                  <a:pt x="173" y="574"/>
                </a:lnTo>
                <a:lnTo>
                  <a:pt x="156" y="588"/>
                </a:lnTo>
                <a:lnTo>
                  <a:pt x="163" y="593"/>
                </a:lnTo>
                <a:lnTo>
                  <a:pt x="171" y="597"/>
                </a:lnTo>
                <a:close/>
                <a:moveTo>
                  <a:pt x="186" y="604"/>
                </a:moveTo>
                <a:lnTo>
                  <a:pt x="187" y="581"/>
                </a:lnTo>
                <a:lnTo>
                  <a:pt x="171" y="596"/>
                </a:lnTo>
                <a:lnTo>
                  <a:pt x="178" y="600"/>
                </a:lnTo>
                <a:lnTo>
                  <a:pt x="186" y="604"/>
                </a:lnTo>
                <a:close/>
                <a:moveTo>
                  <a:pt x="201" y="610"/>
                </a:moveTo>
                <a:lnTo>
                  <a:pt x="201" y="588"/>
                </a:lnTo>
                <a:lnTo>
                  <a:pt x="186" y="604"/>
                </a:lnTo>
                <a:lnTo>
                  <a:pt x="193" y="607"/>
                </a:lnTo>
                <a:lnTo>
                  <a:pt x="201" y="610"/>
                </a:lnTo>
                <a:close/>
                <a:moveTo>
                  <a:pt x="217" y="616"/>
                </a:moveTo>
                <a:lnTo>
                  <a:pt x="215" y="594"/>
                </a:lnTo>
                <a:lnTo>
                  <a:pt x="201" y="610"/>
                </a:lnTo>
                <a:lnTo>
                  <a:pt x="208" y="613"/>
                </a:lnTo>
                <a:lnTo>
                  <a:pt x="217" y="616"/>
                </a:lnTo>
                <a:close/>
                <a:moveTo>
                  <a:pt x="233" y="621"/>
                </a:moveTo>
                <a:lnTo>
                  <a:pt x="230" y="598"/>
                </a:lnTo>
                <a:lnTo>
                  <a:pt x="216" y="616"/>
                </a:lnTo>
                <a:lnTo>
                  <a:pt x="224" y="618"/>
                </a:lnTo>
                <a:lnTo>
                  <a:pt x="233" y="621"/>
                </a:lnTo>
                <a:close/>
                <a:moveTo>
                  <a:pt x="249" y="625"/>
                </a:moveTo>
                <a:lnTo>
                  <a:pt x="245" y="603"/>
                </a:lnTo>
                <a:lnTo>
                  <a:pt x="232" y="620"/>
                </a:lnTo>
                <a:lnTo>
                  <a:pt x="240" y="623"/>
                </a:lnTo>
                <a:lnTo>
                  <a:pt x="249" y="625"/>
                </a:lnTo>
                <a:close/>
                <a:moveTo>
                  <a:pt x="265" y="628"/>
                </a:moveTo>
                <a:lnTo>
                  <a:pt x="260" y="606"/>
                </a:lnTo>
                <a:lnTo>
                  <a:pt x="248" y="624"/>
                </a:lnTo>
                <a:lnTo>
                  <a:pt x="256" y="626"/>
                </a:lnTo>
                <a:lnTo>
                  <a:pt x="265" y="628"/>
                </a:lnTo>
                <a:close/>
                <a:moveTo>
                  <a:pt x="282" y="630"/>
                </a:moveTo>
                <a:lnTo>
                  <a:pt x="275" y="608"/>
                </a:lnTo>
                <a:lnTo>
                  <a:pt x="264" y="628"/>
                </a:lnTo>
                <a:lnTo>
                  <a:pt x="273" y="629"/>
                </a:lnTo>
                <a:lnTo>
                  <a:pt x="282" y="630"/>
                </a:lnTo>
                <a:close/>
                <a:moveTo>
                  <a:pt x="298" y="631"/>
                </a:moveTo>
                <a:lnTo>
                  <a:pt x="291" y="610"/>
                </a:lnTo>
                <a:lnTo>
                  <a:pt x="281" y="630"/>
                </a:lnTo>
                <a:lnTo>
                  <a:pt x="289" y="631"/>
                </a:lnTo>
                <a:lnTo>
                  <a:pt x="298" y="631"/>
                </a:lnTo>
                <a:close/>
                <a:moveTo>
                  <a:pt x="315" y="632"/>
                </a:moveTo>
                <a:lnTo>
                  <a:pt x="306" y="611"/>
                </a:lnTo>
                <a:lnTo>
                  <a:pt x="297" y="631"/>
                </a:lnTo>
                <a:lnTo>
                  <a:pt x="306" y="632"/>
                </a:lnTo>
                <a:lnTo>
                  <a:pt x="315" y="632"/>
                </a:lnTo>
                <a:close/>
                <a:moveTo>
                  <a:pt x="331" y="632"/>
                </a:moveTo>
                <a:lnTo>
                  <a:pt x="321" y="611"/>
                </a:lnTo>
                <a:lnTo>
                  <a:pt x="314" y="632"/>
                </a:lnTo>
                <a:lnTo>
                  <a:pt x="322" y="632"/>
                </a:lnTo>
                <a:lnTo>
                  <a:pt x="331" y="632"/>
                </a:lnTo>
                <a:close/>
                <a:moveTo>
                  <a:pt x="348" y="630"/>
                </a:moveTo>
                <a:lnTo>
                  <a:pt x="337" y="611"/>
                </a:lnTo>
                <a:lnTo>
                  <a:pt x="330" y="631"/>
                </a:lnTo>
                <a:lnTo>
                  <a:pt x="339" y="631"/>
                </a:lnTo>
                <a:lnTo>
                  <a:pt x="348" y="630"/>
                </a:lnTo>
                <a:close/>
                <a:moveTo>
                  <a:pt x="364" y="628"/>
                </a:moveTo>
                <a:lnTo>
                  <a:pt x="352" y="609"/>
                </a:lnTo>
                <a:lnTo>
                  <a:pt x="347" y="630"/>
                </a:lnTo>
                <a:lnTo>
                  <a:pt x="355" y="630"/>
                </a:lnTo>
                <a:lnTo>
                  <a:pt x="364" y="628"/>
                </a:lnTo>
                <a:close/>
                <a:moveTo>
                  <a:pt x="380" y="625"/>
                </a:moveTo>
                <a:lnTo>
                  <a:pt x="368" y="607"/>
                </a:lnTo>
                <a:lnTo>
                  <a:pt x="363" y="628"/>
                </a:lnTo>
                <a:lnTo>
                  <a:pt x="371" y="627"/>
                </a:lnTo>
                <a:lnTo>
                  <a:pt x="380" y="625"/>
                </a:lnTo>
                <a:close/>
                <a:moveTo>
                  <a:pt x="396" y="622"/>
                </a:moveTo>
                <a:lnTo>
                  <a:pt x="383" y="604"/>
                </a:lnTo>
                <a:lnTo>
                  <a:pt x="380" y="625"/>
                </a:lnTo>
                <a:lnTo>
                  <a:pt x="388" y="624"/>
                </a:lnTo>
                <a:lnTo>
                  <a:pt x="396" y="622"/>
                </a:lnTo>
                <a:close/>
                <a:moveTo>
                  <a:pt x="412" y="617"/>
                </a:moveTo>
                <a:lnTo>
                  <a:pt x="398" y="600"/>
                </a:lnTo>
                <a:lnTo>
                  <a:pt x="396" y="622"/>
                </a:lnTo>
                <a:lnTo>
                  <a:pt x="404" y="620"/>
                </a:lnTo>
                <a:lnTo>
                  <a:pt x="412" y="617"/>
                </a:lnTo>
                <a:close/>
                <a:moveTo>
                  <a:pt x="428" y="611"/>
                </a:moveTo>
                <a:lnTo>
                  <a:pt x="412" y="595"/>
                </a:lnTo>
                <a:lnTo>
                  <a:pt x="411" y="617"/>
                </a:lnTo>
                <a:lnTo>
                  <a:pt x="419" y="615"/>
                </a:lnTo>
                <a:lnTo>
                  <a:pt x="428" y="611"/>
                </a:lnTo>
                <a:close/>
                <a:moveTo>
                  <a:pt x="443" y="605"/>
                </a:moveTo>
                <a:lnTo>
                  <a:pt x="427" y="590"/>
                </a:lnTo>
                <a:lnTo>
                  <a:pt x="427" y="612"/>
                </a:lnTo>
                <a:lnTo>
                  <a:pt x="435" y="609"/>
                </a:lnTo>
                <a:lnTo>
                  <a:pt x="443" y="605"/>
                </a:lnTo>
                <a:close/>
                <a:moveTo>
                  <a:pt x="458" y="598"/>
                </a:moveTo>
                <a:lnTo>
                  <a:pt x="441" y="583"/>
                </a:lnTo>
                <a:lnTo>
                  <a:pt x="442" y="605"/>
                </a:lnTo>
                <a:lnTo>
                  <a:pt x="450" y="602"/>
                </a:lnTo>
                <a:lnTo>
                  <a:pt x="458" y="598"/>
                </a:lnTo>
                <a:close/>
                <a:moveTo>
                  <a:pt x="473" y="590"/>
                </a:moveTo>
                <a:lnTo>
                  <a:pt x="455" y="577"/>
                </a:lnTo>
                <a:lnTo>
                  <a:pt x="457" y="598"/>
                </a:lnTo>
                <a:lnTo>
                  <a:pt x="465" y="595"/>
                </a:lnTo>
                <a:lnTo>
                  <a:pt x="473" y="590"/>
                </a:lnTo>
                <a:close/>
                <a:moveTo>
                  <a:pt x="487" y="582"/>
                </a:moveTo>
                <a:lnTo>
                  <a:pt x="468" y="569"/>
                </a:lnTo>
                <a:lnTo>
                  <a:pt x="472" y="591"/>
                </a:lnTo>
                <a:lnTo>
                  <a:pt x="479" y="587"/>
                </a:lnTo>
                <a:lnTo>
                  <a:pt x="487" y="582"/>
                </a:lnTo>
                <a:close/>
                <a:moveTo>
                  <a:pt x="501" y="572"/>
                </a:moveTo>
                <a:lnTo>
                  <a:pt x="481" y="561"/>
                </a:lnTo>
                <a:lnTo>
                  <a:pt x="486" y="582"/>
                </a:lnTo>
                <a:lnTo>
                  <a:pt x="493" y="578"/>
                </a:lnTo>
                <a:lnTo>
                  <a:pt x="501" y="572"/>
                </a:lnTo>
                <a:close/>
                <a:moveTo>
                  <a:pt x="514" y="562"/>
                </a:moveTo>
                <a:lnTo>
                  <a:pt x="494" y="552"/>
                </a:lnTo>
                <a:lnTo>
                  <a:pt x="500" y="573"/>
                </a:lnTo>
                <a:lnTo>
                  <a:pt x="507" y="568"/>
                </a:lnTo>
                <a:lnTo>
                  <a:pt x="514" y="562"/>
                </a:lnTo>
                <a:close/>
                <a:moveTo>
                  <a:pt x="526" y="552"/>
                </a:moveTo>
                <a:lnTo>
                  <a:pt x="506" y="542"/>
                </a:lnTo>
                <a:lnTo>
                  <a:pt x="513" y="563"/>
                </a:lnTo>
                <a:lnTo>
                  <a:pt x="520" y="558"/>
                </a:lnTo>
                <a:lnTo>
                  <a:pt x="526" y="552"/>
                </a:lnTo>
                <a:close/>
                <a:moveTo>
                  <a:pt x="538" y="540"/>
                </a:moveTo>
                <a:lnTo>
                  <a:pt x="518" y="532"/>
                </a:lnTo>
                <a:lnTo>
                  <a:pt x="526" y="552"/>
                </a:lnTo>
                <a:lnTo>
                  <a:pt x="532" y="547"/>
                </a:lnTo>
                <a:lnTo>
                  <a:pt x="538" y="540"/>
                </a:lnTo>
                <a:close/>
                <a:moveTo>
                  <a:pt x="550" y="528"/>
                </a:moveTo>
                <a:lnTo>
                  <a:pt x="529" y="521"/>
                </a:lnTo>
                <a:lnTo>
                  <a:pt x="538" y="541"/>
                </a:lnTo>
                <a:lnTo>
                  <a:pt x="544" y="535"/>
                </a:lnTo>
                <a:lnTo>
                  <a:pt x="550" y="528"/>
                </a:lnTo>
                <a:close/>
                <a:moveTo>
                  <a:pt x="561" y="516"/>
                </a:moveTo>
                <a:lnTo>
                  <a:pt x="539" y="509"/>
                </a:lnTo>
                <a:lnTo>
                  <a:pt x="549" y="529"/>
                </a:lnTo>
                <a:lnTo>
                  <a:pt x="555" y="523"/>
                </a:lnTo>
                <a:lnTo>
                  <a:pt x="561" y="516"/>
                </a:lnTo>
                <a:close/>
                <a:moveTo>
                  <a:pt x="571" y="503"/>
                </a:moveTo>
                <a:lnTo>
                  <a:pt x="549" y="498"/>
                </a:lnTo>
                <a:lnTo>
                  <a:pt x="560" y="516"/>
                </a:lnTo>
                <a:lnTo>
                  <a:pt x="565" y="510"/>
                </a:lnTo>
                <a:lnTo>
                  <a:pt x="571" y="503"/>
                </a:lnTo>
                <a:close/>
                <a:moveTo>
                  <a:pt x="580" y="489"/>
                </a:moveTo>
                <a:lnTo>
                  <a:pt x="558" y="485"/>
                </a:lnTo>
                <a:lnTo>
                  <a:pt x="570" y="503"/>
                </a:lnTo>
                <a:lnTo>
                  <a:pt x="575" y="497"/>
                </a:lnTo>
                <a:lnTo>
                  <a:pt x="580" y="489"/>
                </a:lnTo>
                <a:close/>
                <a:moveTo>
                  <a:pt x="589" y="475"/>
                </a:moveTo>
                <a:lnTo>
                  <a:pt x="567" y="472"/>
                </a:lnTo>
                <a:lnTo>
                  <a:pt x="580" y="490"/>
                </a:lnTo>
                <a:lnTo>
                  <a:pt x="584" y="483"/>
                </a:lnTo>
                <a:lnTo>
                  <a:pt x="589" y="475"/>
                </a:lnTo>
                <a:close/>
                <a:moveTo>
                  <a:pt x="597" y="461"/>
                </a:moveTo>
                <a:lnTo>
                  <a:pt x="574" y="459"/>
                </a:lnTo>
                <a:lnTo>
                  <a:pt x="588" y="476"/>
                </a:lnTo>
                <a:lnTo>
                  <a:pt x="593" y="469"/>
                </a:lnTo>
                <a:lnTo>
                  <a:pt x="597" y="461"/>
                </a:lnTo>
                <a:close/>
                <a:moveTo>
                  <a:pt x="604" y="446"/>
                </a:moveTo>
                <a:lnTo>
                  <a:pt x="581" y="445"/>
                </a:lnTo>
                <a:lnTo>
                  <a:pt x="596" y="461"/>
                </a:lnTo>
                <a:lnTo>
                  <a:pt x="600" y="454"/>
                </a:lnTo>
                <a:lnTo>
                  <a:pt x="604" y="446"/>
                </a:lnTo>
                <a:close/>
                <a:moveTo>
                  <a:pt x="610" y="430"/>
                </a:moveTo>
                <a:lnTo>
                  <a:pt x="588" y="431"/>
                </a:lnTo>
                <a:lnTo>
                  <a:pt x="604" y="446"/>
                </a:lnTo>
                <a:lnTo>
                  <a:pt x="607" y="439"/>
                </a:lnTo>
                <a:lnTo>
                  <a:pt x="610" y="430"/>
                </a:lnTo>
                <a:close/>
                <a:moveTo>
                  <a:pt x="616" y="415"/>
                </a:moveTo>
                <a:lnTo>
                  <a:pt x="594" y="417"/>
                </a:lnTo>
                <a:lnTo>
                  <a:pt x="610" y="431"/>
                </a:lnTo>
                <a:lnTo>
                  <a:pt x="613" y="424"/>
                </a:lnTo>
                <a:lnTo>
                  <a:pt x="616" y="415"/>
                </a:lnTo>
                <a:close/>
                <a:moveTo>
                  <a:pt x="621" y="399"/>
                </a:moveTo>
                <a:lnTo>
                  <a:pt x="598" y="402"/>
                </a:lnTo>
                <a:lnTo>
                  <a:pt x="616" y="416"/>
                </a:lnTo>
                <a:lnTo>
                  <a:pt x="618" y="408"/>
                </a:lnTo>
                <a:lnTo>
                  <a:pt x="621" y="399"/>
                </a:lnTo>
                <a:close/>
                <a:moveTo>
                  <a:pt x="625" y="383"/>
                </a:moveTo>
                <a:lnTo>
                  <a:pt x="603" y="387"/>
                </a:lnTo>
                <a:lnTo>
                  <a:pt x="620" y="400"/>
                </a:lnTo>
                <a:lnTo>
                  <a:pt x="623" y="392"/>
                </a:lnTo>
                <a:lnTo>
                  <a:pt x="625" y="383"/>
                </a:lnTo>
                <a:close/>
                <a:moveTo>
                  <a:pt x="628" y="367"/>
                </a:moveTo>
                <a:lnTo>
                  <a:pt x="606" y="372"/>
                </a:lnTo>
                <a:lnTo>
                  <a:pt x="624" y="384"/>
                </a:lnTo>
                <a:lnTo>
                  <a:pt x="626" y="376"/>
                </a:lnTo>
                <a:lnTo>
                  <a:pt x="628" y="367"/>
                </a:lnTo>
                <a:close/>
                <a:moveTo>
                  <a:pt x="630" y="350"/>
                </a:moveTo>
                <a:lnTo>
                  <a:pt x="608" y="357"/>
                </a:lnTo>
                <a:lnTo>
                  <a:pt x="628" y="367"/>
                </a:lnTo>
                <a:lnTo>
                  <a:pt x="629" y="359"/>
                </a:lnTo>
                <a:lnTo>
                  <a:pt x="630" y="350"/>
                </a:lnTo>
                <a:close/>
                <a:moveTo>
                  <a:pt x="631" y="334"/>
                </a:moveTo>
                <a:lnTo>
                  <a:pt x="610" y="341"/>
                </a:lnTo>
                <a:lnTo>
                  <a:pt x="630" y="351"/>
                </a:lnTo>
                <a:lnTo>
                  <a:pt x="631" y="343"/>
                </a:lnTo>
                <a:lnTo>
                  <a:pt x="631" y="334"/>
                </a:lnTo>
                <a:close/>
                <a:moveTo>
                  <a:pt x="632" y="317"/>
                </a:moveTo>
                <a:lnTo>
                  <a:pt x="611" y="326"/>
                </a:lnTo>
                <a:lnTo>
                  <a:pt x="631" y="335"/>
                </a:lnTo>
                <a:lnTo>
                  <a:pt x="632" y="326"/>
                </a:lnTo>
                <a:lnTo>
                  <a:pt x="632" y="317"/>
                </a:lnTo>
                <a:close/>
                <a:moveTo>
                  <a:pt x="632" y="301"/>
                </a:moveTo>
                <a:lnTo>
                  <a:pt x="611" y="311"/>
                </a:lnTo>
                <a:lnTo>
                  <a:pt x="632" y="318"/>
                </a:lnTo>
                <a:lnTo>
                  <a:pt x="632" y="310"/>
                </a:lnTo>
                <a:lnTo>
                  <a:pt x="632" y="301"/>
                </a:lnTo>
                <a:close/>
                <a:moveTo>
                  <a:pt x="630" y="284"/>
                </a:moveTo>
                <a:lnTo>
                  <a:pt x="611" y="295"/>
                </a:lnTo>
                <a:lnTo>
                  <a:pt x="631" y="302"/>
                </a:lnTo>
                <a:lnTo>
                  <a:pt x="631" y="293"/>
                </a:lnTo>
                <a:lnTo>
                  <a:pt x="630" y="284"/>
                </a:lnTo>
                <a:close/>
                <a:moveTo>
                  <a:pt x="628" y="268"/>
                </a:moveTo>
                <a:lnTo>
                  <a:pt x="609" y="280"/>
                </a:lnTo>
                <a:lnTo>
                  <a:pt x="630" y="285"/>
                </a:lnTo>
                <a:lnTo>
                  <a:pt x="630" y="277"/>
                </a:lnTo>
                <a:lnTo>
                  <a:pt x="628" y="268"/>
                </a:lnTo>
                <a:close/>
                <a:moveTo>
                  <a:pt x="625" y="252"/>
                </a:moveTo>
                <a:lnTo>
                  <a:pt x="607" y="264"/>
                </a:lnTo>
                <a:lnTo>
                  <a:pt x="628" y="269"/>
                </a:lnTo>
                <a:lnTo>
                  <a:pt x="627" y="261"/>
                </a:lnTo>
                <a:lnTo>
                  <a:pt x="625" y="252"/>
                </a:lnTo>
                <a:close/>
                <a:moveTo>
                  <a:pt x="622" y="236"/>
                </a:moveTo>
                <a:lnTo>
                  <a:pt x="604" y="249"/>
                </a:lnTo>
                <a:lnTo>
                  <a:pt x="625" y="252"/>
                </a:lnTo>
                <a:lnTo>
                  <a:pt x="624" y="244"/>
                </a:lnTo>
                <a:lnTo>
                  <a:pt x="622" y="236"/>
                </a:lnTo>
                <a:close/>
                <a:moveTo>
                  <a:pt x="617" y="220"/>
                </a:moveTo>
                <a:lnTo>
                  <a:pt x="600" y="234"/>
                </a:lnTo>
                <a:lnTo>
                  <a:pt x="622" y="236"/>
                </a:lnTo>
                <a:lnTo>
                  <a:pt x="620" y="228"/>
                </a:lnTo>
                <a:lnTo>
                  <a:pt x="617" y="220"/>
                </a:lnTo>
                <a:close/>
                <a:moveTo>
                  <a:pt x="611" y="204"/>
                </a:moveTo>
                <a:lnTo>
                  <a:pt x="595" y="220"/>
                </a:lnTo>
                <a:lnTo>
                  <a:pt x="617" y="220"/>
                </a:lnTo>
                <a:lnTo>
                  <a:pt x="615" y="213"/>
                </a:lnTo>
                <a:lnTo>
                  <a:pt x="611" y="204"/>
                </a:lnTo>
                <a:close/>
                <a:moveTo>
                  <a:pt x="605" y="189"/>
                </a:moveTo>
                <a:lnTo>
                  <a:pt x="590" y="205"/>
                </a:lnTo>
                <a:lnTo>
                  <a:pt x="612" y="205"/>
                </a:lnTo>
                <a:lnTo>
                  <a:pt x="609" y="197"/>
                </a:lnTo>
                <a:lnTo>
                  <a:pt x="605" y="189"/>
                </a:lnTo>
                <a:close/>
                <a:moveTo>
                  <a:pt x="598" y="174"/>
                </a:moveTo>
                <a:lnTo>
                  <a:pt x="583" y="191"/>
                </a:lnTo>
                <a:lnTo>
                  <a:pt x="605" y="190"/>
                </a:lnTo>
                <a:lnTo>
                  <a:pt x="602" y="182"/>
                </a:lnTo>
                <a:lnTo>
                  <a:pt x="598" y="174"/>
                </a:lnTo>
                <a:close/>
                <a:moveTo>
                  <a:pt x="590" y="159"/>
                </a:moveTo>
                <a:lnTo>
                  <a:pt x="577" y="177"/>
                </a:lnTo>
                <a:lnTo>
                  <a:pt x="598" y="175"/>
                </a:lnTo>
                <a:lnTo>
                  <a:pt x="595" y="167"/>
                </a:lnTo>
                <a:lnTo>
                  <a:pt x="590" y="159"/>
                </a:lnTo>
                <a:close/>
                <a:moveTo>
                  <a:pt x="582" y="145"/>
                </a:moveTo>
                <a:lnTo>
                  <a:pt x="569" y="164"/>
                </a:lnTo>
                <a:lnTo>
                  <a:pt x="591" y="160"/>
                </a:lnTo>
                <a:lnTo>
                  <a:pt x="587" y="153"/>
                </a:lnTo>
                <a:lnTo>
                  <a:pt x="582" y="145"/>
                </a:lnTo>
                <a:close/>
                <a:moveTo>
                  <a:pt x="572" y="131"/>
                </a:moveTo>
                <a:lnTo>
                  <a:pt x="561" y="151"/>
                </a:lnTo>
                <a:lnTo>
                  <a:pt x="582" y="146"/>
                </a:lnTo>
                <a:lnTo>
                  <a:pt x="578" y="139"/>
                </a:lnTo>
                <a:lnTo>
                  <a:pt x="572" y="131"/>
                </a:lnTo>
                <a:close/>
                <a:moveTo>
                  <a:pt x="562" y="118"/>
                </a:moveTo>
                <a:lnTo>
                  <a:pt x="552" y="138"/>
                </a:lnTo>
                <a:lnTo>
                  <a:pt x="573" y="132"/>
                </a:lnTo>
                <a:lnTo>
                  <a:pt x="568" y="125"/>
                </a:lnTo>
                <a:lnTo>
                  <a:pt x="562" y="118"/>
                </a:lnTo>
                <a:close/>
                <a:moveTo>
                  <a:pt x="552" y="106"/>
                </a:moveTo>
                <a:lnTo>
                  <a:pt x="542" y="126"/>
                </a:lnTo>
                <a:lnTo>
                  <a:pt x="563" y="119"/>
                </a:lnTo>
                <a:lnTo>
                  <a:pt x="558" y="112"/>
                </a:lnTo>
                <a:lnTo>
                  <a:pt x="552" y="106"/>
                </a:lnTo>
                <a:close/>
                <a:moveTo>
                  <a:pt x="540" y="94"/>
                </a:moveTo>
                <a:lnTo>
                  <a:pt x="532" y="114"/>
                </a:lnTo>
                <a:lnTo>
                  <a:pt x="552" y="106"/>
                </a:lnTo>
                <a:lnTo>
                  <a:pt x="547" y="100"/>
                </a:lnTo>
                <a:lnTo>
                  <a:pt x="540" y="94"/>
                </a:lnTo>
                <a:close/>
                <a:moveTo>
                  <a:pt x="528" y="82"/>
                </a:moveTo>
                <a:lnTo>
                  <a:pt x="521" y="103"/>
                </a:lnTo>
                <a:lnTo>
                  <a:pt x="541" y="94"/>
                </a:lnTo>
                <a:lnTo>
                  <a:pt x="535" y="88"/>
                </a:lnTo>
                <a:lnTo>
                  <a:pt x="528" y="82"/>
                </a:lnTo>
                <a:close/>
                <a:moveTo>
                  <a:pt x="516" y="71"/>
                </a:moveTo>
                <a:lnTo>
                  <a:pt x="509" y="93"/>
                </a:lnTo>
                <a:lnTo>
                  <a:pt x="529" y="83"/>
                </a:lnTo>
                <a:lnTo>
                  <a:pt x="523" y="77"/>
                </a:lnTo>
                <a:lnTo>
                  <a:pt x="516" y="71"/>
                </a:lnTo>
                <a:close/>
                <a:moveTo>
                  <a:pt x="503" y="61"/>
                </a:moveTo>
                <a:lnTo>
                  <a:pt x="498" y="83"/>
                </a:lnTo>
                <a:lnTo>
                  <a:pt x="516" y="72"/>
                </a:lnTo>
                <a:lnTo>
                  <a:pt x="510" y="67"/>
                </a:lnTo>
                <a:lnTo>
                  <a:pt x="503" y="61"/>
                </a:lnTo>
                <a:close/>
                <a:moveTo>
                  <a:pt x="489" y="52"/>
                </a:moveTo>
                <a:lnTo>
                  <a:pt x="485" y="74"/>
                </a:lnTo>
                <a:lnTo>
                  <a:pt x="503" y="62"/>
                </a:lnTo>
                <a:lnTo>
                  <a:pt x="497" y="57"/>
                </a:lnTo>
                <a:lnTo>
                  <a:pt x="489" y="52"/>
                </a:lnTo>
                <a:close/>
                <a:moveTo>
                  <a:pt x="475" y="43"/>
                </a:moveTo>
                <a:lnTo>
                  <a:pt x="472" y="65"/>
                </a:lnTo>
                <a:lnTo>
                  <a:pt x="490" y="52"/>
                </a:lnTo>
                <a:lnTo>
                  <a:pt x="483" y="48"/>
                </a:lnTo>
                <a:lnTo>
                  <a:pt x="475" y="43"/>
                </a:lnTo>
                <a:close/>
                <a:moveTo>
                  <a:pt x="461" y="35"/>
                </a:moveTo>
                <a:lnTo>
                  <a:pt x="459" y="58"/>
                </a:lnTo>
                <a:lnTo>
                  <a:pt x="476" y="44"/>
                </a:lnTo>
                <a:lnTo>
                  <a:pt x="469" y="39"/>
                </a:lnTo>
                <a:lnTo>
                  <a:pt x="461" y="35"/>
                </a:lnTo>
                <a:close/>
                <a:moveTo>
                  <a:pt x="446" y="28"/>
                </a:moveTo>
                <a:lnTo>
                  <a:pt x="445" y="50"/>
                </a:lnTo>
                <a:lnTo>
                  <a:pt x="461" y="36"/>
                </a:lnTo>
                <a:lnTo>
                  <a:pt x="454" y="32"/>
                </a:lnTo>
                <a:lnTo>
                  <a:pt x="446" y="28"/>
                </a:lnTo>
                <a:close/>
                <a:moveTo>
                  <a:pt x="430" y="22"/>
                </a:moveTo>
                <a:lnTo>
                  <a:pt x="431" y="44"/>
                </a:lnTo>
                <a:lnTo>
                  <a:pt x="446" y="28"/>
                </a:lnTo>
                <a:lnTo>
                  <a:pt x="439" y="25"/>
                </a:lnTo>
                <a:lnTo>
                  <a:pt x="430" y="22"/>
                </a:lnTo>
                <a:close/>
                <a:moveTo>
                  <a:pt x="415" y="16"/>
                </a:moveTo>
                <a:lnTo>
                  <a:pt x="417" y="38"/>
                </a:lnTo>
                <a:lnTo>
                  <a:pt x="431" y="22"/>
                </a:lnTo>
                <a:lnTo>
                  <a:pt x="424" y="19"/>
                </a:lnTo>
                <a:lnTo>
                  <a:pt x="415" y="16"/>
                </a:lnTo>
                <a:close/>
                <a:moveTo>
                  <a:pt x="399" y="11"/>
                </a:moveTo>
                <a:lnTo>
                  <a:pt x="402" y="34"/>
                </a:lnTo>
                <a:lnTo>
                  <a:pt x="416" y="16"/>
                </a:lnTo>
                <a:lnTo>
                  <a:pt x="408" y="14"/>
                </a:lnTo>
                <a:lnTo>
                  <a:pt x="399" y="11"/>
                </a:lnTo>
                <a:close/>
                <a:moveTo>
                  <a:pt x="383" y="7"/>
                </a:moveTo>
                <a:lnTo>
                  <a:pt x="387" y="29"/>
                </a:lnTo>
                <a:lnTo>
                  <a:pt x="400" y="11"/>
                </a:lnTo>
                <a:lnTo>
                  <a:pt x="392" y="9"/>
                </a:lnTo>
                <a:lnTo>
                  <a:pt x="383" y="7"/>
                </a:lnTo>
                <a:close/>
                <a:moveTo>
                  <a:pt x="367" y="4"/>
                </a:moveTo>
                <a:lnTo>
                  <a:pt x="372" y="26"/>
                </a:lnTo>
                <a:lnTo>
                  <a:pt x="384" y="8"/>
                </a:lnTo>
                <a:lnTo>
                  <a:pt x="376" y="6"/>
                </a:lnTo>
                <a:lnTo>
                  <a:pt x="367" y="4"/>
                </a:lnTo>
                <a:close/>
                <a:moveTo>
                  <a:pt x="350" y="2"/>
                </a:moveTo>
                <a:lnTo>
                  <a:pt x="357" y="24"/>
                </a:lnTo>
                <a:lnTo>
                  <a:pt x="367" y="4"/>
                </a:lnTo>
                <a:lnTo>
                  <a:pt x="359" y="3"/>
                </a:lnTo>
                <a:lnTo>
                  <a:pt x="350" y="2"/>
                </a:lnTo>
                <a:close/>
                <a:moveTo>
                  <a:pt x="334" y="1"/>
                </a:moveTo>
                <a:lnTo>
                  <a:pt x="341" y="22"/>
                </a:lnTo>
                <a:lnTo>
                  <a:pt x="351" y="2"/>
                </a:lnTo>
                <a:lnTo>
                  <a:pt x="343" y="1"/>
                </a:lnTo>
                <a:lnTo>
                  <a:pt x="334" y="1"/>
                </a:lnTo>
                <a:close/>
                <a:moveTo>
                  <a:pt x="317" y="0"/>
                </a:moveTo>
                <a:lnTo>
                  <a:pt x="326" y="21"/>
                </a:lnTo>
                <a:lnTo>
                  <a:pt x="335" y="1"/>
                </a:lnTo>
                <a:lnTo>
                  <a:pt x="326" y="0"/>
                </a:lnTo>
                <a:lnTo>
                  <a:pt x="317" y="0"/>
                </a:lnTo>
                <a:close/>
                <a:moveTo>
                  <a:pt x="301" y="0"/>
                </a:moveTo>
                <a:lnTo>
                  <a:pt x="311" y="21"/>
                </a:lnTo>
                <a:lnTo>
                  <a:pt x="318" y="0"/>
                </a:lnTo>
                <a:lnTo>
                  <a:pt x="310" y="0"/>
                </a:lnTo>
                <a:lnTo>
                  <a:pt x="301" y="0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8" name="Freeform 32"/>
          <p:cNvSpPr>
            <a:spLocks noEditPoints="1"/>
          </p:cNvSpPr>
          <p:nvPr/>
        </p:nvSpPr>
        <p:spPr bwMode="auto">
          <a:xfrm>
            <a:off x="1366839" y="384573"/>
            <a:ext cx="6105525" cy="4374356"/>
          </a:xfrm>
          <a:custGeom>
            <a:avLst/>
            <a:gdLst>
              <a:gd name="T0" fmla="*/ 2147483647 w 632"/>
              <a:gd name="T1" fmla="*/ 2147483647 h 632"/>
              <a:gd name="T2" fmla="*/ 2147483647 w 632"/>
              <a:gd name="T3" fmla="*/ 2147483647 h 632"/>
              <a:gd name="T4" fmla="*/ 2147483647 w 632"/>
              <a:gd name="T5" fmla="*/ 2147483647 h 632"/>
              <a:gd name="T6" fmla="*/ 2147483647 w 632"/>
              <a:gd name="T7" fmla="*/ 2147483647 h 632"/>
              <a:gd name="T8" fmla="*/ 2147483647 w 632"/>
              <a:gd name="T9" fmla="*/ 2147483647 h 632"/>
              <a:gd name="T10" fmla="*/ 2147483647 w 632"/>
              <a:gd name="T11" fmla="*/ 2147483647 h 632"/>
              <a:gd name="T12" fmla="*/ 2147483647 w 632"/>
              <a:gd name="T13" fmla="*/ 2147483647 h 632"/>
              <a:gd name="T14" fmla="*/ 2147483647 w 632"/>
              <a:gd name="T15" fmla="*/ 2147483647 h 632"/>
              <a:gd name="T16" fmla="*/ 2147483647 w 632"/>
              <a:gd name="T17" fmla="*/ 2147483647 h 632"/>
              <a:gd name="T18" fmla="*/ 2147483647 w 632"/>
              <a:gd name="T19" fmla="*/ 2147483647 h 632"/>
              <a:gd name="T20" fmla="*/ 2147483647 w 632"/>
              <a:gd name="T21" fmla="*/ 2147483647 h 632"/>
              <a:gd name="T22" fmla="*/ 2147483647 w 632"/>
              <a:gd name="T23" fmla="*/ 2147483647 h 632"/>
              <a:gd name="T24" fmla="*/ 2147483647 w 632"/>
              <a:gd name="T25" fmla="*/ 2147483647 h 632"/>
              <a:gd name="T26" fmla="*/ 2147483647 w 632"/>
              <a:gd name="T27" fmla="*/ 2147483647 h 632"/>
              <a:gd name="T28" fmla="*/ 0 w 632"/>
              <a:gd name="T29" fmla="*/ 2147483647 h 632"/>
              <a:gd name="T30" fmla="*/ 2147483647 w 632"/>
              <a:gd name="T31" fmla="*/ 2147483647 h 632"/>
              <a:gd name="T32" fmla="*/ 2147483647 w 632"/>
              <a:gd name="T33" fmla="*/ 2147483647 h 632"/>
              <a:gd name="T34" fmla="*/ 2147483647 w 632"/>
              <a:gd name="T35" fmla="*/ 2147483647 h 632"/>
              <a:gd name="T36" fmla="*/ 2147483647 w 632"/>
              <a:gd name="T37" fmla="*/ 2147483647 h 632"/>
              <a:gd name="T38" fmla="*/ 2147483647 w 632"/>
              <a:gd name="T39" fmla="*/ 2147483647 h 632"/>
              <a:gd name="T40" fmla="*/ 2147483647 w 632"/>
              <a:gd name="T41" fmla="*/ 2147483647 h 632"/>
              <a:gd name="T42" fmla="*/ 2147483647 w 632"/>
              <a:gd name="T43" fmla="*/ 2147483647 h 632"/>
              <a:gd name="T44" fmla="*/ 2147483647 w 632"/>
              <a:gd name="T45" fmla="*/ 2147483647 h 632"/>
              <a:gd name="T46" fmla="*/ 2147483647 w 632"/>
              <a:gd name="T47" fmla="*/ 2147483647 h 632"/>
              <a:gd name="T48" fmla="*/ 2147483647 w 632"/>
              <a:gd name="T49" fmla="*/ 2147483647 h 632"/>
              <a:gd name="T50" fmla="*/ 2147483647 w 632"/>
              <a:gd name="T51" fmla="*/ 2147483647 h 632"/>
              <a:gd name="T52" fmla="*/ 2147483647 w 632"/>
              <a:gd name="T53" fmla="*/ 2147483647 h 632"/>
              <a:gd name="T54" fmla="*/ 2147483647 w 632"/>
              <a:gd name="T55" fmla="*/ 2147483647 h 632"/>
              <a:gd name="T56" fmla="*/ 2147483647 w 632"/>
              <a:gd name="T57" fmla="*/ 2147483647 h 632"/>
              <a:gd name="T58" fmla="*/ 2147483647 w 632"/>
              <a:gd name="T59" fmla="*/ 2147483647 h 632"/>
              <a:gd name="T60" fmla="*/ 2147483647 w 632"/>
              <a:gd name="T61" fmla="*/ 2147483647 h 632"/>
              <a:gd name="T62" fmla="*/ 2147483647 w 632"/>
              <a:gd name="T63" fmla="*/ 2147483647 h 632"/>
              <a:gd name="T64" fmla="*/ 2147483647 w 632"/>
              <a:gd name="T65" fmla="*/ 2147483647 h 632"/>
              <a:gd name="T66" fmla="*/ 2147483647 w 632"/>
              <a:gd name="T67" fmla="*/ 2147483647 h 632"/>
              <a:gd name="T68" fmla="*/ 2147483647 w 632"/>
              <a:gd name="T69" fmla="*/ 2147483647 h 632"/>
              <a:gd name="T70" fmla="*/ 2147483647 w 632"/>
              <a:gd name="T71" fmla="*/ 2147483647 h 632"/>
              <a:gd name="T72" fmla="*/ 2147483647 w 632"/>
              <a:gd name="T73" fmla="*/ 2147483647 h 632"/>
              <a:gd name="T74" fmla="*/ 2147483647 w 632"/>
              <a:gd name="T75" fmla="*/ 2147483647 h 632"/>
              <a:gd name="T76" fmla="*/ 2147483647 w 632"/>
              <a:gd name="T77" fmla="*/ 2147483647 h 632"/>
              <a:gd name="T78" fmla="*/ 2147483647 w 632"/>
              <a:gd name="T79" fmla="*/ 2147483647 h 632"/>
              <a:gd name="T80" fmla="*/ 2147483647 w 632"/>
              <a:gd name="T81" fmla="*/ 2147483647 h 632"/>
              <a:gd name="T82" fmla="*/ 2147483647 w 632"/>
              <a:gd name="T83" fmla="*/ 2147483647 h 632"/>
              <a:gd name="T84" fmla="*/ 2147483647 w 632"/>
              <a:gd name="T85" fmla="*/ 2147483647 h 632"/>
              <a:gd name="T86" fmla="*/ 2147483647 w 632"/>
              <a:gd name="T87" fmla="*/ 2147483647 h 632"/>
              <a:gd name="T88" fmla="*/ 2147483647 w 632"/>
              <a:gd name="T89" fmla="*/ 2147483647 h 632"/>
              <a:gd name="T90" fmla="*/ 2147483647 w 632"/>
              <a:gd name="T91" fmla="*/ 2147483647 h 632"/>
              <a:gd name="T92" fmla="*/ 2147483647 w 632"/>
              <a:gd name="T93" fmla="*/ 2147483647 h 632"/>
              <a:gd name="T94" fmla="*/ 2147483647 w 632"/>
              <a:gd name="T95" fmla="*/ 2147483647 h 632"/>
              <a:gd name="T96" fmla="*/ 2147483647 w 632"/>
              <a:gd name="T97" fmla="*/ 2147483647 h 632"/>
              <a:gd name="T98" fmla="*/ 2147483647 w 632"/>
              <a:gd name="T99" fmla="*/ 2147483647 h 632"/>
              <a:gd name="T100" fmla="*/ 2147483647 w 632"/>
              <a:gd name="T101" fmla="*/ 2147483647 h 632"/>
              <a:gd name="T102" fmla="*/ 2147483647 w 632"/>
              <a:gd name="T103" fmla="*/ 2147483647 h 632"/>
              <a:gd name="T104" fmla="*/ 2147483647 w 632"/>
              <a:gd name="T105" fmla="*/ 2147483647 h 632"/>
              <a:gd name="T106" fmla="*/ 2147483647 w 632"/>
              <a:gd name="T107" fmla="*/ 2147483647 h 632"/>
              <a:gd name="T108" fmla="*/ 2147483647 w 632"/>
              <a:gd name="T109" fmla="*/ 2147483647 h 632"/>
              <a:gd name="T110" fmla="*/ 2147483647 w 632"/>
              <a:gd name="T111" fmla="*/ 2147483647 h 632"/>
              <a:gd name="T112" fmla="*/ 2147483647 w 632"/>
              <a:gd name="T113" fmla="*/ 2147483647 h 632"/>
              <a:gd name="T114" fmla="*/ 2147483647 w 632"/>
              <a:gd name="T115" fmla="*/ 2147483647 h 632"/>
              <a:gd name="T116" fmla="*/ 2147483647 w 632"/>
              <a:gd name="T117" fmla="*/ 2147483647 h 632"/>
              <a:gd name="T118" fmla="*/ 2147483647 w 632"/>
              <a:gd name="T119" fmla="*/ 0 h 6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32"/>
              <a:gd name="T181" fmla="*/ 0 h 632"/>
              <a:gd name="T182" fmla="*/ 632 w 632"/>
              <a:gd name="T183" fmla="*/ 632 h 63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32" h="632">
                <a:moveTo>
                  <a:pt x="284" y="2"/>
                </a:moveTo>
                <a:lnTo>
                  <a:pt x="295" y="21"/>
                </a:lnTo>
                <a:lnTo>
                  <a:pt x="302" y="0"/>
                </a:lnTo>
                <a:lnTo>
                  <a:pt x="293" y="1"/>
                </a:lnTo>
                <a:lnTo>
                  <a:pt x="284" y="2"/>
                </a:lnTo>
                <a:close/>
                <a:moveTo>
                  <a:pt x="268" y="4"/>
                </a:moveTo>
                <a:lnTo>
                  <a:pt x="280" y="23"/>
                </a:lnTo>
                <a:lnTo>
                  <a:pt x="285" y="2"/>
                </a:lnTo>
                <a:lnTo>
                  <a:pt x="277" y="2"/>
                </a:lnTo>
                <a:lnTo>
                  <a:pt x="268" y="4"/>
                </a:lnTo>
                <a:close/>
                <a:moveTo>
                  <a:pt x="252" y="7"/>
                </a:moveTo>
                <a:lnTo>
                  <a:pt x="264" y="25"/>
                </a:lnTo>
                <a:lnTo>
                  <a:pt x="269" y="4"/>
                </a:lnTo>
                <a:lnTo>
                  <a:pt x="261" y="5"/>
                </a:lnTo>
                <a:lnTo>
                  <a:pt x="252" y="7"/>
                </a:lnTo>
                <a:close/>
                <a:moveTo>
                  <a:pt x="236" y="10"/>
                </a:moveTo>
                <a:lnTo>
                  <a:pt x="249" y="28"/>
                </a:lnTo>
                <a:lnTo>
                  <a:pt x="252" y="7"/>
                </a:lnTo>
                <a:lnTo>
                  <a:pt x="244" y="8"/>
                </a:lnTo>
                <a:lnTo>
                  <a:pt x="236" y="10"/>
                </a:lnTo>
                <a:close/>
                <a:moveTo>
                  <a:pt x="220" y="15"/>
                </a:moveTo>
                <a:lnTo>
                  <a:pt x="234" y="32"/>
                </a:lnTo>
                <a:lnTo>
                  <a:pt x="236" y="10"/>
                </a:lnTo>
                <a:lnTo>
                  <a:pt x="228" y="12"/>
                </a:lnTo>
                <a:lnTo>
                  <a:pt x="220" y="15"/>
                </a:lnTo>
                <a:close/>
                <a:moveTo>
                  <a:pt x="204" y="21"/>
                </a:moveTo>
                <a:lnTo>
                  <a:pt x="220" y="37"/>
                </a:lnTo>
                <a:lnTo>
                  <a:pt x="220" y="15"/>
                </a:lnTo>
                <a:lnTo>
                  <a:pt x="213" y="17"/>
                </a:lnTo>
                <a:lnTo>
                  <a:pt x="204" y="21"/>
                </a:lnTo>
                <a:close/>
                <a:moveTo>
                  <a:pt x="189" y="27"/>
                </a:moveTo>
                <a:lnTo>
                  <a:pt x="205" y="42"/>
                </a:lnTo>
                <a:lnTo>
                  <a:pt x="205" y="20"/>
                </a:lnTo>
                <a:lnTo>
                  <a:pt x="197" y="23"/>
                </a:lnTo>
                <a:lnTo>
                  <a:pt x="189" y="27"/>
                </a:lnTo>
                <a:close/>
                <a:moveTo>
                  <a:pt x="174" y="34"/>
                </a:moveTo>
                <a:lnTo>
                  <a:pt x="191" y="48"/>
                </a:lnTo>
                <a:lnTo>
                  <a:pt x="190" y="27"/>
                </a:lnTo>
                <a:lnTo>
                  <a:pt x="182" y="30"/>
                </a:lnTo>
                <a:lnTo>
                  <a:pt x="174" y="34"/>
                </a:lnTo>
                <a:close/>
                <a:moveTo>
                  <a:pt x="159" y="42"/>
                </a:moveTo>
                <a:lnTo>
                  <a:pt x="177" y="55"/>
                </a:lnTo>
                <a:lnTo>
                  <a:pt x="175" y="34"/>
                </a:lnTo>
                <a:lnTo>
                  <a:pt x="167" y="37"/>
                </a:lnTo>
                <a:lnTo>
                  <a:pt x="159" y="42"/>
                </a:lnTo>
                <a:close/>
                <a:moveTo>
                  <a:pt x="145" y="50"/>
                </a:moveTo>
                <a:lnTo>
                  <a:pt x="164" y="63"/>
                </a:lnTo>
                <a:lnTo>
                  <a:pt x="160" y="41"/>
                </a:lnTo>
                <a:lnTo>
                  <a:pt x="153" y="45"/>
                </a:lnTo>
                <a:lnTo>
                  <a:pt x="145" y="50"/>
                </a:lnTo>
                <a:close/>
                <a:moveTo>
                  <a:pt x="131" y="60"/>
                </a:moveTo>
                <a:lnTo>
                  <a:pt x="151" y="71"/>
                </a:lnTo>
                <a:lnTo>
                  <a:pt x="146" y="50"/>
                </a:lnTo>
                <a:lnTo>
                  <a:pt x="139" y="54"/>
                </a:lnTo>
                <a:lnTo>
                  <a:pt x="131" y="60"/>
                </a:lnTo>
                <a:close/>
                <a:moveTo>
                  <a:pt x="118" y="70"/>
                </a:moveTo>
                <a:lnTo>
                  <a:pt x="138" y="80"/>
                </a:lnTo>
                <a:lnTo>
                  <a:pt x="132" y="59"/>
                </a:lnTo>
                <a:lnTo>
                  <a:pt x="125" y="64"/>
                </a:lnTo>
                <a:lnTo>
                  <a:pt x="118" y="70"/>
                </a:lnTo>
                <a:close/>
                <a:moveTo>
                  <a:pt x="106" y="80"/>
                </a:moveTo>
                <a:lnTo>
                  <a:pt x="126" y="90"/>
                </a:lnTo>
                <a:lnTo>
                  <a:pt x="119" y="69"/>
                </a:lnTo>
                <a:lnTo>
                  <a:pt x="112" y="74"/>
                </a:lnTo>
                <a:lnTo>
                  <a:pt x="106" y="80"/>
                </a:lnTo>
                <a:close/>
                <a:moveTo>
                  <a:pt x="94" y="92"/>
                </a:moveTo>
                <a:lnTo>
                  <a:pt x="114" y="100"/>
                </a:lnTo>
                <a:lnTo>
                  <a:pt x="106" y="80"/>
                </a:lnTo>
                <a:lnTo>
                  <a:pt x="100" y="85"/>
                </a:lnTo>
                <a:lnTo>
                  <a:pt x="94" y="92"/>
                </a:lnTo>
                <a:close/>
                <a:moveTo>
                  <a:pt x="82" y="104"/>
                </a:moveTo>
                <a:lnTo>
                  <a:pt x="103" y="111"/>
                </a:lnTo>
                <a:lnTo>
                  <a:pt x="94" y="91"/>
                </a:lnTo>
                <a:lnTo>
                  <a:pt x="88" y="97"/>
                </a:lnTo>
                <a:lnTo>
                  <a:pt x="82" y="104"/>
                </a:lnTo>
                <a:close/>
                <a:moveTo>
                  <a:pt x="71" y="116"/>
                </a:moveTo>
                <a:lnTo>
                  <a:pt x="93" y="122"/>
                </a:lnTo>
                <a:lnTo>
                  <a:pt x="83" y="103"/>
                </a:lnTo>
                <a:lnTo>
                  <a:pt x="77" y="109"/>
                </a:lnTo>
                <a:lnTo>
                  <a:pt x="71" y="116"/>
                </a:lnTo>
                <a:close/>
                <a:moveTo>
                  <a:pt x="61" y="129"/>
                </a:moveTo>
                <a:lnTo>
                  <a:pt x="83" y="134"/>
                </a:lnTo>
                <a:lnTo>
                  <a:pt x="72" y="116"/>
                </a:lnTo>
                <a:lnTo>
                  <a:pt x="67" y="122"/>
                </a:lnTo>
                <a:lnTo>
                  <a:pt x="61" y="129"/>
                </a:lnTo>
                <a:close/>
                <a:moveTo>
                  <a:pt x="52" y="143"/>
                </a:moveTo>
                <a:lnTo>
                  <a:pt x="74" y="147"/>
                </a:lnTo>
                <a:lnTo>
                  <a:pt x="62" y="129"/>
                </a:lnTo>
                <a:lnTo>
                  <a:pt x="57" y="135"/>
                </a:lnTo>
                <a:lnTo>
                  <a:pt x="52" y="143"/>
                </a:lnTo>
                <a:close/>
                <a:moveTo>
                  <a:pt x="43" y="157"/>
                </a:moveTo>
                <a:lnTo>
                  <a:pt x="65" y="160"/>
                </a:lnTo>
                <a:lnTo>
                  <a:pt x="52" y="142"/>
                </a:lnTo>
                <a:lnTo>
                  <a:pt x="48" y="149"/>
                </a:lnTo>
                <a:lnTo>
                  <a:pt x="43" y="157"/>
                </a:lnTo>
                <a:close/>
                <a:moveTo>
                  <a:pt x="35" y="171"/>
                </a:moveTo>
                <a:lnTo>
                  <a:pt x="58" y="173"/>
                </a:lnTo>
                <a:lnTo>
                  <a:pt x="44" y="156"/>
                </a:lnTo>
                <a:lnTo>
                  <a:pt x="39" y="163"/>
                </a:lnTo>
                <a:lnTo>
                  <a:pt x="35" y="171"/>
                </a:lnTo>
                <a:close/>
                <a:moveTo>
                  <a:pt x="28" y="186"/>
                </a:moveTo>
                <a:lnTo>
                  <a:pt x="50" y="187"/>
                </a:lnTo>
                <a:lnTo>
                  <a:pt x="36" y="171"/>
                </a:lnTo>
                <a:lnTo>
                  <a:pt x="32" y="178"/>
                </a:lnTo>
                <a:lnTo>
                  <a:pt x="28" y="186"/>
                </a:lnTo>
                <a:close/>
                <a:moveTo>
                  <a:pt x="22" y="201"/>
                </a:moveTo>
                <a:lnTo>
                  <a:pt x="44" y="201"/>
                </a:lnTo>
                <a:lnTo>
                  <a:pt x="28" y="186"/>
                </a:lnTo>
                <a:lnTo>
                  <a:pt x="25" y="193"/>
                </a:lnTo>
                <a:lnTo>
                  <a:pt x="22" y="201"/>
                </a:lnTo>
                <a:close/>
                <a:moveTo>
                  <a:pt x="16" y="217"/>
                </a:moveTo>
                <a:lnTo>
                  <a:pt x="38" y="215"/>
                </a:lnTo>
                <a:lnTo>
                  <a:pt x="22" y="201"/>
                </a:lnTo>
                <a:lnTo>
                  <a:pt x="19" y="208"/>
                </a:lnTo>
                <a:lnTo>
                  <a:pt x="16" y="217"/>
                </a:lnTo>
                <a:close/>
                <a:moveTo>
                  <a:pt x="11" y="233"/>
                </a:moveTo>
                <a:lnTo>
                  <a:pt x="34" y="230"/>
                </a:lnTo>
                <a:lnTo>
                  <a:pt x="16" y="216"/>
                </a:lnTo>
                <a:lnTo>
                  <a:pt x="14" y="224"/>
                </a:lnTo>
                <a:lnTo>
                  <a:pt x="11" y="233"/>
                </a:lnTo>
                <a:close/>
                <a:moveTo>
                  <a:pt x="7" y="249"/>
                </a:moveTo>
                <a:lnTo>
                  <a:pt x="29" y="245"/>
                </a:lnTo>
                <a:lnTo>
                  <a:pt x="11" y="232"/>
                </a:lnTo>
                <a:lnTo>
                  <a:pt x="9" y="240"/>
                </a:lnTo>
                <a:lnTo>
                  <a:pt x="7" y="249"/>
                </a:lnTo>
                <a:close/>
                <a:moveTo>
                  <a:pt x="4" y="265"/>
                </a:moveTo>
                <a:lnTo>
                  <a:pt x="26" y="260"/>
                </a:lnTo>
                <a:lnTo>
                  <a:pt x="8" y="248"/>
                </a:lnTo>
                <a:lnTo>
                  <a:pt x="6" y="256"/>
                </a:lnTo>
                <a:lnTo>
                  <a:pt x="4" y="265"/>
                </a:lnTo>
                <a:close/>
                <a:moveTo>
                  <a:pt x="2" y="282"/>
                </a:moveTo>
                <a:lnTo>
                  <a:pt x="24" y="275"/>
                </a:lnTo>
                <a:lnTo>
                  <a:pt x="4" y="264"/>
                </a:lnTo>
                <a:lnTo>
                  <a:pt x="3" y="273"/>
                </a:lnTo>
                <a:lnTo>
                  <a:pt x="2" y="282"/>
                </a:lnTo>
                <a:close/>
                <a:moveTo>
                  <a:pt x="1" y="298"/>
                </a:moveTo>
                <a:lnTo>
                  <a:pt x="22" y="291"/>
                </a:lnTo>
                <a:lnTo>
                  <a:pt x="2" y="281"/>
                </a:lnTo>
                <a:lnTo>
                  <a:pt x="1" y="289"/>
                </a:lnTo>
                <a:lnTo>
                  <a:pt x="1" y="298"/>
                </a:lnTo>
                <a:close/>
                <a:moveTo>
                  <a:pt x="0" y="315"/>
                </a:moveTo>
                <a:lnTo>
                  <a:pt x="21" y="306"/>
                </a:lnTo>
                <a:lnTo>
                  <a:pt x="1" y="297"/>
                </a:lnTo>
                <a:lnTo>
                  <a:pt x="0" y="306"/>
                </a:lnTo>
                <a:lnTo>
                  <a:pt x="0" y="315"/>
                </a:lnTo>
                <a:close/>
                <a:moveTo>
                  <a:pt x="0" y="331"/>
                </a:moveTo>
                <a:lnTo>
                  <a:pt x="21" y="321"/>
                </a:lnTo>
                <a:lnTo>
                  <a:pt x="0" y="314"/>
                </a:lnTo>
                <a:lnTo>
                  <a:pt x="0" y="322"/>
                </a:lnTo>
                <a:lnTo>
                  <a:pt x="0" y="331"/>
                </a:lnTo>
                <a:close/>
                <a:moveTo>
                  <a:pt x="2" y="348"/>
                </a:moveTo>
                <a:lnTo>
                  <a:pt x="21" y="337"/>
                </a:lnTo>
                <a:lnTo>
                  <a:pt x="0" y="330"/>
                </a:lnTo>
                <a:lnTo>
                  <a:pt x="1" y="339"/>
                </a:lnTo>
                <a:lnTo>
                  <a:pt x="2" y="348"/>
                </a:lnTo>
                <a:close/>
                <a:moveTo>
                  <a:pt x="4" y="364"/>
                </a:moveTo>
                <a:lnTo>
                  <a:pt x="23" y="352"/>
                </a:lnTo>
                <a:lnTo>
                  <a:pt x="2" y="347"/>
                </a:lnTo>
                <a:lnTo>
                  <a:pt x="2" y="355"/>
                </a:lnTo>
                <a:lnTo>
                  <a:pt x="4" y="364"/>
                </a:lnTo>
                <a:close/>
                <a:moveTo>
                  <a:pt x="7" y="380"/>
                </a:moveTo>
                <a:lnTo>
                  <a:pt x="25" y="368"/>
                </a:lnTo>
                <a:lnTo>
                  <a:pt x="4" y="363"/>
                </a:lnTo>
                <a:lnTo>
                  <a:pt x="5" y="371"/>
                </a:lnTo>
                <a:lnTo>
                  <a:pt x="7" y="380"/>
                </a:lnTo>
                <a:close/>
                <a:moveTo>
                  <a:pt x="10" y="396"/>
                </a:moveTo>
                <a:lnTo>
                  <a:pt x="28" y="383"/>
                </a:lnTo>
                <a:lnTo>
                  <a:pt x="7" y="380"/>
                </a:lnTo>
                <a:lnTo>
                  <a:pt x="8" y="388"/>
                </a:lnTo>
                <a:lnTo>
                  <a:pt x="10" y="396"/>
                </a:lnTo>
                <a:close/>
                <a:moveTo>
                  <a:pt x="15" y="412"/>
                </a:moveTo>
                <a:lnTo>
                  <a:pt x="32" y="398"/>
                </a:lnTo>
                <a:lnTo>
                  <a:pt x="10" y="396"/>
                </a:lnTo>
                <a:lnTo>
                  <a:pt x="12" y="404"/>
                </a:lnTo>
                <a:lnTo>
                  <a:pt x="15" y="412"/>
                </a:lnTo>
                <a:close/>
                <a:moveTo>
                  <a:pt x="21" y="428"/>
                </a:moveTo>
                <a:lnTo>
                  <a:pt x="37" y="412"/>
                </a:lnTo>
                <a:lnTo>
                  <a:pt x="15" y="411"/>
                </a:lnTo>
                <a:lnTo>
                  <a:pt x="17" y="419"/>
                </a:lnTo>
                <a:lnTo>
                  <a:pt x="21" y="428"/>
                </a:lnTo>
                <a:close/>
                <a:moveTo>
                  <a:pt x="27" y="443"/>
                </a:moveTo>
                <a:lnTo>
                  <a:pt x="42" y="427"/>
                </a:lnTo>
                <a:lnTo>
                  <a:pt x="20" y="427"/>
                </a:lnTo>
                <a:lnTo>
                  <a:pt x="23" y="435"/>
                </a:lnTo>
                <a:lnTo>
                  <a:pt x="27" y="443"/>
                </a:lnTo>
                <a:close/>
                <a:moveTo>
                  <a:pt x="34" y="458"/>
                </a:moveTo>
                <a:lnTo>
                  <a:pt x="48" y="441"/>
                </a:lnTo>
                <a:lnTo>
                  <a:pt x="27" y="442"/>
                </a:lnTo>
                <a:lnTo>
                  <a:pt x="30" y="450"/>
                </a:lnTo>
                <a:lnTo>
                  <a:pt x="34" y="458"/>
                </a:lnTo>
                <a:close/>
                <a:moveTo>
                  <a:pt x="42" y="473"/>
                </a:moveTo>
                <a:lnTo>
                  <a:pt x="55" y="455"/>
                </a:lnTo>
                <a:lnTo>
                  <a:pt x="34" y="457"/>
                </a:lnTo>
                <a:lnTo>
                  <a:pt x="37" y="465"/>
                </a:lnTo>
                <a:lnTo>
                  <a:pt x="42" y="473"/>
                </a:lnTo>
                <a:close/>
                <a:moveTo>
                  <a:pt x="50" y="487"/>
                </a:moveTo>
                <a:lnTo>
                  <a:pt x="63" y="468"/>
                </a:lnTo>
                <a:lnTo>
                  <a:pt x="41" y="472"/>
                </a:lnTo>
                <a:lnTo>
                  <a:pt x="45" y="479"/>
                </a:lnTo>
                <a:lnTo>
                  <a:pt x="50" y="487"/>
                </a:lnTo>
                <a:close/>
                <a:moveTo>
                  <a:pt x="60" y="501"/>
                </a:moveTo>
                <a:lnTo>
                  <a:pt x="71" y="481"/>
                </a:lnTo>
                <a:lnTo>
                  <a:pt x="50" y="486"/>
                </a:lnTo>
                <a:lnTo>
                  <a:pt x="54" y="493"/>
                </a:lnTo>
                <a:lnTo>
                  <a:pt x="60" y="501"/>
                </a:lnTo>
                <a:close/>
                <a:moveTo>
                  <a:pt x="70" y="514"/>
                </a:moveTo>
                <a:lnTo>
                  <a:pt x="80" y="494"/>
                </a:lnTo>
                <a:lnTo>
                  <a:pt x="59" y="500"/>
                </a:lnTo>
                <a:lnTo>
                  <a:pt x="64" y="507"/>
                </a:lnTo>
                <a:lnTo>
                  <a:pt x="70" y="514"/>
                </a:lnTo>
                <a:close/>
                <a:moveTo>
                  <a:pt x="80" y="526"/>
                </a:moveTo>
                <a:lnTo>
                  <a:pt x="90" y="506"/>
                </a:lnTo>
                <a:lnTo>
                  <a:pt x="69" y="513"/>
                </a:lnTo>
                <a:lnTo>
                  <a:pt x="74" y="520"/>
                </a:lnTo>
                <a:lnTo>
                  <a:pt x="80" y="526"/>
                </a:lnTo>
                <a:close/>
                <a:moveTo>
                  <a:pt x="92" y="538"/>
                </a:moveTo>
                <a:lnTo>
                  <a:pt x="100" y="518"/>
                </a:lnTo>
                <a:lnTo>
                  <a:pt x="80" y="526"/>
                </a:lnTo>
                <a:lnTo>
                  <a:pt x="85" y="532"/>
                </a:lnTo>
                <a:lnTo>
                  <a:pt x="92" y="538"/>
                </a:lnTo>
                <a:close/>
                <a:moveTo>
                  <a:pt x="104" y="550"/>
                </a:moveTo>
                <a:lnTo>
                  <a:pt x="111" y="529"/>
                </a:lnTo>
                <a:lnTo>
                  <a:pt x="91" y="538"/>
                </a:lnTo>
                <a:lnTo>
                  <a:pt x="97" y="544"/>
                </a:lnTo>
                <a:lnTo>
                  <a:pt x="104" y="550"/>
                </a:lnTo>
                <a:close/>
                <a:moveTo>
                  <a:pt x="116" y="561"/>
                </a:moveTo>
                <a:lnTo>
                  <a:pt x="122" y="539"/>
                </a:lnTo>
                <a:lnTo>
                  <a:pt x="103" y="549"/>
                </a:lnTo>
                <a:lnTo>
                  <a:pt x="109" y="555"/>
                </a:lnTo>
                <a:lnTo>
                  <a:pt x="116" y="561"/>
                </a:lnTo>
                <a:close/>
                <a:moveTo>
                  <a:pt x="129" y="571"/>
                </a:moveTo>
                <a:lnTo>
                  <a:pt x="134" y="549"/>
                </a:lnTo>
                <a:lnTo>
                  <a:pt x="116" y="560"/>
                </a:lnTo>
                <a:lnTo>
                  <a:pt x="122" y="565"/>
                </a:lnTo>
                <a:lnTo>
                  <a:pt x="129" y="571"/>
                </a:lnTo>
                <a:close/>
                <a:moveTo>
                  <a:pt x="143" y="580"/>
                </a:moveTo>
                <a:lnTo>
                  <a:pt x="147" y="558"/>
                </a:lnTo>
                <a:lnTo>
                  <a:pt x="129" y="570"/>
                </a:lnTo>
                <a:lnTo>
                  <a:pt x="135" y="575"/>
                </a:lnTo>
                <a:lnTo>
                  <a:pt x="143" y="580"/>
                </a:lnTo>
                <a:close/>
                <a:moveTo>
                  <a:pt x="157" y="589"/>
                </a:moveTo>
                <a:lnTo>
                  <a:pt x="160" y="567"/>
                </a:lnTo>
                <a:lnTo>
                  <a:pt x="142" y="580"/>
                </a:lnTo>
                <a:lnTo>
                  <a:pt x="149" y="584"/>
                </a:lnTo>
                <a:lnTo>
                  <a:pt x="157" y="589"/>
                </a:lnTo>
                <a:close/>
                <a:moveTo>
                  <a:pt x="171" y="597"/>
                </a:moveTo>
                <a:lnTo>
                  <a:pt x="173" y="574"/>
                </a:lnTo>
                <a:lnTo>
                  <a:pt x="156" y="588"/>
                </a:lnTo>
                <a:lnTo>
                  <a:pt x="163" y="593"/>
                </a:lnTo>
                <a:lnTo>
                  <a:pt x="171" y="597"/>
                </a:lnTo>
                <a:close/>
                <a:moveTo>
                  <a:pt x="186" y="604"/>
                </a:moveTo>
                <a:lnTo>
                  <a:pt x="187" y="581"/>
                </a:lnTo>
                <a:lnTo>
                  <a:pt x="171" y="596"/>
                </a:lnTo>
                <a:lnTo>
                  <a:pt x="178" y="600"/>
                </a:lnTo>
                <a:lnTo>
                  <a:pt x="186" y="604"/>
                </a:lnTo>
                <a:close/>
                <a:moveTo>
                  <a:pt x="201" y="610"/>
                </a:moveTo>
                <a:lnTo>
                  <a:pt x="201" y="588"/>
                </a:lnTo>
                <a:lnTo>
                  <a:pt x="186" y="604"/>
                </a:lnTo>
                <a:lnTo>
                  <a:pt x="193" y="607"/>
                </a:lnTo>
                <a:lnTo>
                  <a:pt x="201" y="610"/>
                </a:lnTo>
                <a:close/>
                <a:moveTo>
                  <a:pt x="217" y="616"/>
                </a:moveTo>
                <a:lnTo>
                  <a:pt x="215" y="594"/>
                </a:lnTo>
                <a:lnTo>
                  <a:pt x="201" y="610"/>
                </a:lnTo>
                <a:lnTo>
                  <a:pt x="208" y="613"/>
                </a:lnTo>
                <a:lnTo>
                  <a:pt x="217" y="616"/>
                </a:lnTo>
                <a:close/>
                <a:moveTo>
                  <a:pt x="233" y="621"/>
                </a:moveTo>
                <a:lnTo>
                  <a:pt x="230" y="598"/>
                </a:lnTo>
                <a:lnTo>
                  <a:pt x="216" y="616"/>
                </a:lnTo>
                <a:lnTo>
                  <a:pt x="224" y="618"/>
                </a:lnTo>
                <a:lnTo>
                  <a:pt x="233" y="621"/>
                </a:lnTo>
                <a:close/>
                <a:moveTo>
                  <a:pt x="249" y="625"/>
                </a:moveTo>
                <a:lnTo>
                  <a:pt x="245" y="603"/>
                </a:lnTo>
                <a:lnTo>
                  <a:pt x="232" y="620"/>
                </a:lnTo>
                <a:lnTo>
                  <a:pt x="240" y="623"/>
                </a:lnTo>
                <a:lnTo>
                  <a:pt x="249" y="625"/>
                </a:lnTo>
                <a:close/>
                <a:moveTo>
                  <a:pt x="265" y="628"/>
                </a:moveTo>
                <a:lnTo>
                  <a:pt x="260" y="606"/>
                </a:lnTo>
                <a:lnTo>
                  <a:pt x="248" y="624"/>
                </a:lnTo>
                <a:lnTo>
                  <a:pt x="256" y="626"/>
                </a:lnTo>
                <a:lnTo>
                  <a:pt x="265" y="628"/>
                </a:lnTo>
                <a:close/>
                <a:moveTo>
                  <a:pt x="282" y="630"/>
                </a:moveTo>
                <a:lnTo>
                  <a:pt x="275" y="608"/>
                </a:lnTo>
                <a:lnTo>
                  <a:pt x="264" y="628"/>
                </a:lnTo>
                <a:lnTo>
                  <a:pt x="273" y="629"/>
                </a:lnTo>
                <a:lnTo>
                  <a:pt x="282" y="630"/>
                </a:lnTo>
                <a:close/>
                <a:moveTo>
                  <a:pt x="298" y="631"/>
                </a:moveTo>
                <a:lnTo>
                  <a:pt x="291" y="610"/>
                </a:lnTo>
                <a:lnTo>
                  <a:pt x="281" y="630"/>
                </a:lnTo>
                <a:lnTo>
                  <a:pt x="289" y="631"/>
                </a:lnTo>
                <a:lnTo>
                  <a:pt x="298" y="631"/>
                </a:lnTo>
                <a:close/>
                <a:moveTo>
                  <a:pt x="315" y="632"/>
                </a:moveTo>
                <a:lnTo>
                  <a:pt x="306" y="611"/>
                </a:lnTo>
                <a:lnTo>
                  <a:pt x="297" y="631"/>
                </a:lnTo>
                <a:lnTo>
                  <a:pt x="306" y="632"/>
                </a:lnTo>
                <a:lnTo>
                  <a:pt x="315" y="632"/>
                </a:lnTo>
                <a:close/>
                <a:moveTo>
                  <a:pt x="331" y="632"/>
                </a:moveTo>
                <a:lnTo>
                  <a:pt x="321" y="611"/>
                </a:lnTo>
                <a:lnTo>
                  <a:pt x="314" y="632"/>
                </a:lnTo>
                <a:lnTo>
                  <a:pt x="322" y="632"/>
                </a:lnTo>
                <a:lnTo>
                  <a:pt x="331" y="632"/>
                </a:lnTo>
                <a:close/>
                <a:moveTo>
                  <a:pt x="348" y="630"/>
                </a:moveTo>
                <a:lnTo>
                  <a:pt x="337" y="611"/>
                </a:lnTo>
                <a:lnTo>
                  <a:pt x="330" y="631"/>
                </a:lnTo>
                <a:lnTo>
                  <a:pt x="339" y="631"/>
                </a:lnTo>
                <a:lnTo>
                  <a:pt x="348" y="630"/>
                </a:lnTo>
                <a:close/>
                <a:moveTo>
                  <a:pt x="364" y="628"/>
                </a:moveTo>
                <a:lnTo>
                  <a:pt x="352" y="609"/>
                </a:lnTo>
                <a:lnTo>
                  <a:pt x="347" y="630"/>
                </a:lnTo>
                <a:lnTo>
                  <a:pt x="355" y="630"/>
                </a:lnTo>
                <a:lnTo>
                  <a:pt x="364" y="628"/>
                </a:lnTo>
                <a:close/>
                <a:moveTo>
                  <a:pt x="380" y="625"/>
                </a:moveTo>
                <a:lnTo>
                  <a:pt x="368" y="607"/>
                </a:lnTo>
                <a:lnTo>
                  <a:pt x="363" y="628"/>
                </a:lnTo>
                <a:lnTo>
                  <a:pt x="371" y="627"/>
                </a:lnTo>
                <a:lnTo>
                  <a:pt x="380" y="625"/>
                </a:lnTo>
                <a:close/>
                <a:moveTo>
                  <a:pt x="396" y="622"/>
                </a:moveTo>
                <a:lnTo>
                  <a:pt x="383" y="604"/>
                </a:lnTo>
                <a:lnTo>
                  <a:pt x="380" y="625"/>
                </a:lnTo>
                <a:lnTo>
                  <a:pt x="388" y="624"/>
                </a:lnTo>
                <a:lnTo>
                  <a:pt x="396" y="622"/>
                </a:lnTo>
                <a:close/>
                <a:moveTo>
                  <a:pt x="412" y="617"/>
                </a:moveTo>
                <a:lnTo>
                  <a:pt x="398" y="600"/>
                </a:lnTo>
                <a:lnTo>
                  <a:pt x="396" y="622"/>
                </a:lnTo>
                <a:lnTo>
                  <a:pt x="404" y="620"/>
                </a:lnTo>
                <a:lnTo>
                  <a:pt x="412" y="617"/>
                </a:lnTo>
                <a:close/>
                <a:moveTo>
                  <a:pt x="428" y="611"/>
                </a:moveTo>
                <a:lnTo>
                  <a:pt x="412" y="595"/>
                </a:lnTo>
                <a:lnTo>
                  <a:pt x="411" y="617"/>
                </a:lnTo>
                <a:lnTo>
                  <a:pt x="419" y="615"/>
                </a:lnTo>
                <a:lnTo>
                  <a:pt x="428" y="611"/>
                </a:lnTo>
                <a:close/>
                <a:moveTo>
                  <a:pt x="443" y="605"/>
                </a:moveTo>
                <a:lnTo>
                  <a:pt x="427" y="590"/>
                </a:lnTo>
                <a:lnTo>
                  <a:pt x="427" y="612"/>
                </a:lnTo>
                <a:lnTo>
                  <a:pt x="435" y="609"/>
                </a:lnTo>
                <a:lnTo>
                  <a:pt x="443" y="605"/>
                </a:lnTo>
                <a:close/>
                <a:moveTo>
                  <a:pt x="458" y="598"/>
                </a:moveTo>
                <a:lnTo>
                  <a:pt x="441" y="583"/>
                </a:lnTo>
                <a:lnTo>
                  <a:pt x="442" y="605"/>
                </a:lnTo>
                <a:lnTo>
                  <a:pt x="450" y="602"/>
                </a:lnTo>
                <a:lnTo>
                  <a:pt x="458" y="598"/>
                </a:lnTo>
                <a:close/>
                <a:moveTo>
                  <a:pt x="473" y="590"/>
                </a:moveTo>
                <a:lnTo>
                  <a:pt x="455" y="577"/>
                </a:lnTo>
                <a:lnTo>
                  <a:pt x="457" y="598"/>
                </a:lnTo>
                <a:lnTo>
                  <a:pt x="465" y="595"/>
                </a:lnTo>
                <a:lnTo>
                  <a:pt x="473" y="590"/>
                </a:lnTo>
                <a:close/>
                <a:moveTo>
                  <a:pt x="487" y="582"/>
                </a:moveTo>
                <a:lnTo>
                  <a:pt x="468" y="569"/>
                </a:lnTo>
                <a:lnTo>
                  <a:pt x="472" y="591"/>
                </a:lnTo>
                <a:lnTo>
                  <a:pt x="479" y="587"/>
                </a:lnTo>
                <a:lnTo>
                  <a:pt x="487" y="582"/>
                </a:lnTo>
                <a:close/>
                <a:moveTo>
                  <a:pt x="501" y="572"/>
                </a:moveTo>
                <a:lnTo>
                  <a:pt x="481" y="561"/>
                </a:lnTo>
                <a:lnTo>
                  <a:pt x="486" y="582"/>
                </a:lnTo>
                <a:lnTo>
                  <a:pt x="493" y="578"/>
                </a:lnTo>
                <a:lnTo>
                  <a:pt x="501" y="572"/>
                </a:lnTo>
                <a:close/>
                <a:moveTo>
                  <a:pt x="514" y="562"/>
                </a:moveTo>
                <a:lnTo>
                  <a:pt x="494" y="552"/>
                </a:lnTo>
                <a:lnTo>
                  <a:pt x="500" y="573"/>
                </a:lnTo>
                <a:lnTo>
                  <a:pt x="507" y="568"/>
                </a:lnTo>
                <a:lnTo>
                  <a:pt x="514" y="562"/>
                </a:lnTo>
                <a:close/>
                <a:moveTo>
                  <a:pt x="526" y="552"/>
                </a:moveTo>
                <a:lnTo>
                  <a:pt x="506" y="542"/>
                </a:lnTo>
                <a:lnTo>
                  <a:pt x="513" y="563"/>
                </a:lnTo>
                <a:lnTo>
                  <a:pt x="520" y="558"/>
                </a:lnTo>
                <a:lnTo>
                  <a:pt x="526" y="552"/>
                </a:lnTo>
                <a:close/>
                <a:moveTo>
                  <a:pt x="538" y="540"/>
                </a:moveTo>
                <a:lnTo>
                  <a:pt x="518" y="532"/>
                </a:lnTo>
                <a:lnTo>
                  <a:pt x="526" y="552"/>
                </a:lnTo>
                <a:lnTo>
                  <a:pt x="532" y="547"/>
                </a:lnTo>
                <a:lnTo>
                  <a:pt x="538" y="540"/>
                </a:lnTo>
                <a:close/>
                <a:moveTo>
                  <a:pt x="550" y="528"/>
                </a:moveTo>
                <a:lnTo>
                  <a:pt x="529" y="521"/>
                </a:lnTo>
                <a:lnTo>
                  <a:pt x="538" y="541"/>
                </a:lnTo>
                <a:lnTo>
                  <a:pt x="544" y="535"/>
                </a:lnTo>
                <a:lnTo>
                  <a:pt x="550" y="528"/>
                </a:lnTo>
                <a:close/>
                <a:moveTo>
                  <a:pt x="561" y="516"/>
                </a:moveTo>
                <a:lnTo>
                  <a:pt x="539" y="509"/>
                </a:lnTo>
                <a:lnTo>
                  <a:pt x="549" y="529"/>
                </a:lnTo>
                <a:lnTo>
                  <a:pt x="555" y="523"/>
                </a:lnTo>
                <a:lnTo>
                  <a:pt x="561" y="516"/>
                </a:lnTo>
                <a:close/>
                <a:moveTo>
                  <a:pt x="571" y="503"/>
                </a:moveTo>
                <a:lnTo>
                  <a:pt x="549" y="498"/>
                </a:lnTo>
                <a:lnTo>
                  <a:pt x="560" y="516"/>
                </a:lnTo>
                <a:lnTo>
                  <a:pt x="565" y="510"/>
                </a:lnTo>
                <a:lnTo>
                  <a:pt x="571" y="503"/>
                </a:lnTo>
                <a:close/>
                <a:moveTo>
                  <a:pt x="580" y="489"/>
                </a:moveTo>
                <a:lnTo>
                  <a:pt x="558" y="485"/>
                </a:lnTo>
                <a:lnTo>
                  <a:pt x="570" y="503"/>
                </a:lnTo>
                <a:lnTo>
                  <a:pt x="575" y="497"/>
                </a:lnTo>
                <a:lnTo>
                  <a:pt x="580" y="489"/>
                </a:lnTo>
                <a:close/>
                <a:moveTo>
                  <a:pt x="589" y="475"/>
                </a:moveTo>
                <a:lnTo>
                  <a:pt x="567" y="472"/>
                </a:lnTo>
                <a:lnTo>
                  <a:pt x="580" y="490"/>
                </a:lnTo>
                <a:lnTo>
                  <a:pt x="584" y="483"/>
                </a:lnTo>
                <a:lnTo>
                  <a:pt x="589" y="475"/>
                </a:lnTo>
                <a:close/>
                <a:moveTo>
                  <a:pt x="597" y="461"/>
                </a:moveTo>
                <a:lnTo>
                  <a:pt x="574" y="459"/>
                </a:lnTo>
                <a:lnTo>
                  <a:pt x="588" y="476"/>
                </a:lnTo>
                <a:lnTo>
                  <a:pt x="593" y="469"/>
                </a:lnTo>
                <a:lnTo>
                  <a:pt x="597" y="461"/>
                </a:lnTo>
                <a:close/>
                <a:moveTo>
                  <a:pt x="604" y="446"/>
                </a:moveTo>
                <a:lnTo>
                  <a:pt x="581" y="445"/>
                </a:lnTo>
                <a:lnTo>
                  <a:pt x="596" y="461"/>
                </a:lnTo>
                <a:lnTo>
                  <a:pt x="600" y="454"/>
                </a:lnTo>
                <a:lnTo>
                  <a:pt x="604" y="446"/>
                </a:lnTo>
                <a:close/>
                <a:moveTo>
                  <a:pt x="610" y="430"/>
                </a:moveTo>
                <a:lnTo>
                  <a:pt x="588" y="431"/>
                </a:lnTo>
                <a:lnTo>
                  <a:pt x="604" y="446"/>
                </a:lnTo>
                <a:lnTo>
                  <a:pt x="607" y="439"/>
                </a:lnTo>
                <a:lnTo>
                  <a:pt x="610" y="430"/>
                </a:lnTo>
                <a:close/>
                <a:moveTo>
                  <a:pt x="616" y="415"/>
                </a:moveTo>
                <a:lnTo>
                  <a:pt x="594" y="417"/>
                </a:lnTo>
                <a:lnTo>
                  <a:pt x="610" y="431"/>
                </a:lnTo>
                <a:lnTo>
                  <a:pt x="613" y="424"/>
                </a:lnTo>
                <a:lnTo>
                  <a:pt x="616" y="415"/>
                </a:lnTo>
                <a:close/>
                <a:moveTo>
                  <a:pt x="621" y="399"/>
                </a:moveTo>
                <a:lnTo>
                  <a:pt x="598" y="402"/>
                </a:lnTo>
                <a:lnTo>
                  <a:pt x="616" y="416"/>
                </a:lnTo>
                <a:lnTo>
                  <a:pt x="618" y="408"/>
                </a:lnTo>
                <a:lnTo>
                  <a:pt x="621" y="399"/>
                </a:lnTo>
                <a:close/>
                <a:moveTo>
                  <a:pt x="625" y="383"/>
                </a:moveTo>
                <a:lnTo>
                  <a:pt x="603" y="387"/>
                </a:lnTo>
                <a:lnTo>
                  <a:pt x="620" y="400"/>
                </a:lnTo>
                <a:lnTo>
                  <a:pt x="623" y="392"/>
                </a:lnTo>
                <a:lnTo>
                  <a:pt x="625" y="383"/>
                </a:lnTo>
                <a:close/>
                <a:moveTo>
                  <a:pt x="628" y="367"/>
                </a:moveTo>
                <a:lnTo>
                  <a:pt x="606" y="372"/>
                </a:lnTo>
                <a:lnTo>
                  <a:pt x="624" y="384"/>
                </a:lnTo>
                <a:lnTo>
                  <a:pt x="626" y="376"/>
                </a:lnTo>
                <a:lnTo>
                  <a:pt x="628" y="367"/>
                </a:lnTo>
                <a:close/>
                <a:moveTo>
                  <a:pt x="630" y="350"/>
                </a:moveTo>
                <a:lnTo>
                  <a:pt x="608" y="357"/>
                </a:lnTo>
                <a:lnTo>
                  <a:pt x="628" y="367"/>
                </a:lnTo>
                <a:lnTo>
                  <a:pt x="629" y="359"/>
                </a:lnTo>
                <a:lnTo>
                  <a:pt x="630" y="350"/>
                </a:lnTo>
                <a:close/>
                <a:moveTo>
                  <a:pt x="631" y="334"/>
                </a:moveTo>
                <a:lnTo>
                  <a:pt x="610" y="341"/>
                </a:lnTo>
                <a:lnTo>
                  <a:pt x="630" y="351"/>
                </a:lnTo>
                <a:lnTo>
                  <a:pt x="631" y="343"/>
                </a:lnTo>
                <a:lnTo>
                  <a:pt x="631" y="334"/>
                </a:lnTo>
                <a:close/>
                <a:moveTo>
                  <a:pt x="632" y="317"/>
                </a:moveTo>
                <a:lnTo>
                  <a:pt x="611" y="326"/>
                </a:lnTo>
                <a:lnTo>
                  <a:pt x="631" y="335"/>
                </a:lnTo>
                <a:lnTo>
                  <a:pt x="632" y="326"/>
                </a:lnTo>
                <a:lnTo>
                  <a:pt x="632" y="317"/>
                </a:lnTo>
                <a:close/>
                <a:moveTo>
                  <a:pt x="632" y="301"/>
                </a:moveTo>
                <a:lnTo>
                  <a:pt x="611" y="311"/>
                </a:lnTo>
                <a:lnTo>
                  <a:pt x="632" y="318"/>
                </a:lnTo>
                <a:lnTo>
                  <a:pt x="632" y="310"/>
                </a:lnTo>
                <a:lnTo>
                  <a:pt x="632" y="301"/>
                </a:lnTo>
                <a:close/>
                <a:moveTo>
                  <a:pt x="630" y="284"/>
                </a:moveTo>
                <a:lnTo>
                  <a:pt x="611" y="295"/>
                </a:lnTo>
                <a:lnTo>
                  <a:pt x="631" y="302"/>
                </a:lnTo>
                <a:lnTo>
                  <a:pt x="631" y="293"/>
                </a:lnTo>
                <a:lnTo>
                  <a:pt x="630" y="284"/>
                </a:lnTo>
                <a:close/>
                <a:moveTo>
                  <a:pt x="628" y="268"/>
                </a:moveTo>
                <a:lnTo>
                  <a:pt x="609" y="280"/>
                </a:lnTo>
                <a:lnTo>
                  <a:pt x="630" y="285"/>
                </a:lnTo>
                <a:lnTo>
                  <a:pt x="630" y="277"/>
                </a:lnTo>
                <a:lnTo>
                  <a:pt x="628" y="268"/>
                </a:lnTo>
                <a:close/>
                <a:moveTo>
                  <a:pt x="625" y="252"/>
                </a:moveTo>
                <a:lnTo>
                  <a:pt x="607" y="264"/>
                </a:lnTo>
                <a:lnTo>
                  <a:pt x="628" y="269"/>
                </a:lnTo>
                <a:lnTo>
                  <a:pt x="627" y="261"/>
                </a:lnTo>
                <a:lnTo>
                  <a:pt x="625" y="252"/>
                </a:lnTo>
                <a:close/>
                <a:moveTo>
                  <a:pt x="622" y="236"/>
                </a:moveTo>
                <a:lnTo>
                  <a:pt x="604" y="249"/>
                </a:lnTo>
                <a:lnTo>
                  <a:pt x="625" y="252"/>
                </a:lnTo>
                <a:lnTo>
                  <a:pt x="624" y="244"/>
                </a:lnTo>
                <a:lnTo>
                  <a:pt x="622" y="236"/>
                </a:lnTo>
                <a:close/>
                <a:moveTo>
                  <a:pt x="617" y="220"/>
                </a:moveTo>
                <a:lnTo>
                  <a:pt x="600" y="234"/>
                </a:lnTo>
                <a:lnTo>
                  <a:pt x="622" y="236"/>
                </a:lnTo>
                <a:lnTo>
                  <a:pt x="620" y="228"/>
                </a:lnTo>
                <a:lnTo>
                  <a:pt x="617" y="220"/>
                </a:lnTo>
                <a:close/>
                <a:moveTo>
                  <a:pt x="611" y="204"/>
                </a:moveTo>
                <a:lnTo>
                  <a:pt x="595" y="220"/>
                </a:lnTo>
                <a:lnTo>
                  <a:pt x="617" y="220"/>
                </a:lnTo>
                <a:lnTo>
                  <a:pt x="615" y="213"/>
                </a:lnTo>
                <a:lnTo>
                  <a:pt x="611" y="204"/>
                </a:lnTo>
                <a:close/>
                <a:moveTo>
                  <a:pt x="605" y="189"/>
                </a:moveTo>
                <a:lnTo>
                  <a:pt x="590" y="205"/>
                </a:lnTo>
                <a:lnTo>
                  <a:pt x="612" y="205"/>
                </a:lnTo>
                <a:lnTo>
                  <a:pt x="609" y="197"/>
                </a:lnTo>
                <a:lnTo>
                  <a:pt x="605" y="189"/>
                </a:lnTo>
                <a:close/>
                <a:moveTo>
                  <a:pt x="598" y="174"/>
                </a:moveTo>
                <a:lnTo>
                  <a:pt x="583" y="191"/>
                </a:lnTo>
                <a:lnTo>
                  <a:pt x="605" y="190"/>
                </a:lnTo>
                <a:lnTo>
                  <a:pt x="602" y="182"/>
                </a:lnTo>
                <a:lnTo>
                  <a:pt x="598" y="174"/>
                </a:lnTo>
                <a:close/>
                <a:moveTo>
                  <a:pt x="590" y="159"/>
                </a:moveTo>
                <a:lnTo>
                  <a:pt x="577" y="177"/>
                </a:lnTo>
                <a:lnTo>
                  <a:pt x="598" y="175"/>
                </a:lnTo>
                <a:lnTo>
                  <a:pt x="595" y="167"/>
                </a:lnTo>
                <a:lnTo>
                  <a:pt x="590" y="159"/>
                </a:lnTo>
                <a:close/>
                <a:moveTo>
                  <a:pt x="582" y="145"/>
                </a:moveTo>
                <a:lnTo>
                  <a:pt x="569" y="164"/>
                </a:lnTo>
                <a:lnTo>
                  <a:pt x="591" y="160"/>
                </a:lnTo>
                <a:lnTo>
                  <a:pt x="587" y="153"/>
                </a:lnTo>
                <a:lnTo>
                  <a:pt x="582" y="145"/>
                </a:lnTo>
                <a:close/>
                <a:moveTo>
                  <a:pt x="572" y="131"/>
                </a:moveTo>
                <a:lnTo>
                  <a:pt x="561" y="151"/>
                </a:lnTo>
                <a:lnTo>
                  <a:pt x="582" y="146"/>
                </a:lnTo>
                <a:lnTo>
                  <a:pt x="578" y="139"/>
                </a:lnTo>
                <a:lnTo>
                  <a:pt x="572" y="131"/>
                </a:lnTo>
                <a:close/>
                <a:moveTo>
                  <a:pt x="562" y="118"/>
                </a:moveTo>
                <a:lnTo>
                  <a:pt x="552" y="138"/>
                </a:lnTo>
                <a:lnTo>
                  <a:pt x="573" y="132"/>
                </a:lnTo>
                <a:lnTo>
                  <a:pt x="568" y="125"/>
                </a:lnTo>
                <a:lnTo>
                  <a:pt x="562" y="118"/>
                </a:lnTo>
                <a:close/>
                <a:moveTo>
                  <a:pt x="552" y="106"/>
                </a:moveTo>
                <a:lnTo>
                  <a:pt x="542" y="126"/>
                </a:lnTo>
                <a:lnTo>
                  <a:pt x="563" y="119"/>
                </a:lnTo>
                <a:lnTo>
                  <a:pt x="558" y="112"/>
                </a:lnTo>
                <a:lnTo>
                  <a:pt x="552" y="106"/>
                </a:lnTo>
                <a:close/>
                <a:moveTo>
                  <a:pt x="540" y="94"/>
                </a:moveTo>
                <a:lnTo>
                  <a:pt x="532" y="114"/>
                </a:lnTo>
                <a:lnTo>
                  <a:pt x="552" y="106"/>
                </a:lnTo>
                <a:lnTo>
                  <a:pt x="547" y="100"/>
                </a:lnTo>
                <a:lnTo>
                  <a:pt x="540" y="94"/>
                </a:lnTo>
                <a:close/>
                <a:moveTo>
                  <a:pt x="528" y="82"/>
                </a:moveTo>
                <a:lnTo>
                  <a:pt x="521" y="103"/>
                </a:lnTo>
                <a:lnTo>
                  <a:pt x="541" y="94"/>
                </a:lnTo>
                <a:lnTo>
                  <a:pt x="535" y="88"/>
                </a:lnTo>
                <a:lnTo>
                  <a:pt x="528" y="82"/>
                </a:lnTo>
                <a:close/>
                <a:moveTo>
                  <a:pt x="516" y="71"/>
                </a:moveTo>
                <a:lnTo>
                  <a:pt x="509" y="93"/>
                </a:lnTo>
                <a:lnTo>
                  <a:pt x="529" y="83"/>
                </a:lnTo>
                <a:lnTo>
                  <a:pt x="523" y="77"/>
                </a:lnTo>
                <a:lnTo>
                  <a:pt x="516" y="71"/>
                </a:lnTo>
                <a:close/>
                <a:moveTo>
                  <a:pt x="503" y="61"/>
                </a:moveTo>
                <a:lnTo>
                  <a:pt x="498" y="83"/>
                </a:lnTo>
                <a:lnTo>
                  <a:pt x="516" y="72"/>
                </a:lnTo>
                <a:lnTo>
                  <a:pt x="510" y="67"/>
                </a:lnTo>
                <a:lnTo>
                  <a:pt x="503" y="61"/>
                </a:lnTo>
                <a:close/>
                <a:moveTo>
                  <a:pt x="489" y="52"/>
                </a:moveTo>
                <a:lnTo>
                  <a:pt x="485" y="74"/>
                </a:lnTo>
                <a:lnTo>
                  <a:pt x="503" y="62"/>
                </a:lnTo>
                <a:lnTo>
                  <a:pt x="497" y="57"/>
                </a:lnTo>
                <a:lnTo>
                  <a:pt x="489" y="52"/>
                </a:lnTo>
                <a:close/>
                <a:moveTo>
                  <a:pt x="475" y="43"/>
                </a:moveTo>
                <a:lnTo>
                  <a:pt x="472" y="65"/>
                </a:lnTo>
                <a:lnTo>
                  <a:pt x="490" y="52"/>
                </a:lnTo>
                <a:lnTo>
                  <a:pt x="483" y="48"/>
                </a:lnTo>
                <a:lnTo>
                  <a:pt x="475" y="43"/>
                </a:lnTo>
                <a:close/>
                <a:moveTo>
                  <a:pt x="461" y="35"/>
                </a:moveTo>
                <a:lnTo>
                  <a:pt x="459" y="58"/>
                </a:lnTo>
                <a:lnTo>
                  <a:pt x="476" y="44"/>
                </a:lnTo>
                <a:lnTo>
                  <a:pt x="469" y="39"/>
                </a:lnTo>
                <a:lnTo>
                  <a:pt x="461" y="35"/>
                </a:lnTo>
                <a:close/>
                <a:moveTo>
                  <a:pt x="446" y="28"/>
                </a:moveTo>
                <a:lnTo>
                  <a:pt x="445" y="50"/>
                </a:lnTo>
                <a:lnTo>
                  <a:pt x="461" y="36"/>
                </a:lnTo>
                <a:lnTo>
                  <a:pt x="454" y="32"/>
                </a:lnTo>
                <a:lnTo>
                  <a:pt x="446" y="28"/>
                </a:lnTo>
                <a:close/>
                <a:moveTo>
                  <a:pt x="430" y="22"/>
                </a:moveTo>
                <a:lnTo>
                  <a:pt x="431" y="44"/>
                </a:lnTo>
                <a:lnTo>
                  <a:pt x="446" y="28"/>
                </a:lnTo>
                <a:lnTo>
                  <a:pt x="439" y="25"/>
                </a:lnTo>
                <a:lnTo>
                  <a:pt x="430" y="22"/>
                </a:lnTo>
                <a:close/>
                <a:moveTo>
                  <a:pt x="415" y="16"/>
                </a:moveTo>
                <a:lnTo>
                  <a:pt x="417" y="38"/>
                </a:lnTo>
                <a:lnTo>
                  <a:pt x="431" y="22"/>
                </a:lnTo>
                <a:lnTo>
                  <a:pt x="424" y="19"/>
                </a:lnTo>
                <a:lnTo>
                  <a:pt x="415" y="16"/>
                </a:lnTo>
                <a:close/>
                <a:moveTo>
                  <a:pt x="399" y="11"/>
                </a:moveTo>
                <a:lnTo>
                  <a:pt x="402" y="34"/>
                </a:lnTo>
                <a:lnTo>
                  <a:pt x="416" y="16"/>
                </a:lnTo>
                <a:lnTo>
                  <a:pt x="408" y="14"/>
                </a:lnTo>
                <a:lnTo>
                  <a:pt x="399" y="11"/>
                </a:lnTo>
                <a:close/>
                <a:moveTo>
                  <a:pt x="383" y="7"/>
                </a:moveTo>
                <a:lnTo>
                  <a:pt x="387" y="29"/>
                </a:lnTo>
                <a:lnTo>
                  <a:pt x="400" y="11"/>
                </a:lnTo>
                <a:lnTo>
                  <a:pt x="392" y="9"/>
                </a:lnTo>
                <a:lnTo>
                  <a:pt x="383" y="7"/>
                </a:lnTo>
                <a:close/>
                <a:moveTo>
                  <a:pt x="367" y="4"/>
                </a:moveTo>
                <a:lnTo>
                  <a:pt x="372" y="26"/>
                </a:lnTo>
                <a:lnTo>
                  <a:pt x="384" y="8"/>
                </a:lnTo>
                <a:lnTo>
                  <a:pt x="376" y="6"/>
                </a:lnTo>
                <a:lnTo>
                  <a:pt x="367" y="4"/>
                </a:lnTo>
                <a:close/>
                <a:moveTo>
                  <a:pt x="350" y="2"/>
                </a:moveTo>
                <a:lnTo>
                  <a:pt x="357" y="24"/>
                </a:lnTo>
                <a:lnTo>
                  <a:pt x="367" y="4"/>
                </a:lnTo>
                <a:lnTo>
                  <a:pt x="359" y="3"/>
                </a:lnTo>
                <a:lnTo>
                  <a:pt x="350" y="2"/>
                </a:lnTo>
                <a:close/>
                <a:moveTo>
                  <a:pt x="334" y="1"/>
                </a:moveTo>
                <a:lnTo>
                  <a:pt x="341" y="22"/>
                </a:lnTo>
                <a:lnTo>
                  <a:pt x="351" y="2"/>
                </a:lnTo>
                <a:lnTo>
                  <a:pt x="343" y="1"/>
                </a:lnTo>
                <a:lnTo>
                  <a:pt x="334" y="1"/>
                </a:lnTo>
                <a:close/>
                <a:moveTo>
                  <a:pt x="317" y="0"/>
                </a:moveTo>
                <a:lnTo>
                  <a:pt x="326" y="21"/>
                </a:lnTo>
                <a:lnTo>
                  <a:pt x="335" y="1"/>
                </a:lnTo>
                <a:lnTo>
                  <a:pt x="326" y="0"/>
                </a:lnTo>
                <a:lnTo>
                  <a:pt x="317" y="0"/>
                </a:lnTo>
                <a:close/>
                <a:moveTo>
                  <a:pt x="301" y="0"/>
                </a:moveTo>
                <a:lnTo>
                  <a:pt x="311" y="21"/>
                </a:lnTo>
                <a:lnTo>
                  <a:pt x="318" y="0"/>
                </a:lnTo>
                <a:lnTo>
                  <a:pt x="310" y="0"/>
                </a:lnTo>
                <a:lnTo>
                  <a:pt x="301" y="0"/>
                </a:ln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9" name="Freeform 33"/>
          <p:cNvSpPr>
            <a:spLocks noEditPoints="1"/>
          </p:cNvSpPr>
          <p:nvPr/>
        </p:nvSpPr>
        <p:spPr bwMode="auto">
          <a:xfrm>
            <a:off x="2865439" y="1457325"/>
            <a:ext cx="3108325" cy="2228850"/>
          </a:xfrm>
          <a:custGeom>
            <a:avLst/>
            <a:gdLst>
              <a:gd name="T0" fmla="*/ 0 w 322"/>
              <a:gd name="T1" fmla="*/ 2147483647 h 322"/>
              <a:gd name="T2" fmla="*/ 2147483647 w 322"/>
              <a:gd name="T3" fmla="*/ 2147483647 h 322"/>
              <a:gd name="T4" fmla="*/ 0 w 322"/>
              <a:gd name="T5" fmla="*/ 2147483647 h 322"/>
              <a:gd name="T6" fmla="*/ 2147483647 w 322"/>
              <a:gd name="T7" fmla="*/ 2147483647 h 322"/>
              <a:gd name="T8" fmla="*/ 0 w 322"/>
              <a:gd name="T9" fmla="*/ 2147483647 h 322"/>
              <a:gd name="T10" fmla="*/ 2147483647 w 322"/>
              <a:gd name="T11" fmla="*/ 0 h 322"/>
              <a:gd name="T12" fmla="*/ 2147483647 w 322"/>
              <a:gd name="T13" fmla="*/ 2147483647 h 322"/>
              <a:gd name="T14" fmla="*/ 2147483647 w 322"/>
              <a:gd name="T15" fmla="*/ 0 h 322"/>
              <a:gd name="T16" fmla="*/ 2147483647 w 322"/>
              <a:gd name="T17" fmla="*/ 2147483647 h 322"/>
              <a:gd name="T18" fmla="*/ 2147483647 w 322"/>
              <a:gd name="T19" fmla="*/ 0 h 322"/>
              <a:gd name="T20" fmla="*/ 2147483647 w 322"/>
              <a:gd name="T21" fmla="*/ 0 h 322"/>
              <a:gd name="T22" fmla="*/ 2147483647 w 322"/>
              <a:gd name="T23" fmla="*/ 2147483647 h 322"/>
              <a:gd name="T24" fmla="*/ 2147483647 w 322"/>
              <a:gd name="T25" fmla="*/ 0 h 322"/>
              <a:gd name="T26" fmla="*/ 2147483647 w 322"/>
              <a:gd name="T27" fmla="*/ 2147483647 h 322"/>
              <a:gd name="T28" fmla="*/ 2147483647 w 322"/>
              <a:gd name="T29" fmla="*/ 0 h 322"/>
              <a:gd name="T30" fmla="*/ 2147483647 w 322"/>
              <a:gd name="T31" fmla="*/ 2147483647 h 322"/>
              <a:gd name="T32" fmla="*/ 2147483647 w 322"/>
              <a:gd name="T33" fmla="*/ 2147483647 h 322"/>
              <a:gd name="T34" fmla="*/ 2147483647 w 322"/>
              <a:gd name="T35" fmla="*/ 2147483647 h 322"/>
              <a:gd name="T36" fmla="*/ 2147483647 w 322"/>
              <a:gd name="T37" fmla="*/ 2147483647 h 322"/>
              <a:gd name="T38" fmla="*/ 2147483647 w 322"/>
              <a:gd name="T39" fmla="*/ 2147483647 h 322"/>
              <a:gd name="T40" fmla="*/ 2147483647 w 322"/>
              <a:gd name="T41" fmla="*/ 2147483647 h 322"/>
              <a:gd name="T42" fmla="*/ 2147483647 w 322"/>
              <a:gd name="T43" fmla="*/ 2147483647 h 322"/>
              <a:gd name="T44" fmla="*/ 2147483647 w 322"/>
              <a:gd name="T45" fmla="*/ 2147483647 h 322"/>
              <a:gd name="T46" fmla="*/ 2147483647 w 322"/>
              <a:gd name="T47" fmla="*/ 2147483647 h 322"/>
              <a:gd name="T48" fmla="*/ 2147483647 w 322"/>
              <a:gd name="T49" fmla="*/ 2147483647 h 322"/>
              <a:gd name="T50" fmla="*/ 2147483647 w 322"/>
              <a:gd name="T51" fmla="*/ 2147483647 h 322"/>
              <a:gd name="T52" fmla="*/ 2147483647 w 322"/>
              <a:gd name="T53" fmla="*/ 2147483647 h 322"/>
              <a:gd name="T54" fmla="*/ 2147483647 w 322"/>
              <a:gd name="T55" fmla="*/ 2147483647 h 322"/>
              <a:gd name="T56" fmla="*/ 2147483647 w 322"/>
              <a:gd name="T57" fmla="*/ 2147483647 h 322"/>
              <a:gd name="T58" fmla="*/ 2147483647 w 322"/>
              <a:gd name="T59" fmla="*/ 2147483647 h 322"/>
              <a:gd name="T60" fmla="*/ 2147483647 w 322"/>
              <a:gd name="T61" fmla="*/ 2147483647 h 322"/>
              <a:gd name="T62" fmla="*/ 2147483647 w 322"/>
              <a:gd name="T63" fmla="*/ 2147483647 h 322"/>
              <a:gd name="T64" fmla="*/ 2147483647 w 322"/>
              <a:gd name="T65" fmla="*/ 2147483647 h 322"/>
              <a:gd name="T66" fmla="*/ 2147483647 w 322"/>
              <a:gd name="T67" fmla="*/ 2147483647 h 322"/>
              <a:gd name="T68" fmla="*/ 2147483647 w 322"/>
              <a:gd name="T69" fmla="*/ 2147483647 h 322"/>
              <a:gd name="T70" fmla="*/ 0 w 322"/>
              <a:gd name="T71" fmla="*/ 2147483647 h 322"/>
              <a:gd name="T72" fmla="*/ 2147483647 w 322"/>
              <a:gd name="T73" fmla="*/ 2147483647 h 322"/>
              <a:gd name="T74" fmla="*/ 0 w 322"/>
              <a:gd name="T75" fmla="*/ 2147483647 h 322"/>
              <a:gd name="T76" fmla="*/ 2147483647 w 322"/>
              <a:gd name="T77" fmla="*/ 2147483647 h 322"/>
              <a:gd name="T78" fmla="*/ 0 w 322"/>
              <a:gd name="T79" fmla="*/ 2147483647 h 32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22"/>
              <a:gd name="T121" fmla="*/ 0 h 322"/>
              <a:gd name="T122" fmla="*/ 322 w 322"/>
              <a:gd name="T123" fmla="*/ 322 h 32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22" h="322">
                <a:moveTo>
                  <a:pt x="0" y="161"/>
                </a:moveTo>
                <a:lnTo>
                  <a:pt x="0" y="161"/>
                </a:lnTo>
                <a:lnTo>
                  <a:pt x="2" y="161"/>
                </a:lnTo>
                <a:lnTo>
                  <a:pt x="0" y="161"/>
                </a:lnTo>
                <a:close/>
                <a:moveTo>
                  <a:pt x="0" y="161"/>
                </a:moveTo>
                <a:cubicBezTo>
                  <a:pt x="0" y="117"/>
                  <a:pt x="18" y="76"/>
                  <a:pt x="47" y="47"/>
                </a:cubicBezTo>
                <a:lnTo>
                  <a:pt x="49" y="49"/>
                </a:lnTo>
                <a:cubicBezTo>
                  <a:pt x="20" y="77"/>
                  <a:pt x="2" y="117"/>
                  <a:pt x="2" y="161"/>
                </a:cubicBezTo>
                <a:lnTo>
                  <a:pt x="0" y="161"/>
                </a:lnTo>
                <a:close/>
                <a:moveTo>
                  <a:pt x="47" y="47"/>
                </a:moveTo>
                <a:cubicBezTo>
                  <a:pt x="76" y="18"/>
                  <a:pt x="117" y="0"/>
                  <a:pt x="161" y="0"/>
                </a:cubicBezTo>
                <a:lnTo>
                  <a:pt x="161" y="2"/>
                </a:lnTo>
                <a:cubicBezTo>
                  <a:pt x="117" y="2"/>
                  <a:pt x="77" y="20"/>
                  <a:pt x="49" y="49"/>
                </a:cubicBezTo>
                <a:lnTo>
                  <a:pt x="47" y="47"/>
                </a:lnTo>
                <a:close/>
                <a:moveTo>
                  <a:pt x="161" y="0"/>
                </a:moveTo>
                <a:lnTo>
                  <a:pt x="161" y="0"/>
                </a:lnTo>
                <a:lnTo>
                  <a:pt x="161" y="2"/>
                </a:lnTo>
                <a:lnTo>
                  <a:pt x="161" y="0"/>
                </a:lnTo>
                <a:close/>
                <a:moveTo>
                  <a:pt x="161" y="0"/>
                </a:moveTo>
                <a:lnTo>
                  <a:pt x="161" y="0"/>
                </a:lnTo>
                <a:lnTo>
                  <a:pt x="161" y="2"/>
                </a:lnTo>
                <a:lnTo>
                  <a:pt x="161" y="0"/>
                </a:lnTo>
                <a:close/>
                <a:moveTo>
                  <a:pt x="161" y="0"/>
                </a:moveTo>
                <a:cubicBezTo>
                  <a:pt x="205" y="0"/>
                  <a:pt x="246" y="18"/>
                  <a:pt x="275" y="47"/>
                </a:cubicBezTo>
                <a:lnTo>
                  <a:pt x="273" y="49"/>
                </a:lnTo>
                <a:cubicBezTo>
                  <a:pt x="245" y="20"/>
                  <a:pt x="205" y="2"/>
                  <a:pt x="161" y="2"/>
                </a:cubicBezTo>
                <a:lnTo>
                  <a:pt x="161" y="0"/>
                </a:lnTo>
                <a:close/>
                <a:moveTo>
                  <a:pt x="275" y="47"/>
                </a:moveTo>
                <a:cubicBezTo>
                  <a:pt x="304" y="76"/>
                  <a:pt x="322" y="117"/>
                  <a:pt x="322" y="161"/>
                </a:cubicBezTo>
                <a:lnTo>
                  <a:pt x="320" y="161"/>
                </a:lnTo>
                <a:cubicBezTo>
                  <a:pt x="320" y="117"/>
                  <a:pt x="302" y="77"/>
                  <a:pt x="273" y="49"/>
                </a:cubicBezTo>
                <a:lnTo>
                  <a:pt x="275" y="47"/>
                </a:lnTo>
                <a:close/>
                <a:moveTo>
                  <a:pt x="322" y="161"/>
                </a:moveTo>
                <a:lnTo>
                  <a:pt x="322" y="161"/>
                </a:lnTo>
                <a:lnTo>
                  <a:pt x="320" y="161"/>
                </a:lnTo>
                <a:lnTo>
                  <a:pt x="322" y="161"/>
                </a:lnTo>
                <a:close/>
                <a:moveTo>
                  <a:pt x="322" y="161"/>
                </a:moveTo>
                <a:lnTo>
                  <a:pt x="322" y="161"/>
                </a:lnTo>
                <a:lnTo>
                  <a:pt x="320" y="161"/>
                </a:lnTo>
                <a:lnTo>
                  <a:pt x="322" y="161"/>
                </a:lnTo>
                <a:close/>
                <a:moveTo>
                  <a:pt x="322" y="161"/>
                </a:moveTo>
                <a:cubicBezTo>
                  <a:pt x="322" y="205"/>
                  <a:pt x="304" y="246"/>
                  <a:pt x="275" y="275"/>
                </a:cubicBezTo>
                <a:lnTo>
                  <a:pt x="273" y="273"/>
                </a:lnTo>
                <a:cubicBezTo>
                  <a:pt x="302" y="245"/>
                  <a:pt x="320" y="205"/>
                  <a:pt x="320" y="161"/>
                </a:cubicBezTo>
                <a:lnTo>
                  <a:pt x="322" y="161"/>
                </a:lnTo>
                <a:close/>
                <a:moveTo>
                  <a:pt x="275" y="275"/>
                </a:moveTo>
                <a:cubicBezTo>
                  <a:pt x="246" y="304"/>
                  <a:pt x="205" y="322"/>
                  <a:pt x="161" y="322"/>
                </a:cubicBezTo>
                <a:lnTo>
                  <a:pt x="161" y="320"/>
                </a:lnTo>
                <a:cubicBezTo>
                  <a:pt x="205" y="320"/>
                  <a:pt x="245" y="302"/>
                  <a:pt x="273" y="273"/>
                </a:cubicBezTo>
                <a:lnTo>
                  <a:pt x="275" y="275"/>
                </a:lnTo>
                <a:close/>
                <a:moveTo>
                  <a:pt x="161" y="322"/>
                </a:moveTo>
                <a:lnTo>
                  <a:pt x="161" y="322"/>
                </a:lnTo>
                <a:lnTo>
                  <a:pt x="161" y="320"/>
                </a:lnTo>
                <a:lnTo>
                  <a:pt x="161" y="322"/>
                </a:lnTo>
                <a:close/>
                <a:moveTo>
                  <a:pt x="161" y="322"/>
                </a:moveTo>
                <a:lnTo>
                  <a:pt x="161" y="322"/>
                </a:lnTo>
                <a:lnTo>
                  <a:pt x="161" y="320"/>
                </a:lnTo>
                <a:lnTo>
                  <a:pt x="161" y="322"/>
                </a:lnTo>
                <a:close/>
                <a:moveTo>
                  <a:pt x="161" y="322"/>
                </a:moveTo>
                <a:cubicBezTo>
                  <a:pt x="117" y="322"/>
                  <a:pt x="76" y="304"/>
                  <a:pt x="47" y="275"/>
                </a:cubicBezTo>
                <a:lnTo>
                  <a:pt x="49" y="273"/>
                </a:lnTo>
                <a:cubicBezTo>
                  <a:pt x="77" y="302"/>
                  <a:pt x="117" y="320"/>
                  <a:pt x="161" y="320"/>
                </a:cubicBezTo>
                <a:lnTo>
                  <a:pt x="161" y="322"/>
                </a:lnTo>
                <a:close/>
                <a:moveTo>
                  <a:pt x="47" y="275"/>
                </a:moveTo>
                <a:cubicBezTo>
                  <a:pt x="18" y="246"/>
                  <a:pt x="0" y="205"/>
                  <a:pt x="0" y="161"/>
                </a:cubicBezTo>
                <a:lnTo>
                  <a:pt x="2" y="161"/>
                </a:lnTo>
                <a:cubicBezTo>
                  <a:pt x="2" y="205"/>
                  <a:pt x="20" y="245"/>
                  <a:pt x="49" y="273"/>
                </a:cubicBezTo>
                <a:lnTo>
                  <a:pt x="47" y="275"/>
                </a:lnTo>
                <a:close/>
                <a:moveTo>
                  <a:pt x="0" y="161"/>
                </a:moveTo>
                <a:lnTo>
                  <a:pt x="0" y="161"/>
                </a:lnTo>
                <a:lnTo>
                  <a:pt x="2" y="161"/>
                </a:lnTo>
                <a:lnTo>
                  <a:pt x="0" y="161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0" name="Oval 34"/>
          <p:cNvSpPr>
            <a:spLocks noChangeArrowheads="1"/>
          </p:cNvSpPr>
          <p:nvPr/>
        </p:nvSpPr>
        <p:spPr bwMode="auto">
          <a:xfrm>
            <a:off x="2922589" y="1498998"/>
            <a:ext cx="2994025" cy="2145506"/>
          </a:xfrm>
          <a:prstGeom prst="ellips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61" name="Freeform 35"/>
          <p:cNvSpPr>
            <a:spLocks/>
          </p:cNvSpPr>
          <p:nvPr/>
        </p:nvSpPr>
        <p:spPr bwMode="auto">
          <a:xfrm>
            <a:off x="2962275" y="1527573"/>
            <a:ext cx="2914650" cy="2088356"/>
          </a:xfrm>
          <a:custGeom>
            <a:avLst/>
            <a:gdLst>
              <a:gd name="T0" fmla="*/ 2147483647 w 302"/>
              <a:gd name="T1" fmla="*/ 2147483647 h 302"/>
              <a:gd name="T2" fmla="*/ 2147483647 w 302"/>
              <a:gd name="T3" fmla="*/ 2147483647 h 302"/>
              <a:gd name="T4" fmla="*/ 2147483647 w 302"/>
              <a:gd name="T5" fmla="*/ 2147483647 h 302"/>
              <a:gd name="T6" fmla="*/ 2147483647 w 302"/>
              <a:gd name="T7" fmla="*/ 2147483647 h 302"/>
              <a:gd name="T8" fmla="*/ 2147483647 w 302"/>
              <a:gd name="T9" fmla="*/ 2147483647 h 3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2"/>
              <a:gd name="T16" fmla="*/ 0 h 302"/>
              <a:gd name="T17" fmla="*/ 302 w 302"/>
              <a:gd name="T18" fmla="*/ 302 h 3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2" h="302">
                <a:moveTo>
                  <a:pt x="301" y="151"/>
                </a:moveTo>
                <a:cubicBezTo>
                  <a:pt x="301" y="234"/>
                  <a:pt x="234" y="302"/>
                  <a:pt x="151" y="301"/>
                </a:cubicBezTo>
                <a:cubicBezTo>
                  <a:pt x="68" y="301"/>
                  <a:pt x="0" y="234"/>
                  <a:pt x="1" y="151"/>
                </a:cubicBezTo>
                <a:cubicBezTo>
                  <a:pt x="1" y="68"/>
                  <a:pt x="68" y="0"/>
                  <a:pt x="151" y="1"/>
                </a:cubicBezTo>
                <a:cubicBezTo>
                  <a:pt x="234" y="1"/>
                  <a:pt x="302" y="68"/>
                  <a:pt x="301" y="151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2" name="Freeform 36"/>
          <p:cNvSpPr>
            <a:spLocks noEditPoints="1"/>
          </p:cNvSpPr>
          <p:nvPr/>
        </p:nvSpPr>
        <p:spPr bwMode="auto">
          <a:xfrm>
            <a:off x="3279775" y="1754981"/>
            <a:ext cx="2279650" cy="1633538"/>
          </a:xfrm>
          <a:custGeom>
            <a:avLst/>
            <a:gdLst>
              <a:gd name="T0" fmla="*/ 0 w 236"/>
              <a:gd name="T1" fmla="*/ 2147483647 h 236"/>
              <a:gd name="T2" fmla="*/ 2147483647 w 236"/>
              <a:gd name="T3" fmla="*/ 2147483647 h 236"/>
              <a:gd name="T4" fmla="*/ 0 w 236"/>
              <a:gd name="T5" fmla="*/ 2147483647 h 236"/>
              <a:gd name="T6" fmla="*/ 2147483647 w 236"/>
              <a:gd name="T7" fmla="*/ 2147483647 h 236"/>
              <a:gd name="T8" fmla="*/ 0 w 236"/>
              <a:gd name="T9" fmla="*/ 2147483647 h 236"/>
              <a:gd name="T10" fmla="*/ 2147483647 w 236"/>
              <a:gd name="T11" fmla="*/ 0 h 236"/>
              <a:gd name="T12" fmla="*/ 2147483647 w 236"/>
              <a:gd name="T13" fmla="*/ 2147483647 h 236"/>
              <a:gd name="T14" fmla="*/ 2147483647 w 236"/>
              <a:gd name="T15" fmla="*/ 0 h 236"/>
              <a:gd name="T16" fmla="*/ 2147483647 w 236"/>
              <a:gd name="T17" fmla="*/ 2147483647 h 236"/>
              <a:gd name="T18" fmla="*/ 2147483647 w 236"/>
              <a:gd name="T19" fmla="*/ 0 h 236"/>
              <a:gd name="T20" fmla="*/ 2147483647 w 236"/>
              <a:gd name="T21" fmla="*/ 0 h 236"/>
              <a:gd name="T22" fmla="*/ 2147483647 w 236"/>
              <a:gd name="T23" fmla="*/ 2147483647 h 236"/>
              <a:gd name="T24" fmla="*/ 2147483647 w 236"/>
              <a:gd name="T25" fmla="*/ 0 h 236"/>
              <a:gd name="T26" fmla="*/ 2147483647 w 236"/>
              <a:gd name="T27" fmla="*/ 2147483647 h 236"/>
              <a:gd name="T28" fmla="*/ 2147483647 w 236"/>
              <a:gd name="T29" fmla="*/ 0 h 236"/>
              <a:gd name="T30" fmla="*/ 2147483647 w 236"/>
              <a:gd name="T31" fmla="*/ 2147483647 h 236"/>
              <a:gd name="T32" fmla="*/ 2147483647 w 236"/>
              <a:gd name="T33" fmla="*/ 2147483647 h 236"/>
              <a:gd name="T34" fmla="*/ 2147483647 w 236"/>
              <a:gd name="T35" fmla="*/ 2147483647 h 236"/>
              <a:gd name="T36" fmla="*/ 2147483647 w 236"/>
              <a:gd name="T37" fmla="*/ 2147483647 h 236"/>
              <a:gd name="T38" fmla="*/ 2147483647 w 236"/>
              <a:gd name="T39" fmla="*/ 2147483647 h 236"/>
              <a:gd name="T40" fmla="*/ 2147483647 w 236"/>
              <a:gd name="T41" fmla="*/ 2147483647 h 236"/>
              <a:gd name="T42" fmla="*/ 2147483647 w 236"/>
              <a:gd name="T43" fmla="*/ 2147483647 h 236"/>
              <a:gd name="T44" fmla="*/ 2147483647 w 236"/>
              <a:gd name="T45" fmla="*/ 2147483647 h 236"/>
              <a:gd name="T46" fmla="*/ 2147483647 w 236"/>
              <a:gd name="T47" fmla="*/ 2147483647 h 236"/>
              <a:gd name="T48" fmla="*/ 2147483647 w 236"/>
              <a:gd name="T49" fmla="*/ 2147483647 h 236"/>
              <a:gd name="T50" fmla="*/ 2147483647 w 236"/>
              <a:gd name="T51" fmla="*/ 2147483647 h 236"/>
              <a:gd name="T52" fmla="*/ 2147483647 w 236"/>
              <a:gd name="T53" fmla="*/ 2147483647 h 236"/>
              <a:gd name="T54" fmla="*/ 2147483647 w 236"/>
              <a:gd name="T55" fmla="*/ 2147483647 h 236"/>
              <a:gd name="T56" fmla="*/ 2147483647 w 236"/>
              <a:gd name="T57" fmla="*/ 2147483647 h 236"/>
              <a:gd name="T58" fmla="*/ 2147483647 w 236"/>
              <a:gd name="T59" fmla="*/ 2147483647 h 236"/>
              <a:gd name="T60" fmla="*/ 2147483647 w 236"/>
              <a:gd name="T61" fmla="*/ 2147483647 h 236"/>
              <a:gd name="T62" fmla="*/ 2147483647 w 236"/>
              <a:gd name="T63" fmla="*/ 2147483647 h 236"/>
              <a:gd name="T64" fmla="*/ 2147483647 w 236"/>
              <a:gd name="T65" fmla="*/ 2147483647 h 236"/>
              <a:gd name="T66" fmla="*/ 2147483647 w 236"/>
              <a:gd name="T67" fmla="*/ 2147483647 h 236"/>
              <a:gd name="T68" fmla="*/ 2147483647 w 236"/>
              <a:gd name="T69" fmla="*/ 2147483647 h 236"/>
              <a:gd name="T70" fmla="*/ 0 w 236"/>
              <a:gd name="T71" fmla="*/ 2147483647 h 236"/>
              <a:gd name="T72" fmla="*/ 2147483647 w 236"/>
              <a:gd name="T73" fmla="*/ 2147483647 h 236"/>
              <a:gd name="T74" fmla="*/ 0 w 236"/>
              <a:gd name="T75" fmla="*/ 2147483647 h 236"/>
              <a:gd name="T76" fmla="*/ 2147483647 w 236"/>
              <a:gd name="T77" fmla="*/ 2147483647 h 236"/>
              <a:gd name="T78" fmla="*/ 0 w 236"/>
              <a:gd name="T79" fmla="*/ 2147483647 h 2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36"/>
              <a:gd name="T121" fmla="*/ 0 h 236"/>
              <a:gd name="T122" fmla="*/ 236 w 236"/>
              <a:gd name="T123" fmla="*/ 236 h 2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36" h="236">
                <a:moveTo>
                  <a:pt x="0" y="118"/>
                </a:moveTo>
                <a:lnTo>
                  <a:pt x="0" y="118"/>
                </a:lnTo>
                <a:lnTo>
                  <a:pt x="2" y="118"/>
                </a:lnTo>
                <a:lnTo>
                  <a:pt x="0" y="118"/>
                </a:lnTo>
                <a:close/>
                <a:moveTo>
                  <a:pt x="0" y="118"/>
                </a:moveTo>
                <a:cubicBezTo>
                  <a:pt x="0" y="86"/>
                  <a:pt x="13" y="56"/>
                  <a:pt x="35" y="35"/>
                </a:cubicBezTo>
                <a:lnTo>
                  <a:pt x="36" y="36"/>
                </a:lnTo>
                <a:cubicBezTo>
                  <a:pt x="15" y="57"/>
                  <a:pt x="2" y="86"/>
                  <a:pt x="2" y="118"/>
                </a:cubicBezTo>
                <a:lnTo>
                  <a:pt x="0" y="118"/>
                </a:lnTo>
                <a:close/>
                <a:moveTo>
                  <a:pt x="35" y="35"/>
                </a:moveTo>
                <a:cubicBezTo>
                  <a:pt x="56" y="13"/>
                  <a:pt x="86" y="0"/>
                  <a:pt x="118" y="0"/>
                </a:cubicBezTo>
                <a:lnTo>
                  <a:pt x="118" y="2"/>
                </a:lnTo>
                <a:cubicBezTo>
                  <a:pt x="86" y="2"/>
                  <a:pt x="57" y="15"/>
                  <a:pt x="36" y="36"/>
                </a:cubicBezTo>
                <a:lnTo>
                  <a:pt x="35" y="35"/>
                </a:lnTo>
                <a:close/>
                <a:moveTo>
                  <a:pt x="118" y="0"/>
                </a:moveTo>
                <a:lnTo>
                  <a:pt x="118" y="0"/>
                </a:lnTo>
                <a:lnTo>
                  <a:pt x="118" y="2"/>
                </a:lnTo>
                <a:lnTo>
                  <a:pt x="118" y="0"/>
                </a:lnTo>
                <a:close/>
                <a:moveTo>
                  <a:pt x="118" y="0"/>
                </a:moveTo>
                <a:lnTo>
                  <a:pt x="118" y="0"/>
                </a:lnTo>
                <a:lnTo>
                  <a:pt x="118" y="2"/>
                </a:lnTo>
                <a:lnTo>
                  <a:pt x="118" y="0"/>
                </a:lnTo>
                <a:close/>
                <a:moveTo>
                  <a:pt x="118" y="0"/>
                </a:moveTo>
                <a:cubicBezTo>
                  <a:pt x="150" y="0"/>
                  <a:pt x="180" y="13"/>
                  <a:pt x="201" y="35"/>
                </a:cubicBezTo>
                <a:lnTo>
                  <a:pt x="200" y="36"/>
                </a:lnTo>
                <a:cubicBezTo>
                  <a:pt x="179" y="15"/>
                  <a:pt x="150" y="2"/>
                  <a:pt x="118" y="2"/>
                </a:cubicBezTo>
                <a:lnTo>
                  <a:pt x="118" y="0"/>
                </a:lnTo>
                <a:close/>
                <a:moveTo>
                  <a:pt x="201" y="35"/>
                </a:moveTo>
                <a:cubicBezTo>
                  <a:pt x="223" y="56"/>
                  <a:pt x="236" y="86"/>
                  <a:pt x="236" y="118"/>
                </a:cubicBezTo>
                <a:lnTo>
                  <a:pt x="234" y="118"/>
                </a:lnTo>
                <a:cubicBezTo>
                  <a:pt x="234" y="86"/>
                  <a:pt x="221" y="57"/>
                  <a:pt x="200" y="36"/>
                </a:cubicBezTo>
                <a:lnTo>
                  <a:pt x="201" y="35"/>
                </a:lnTo>
                <a:close/>
                <a:moveTo>
                  <a:pt x="236" y="118"/>
                </a:moveTo>
                <a:lnTo>
                  <a:pt x="236" y="118"/>
                </a:lnTo>
                <a:lnTo>
                  <a:pt x="234" y="118"/>
                </a:lnTo>
                <a:lnTo>
                  <a:pt x="236" y="118"/>
                </a:lnTo>
                <a:close/>
                <a:moveTo>
                  <a:pt x="236" y="118"/>
                </a:moveTo>
                <a:lnTo>
                  <a:pt x="236" y="118"/>
                </a:lnTo>
                <a:lnTo>
                  <a:pt x="234" y="118"/>
                </a:lnTo>
                <a:lnTo>
                  <a:pt x="236" y="118"/>
                </a:lnTo>
                <a:close/>
                <a:moveTo>
                  <a:pt x="236" y="118"/>
                </a:moveTo>
                <a:cubicBezTo>
                  <a:pt x="236" y="150"/>
                  <a:pt x="223" y="180"/>
                  <a:pt x="201" y="201"/>
                </a:cubicBezTo>
                <a:lnTo>
                  <a:pt x="200" y="200"/>
                </a:lnTo>
                <a:cubicBezTo>
                  <a:pt x="221" y="179"/>
                  <a:pt x="234" y="150"/>
                  <a:pt x="234" y="118"/>
                </a:cubicBezTo>
                <a:lnTo>
                  <a:pt x="236" y="118"/>
                </a:lnTo>
                <a:close/>
                <a:moveTo>
                  <a:pt x="201" y="201"/>
                </a:moveTo>
                <a:cubicBezTo>
                  <a:pt x="180" y="223"/>
                  <a:pt x="150" y="236"/>
                  <a:pt x="118" y="236"/>
                </a:cubicBezTo>
                <a:lnTo>
                  <a:pt x="118" y="234"/>
                </a:lnTo>
                <a:cubicBezTo>
                  <a:pt x="150" y="234"/>
                  <a:pt x="179" y="221"/>
                  <a:pt x="200" y="200"/>
                </a:cubicBezTo>
                <a:lnTo>
                  <a:pt x="201" y="201"/>
                </a:lnTo>
                <a:close/>
                <a:moveTo>
                  <a:pt x="118" y="236"/>
                </a:moveTo>
                <a:lnTo>
                  <a:pt x="118" y="236"/>
                </a:lnTo>
                <a:lnTo>
                  <a:pt x="118" y="234"/>
                </a:lnTo>
                <a:lnTo>
                  <a:pt x="118" y="236"/>
                </a:lnTo>
                <a:close/>
                <a:moveTo>
                  <a:pt x="118" y="236"/>
                </a:moveTo>
                <a:lnTo>
                  <a:pt x="118" y="236"/>
                </a:lnTo>
                <a:lnTo>
                  <a:pt x="118" y="234"/>
                </a:lnTo>
                <a:lnTo>
                  <a:pt x="118" y="236"/>
                </a:lnTo>
                <a:close/>
                <a:moveTo>
                  <a:pt x="118" y="236"/>
                </a:moveTo>
                <a:cubicBezTo>
                  <a:pt x="86" y="236"/>
                  <a:pt x="56" y="223"/>
                  <a:pt x="35" y="201"/>
                </a:cubicBezTo>
                <a:lnTo>
                  <a:pt x="36" y="200"/>
                </a:lnTo>
                <a:cubicBezTo>
                  <a:pt x="57" y="221"/>
                  <a:pt x="86" y="234"/>
                  <a:pt x="118" y="234"/>
                </a:cubicBezTo>
                <a:lnTo>
                  <a:pt x="118" y="236"/>
                </a:lnTo>
                <a:close/>
                <a:moveTo>
                  <a:pt x="35" y="201"/>
                </a:moveTo>
                <a:cubicBezTo>
                  <a:pt x="13" y="180"/>
                  <a:pt x="0" y="150"/>
                  <a:pt x="0" y="118"/>
                </a:cubicBezTo>
                <a:lnTo>
                  <a:pt x="2" y="118"/>
                </a:lnTo>
                <a:cubicBezTo>
                  <a:pt x="2" y="150"/>
                  <a:pt x="15" y="179"/>
                  <a:pt x="36" y="200"/>
                </a:cubicBezTo>
                <a:lnTo>
                  <a:pt x="35" y="201"/>
                </a:lnTo>
                <a:close/>
                <a:moveTo>
                  <a:pt x="0" y="118"/>
                </a:moveTo>
                <a:lnTo>
                  <a:pt x="0" y="118"/>
                </a:lnTo>
                <a:lnTo>
                  <a:pt x="2" y="118"/>
                </a:lnTo>
                <a:lnTo>
                  <a:pt x="0" y="118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3" name="Freeform 37"/>
          <p:cNvSpPr>
            <a:spLocks noEditPoints="1"/>
          </p:cNvSpPr>
          <p:nvPr/>
        </p:nvSpPr>
        <p:spPr bwMode="auto">
          <a:xfrm>
            <a:off x="3319464" y="1783556"/>
            <a:ext cx="2200275" cy="1576388"/>
          </a:xfrm>
          <a:custGeom>
            <a:avLst/>
            <a:gdLst>
              <a:gd name="T0" fmla="*/ 0 w 228"/>
              <a:gd name="T1" fmla="*/ 2147483647 h 228"/>
              <a:gd name="T2" fmla="*/ 2147483647 w 228"/>
              <a:gd name="T3" fmla="*/ 2147483647 h 228"/>
              <a:gd name="T4" fmla="*/ 0 w 228"/>
              <a:gd name="T5" fmla="*/ 2147483647 h 228"/>
              <a:gd name="T6" fmla="*/ 2147483647 w 228"/>
              <a:gd name="T7" fmla="*/ 2147483647 h 228"/>
              <a:gd name="T8" fmla="*/ 0 w 228"/>
              <a:gd name="T9" fmla="*/ 2147483647 h 228"/>
              <a:gd name="T10" fmla="*/ 2147483647 w 228"/>
              <a:gd name="T11" fmla="*/ 0 h 228"/>
              <a:gd name="T12" fmla="*/ 2147483647 w 228"/>
              <a:gd name="T13" fmla="*/ 2147483647 h 228"/>
              <a:gd name="T14" fmla="*/ 2147483647 w 228"/>
              <a:gd name="T15" fmla="*/ 0 h 228"/>
              <a:gd name="T16" fmla="*/ 2147483647 w 228"/>
              <a:gd name="T17" fmla="*/ 2147483647 h 228"/>
              <a:gd name="T18" fmla="*/ 2147483647 w 228"/>
              <a:gd name="T19" fmla="*/ 0 h 228"/>
              <a:gd name="T20" fmla="*/ 2147483647 w 228"/>
              <a:gd name="T21" fmla="*/ 0 h 228"/>
              <a:gd name="T22" fmla="*/ 2147483647 w 228"/>
              <a:gd name="T23" fmla="*/ 2147483647 h 228"/>
              <a:gd name="T24" fmla="*/ 2147483647 w 228"/>
              <a:gd name="T25" fmla="*/ 0 h 228"/>
              <a:gd name="T26" fmla="*/ 2147483647 w 228"/>
              <a:gd name="T27" fmla="*/ 2147483647 h 228"/>
              <a:gd name="T28" fmla="*/ 2147483647 w 228"/>
              <a:gd name="T29" fmla="*/ 0 h 228"/>
              <a:gd name="T30" fmla="*/ 2147483647 w 228"/>
              <a:gd name="T31" fmla="*/ 2147483647 h 228"/>
              <a:gd name="T32" fmla="*/ 2147483647 w 228"/>
              <a:gd name="T33" fmla="*/ 2147483647 h 228"/>
              <a:gd name="T34" fmla="*/ 2147483647 w 228"/>
              <a:gd name="T35" fmla="*/ 2147483647 h 228"/>
              <a:gd name="T36" fmla="*/ 2147483647 w 228"/>
              <a:gd name="T37" fmla="*/ 2147483647 h 228"/>
              <a:gd name="T38" fmla="*/ 2147483647 w 228"/>
              <a:gd name="T39" fmla="*/ 2147483647 h 228"/>
              <a:gd name="T40" fmla="*/ 2147483647 w 228"/>
              <a:gd name="T41" fmla="*/ 2147483647 h 228"/>
              <a:gd name="T42" fmla="*/ 2147483647 w 228"/>
              <a:gd name="T43" fmla="*/ 2147483647 h 228"/>
              <a:gd name="T44" fmla="*/ 2147483647 w 228"/>
              <a:gd name="T45" fmla="*/ 2147483647 h 228"/>
              <a:gd name="T46" fmla="*/ 2147483647 w 228"/>
              <a:gd name="T47" fmla="*/ 2147483647 h 228"/>
              <a:gd name="T48" fmla="*/ 2147483647 w 228"/>
              <a:gd name="T49" fmla="*/ 2147483647 h 228"/>
              <a:gd name="T50" fmla="*/ 2147483647 w 228"/>
              <a:gd name="T51" fmla="*/ 2147483647 h 228"/>
              <a:gd name="T52" fmla="*/ 2147483647 w 228"/>
              <a:gd name="T53" fmla="*/ 2147483647 h 228"/>
              <a:gd name="T54" fmla="*/ 2147483647 w 228"/>
              <a:gd name="T55" fmla="*/ 2147483647 h 228"/>
              <a:gd name="T56" fmla="*/ 2147483647 w 228"/>
              <a:gd name="T57" fmla="*/ 2147483647 h 228"/>
              <a:gd name="T58" fmla="*/ 2147483647 w 228"/>
              <a:gd name="T59" fmla="*/ 2147483647 h 228"/>
              <a:gd name="T60" fmla="*/ 2147483647 w 228"/>
              <a:gd name="T61" fmla="*/ 2147483647 h 228"/>
              <a:gd name="T62" fmla="*/ 2147483647 w 228"/>
              <a:gd name="T63" fmla="*/ 2147483647 h 228"/>
              <a:gd name="T64" fmla="*/ 2147483647 w 228"/>
              <a:gd name="T65" fmla="*/ 2147483647 h 228"/>
              <a:gd name="T66" fmla="*/ 2147483647 w 228"/>
              <a:gd name="T67" fmla="*/ 2147483647 h 228"/>
              <a:gd name="T68" fmla="*/ 2147483647 w 228"/>
              <a:gd name="T69" fmla="*/ 2147483647 h 228"/>
              <a:gd name="T70" fmla="*/ 0 w 228"/>
              <a:gd name="T71" fmla="*/ 2147483647 h 228"/>
              <a:gd name="T72" fmla="*/ 2147483647 w 228"/>
              <a:gd name="T73" fmla="*/ 2147483647 h 228"/>
              <a:gd name="T74" fmla="*/ 0 w 228"/>
              <a:gd name="T75" fmla="*/ 2147483647 h 228"/>
              <a:gd name="T76" fmla="*/ 2147483647 w 228"/>
              <a:gd name="T77" fmla="*/ 2147483647 h 228"/>
              <a:gd name="T78" fmla="*/ 0 w 228"/>
              <a:gd name="T79" fmla="*/ 2147483647 h 22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28"/>
              <a:gd name="T121" fmla="*/ 0 h 228"/>
              <a:gd name="T122" fmla="*/ 228 w 228"/>
              <a:gd name="T123" fmla="*/ 228 h 22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28" h="228">
                <a:moveTo>
                  <a:pt x="0" y="114"/>
                </a:moveTo>
                <a:lnTo>
                  <a:pt x="0" y="114"/>
                </a:lnTo>
                <a:lnTo>
                  <a:pt x="2" y="114"/>
                </a:lnTo>
                <a:lnTo>
                  <a:pt x="0" y="114"/>
                </a:lnTo>
                <a:close/>
                <a:moveTo>
                  <a:pt x="0" y="114"/>
                </a:moveTo>
                <a:cubicBezTo>
                  <a:pt x="0" y="83"/>
                  <a:pt x="13" y="54"/>
                  <a:pt x="34" y="34"/>
                </a:cubicBezTo>
                <a:lnTo>
                  <a:pt x="35" y="35"/>
                </a:lnTo>
                <a:cubicBezTo>
                  <a:pt x="15" y="55"/>
                  <a:pt x="2" y="83"/>
                  <a:pt x="2" y="114"/>
                </a:cubicBezTo>
                <a:lnTo>
                  <a:pt x="0" y="114"/>
                </a:lnTo>
                <a:close/>
                <a:moveTo>
                  <a:pt x="34" y="34"/>
                </a:moveTo>
                <a:cubicBezTo>
                  <a:pt x="54" y="13"/>
                  <a:pt x="83" y="0"/>
                  <a:pt x="114" y="0"/>
                </a:cubicBezTo>
                <a:lnTo>
                  <a:pt x="114" y="2"/>
                </a:lnTo>
                <a:cubicBezTo>
                  <a:pt x="83" y="2"/>
                  <a:pt x="55" y="15"/>
                  <a:pt x="35" y="35"/>
                </a:cubicBezTo>
                <a:lnTo>
                  <a:pt x="34" y="34"/>
                </a:lnTo>
                <a:close/>
                <a:moveTo>
                  <a:pt x="114" y="0"/>
                </a:moveTo>
                <a:lnTo>
                  <a:pt x="114" y="0"/>
                </a:lnTo>
                <a:lnTo>
                  <a:pt x="114" y="2"/>
                </a:lnTo>
                <a:lnTo>
                  <a:pt x="114" y="0"/>
                </a:lnTo>
                <a:close/>
                <a:moveTo>
                  <a:pt x="114" y="0"/>
                </a:moveTo>
                <a:lnTo>
                  <a:pt x="114" y="0"/>
                </a:lnTo>
                <a:lnTo>
                  <a:pt x="114" y="2"/>
                </a:lnTo>
                <a:lnTo>
                  <a:pt x="114" y="0"/>
                </a:lnTo>
                <a:close/>
                <a:moveTo>
                  <a:pt x="114" y="0"/>
                </a:moveTo>
                <a:cubicBezTo>
                  <a:pt x="145" y="0"/>
                  <a:pt x="174" y="13"/>
                  <a:pt x="194" y="34"/>
                </a:cubicBezTo>
                <a:lnTo>
                  <a:pt x="193" y="35"/>
                </a:lnTo>
                <a:cubicBezTo>
                  <a:pt x="173" y="15"/>
                  <a:pt x="145" y="2"/>
                  <a:pt x="114" y="2"/>
                </a:cubicBezTo>
                <a:lnTo>
                  <a:pt x="114" y="0"/>
                </a:lnTo>
                <a:close/>
                <a:moveTo>
                  <a:pt x="194" y="34"/>
                </a:moveTo>
                <a:cubicBezTo>
                  <a:pt x="215" y="54"/>
                  <a:pt x="228" y="83"/>
                  <a:pt x="228" y="114"/>
                </a:cubicBezTo>
                <a:lnTo>
                  <a:pt x="226" y="114"/>
                </a:lnTo>
                <a:cubicBezTo>
                  <a:pt x="226" y="83"/>
                  <a:pt x="213" y="55"/>
                  <a:pt x="193" y="35"/>
                </a:cubicBezTo>
                <a:lnTo>
                  <a:pt x="194" y="34"/>
                </a:lnTo>
                <a:close/>
                <a:moveTo>
                  <a:pt x="228" y="114"/>
                </a:moveTo>
                <a:lnTo>
                  <a:pt x="228" y="114"/>
                </a:lnTo>
                <a:lnTo>
                  <a:pt x="226" y="114"/>
                </a:lnTo>
                <a:lnTo>
                  <a:pt x="228" y="114"/>
                </a:lnTo>
                <a:close/>
                <a:moveTo>
                  <a:pt x="228" y="114"/>
                </a:moveTo>
                <a:lnTo>
                  <a:pt x="228" y="114"/>
                </a:lnTo>
                <a:lnTo>
                  <a:pt x="226" y="114"/>
                </a:lnTo>
                <a:lnTo>
                  <a:pt x="228" y="114"/>
                </a:lnTo>
                <a:close/>
                <a:moveTo>
                  <a:pt x="228" y="114"/>
                </a:moveTo>
                <a:cubicBezTo>
                  <a:pt x="228" y="145"/>
                  <a:pt x="215" y="174"/>
                  <a:pt x="194" y="194"/>
                </a:cubicBezTo>
                <a:lnTo>
                  <a:pt x="193" y="193"/>
                </a:lnTo>
                <a:cubicBezTo>
                  <a:pt x="213" y="173"/>
                  <a:pt x="226" y="145"/>
                  <a:pt x="226" y="114"/>
                </a:cubicBezTo>
                <a:lnTo>
                  <a:pt x="228" y="114"/>
                </a:lnTo>
                <a:close/>
                <a:moveTo>
                  <a:pt x="194" y="194"/>
                </a:moveTo>
                <a:cubicBezTo>
                  <a:pt x="174" y="215"/>
                  <a:pt x="145" y="228"/>
                  <a:pt x="114" y="228"/>
                </a:cubicBezTo>
                <a:lnTo>
                  <a:pt x="114" y="226"/>
                </a:lnTo>
                <a:cubicBezTo>
                  <a:pt x="145" y="226"/>
                  <a:pt x="173" y="213"/>
                  <a:pt x="193" y="193"/>
                </a:cubicBezTo>
                <a:lnTo>
                  <a:pt x="194" y="194"/>
                </a:lnTo>
                <a:close/>
                <a:moveTo>
                  <a:pt x="114" y="228"/>
                </a:moveTo>
                <a:lnTo>
                  <a:pt x="114" y="228"/>
                </a:lnTo>
                <a:lnTo>
                  <a:pt x="114" y="226"/>
                </a:lnTo>
                <a:lnTo>
                  <a:pt x="114" y="228"/>
                </a:lnTo>
                <a:close/>
                <a:moveTo>
                  <a:pt x="114" y="228"/>
                </a:moveTo>
                <a:lnTo>
                  <a:pt x="114" y="228"/>
                </a:lnTo>
                <a:lnTo>
                  <a:pt x="114" y="226"/>
                </a:lnTo>
                <a:lnTo>
                  <a:pt x="114" y="228"/>
                </a:lnTo>
                <a:close/>
                <a:moveTo>
                  <a:pt x="114" y="228"/>
                </a:moveTo>
                <a:cubicBezTo>
                  <a:pt x="83" y="228"/>
                  <a:pt x="54" y="215"/>
                  <a:pt x="34" y="194"/>
                </a:cubicBezTo>
                <a:lnTo>
                  <a:pt x="35" y="193"/>
                </a:lnTo>
                <a:cubicBezTo>
                  <a:pt x="55" y="213"/>
                  <a:pt x="83" y="226"/>
                  <a:pt x="114" y="226"/>
                </a:cubicBezTo>
                <a:lnTo>
                  <a:pt x="114" y="228"/>
                </a:lnTo>
                <a:close/>
                <a:moveTo>
                  <a:pt x="34" y="194"/>
                </a:moveTo>
                <a:cubicBezTo>
                  <a:pt x="13" y="174"/>
                  <a:pt x="0" y="145"/>
                  <a:pt x="0" y="114"/>
                </a:cubicBezTo>
                <a:lnTo>
                  <a:pt x="2" y="114"/>
                </a:lnTo>
                <a:cubicBezTo>
                  <a:pt x="2" y="145"/>
                  <a:pt x="15" y="173"/>
                  <a:pt x="35" y="193"/>
                </a:cubicBezTo>
                <a:lnTo>
                  <a:pt x="34" y="194"/>
                </a:lnTo>
                <a:close/>
                <a:moveTo>
                  <a:pt x="0" y="114"/>
                </a:moveTo>
                <a:lnTo>
                  <a:pt x="0" y="114"/>
                </a:lnTo>
                <a:lnTo>
                  <a:pt x="2" y="114"/>
                </a:lnTo>
                <a:lnTo>
                  <a:pt x="0" y="114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4" name="Freeform 38"/>
          <p:cNvSpPr>
            <a:spLocks noEditPoints="1"/>
          </p:cNvSpPr>
          <p:nvPr/>
        </p:nvSpPr>
        <p:spPr bwMode="auto">
          <a:xfrm>
            <a:off x="4081464" y="1547813"/>
            <a:ext cx="676275" cy="200025"/>
          </a:xfrm>
          <a:custGeom>
            <a:avLst/>
            <a:gdLst>
              <a:gd name="T0" fmla="*/ 0 w 70"/>
              <a:gd name="T1" fmla="*/ 2147483647 h 29"/>
              <a:gd name="T2" fmla="*/ 2147483647 w 70"/>
              <a:gd name="T3" fmla="*/ 2147483647 h 29"/>
              <a:gd name="T4" fmla="*/ 2147483647 w 70"/>
              <a:gd name="T5" fmla="*/ 2147483647 h 29"/>
              <a:gd name="T6" fmla="*/ 2147483647 w 70"/>
              <a:gd name="T7" fmla="*/ 2147483647 h 29"/>
              <a:gd name="T8" fmla="*/ 2147483647 w 70"/>
              <a:gd name="T9" fmla="*/ 0 h 29"/>
              <a:gd name="T10" fmla="*/ 2147483647 w 70"/>
              <a:gd name="T11" fmla="*/ 2147483647 h 29"/>
              <a:gd name="T12" fmla="*/ 2147483647 w 70"/>
              <a:gd name="T13" fmla="*/ 2147483647 h 29"/>
              <a:gd name="T14" fmla="*/ 2147483647 w 70"/>
              <a:gd name="T15" fmla="*/ 2147483647 h 29"/>
              <a:gd name="T16" fmla="*/ 2147483647 w 70"/>
              <a:gd name="T17" fmla="*/ 2147483647 h 29"/>
              <a:gd name="T18" fmla="*/ 2147483647 w 70"/>
              <a:gd name="T19" fmla="*/ 2147483647 h 29"/>
              <a:gd name="T20" fmla="*/ 2147483647 w 70"/>
              <a:gd name="T21" fmla="*/ 2147483647 h 29"/>
              <a:gd name="T22" fmla="*/ 2147483647 w 70"/>
              <a:gd name="T23" fmla="*/ 2147483647 h 29"/>
              <a:gd name="T24" fmla="*/ 2147483647 w 70"/>
              <a:gd name="T25" fmla="*/ 2147483647 h 29"/>
              <a:gd name="T26" fmla="*/ 2147483647 w 70"/>
              <a:gd name="T27" fmla="*/ 2147483647 h 29"/>
              <a:gd name="T28" fmla="*/ 2147483647 w 70"/>
              <a:gd name="T29" fmla="*/ 2147483647 h 29"/>
              <a:gd name="T30" fmla="*/ 2147483647 w 70"/>
              <a:gd name="T31" fmla="*/ 2147483647 h 29"/>
              <a:gd name="T32" fmla="*/ 2147483647 w 70"/>
              <a:gd name="T33" fmla="*/ 2147483647 h 29"/>
              <a:gd name="T34" fmla="*/ 2147483647 w 70"/>
              <a:gd name="T35" fmla="*/ 2147483647 h 29"/>
              <a:gd name="T36" fmla="*/ 2147483647 w 70"/>
              <a:gd name="T37" fmla="*/ 2147483647 h 29"/>
              <a:gd name="T38" fmla="*/ 0 w 70"/>
              <a:gd name="T39" fmla="*/ 2147483647 h 29"/>
              <a:gd name="T40" fmla="*/ 2147483647 w 70"/>
              <a:gd name="T41" fmla="*/ 2147483647 h 29"/>
              <a:gd name="T42" fmla="*/ 2147483647 w 70"/>
              <a:gd name="T43" fmla="*/ 2147483647 h 29"/>
              <a:gd name="T44" fmla="*/ 2147483647 w 70"/>
              <a:gd name="T45" fmla="*/ 2147483647 h 29"/>
              <a:gd name="T46" fmla="*/ 2147483647 w 70"/>
              <a:gd name="T47" fmla="*/ 2147483647 h 29"/>
              <a:gd name="T48" fmla="*/ 2147483647 w 70"/>
              <a:gd name="T49" fmla="*/ 2147483647 h 29"/>
              <a:gd name="T50" fmla="*/ 2147483647 w 70"/>
              <a:gd name="T51" fmla="*/ 2147483647 h 29"/>
              <a:gd name="T52" fmla="*/ 2147483647 w 70"/>
              <a:gd name="T53" fmla="*/ 2147483647 h 29"/>
              <a:gd name="T54" fmla="*/ 2147483647 w 70"/>
              <a:gd name="T55" fmla="*/ 2147483647 h 29"/>
              <a:gd name="T56" fmla="*/ 2147483647 w 70"/>
              <a:gd name="T57" fmla="*/ 2147483647 h 29"/>
              <a:gd name="T58" fmla="*/ 2147483647 w 70"/>
              <a:gd name="T59" fmla="*/ 2147483647 h 29"/>
              <a:gd name="T60" fmla="*/ 2147483647 w 70"/>
              <a:gd name="T61" fmla="*/ 2147483647 h 29"/>
              <a:gd name="T62" fmla="*/ 2147483647 w 70"/>
              <a:gd name="T63" fmla="*/ 2147483647 h 29"/>
              <a:gd name="T64" fmla="*/ 2147483647 w 70"/>
              <a:gd name="T65" fmla="*/ 2147483647 h 29"/>
              <a:gd name="T66" fmla="*/ 2147483647 w 70"/>
              <a:gd name="T67" fmla="*/ 2147483647 h 29"/>
              <a:gd name="T68" fmla="*/ 2147483647 w 70"/>
              <a:gd name="T69" fmla="*/ 2147483647 h 29"/>
              <a:gd name="T70" fmla="*/ 2147483647 w 70"/>
              <a:gd name="T71" fmla="*/ 2147483647 h 29"/>
              <a:gd name="T72" fmla="*/ 2147483647 w 70"/>
              <a:gd name="T73" fmla="*/ 2147483647 h 29"/>
              <a:gd name="T74" fmla="*/ 2147483647 w 70"/>
              <a:gd name="T75" fmla="*/ 2147483647 h 29"/>
              <a:gd name="T76" fmla="*/ 2147483647 w 70"/>
              <a:gd name="T77" fmla="*/ 2147483647 h 29"/>
              <a:gd name="T78" fmla="*/ 2147483647 w 70"/>
              <a:gd name="T79" fmla="*/ 2147483647 h 29"/>
              <a:gd name="T80" fmla="*/ 2147483647 w 70"/>
              <a:gd name="T81" fmla="*/ 2147483647 h 29"/>
              <a:gd name="T82" fmla="*/ 2147483647 w 70"/>
              <a:gd name="T83" fmla="*/ 2147483647 h 29"/>
              <a:gd name="T84" fmla="*/ 2147483647 w 70"/>
              <a:gd name="T85" fmla="*/ 2147483647 h 29"/>
              <a:gd name="T86" fmla="*/ 2147483647 w 70"/>
              <a:gd name="T87" fmla="*/ 2147483647 h 29"/>
              <a:gd name="T88" fmla="*/ 2147483647 w 70"/>
              <a:gd name="T89" fmla="*/ 2147483647 h 29"/>
              <a:gd name="T90" fmla="*/ 2147483647 w 70"/>
              <a:gd name="T91" fmla="*/ 2147483647 h 29"/>
              <a:gd name="T92" fmla="*/ 2147483647 w 70"/>
              <a:gd name="T93" fmla="*/ 2147483647 h 29"/>
              <a:gd name="T94" fmla="*/ 2147483647 w 70"/>
              <a:gd name="T95" fmla="*/ 2147483647 h 29"/>
              <a:gd name="T96" fmla="*/ 2147483647 w 70"/>
              <a:gd name="T97" fmla="*/ 2147483647 h 29"/>
              <a:gd name="T98" fmla="*/ 2147483647 w 70"/>
              <a:gd name="T99" fmla="*/ 2147483647 h 29"/>
              <a:gd name="T100" fmla="*/ 2147483647 w 70"/>
              <a:gd name="T101" fmla="*/ 2147483647 h 29"/>
              <a:gd name="T102" fmla="*/ 2147483647 w 70"/>
              <a:gd name="T103" fmla="*/ 2147483647 h 29"/>
              <a:gd name="T104" fmla="*/ 2147483647 w 70"/>
              <a:gd name="T105" fmla="*/ 2147483647 h 29"/>
              <a:gd name="T106" fmla="*/ 2147483647 w 70"/>
              <a:gd name="T107" fmla="*/ 2147483647 h 29"/>
              <a:gd name="T108" fmla="*/ 2147483647 w 70"/>
              <a:gd name="T109" fmla="*/ 2147483647 h 29"/>
              <a:gd name="T110" fmla="*/ 2147483647 w 70"/>
              <a:gd name="T111" fmla="*/ 2147483647 h 29"/>
              <a:gd name="T112" fmla="*/ 2147483647 w 70"/>
              <a:gd name="T113" fmla="*/ 2147483647 h 2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0"/>
              <a:gd name="T172" fmla="*/ 0 h 29"/>
              <a:gd name="T173" fmla="*/ 70 w 70"/>
              <a:gd name="T174" fmla="*/ 29 h 2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0" h="29">
                <a:moveTo>
                  <a:pt x="0" y="13"/>
                </a:moveTo>
                <a:lnTo>
                  <a:pt x="27" y="9"/>
                </a:lnTo>
                <a:lnTo>
                  <a:pt x="26" y="5"/>
                </a:lnTo>
                <a:lnTo>
                  <a:pt x="23" y="2"/>
                </a:lnTo>
                <a:lnTo>
                  <a:pt x="32" y="0"/>
                </a:lnTo>
                <a:lnTo>
                  <a:pt x="36" y="3"/>
                </a:lnTo>
                <a:lnTo>
                  <a:pt x="37" y="9"/>
                </a:lnTo>
                <a:cubicBezTo>
                  <a:pt x="37" y="9"/>
                  <a:pt x="42" y="9"/>
                  <a:pt x="45" y="11"/>
                </a:cubicBezTo>
                <a:cubicBezTo>
                  <a:pt x="48" y="14"/>
                  <a:pt x="51" y="20"/>
                  <a:pt x="52" y="20"/>
                </a:cubicBezTo>
                <a:cubicBezTo>
                  <a:pt x="53" y="20"/>
                  <a:pt x="70" y="25"/>
                  <a:pt x="70" y="25"/>
                </a:cubicBezTo>
                <a:lnTo>
                  <a:pt x="50" y="26"/>
                </a:lnTo>
                <a:cubicBezTo>
                  <a:pt x="50" y="26"/>
                  <a:pt x="44" y="19"/>
                  <a:pt x="42" y="18"/>
                </a:cubicBezTo>
                <a:cubicBezTo>
                  <a:pt x="41" y="18"/>
                  <a:pt x="37" y="18"/>
                  <a:pt x="37" y="18"/>
                </a:cubicBezTo>
                <a:lnTo>
                  <a:pt x="37" y="24"/>
                </a:lnTo>
                <a:lnTo>
                  <a:pt x="34" y="28"/>
                </a:lnTo>
                <a:lnTo>
                  <a:pt x="25" y="29"/>
                </a:lnTo>
                <a:lnTo>
                  <a:pt x="28" y="24"/>
                </a:lnTo>
                <a:lnTo>
                  <a:pt x="28" y="18"/>
                </a:lnTo>
                <a:lnTo>
                  <a:pt x="5" y="24"/>
                </a:lnTo>
                <a:lnTo>
                  <a:pt x="0" y="13"/>
                </a:lnTo>
                <a:close/>
                <a:moveTo>
                  <a:pt x="4" y="14"/>
                </a:moveTo>
                <a:lnTo>
                  <a:pt x="7" y="21"/>
                </a:lnTo>
                <a:moveTo>
                  <a:pt x="7" y="14"/>
                </a:moveTo>
                <a:lnTo>
                  <a:pt x="20" y="14"/>
                </a:lnTo>
                <a:moveTo>
                  <a:pt x="8" y="17"/>
                </a:moveTo>
                <a:lnTo>
                  <a:pt x="20" y="15"/>
                </a:lnTo>
                <a:moveTo>
                  <a:pt x="9" y="21"/>
                </a:moveTo>
                <a:lnTo>
                  <a:pt x="21" y="16"/>
                </a:lnTo>
                <a:moveTo>
                  <a:pt x="28" y="11"/>
                </a:moveTo>
                <a:lnTo>
                  <a:pt x="37" y="11"/>
                </a:lnTo>
                <a:moveTo>
                  <a:pt x="28" y="14"/>
                </a:moveTo>
                <a:lnTo>
                  <a:pt x="37" y="14"/>
                </a:lnTo>
                <a:moveTo>
                  <a:pt x="28" y="15"/>
                </a:moveTo>
                <a:lnTo>
                  <a:pt x="37" y="15"/>
                </a:lnTo>
                <a:moveTo>
                  <a:pt x="41" y="14"/>
                </a:moveTo>
                <a:lnTo>
                  <a:pt x="48" y="21"/>
                </a:lnTo>
                <a:moveTo>
                  <a:pt x="57" y="23"/>
                </a:moveTo>
                <a:lnTo>
                  <a:pt x="69" y="25"/>
                </a:lnTo>
                <a:moveTo>
                  <a:pt x="28" y="3"/>
                </a:moveTo>
                <a:lnTo>
                  <a:pt x="32" y="3"/>
                </a:lnTo>
                <a:moveTo>
                  <a:pt x="30" y="8"/>
                </a:moveTo>
                <a:lnTo>
                  <a:pt x="30" y="5"/>
                </a:lnTo>
                <a:moveTo>
                  <a:pt x="34" y="7"/>
                </a:moveTo>
                <a:lnTo>
                  <a:pt x="34" y="4"/>
                </a:lnTo>
                <a:moveTo>
                  <a:pt x="30" y="27"/>
                </a:moveTo>
                <a:lnTo>
                  <a:pt x="31" y="24"/>
                </a:lnTo>
                <a:moveTo>
                  <a:pt x="33" y="27"/>
                </a:moveTo>
                <a:lnTo>
                  <a:pt x="34" y="25"/>
                </a:lnTo>
                <a:moveTo>
                  <a:pt x="31" y="22"/>
                </a:moveTo>
                <a:lnTo>
                  <a:pt x="31" y="18"/>
                </a:lnTo>
                <a:moveTo>
                  <a:pt x="34" y="22"/>
                </a:moveTo>
                <a:lnTo>
                  <a:pt x="34" y="18"/>
                </a:lnTo>
                <a:moveTo>
                  <a:pt x="51" y="23"/>
                </a:moveTo>
                <a:cubicBezTo>
                  <a:pt x="51" y="22"/>
                  <a:pt x="51" y="22"/>
                  <a:pt x="52" y="22"/>
                </a:cubicBezTo>
                <a:cubicBezTo>
                  <a:pt x="53" y="22"/>
                  <a:pt x="53" y="22"/>
                  <a:pt x="53" y="23"/>
                </a:cubicBezTo>
                <a:cubicBezTo>
                  <a:pt x="53" y="24"/>
                  <a:pt x="53" y="24"/>
                  <a:pt x="52" y="24"/>
                </a:cubicBezTo>
                <a:cubicBezTo>
                  <a:pt x="51" y="24"/>
                  <a:pt x="51" y="24"/>
                  <a:pt x="51" y="23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" name="Freeform 39"/>
          <p:cNvSpPr>
            <a:spLocks noEditPoints="1"/>
          </p:cNvSpPr>
          <p:nvPr/>
        </p:nvSpPr>
        <p:spPr bwMode="auto">
          <a:xfrm>
            <a:off x="4767264" y="1638300"/>
            <a:ext cx="541337" cy="316706"/>
          </a:xfrm>
          <a:custGeom>
            <a:avLst/>
            <a:gdLst>
              <a:gd name="T0" fmla="*/ 2147483647 w 56"/>
              <a:gd name="T1" fmla="*/ 0 h 46"/>
              <a:gd name="T2" fmla="*/ 2147483647 w 56"/>
              <a:gd name="T3" fmla="*/ 2147483647 h 46"/>
              <a:gd name="T4" fmla="*/ 2147483647 w 56"/>
              <a:gd name="T5" fmla="*/ 2147483647 h 46"/>
              <a:gd name="T6" fmla="*/ 2147483647 w 56"/>
              <a:gd name="T7" fmla="*/ 2147483647 h 46"/>
              <a:gd name="T8" fmla="*/ 2147483647 w 56"/>
              <a:gd name="T9" fmla="*/ 2147483647 h 46"/>
              <a:gd name="T10" fmla="*/ 2147483647 w 56"/>
              <a:gd name="T11" fmla="*/ 2147483647 h 46"/>
              <a:gd name="T12" fmla="*/ 2147483647 w 56"/>
              <a:gd name="T13" fmla="*/ 2147483647 h 46"/>
              <a:gd name="T14" fmla="*/ 2147483647 w 56"/>
              <a:gd name="T15" fmla="*/ 2147483647 h 46"/>
              <a:gd name="T16" fmla="*/ 2147483647 w 56"/>
              <a:gd name="T17" fmla="*/ 2147483647 h 46"/>
              <a:gd name="T18" fmla="*/ 2147483647 w 56"/>
              <a:gd name="T19" fmla="*/ 2147483647 h 46"/>
              <a:gd name="T20" fmla="*/ 2147483647 w 56"/>
              <a:gd name="T21" fmla="*/ 2147483647 h 46"/>
              <a:gd name="T22" fmla="*/ 2147483647 w 56"/>
              <a:gd name="T23" fmla="*/ 2147483647 h 46"/>
              <a:gd name="T24" fmla="*/ 2147483647 w 56"/>
              <a:gd name="T25" fmla="*/ 2147483647 h 46"/>
              <a:gd name="T26" fmla="*/ 2147483647 w 56"/>
              <a:gd name="T27" fmla="*/ 2147483647 h 46"/>
              <a:gd name="T28" fmla="*/ 2147483647 w 56"/>
              <a:gd name="T29" fmla="*/ 2147483647 h 46"/>
              <a:gd name="T30" fmla="*/ 2147483647 w 56"/>
              <a:gd name="T31" fmla="*/ 2147483647 h 46"/>
              <a:gd name="T32" fmla="*/ 2147483647 w 56"/>
              <a:gd name="T33" fmla="*/ 2147483647 h 46"/>
              <a:gd name="T34" fmla="*/ 2147483647 w 56"/>
              <a:gd name="T35" fmla="*/ 2147483647 h 46"/>
              <a:gd name="T36" fmla="*/ 0 w 56"/>
              <a:gd name="T37" fmla="*/ 2147483647 h 46"/>
              <a:gd name="T38" fmla="*/ 2147483647 w 56"/>
              <a:gd name="T39" fmla="*/ 0 h 46"/>
              <a:gd name="T40" fmla="*/ 2147483647 w 56"/>
              <a:gd name="T41" fmla="*/ 2147483647 h 46"/>
              <a:gd name="T42" fmla="*/ 2147483647 w 56"/>
              <a:gd name="T43" fmla="*/ 2147483647 h 46"/>
              <a:gd name="T44" fmla="*/ 2147483647 w 56"/>
              <a:gd name="T45" fmla="*/ 2147483647 h 46"/>
              <a:gd name="T46" fmla="*/ 2147483647 w 56"/>
              <a:gd name="T47" fmla="*/ 2147483647 h 46"/>
              <a:gd name="T48" fmla="*/ 2147483647 w 56"/>
              <a:gd name="T49" fmla="*/ 2147483647 h 46"/>
              <a:gd name="T50" fmla="*/ 2147483647 w 56"/>
              <a:gd name="T51" fmla="*/ 2147483647 h 46"/>
              <a:gd name="T52" fmla="*/ 2147483647 w 56"/>
              <a:gd name="T53" fmla="*/ 2147483647 h 46"/>
              <a:gd name="T54" fmla="*/ 2147483647 w 56"/>
              <a:gd name="T55" fmla="*/ 2147483647 h 46"/>
              <a:gd name="T56" fmla="*/ 2147483647 w 56"/>
              <a:gd name="T57" fmla="*/ 2147483647 h 46"/>
              <a:gd name="T58" fmla="*/ 2147483647 w 56"/>
              <a:gd name="T59" fmla="*/ 2147483647 h 46"/>
              <a:gd name="T60" fmla="*/ 2147483647 w 56"/>
              <a:gd name="T61" fmla="*/ 2147483647 h 46"/>
              <a:gd name="T62" fmla="*/ 2147483647 w 56"/>
              <a:gd name="T63" fmla="*/ 2147483647 h 46"/>
              <a:gd name="T64" fmla="*/ 2147483647 w 56"/>
              <a:gd name="T65" fmla="*/ 2147483647 h 46"/>
              <a:gd name="T66" fmla="*/ 2147483647 w 56"/>
              <a:gd name="T67" fmla="*/ 2147483647 h 46"/>
              <a:gd name="T68" fmla="*/ 2147483647 w 56"/>
              <a:gd name="T69" fmla="*/ 2147483647 h 46"/>
              <a:gd name="T70" fmla="*/ 2147483647 w 56"/>
              <a:gd name="T71" fmla="*/ 2147483647 h 46"/>
              <a:gd name="T72" fmla="*/ 2147483647 w 56"/>
              <a:gd name="T73" fmla="*/ 2147483647 h 46"/>
              <a:gd name="T74" fmla="*/ 2147483647 w 56"/>
              <a:gd name="T75" fmla="*/ 2147483647 h 46"/>
              <a:gd name="T76" fmla="*/ 2147483647 w 56"/>
              <a:gd name="T77" fmla="*/ 2147483647 h 46"/>
              <a:gd name="T78" fmla="*/ 2147483647 w 56"/>
              <a:gd name="T79" fmla="*/ 2147483647 h 46"/>
              <a:gd name="T80" fmla="*/ 2147483647 w 56"/>
              <a:gd name="T81" fmla="*/ 2147483647 h 46"/>
              <a:gd name="T82" fmla="*/ 2147483647 w 56"/>
              <a:gd name="T83" fmla="*/ 2147483647 h 46"/>
              <a:gd name="T84" fmla="*/ 2147483647 w 56"/>
              <a:gd name="T85" fmla="*/ 2147483647 h 46"/>
              <a:gd name="T86" fmla="*/ 2147483647 w 56"/>
              <a:gd name="T87" fmla="*/ 2147483647 h 46"/>
              <a:gd name="T88" fmla="*/ 2147483647 w 56"/>
              <a:gd name="T89" fmla="*/ 2147483647 h 46"/>
              <a:gd name="T90" fmla="*/ 2147483647 w 56"/>
              <a:gd name="T91" fmla="*/ 2147483647 h 46"/>
              <a:gd name="T92" fmla="*/ 2147483647 w 56"/>
              <a:gd name="T93" fmla="*/ 2147483647 h 46"/>
              <a:gd name="T94" fmla="*/ 2147483647 w 56"/>
              <a:gd name="T95" fmla="*/ 2147483647 h 46"/>
              <a:gd name="T96" fmla="*/ 2147483647 w 56"/>
              <a:gd name="T97" fmla="*/ 2147483647 h 46"/>
              <a:gd name="T98" fmla="*/ 2147483647 w 56"/>
              <a:gd name="T99" fmla="*/ 2147483647 h 46"/>
              <a:gd name="T100" fmla="*/ 2147483647 w 56"/>
              <a:gd name="T101" fmla="*/ 2147483647 h 46"/>
              <a:gd name="T102" fmla="*/ 2147483647 w 56"/>
              <a:gd name="T103" fmla="*/ 2147483647 h 46"/>
              <a:gd name="T104" fmla="*/ 2147483647 w 56"/>
              <a:gd name="T105" fmla="*/ 2147483647 h 46"/>
              <a:gd name="T106" fmla="*/ 2147483647 w 56"/>
              <a:gd name="T107" fmla="*/ 2147483647 h 46"/>
              <a:gd name="T108" fmla="*/ 2147483647 w 56"/>
              <a:gd name="T109" fmla="*/ 2147483647 h 46"/>
              <a:gd name="T110" fmla="*/ 2147483647 w 56"/>
              <a:gd name="T111" fmla="*/ 2147483647 h 46"/>
              <a:gd name="T112" fmla="*/ 2147483647 w 56"/>
              <a:gd name="T113" fmla="*/ 2147483647 h 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6"/>
              <a:gd name="T172" fmla="*/ 0 h 46"/>
              <a:gd name="T173" fmla="*/ 56 w 56"/>
              <a:gd name="T174" fmla="*/ 46 h 4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6" h="46">
                <a:moveTo>
                  <a:pt x="2" y="0"/>
                </a:moveTo>
                <a:lnTo>
                  <a:pt x="26" y="10"/>
                </a:lnTo>
                <a:lnTo>
                  <a:pt x="28" y="7"/>
                </a:lnTo>
                <a:lnTo>
                  <a:pt x="27" y="2"/>
                </a:lnTo>
                <a:lnTo>
                  <a:pt x="35" y="6"/>
                </a:lnTo>
                <a:lnTo>
                  <a:pt x="38" y="10"/>
                </a:lnTo>
                <a:lnTo>
                  <a:pt x="36" y="15"/>
                </a:lnTo>
                <a:cubicBezTo>
                  <a:pt x="36" y="15"/>
                  <a:pt x="40" y="18"/>
                  <a:pt x="41" y="22"/>
                </a:cubicBezTo>
                <a:cubicBezTo>
                  <a:pt x="42" y="25"/>
                  <a:pt x="42" y="32"/>
                  <a:pt x="43" y="32"/>
                </a:cubicBezTo>
                <a:cubicBezTo>
                  <a:pt x="44" y="33"/>
                  <a:pt x="56" y="46"/>
                  <a:pt x="56" y="46"/>
                </a:cubicBezTo>
                <a:lnTo>
                  <a:pt x="38" y="36"/>
                </a:lnTo>
                <a:cubicBezTo>
                  <a:pt x="38" y="36"/>
                  <a:pt x="36" y="28"/>
                  <a:pt x="35" y="27"/>
                </a:cubicBezTo>
                <a:cubicBezTo>
                  <a:pt x="34" y="25"/>
                  <a:pt x="30" y="23"/>
                  <a:pt x="30" y="23"/>
                </a:cubicBezTo>
                <a:lnTo>
                  <a:pt x="28" y="28"/>
                </a:lnTo>
                <a:lnTo>
                  <a:pt x="23" y="31"/>
                </a:lnTo>
                <a:lnTo>
                  <a:pt x="15" y="27"/>
                </a:lnTo>
                <a:lnTo>
                  <a:pt x="20" y="24"/>
                </a:lnTo>
                <a:lnTo>
                  <a:pt x="23" y="19"/>
                </a:lnTo>
                <a:lnTo>
                  <a:pt x="0" y="13"/>
                </a:lnTo>
                <a:lnTo>
                  <a:pt x="2" y="0"/>
                </a:lnTo>
                <a:close/>
                <a:moveTo>
                  <a:pt x="4" y="3"/>
                </a:moveTo>
                <a:lnTo>
                  <a:pt x="3" y="11"/>
                </a:lnTo>
                <a:moveTo>
                  <a:pt x="7" y="5"/>
                </a:moveTo>
                <a:lnTo>
                  <a:pt x="19" y="11"/>
                </a:lnTo>
                <a:moveTo>
                  <a:pt x="6" y="8"/>
                </a:moveTo>
                <a:lnTo>
                  <a:pt x="18" y="13"/>
                </a:lnTo>
                <a:moveTo>
                  <a:pt x="6" y="12"/>
                </a:moveTo>
                <a:lnTo>
                  <a:pt x="18" y="14"/>
                </a:lnTo>
                <a:moveTo>
                  <a:pt x="26" y="13"/>
                </a:moveTo>
                <a:lnTo>
                  <a:pt x="34" y="18"/>
                </a:lnTo>
                <a:moveTo>
                  <a:pt x="25" y="15"/>
                </a:moveTo>
                <a:lnTo>
                  <a:pt x="33" y="19"/>
                </a:lnTo>
                <a:moveTo>
                  <a:pt x="24" y="17"/>
                </a:moveTo>
                <a:lnTo>
                  <a:pt x="32" y="21"/>
                </a:lnTo>
                <a:moveTo>
                  <a:pt x="37" y="22"/>
                </a:moveTo>
                <a:lnTo>
                  <a:pt x="39" y="32"/>
                </a:lnTo>
                <a:moveTo>
                  <a:pt x="45" y="38"/>
                </a:moveTo>
                <a:lnTo>
                  <a:pt x="55" y="45"/>
                </a:lnTo>
                <a:moveTo>
                  <a:pt x="31" y="6"/>
                </a:moveTo>
                <a:lnTo>
                  <a:pt x="34" y="8"/>
                </a:lnTo>
                <a:moveTo>
                  <a:pt x="29" y="11"/>
                </a:moveTo>
                <a:lnTo>
                  <a:pt x="31" y="8"/>
                </a:lnTo>
                <a:moveTo>
                  <a:pt x="34" y="13"/>
                </a:moveTo>
                <a:lnTo>
                  <a:pt x="35" y="10"/>
                </a:lnTo>
                <a:moveTo>
                  <a:pt x="20" y="27"/>
                </a:moveTo>
                <a:lnTo>
                  <a:pt x="22" y="26"/>
                </a:lnTo>
                <a:moveTo>
                  <a:pt x="23" y="29"/>
                </a:moveTo>
                <a:lnTo>
                  <a:pt x="25" y="28"/>
                </a:lnTo>
                <a:moveTo>
                  <a:pt x="23" y="24"/>
                </a:moveTo>
                <a:lnTo>
                  <a:pt x="25" y="21"/>
                </a:lnTo>
                <a:moveTo>
                  <a:pt x="26" y="25"/>
                </a:moveTo>
                <a:lnTo>
                  <a:pt x="28" y="22"/>
                </a:lnTo>
                <a:moveTo>
                  <a:pt x="40" y="35"/>
                </a:moveTo>
                <a:cubicBezTo>
                  <a:pt x="41" y="34"/>
                  <a:pt x="41" y="34"/>
                  <a:pt x="42" y="34"/>
                </a:cubicBezTo>
                <a:cubicBezTo>
                  <a:pt x="42" y="35"/>
                  <a:pt x="43" y="35"/>
                  <a:pt x="42" y="36"/>
                </a:cubicBezTo>
                <a:cubicBezTo>
                  <a:pt x="42" y="36"/>
                  <a:pt x="41" y="37"/>
                  <a:pt x="41" y="36"/>
                </a:cubicBezTo>
                <a:cubicBezTo>
                  <a:pt x="40" y="36"/>
                  <a:pt x="40" y="35"/>
                  <a:pt x="40" y="35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6" name="Freeform 40"/>
          <p:cNvSpPr>
            <a:spLocks noEditPoints="1"/>
          </p:cNvSpPr>
          <p:nvPr/>
        </p:nvSpPr>
        <p:spPr bwMode="auto">
          <a:xfrm>
            <a:off x="5308601" y="1894285"/>
            <a:ext cx="328613" cy="464344"/>
          </a:xfrm>
          <a:custGeom>
            <a:avLst/>
            <a:gdLst>
              <a:gd name="T0" fmla="*/ 2147483647 w 34"/>
              <a:gd name="T1" fmla="*/ 0 h 67"/>
              <a:gd name="T2" fmla="*/ 2147483647 w 34"/>
              <a:gd name="T3" fmla="*/ 2147483647 h 67"/>
              <a:gd name="T4" fmla="*/ 2147483647 w 34"/>
              <a:gd name="T5" fmla="*/ 2147483647 h 67"/>
              <a:gd name="T6" fmla="*/ 2147483647 w 34"/>
              <a:gd name="T7" fmla="*/ 2147483647 h 67"/>
              <a:gd name="T8" fmla="*/ 2147483647 w 34"/>
              <a:gd name="T9" fmla="*/ 2147483647 h 67"/>
              <a:gd name="T10" fmla="*/ 2147483647 w 34"/>
              <a:gd name="T11" fmla="*/ 2147483647 h 67"/>
              <a:gd name="T12" fmla="*/ 2147483647 w 34"/>
              <a:gd name="T13" fmla="*/ 2147483647 h 67"/>
              <a:gd name="T14" fmla="*/ 2147483647 w 34"/>
              <a:gd name="T15" fmla="*/ 2147483647 h 67"/>
              <a:gd name="T16" fmla="*/ 2147483647 w 34"/>
              <a:gd name="T17" fmla="*/ 2147483647 h 67"/>
              <a:gd name="T18" fmla="*/ 2147483647 w 34"/>
              <a:gd name="T19" fmla="*/ 2147483647 h 67"/>
              <a:gd name="T20" fmla="*/ 2147483647 w 34"/>
              <a:gd name="T21" fmla="*/ 2147483647 h 67"/>
              <a:gd name="T22" fmla="*/ 2147483647 w 34"/>
              <a:gd name="T23" fmla="*/ 2147483647 h 67"/>
              <a:gd name="T24" fmla="*/ 2147483647 w 34"/>
              <a:gd name="T25" fmla="*/ 2147483647 h 67"/>
              <a:gd name="T26" fmla="*/ 2147483647 w 34"/>
              <a:gd name="T27" fmla="*/ 2147483647 h 67"/>
              <a:gd name="T28" fmla="*/ 2147483647 w 34"/>
              <a:gd name="T29" fmla="*/ 2147483647 h 67"/>
              <a:gd name="T30" fmla="*/ 2147483647 w 34"/>
              <a:gd name="T31" fmla="*/ 2147483647 h 67"/>
              <a:gd name="T32" fmla="*/ 2147483647 w 34"/>
              <a:gd name="T33" fmla="*/ 2147483647 h 67"/>
              <a:gd name="T34" fmla="*/ 2147483647 w 34"/>
              <a:gd name="T35" fmla="*/ 2147483647 h 67"/>
              <a:gd name="T36" fmla="*/ 0 w 34"/>
              <a:gd name="T37" fmla="*/ 2147483647 h 67"/>
              <a:gd name="T38" fmla="*/ 2147483647 w 34"/>
              <a:gd name="T39" fmla="*/ 0 h 67"/>
              <a:gd name="T40" fmla="*/ 2147483647 w 34"/>
              <a:gd name="T41" fmla="*/ 2147483647 h 67"/>
              <a:gd name="T42" fmla="*/ 2147483647 w 34"/>
              <a:gd name="T43" fmla="*/ 2147483647 h 67"/>
              <a:gd name="T44" fmla="*/ 2147483647 w 34"/>
              <a:gd name="T45" fmla="*/ 2147483647 h 67"/>
              <a:gd name="T46" fmla="*/ 2147483647 w 34"/>
              <a:gd name="T47" fmla="*/ 2147483647 h 67"/>
              <a:gd name="T48" fmla="*/ 2147483647 w 34"/>
              <a:gd name="T49" fmla="*/ 2147483647 h 67"/>
              <a:gd name="T50" fmla="*/ 2147483647 w 34"/>
              <a:gd name="T51" fmla="*/ 2147483647 h 67"/>
              <a:gd name="T52" fmla="*/ 2147483647 w 34"/>
              <a:gd name="T53" fmla="*/ 2147483647 h 67"/>
              <a:gd name="T54" fmla="*/ 2147483647 w 34"/>
              <a:gd name="T55" fmla="*/ 2147483647 h 67"/>
              <a:gd name="T56" fmla="*/ 2147483647 w 34"/>
              <a:gd name="T57" fmla="*/ 2147483647 h 67"/>
              <a:gd name="T58" fmla="*/ 2147483647 w 34"/>
              <a:gd name="T59" fmla="*/ 2147483647 h 67"/>
              <a:gd name="T60" fmla="*/ 2147483647 w 34"/>
              <a:gd name="T61" fmla="*/ 2147483647 h 67"/>
              <a:gd name="T62" fmla="*/ 2147483647 w 34"/>
              <a:gd name="T63" fmla="*/ 2147483647 h 67"/>
              <a:gd name="T64" fmla="*/ 2147483647 w 34"/>
              <a:gd name="T65" fmla="*/ 2147483647 h 67"/>
              <a:gd name="T66" fmla="*/ 2147483647 w 34"/>
              <a:gd name="T67" fmla="*/ 2147483647 h 67"/>
              <a:gd name="T68" fmla="*/ 2147483647 w 34"/>
              <a:gd name="T69" fmla="*/ 2147483647 h 67"/>
              <a:gd name="T70" fmla="*/ 2147483647 w 34"/>
              <a:gd name="T71" fmla="*/ 2147483647 h 67"/>
              <a:gd name="T72" fmla="*/ 2147483647 w 34"/>
              <a:gd name="T73" fmla="*/ 2147483647 h 67"/>
              <a:gd name="T74" fmla="*/ 2147483647 w 34"/>
              <a:gd name="T75" fmla="*/ 2147483647 h 67"/>
              <a:gd name="T76" fmla="*/ 2147483647 w 34"/>
              <a:gd name="T77" fmla="*/ 2147483647 h 67"/>
              <a:gd name="T78" fmla="*/ 2147483647 w 34"/>
              <a:gd name="T79" fmla="*/ 2147483647 h 67"/>
              <a:gd name="T80" fmla="*/ 2147483647 w 34"/>
              <a:gd name="T81" fmla="*/ 2147483647 h 67"/>
              <a:gd name="T82" fmla="*/ 2147483647 w 34"/>
              <a:gd name="T83" fmla="*/ 2147483647 h 67"/>
              <a:gd name="T84" fmla="*/ 2147483647 w 34"/>
              <a:gd name="T85" fmla="*/ 2147483647 h 67"/>
              <a:gd name="T86" fmla="*/ 2147483647 w 34"/>
              <a:gd name="T87" fmla="*/ 2147483647 h 67"/>
              <a:gd name="T88" fmla="*/ 2147483647 w 34"/>
              <a:gd name="T89" fmla="*/ 2147483647 h 67"/>
              <a:gd name="T90" fmla="*/ 2147483647 w 34"/>
              <a:gd name="T91" fmla="*/ 2147483647 h 67"/>
              <a:gd name="T92" fmla="*/ 2147483647 w 34"/>
              <a:gd name="T93" fmla="*/ 2147483647 h 67"/>
              <a:gd name="T94" fmla="*/ 2147483647 w 34"/>
              <a:gd name="T95" fmla="*/ 2147483647 h 67"/>
              <a:gd name="T96" fmla="*/ 2147483647 w 34"/>
              <a:gd name="T97" fmla="*/ 2147483647 h 67"/>
              <a:gd name="T98" fmla="*/ 2147483647 w 34"/>
              <a:gd name="T99" fmla="*/ 2147483647 h 67"/>
              <a:gd name="T100" fmla="*/ 2147483647 w 34"/>
              <a:gd name="T101" fmla="*/ 2147483647 h 67"/>
              <a:gd name="T102" fmla="*/ 2147483647 w 34"/>
              <a:gd name="T103" fmla="*/ 2147483647 h 67"/>
              <a:gd name="T104" fmla="*/ 2147483647 w 34"/>
              <a:gd name="T105" fmla="*/ 2147483647 h 67"/>
              <a:gd name="T106" fmla="*/ 2147483647 w 34"/>
              <a:gd name="T107" fmla="*/ 2147483647 h 67"/>
              <a:gd name="T108" fmla="*/ 2147483647 w 34"/>
              <a:gd name="T109" fmla="*/ 2147483647 h 67"/>
              <a:gd name="T110" fmla="*/ 2147483647 w 34"/>
              <a:gd name="T111" fmla="*/ 2147483647 h 67"/>
              <a:gd name="T112" fmla="*/ 2147483647 w 34"/>
              <a:gd name="T113" fmla="*/ 2147483647 h 6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4"/>
              <a:gd name="T172" fmla="*/ 0 h 67"/>
              <a:gd name="T173" fmla="*/ 34 w 34"/>
              <a:gd name="T174" fmla="*/ 67 h 6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4" h="67">
                <a:moveTo>
                  <a:pt x="8" y="0"/>
                </a:moveTo>
                <a:lnTo>
                  <a:pt x="24" y="21"/>
                </a:lnTo>
                <a:lnTo>
                  <a:pt x="28" y="19"/>
                </a:lnTo>
                <a:lnTo>
                  <a:pt x="28" y="15"/>
                </a:lnTo>
                <a:lnTo>
                  <a:pt x="34" y="22"/>
                </a:lnTo>
                <a:lnTo>
                  <a:pt x="34" y="26"/>
                </a:lnTo>
                <a:lnTo>
                  <a:pt x="30" y="30"/>
                </a:lnTo>
                <a:cubicBezTo>
                  <a:pt x="30" y="30"/>
                  <a:pt x="32" y="35"/>
                  <a:pt x="31" y="38"/>
                </a:cubicBezTo>
                <a:cubicBezTo>
                  <a:pt x="31" y="42"/>
                  <a:pt x="27" y="47"/>
                  <a:pt x="28" y="49"/>
                </a:cubicBezTo>
                <a:cubicBezTo>
                  <a:pt x="28" y="50"/>
                  <a:pt x="32" y="67"/>
                  <a:pt x="32" y="67"/>
                </a:cubicBezTo>
                <a:lnTo>
                  <a:pt x="21" y="49"/>
                </a:lnTo>
                <a:cubicBezTo>
                  <a:pt x="21" y="49"/>
                  <a:pt x="24" y="41"/>
                  <a:pt x="24" y="40"/>
                </a:cubicBezTo>
                <a:cubicBezTo>
                  <a:pt x="23" y="38"/>
                  <a:pt x="21" y="35"/>
                  <a:pt x="21" y="35"/>
                </a:cubicBezTo>
                <a:lnTo>
                  <a:pt x="17" y="37"/>
                </a:lnTo>
                <a:lnTo>
                  <a:pt x="11" y="37"/>
                </a:lnTo>
                <a:lnTo>
                  <a:pt x="6" y="30"/>
                </a:lnTo>
                <a:lnTo>
                  <a:pt x="12" y="30"/>
                </a:lnTo>
                <a:lnTo>
                  <a:pt x="17" y="27"/>
                </a:lnTo>
                <a:lnTo>
                  <a:pt x="0" y="10"/>
                </a:lnTo>
                <a:lnTo>
                  <a:pt x="8" y="0"/>
                </a:lnTo>
                <a:close/>
                <a:moveTo>
                  <a:pt x="9" y="4"/>
                </a:moveTo>
                <a:lnTo>
                  <a:pt x="4" y="10"/>
                </a:lnTo>
                <a:moveTo>
                  <a:pt x="10" y="7"/>
                </a:moveTo>
                <a:lnTo>
                  <a:pt x="17" y="18"/>
                </a:lnTo>
                <a:moveTo>
                  <a:pt x="8" y="9"/>
                </a:moveTo>
                <a:lnTo>
                  <a:pt x="16" y="19"/>
                </a:lnTo>
                <a:moveTo>
                  <a:pt x="6" y="12"/>
                </a:moveTo>
                <a:lnTo>
                  <a:pt x="15" y="20"/>
                </a:lnTo>
                <a:moveTo>
                  <a:pt x="23" y="24"/>
                </a:moveTo>
                <a:lnTo>
                  <a:pt x="27" y="31"/>
                </a:lnTo>
                <a:moveTo>
                  <a:pt x="21" y="25"/>
                </a:moveTo>
                <a:lnTo>
                  <a:pt x="25" y="32"/>
                </a:lnTo>
                <a:moveTo>
                  <a:pt x="19" y="26"/>
                </a:moveTo>
                <a:lnTo>
                  <a:pt x="24" y="33"/>
                </a:lnTo>
                <a:moveTo>
                  <a:pt x="27" y="36"/>
                </a:moveTo>
                <a:lnTo>
                  <a:pt x="25" y="46"/>
                </a:lnTo>
                <a:moveTo>
                  <a:pt x="27" y="54"/>
                </a:moveTo>
                <a:lnTo>
                  <a:pt x="31" y="66"/>
                </a:lnTo>
                <a:moveTo>
                  <a:pt x="30" y="20"/>
                </a:moveTo>
                <a:lnTo>
                  <a:pt x="33" y="23"/>
                </a:lnTo>
                <a:moveTo>
                  <a:pt x="26" y="24"/>
                </a:moveTo>
                <a:lnTo>
                  <a:pt x="29" y="22"/>
                </a:lnTo>
                <a:moveTo>
                  <a:pt x="29" y="27"/>
                </a:moveTo>
                <a:lnTo>
                  <a:pt x="32" y="25"/>
                </a:lnTo>
                <a:moveTo>
                  <a:pt x="10" y="33"/>
                </a:moveTo>
                <a:lnTo>
                  <a:pt x="13" y="33"/>
                </a:lnTo>
                <a:moveTo>
                  <a:pt x="12" y="35"/>
                </a:moveTo>
                <a:lnTo>
                  <a:pt x="14" y="35"/>
                </a:lnTo>
                <a:moveTo>
                  <a:pt x="15" y="31"/>
                </a:moveTo>
                <a:lnTo>
                  <a:pt x="18" y="29"/>
                </a:lnTo>
                <a:moveTo>
                  <a:pt x="16" y="34"/>
                </a:moveTo>
                <a:lnTo>
                  <a:pt x="20" y="32"/>
                </a:lnTo>
                <a:moveTo>
                  <a:pt x="24" y="49"/>
                </a:moveTo>
                <a:cubicBezTo>
                  <a:pt x="25" y="49"/>
                  <a:pt x="25" y="49"/>
                  <a:pt x="26" y="50"/>
                </a:cubicBezTo>
                <a:cubicBezTo>
                  <a:pt x="26" y="50"/>
                  <a:pt x="26" y="51"/>
                  <a:pt x="25" y="51"/>
                </a:cubicBezTo>
                <a:cubicBezTo>
                  <a:pt x="25" y="52"/>
                  <a:pt x="24" y="51"/>
                  <a:pt x="24" y="51"/>
                </a:cubicBezTo>
                <a:cubicBezTo>
                  <a:pt x="23" y="50"/>
                  <a:pt x="24" y="50"/>
                  <a:pt x="24" y="49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7" name="Freeform 41"/>
          <p:cNvSpPr>
            <a:spLocks noEditPoints="1"/>
          </p:cNvSpPr>
          <p:nvPr/>
        </p:nvSpPr>
        <p:spPr bwMode="auto">
          <a:xfrm>
            <a:off x="5568950" y="2330054"/>
            <a:ext cx="279400" cy="483394"/>
          </a:xfrm>
          <a:custGeom>
            <a:avLst/>
            <a:gdLst>
              <a:gd name="T0" fmla="*/ 2147483647 w 29"/>
              <a:gd name="T1" fmla="*/ 0 h 70"/>
              <a:gd name="T2" fmla="*/ 2147483647 w 29"/>
              <a:gd name="T3" fmla="*/ 2147483647 h 70"/>
              <a:gd name="T4" fmla="*/ 2147483647 w 29"/>
              <a:gd name="T5" fmla="*/ 2147483647 h 70"/>
              <a:gd name="T6" fmla="*/ 2147483647 w 29"/>
              <a:gd name="T7" fmla="*/ 2147483647 h 70"/>
              <a:gd name="T8" fmla="*/ 2147483647 w 29"/>
              <a:gd name="T9" fmla="*/ 2147483647 h 70"/>
              <a:gd name="T10" fmla="*/ 2147483647 w 29"/>
              <a:gd name="T11" fmla="*/ 2147483647 h 70"/>
              <a:gd name="T12" fmla="*/ 2147483647 w 29"/>
              <a:gd name="T13" fmla="*/ 2147483647 h 70"/>
              <a:gd name="T14" fmla="*/ 2147483647 w 29"/>
              <a:gd name="T15" fmla="*/ 2147483647 h 70"/>
              <a:gd name="T16" fmla="*/ 2147483647 w 29"/>
              <a:gd name="T17" fmla="*/ 2147483647 h 70"/>
              <a:gd name="T18" fmla="*/ 2147483647 w 29"/>
              <a:gd name="T19" fmla="*/ 2147483647 h 70"/>
              <a:gd name="T20" fmla="*/ 2147483647 w 29"/>
              <a:gd name="T21" fmla="*/ 2147483647 h 70"/>
              <a:gd name="T22" fmla="*/ 2147483647 w 29"/>
              <a:gd name="T23" fmla="*/ 2147483647 h 70"/>
              <a:gd name="T24" fmla="*/ 2147483647 w 29"/>
              <a:gd name="T25" fmla="*/ 2147483647 h 70"/>
              <a:gd name="T26" fmla="*/ 2147483647 w 29"/>
              <a:gd name="T27" fmla="*/ 2147483647 h 70"/>
              <a:gd name="T28" fmla="*/ 2147483647 w 29"/>
              <a:gd name="T29" fmla="*/ 2147483647 h 70"/>
              <a:gd name="T30" fmla="*/ 0 w 29"/>
              <a:gd name="T31" fmla="*/ 2147483647 h 70"/>
              <a:gd name="T32" fmla="*/ 2147483647 w 29"/>
              <a:gd name="T33" fmla="*/ 2147483647 h 70"/>
              <a:gd name="T34" fmla="*/ 2147483647 w 29"/>
              <a:gd name="T35" fmla="*/ 2147483647 h 70"/>
              <a:gd name="T36" fmla="*/ 2147483647 w 29"/>
              <a:gd name="T37" fmla="*/ 2147483647 h 70"/>
              <a:gd name="T38" fmla="*/ 2147483647 w 29"/>
              <a:gd name="T39" fmla="*/ 0 h 70"/>
              <a:gd name="T40" fmla="*/ 2147483647 w 29"/>
              <a:gd name="T41" fmla="*/ 2147483647 h 70"/>
              <a:gd name="T42" fmla="*/ 2147483647 w 29"/>
              <a:gd name="T43" fmla="*/ 2147483647 h 70"/>
              <a:gd name="T44" fmla="*/ 2147483647 w 29"/>
              <a:gd name="T45" fmla="*/ 2147483647 h 70"/>
              <a:gd name="T46" fmla="*/ 2147483647 w 29"/>
              <a:gd name="T47" fmla="*/ 2147483647 h 70"/>
              <a:gd name="T48" fmla="*/ 2147483647 w 29"/>
              <a:gd name="T49" fmla="*/ 2147483647 h 70"/>
              <a:gd name="T50" fmla="*/ 2147483647 w 29"/>
              <a:gd name="T51" fmla="*/ 2147483647 h 70"/>
              <a:gd name="T52" fmla="*/ 2147483647 w 29"/>
              <a:gd name="T53" fmla="*/ 2147483647 h 70"/>
              <a:gd name="T54" fmla="*/ 2147483647 w 29"/>
              <a:gd name="T55" fmla="*/ 2147483647 h 70"/>
              <a:gd name="T56" fmla="*/ 2147483647 w 29"/>
              <a:gd name="T57" fmla="*/ 2147483647 h 70"/>
              <a:gd name="T58" fmla="*/ 2147483647 w 29"/>
              <a:gd name="T59" fmla="*/ 2147483647 h 70"/>
              <a:gd name="T60" fmla="*/ 2147483647 w 29"/>
              <a:gd name="T61" fmla="*/ 2147483647 h 70"/>
              <a:gd name="T62" fmla="*/ 2147483647 w 29"/>
              <a:gd name="T63" fmla="*/ 2147483647 h 70"/>
              <a:gd name="T64" fmla="*/ 2147483647 w 29"/>
              <a:gd name="T65" fmla="*/ 2147483647 h 70"/>
              <a:gd name="T66" fmla="*/ 2147483647 w 29"/>
              <a:gd name="T67" fmla="*/ 2147483647 h 70"/>
              <a:gd name="T68" fmla="*/ 2147483647 w 29"/>
              <a:gd name="T69" fmla="*/ 2147483647 h 70"/>
              <a:gd name="T70" fmla="*/ 2147483647 w 29"/>
              <a:gd name="T71" fmla="*/ 2147483647 h 70"/>
              <a:gd name="T72" fmla="*/ 2147483647 w 29"/>
              <a:gd name="T73" fmla="*/ 2147483647 h 70"/>
              <a:gd name="T74" fmla="*/ 2147483647 w 29"/>
              <a:gd name="T75" fmla="*/ 2147483647 h 70"/>
              <a:gd name="T76" fmla="*/ 2147483647 w 29"/>
              <a:gd name="T77" fmla="*/ 2147483647 h 70"/>
              <a:gd name="T78" fmla="*/ 2147483647 w 29"/>
              <a:gd name="T79" fmla="*/ 2147483647 h 70"/>
              <a:gd name="T80" fmla="*/ 2147483647 w 29"/>
              <a:gd name="T81" fmla="*/ 2147483647 h 70"/>
              <a:gd name="T82" fmla="*/ 2147483647 w 29"/>
              <a:gd name="T83" fmla="*/ 2147483647 h 70"/>
              <a:gd name="T84" fmla="*/ 2147483647 w 29"/>
              <a:gd name="T85" fmla="*/ 2147483647 h 70"/>
              <a:gd name="T86" fmla="*/ 2147483647 w 29"/>
              <a:gd name="T87" fmla="*/ 2147483647 h 70"/>
              <a:gd name="T88" fmla="*/ 2147483647 w 29"/>
              <a:gd name="T89" fmla="*/ 2147483647 h 70"/>
              <a:gd name="T90" fmla="*/ 2147483647 w 29"/>
              <a:gd name="T91" fmla="*/ 2147483647 h 70"/>
              <a:gd name="T92" fmla="*/ 2147483647 w 29"/>
              <a:gd name="T93" fmla="*/ 2147483647 h 70"/>
              <a:gd name="T94" fmla="*/ 2147483647 w 29"/>
              <a:gd name="T95" fmla="*/ 2147483647 h 70"/>
              <a:gd name="T96" fmla="*/ 2147483647 w 29"/>
              <a:gd name="T97" fmla="*/ 2147483647 h 70"/>
              <a:gd name="T98" fmla="*/ 2147483647 w 29"/>
              <a:gd name="T99" fmla="*/ 2147483647 h 70"/>
              <a:gd name="T100" fmla="*/ 2147483647 w 29"/>
              <a:gd name="T101" fmla="*/ 2147483647 h 70"/>
              <a:gd name="T102" fmla="*/ 2147483647 w 29"/>
              <a:gd name="T103" fmla="*/ 2147483647 h 70"/>
              <a:gd name="T104" fmla="*/ 2147483647 w 29"/>
              <a:gd name="T105" fmla="*/ 2147483647 h 70"/>
              <a:gd name="T106" fmla="*/ 2147483647 w 29"/>
              <a:gd name="T107" fmla="*/ 2147483647 h 70"/>
              <a:gd name="T108" fmla="*/ 2147483647 w 29"/>
              <a:gd name="T109" fmla="*/ 2147483647 h 70"/>
              <a:gd name="T110" fmla="*/ 2147483647 w 29"/>
              <a:gd name="T111" fmla="*/ 2147483647 h 70"/>
              <a:gd name="T112" fmla="*/ 2147483647 w 29"/>
              <a:gd name="T113" fmla="*/ 2147483647 h 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"/>
              <a:gd name="T172" fmla="*/ 0 h 70"/>
              <a:gd name="T173" fmla="*/ 29 w 29"/>
              <a:gd name="T174" fmla="*/ 70 h 7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" h="70">
                <a:moveTo>
                  <a:pt x="16" y="0"/>
                </a:moveTo>
                <a:lnTo>
                  <a:pt x="20" y="27"/>
                </a:lnTo>
                <a:lnTo>
                  <a:pt x="24" y="26"/>
                </a:lnTo>
                <a:lnTo>
                  <a:pt x="27" y="23"/>
                </a:lnTo>
                <a:lnTo>
                  <a:pt x="29" y="32"/>
                </a:lnTo>
                <a:lnTo>
                  <a:pt x="26" y="36"/>
                </a:lnTo>
                <a:lnTo>
                  <a:pt x="20" y="37"/>
                </a:lnTo>
                <a:cubicBezTo>
                  <a:pt x="20" y="37"/>
                  <a:pt x="20" y="42"/>
                  <a:pt x="18" y="45"/>
                </a:cubicBezTo>
                <a:cubicBezTo>
                  <a:pt x="15" y="48"/>
                  <a:pt x="9" y="51"/>
                  <a:pt x="9" y="52"/>
                </a:cubicBezTo>
                <a:cubicBezTo>
                  <a:pt x="9" y="53"/>
                  <a:pt x="4" y="70"/>
                  <a:pt x="4" y="70"/>
                </a:cubicBezTo>
                <a:lnTo>
                  <a:pt x="3" y="50"/>
                </a:lnTo>
                <a:cubicBezTo>
                  <a:pt x="3" y="50"/>
                  <a:pt x="10" y="44"/>
                  <a:pt x="11" y="42"/>
                </a:cubicBezTo>
                <a:cubicBezTo>
                  <a:pt x="11" y="41"/>
                  <a:pt x="11" y="37"/>
                  <a:pt x="11" y="37"/>
                </a:cubicBezTo>
                <a:lnTo>
                  <a:pt x="5" y="37"/>
                </a:lnTo>
                <a:lnTo>
                  <a:pt x="1" y="34"/>
                </a:lnTo>
                <a:lnTo>
                  <a:pt x="0" y="25"/>
                </a:lnTo>
                <a:lnTo>
                  <a:pt x="5" y="28"/>
                </a:lnTo>
                <a:lnTo>
                  <a:pt x="11" y="28"/>
                </a:lnTo>
                <a:lnTo>
                  <a:pt x="5" y="5"/>
                </a:lnTo>
                <a:lnTo>
                  <a:pt x="16" y="0"/>
                </a:lnTo>
                <a:close/>
                <a:moveTo>
                  <a:pt x="15" y="4"/>
                </a:moveTo>
                <a:lnTo>
                  <a:pt x="8" y="7"/>
                </a:lnTo>
                <a:moveTo>
                  <a:pt x="15" y="7"/>
                </a:moveTo>
                <a:lnTo>
                  <a:pt x="15" y="20"/>
                </a:lnTo>
                <a:moveTo>
                  <a:pt x="12" y="8"/>
                </a:moveTo>
                <a:lnTo>
                  <a:pt x="14" y="20"/>
                </a:lnTo>
                <a:moveTo>
                  <a:pt x="8" y="9"/>
                </a:moveTo>
                <a:lnTo>
                  <a:pt x="13" y="21"/>
                </a:lnTo>
                <a:moveTo>
                  <a:pt x="18" y="28"/>
                </a:moveTo>
                <a:lnTo>
                  <a:pt x="18" y="37"/>
                </a:lnTo>
                <a:moveTo>
                  <a:pt x="15" y="28"/>
                </a:moveTo>
                <a:lnTo>
                  <a:pt x="15" y="37"/>
                </a:lnTo>
                <a:moveTo>
                  <a:pt x="14" y="28"/>
                </a:moveTo>
                <a:lnTo>
                  <a:pt x="14" y="37"/>
                </a:lnTo>
                <a:moveTo>
                  <a:pt x="15" y="41"/>
                </a:moveTo>
                <a:lnTo>
                  <a:pt x="8" y="48"/>
                </a:lnTo>
                <a:moveTo>
                  <a:pt x="6" y="57"/>
                </a:moveTo>
                <a:lnTo>
                  <a:pt x="4" y="69"/>
                </a:lnTo>
                <a:moveTo>
                  <a:pt x="26" y="28"/>
                </a:moveTo>
                <a:lnTo>
                  <a:pt x="26" y="32"/>
                </a:lnTo>
                <a:moveTo>
                  <a:pt x="21" y="30"/>
                </a:moveTo>
                <a:lnTo>
                  <a:pt x="24" y="30"/>
                </a:lnTo>
                <a:moveTo>
                  <a:pt x="22" y="34"/>
                </a:moveTo>
                <a:lnTo>
                  <a:pt x="25" y="34"/>
                </a:lnTo>
                <a:moveTo>
                  <a:pt x="2" y="30"/>
                </a:moveTo>
                <a:lnTo>
                  <a:pt x="5" y="31"/>
                </a:lnTo>
                <a:moveTo>
                  <a:pt x="2" y="33"/>
                </a:moveTo>
                <a:lnTo>
                  <a:pt x="4" y="34"/>
                </a:lnTo>
                <a:moveTo>
                  <a:pt x="7" y="31"/>
                </a:moveTo>
                <a:lnTo>
                  <a:pt x="11" y="31"/>
                </a:lnTo>
                <a:moveTo>
                  <a:pt x="7" y="34"/>
                </a:moveTo>
                <a:lnTo>
                  <a:pt x="11" y="34"/>
                </a:lnTo>
                <a:moveTo>
                  <a:pt x="6" y="51"/>
                </a:moveTo>
                <a:cubicBezTo>
                  <a:pt x="7" y="51"/>
                  <a:pt x="7" y="51"/>
                  <a:pt x="7" y="52"/>
                </a:cubicBezTo>
                <a:cubicBezTo>
                  <a:pt x="7" y="53"/>
                  <a:pt x="7" y="53"/>
                  <a:pt x="6" y="53"/>
                </a:cubicBezTo>
                <a:cubicBezTo>
                  <a:pt x="5" y="53"/>
                  <a:pt x="5" y="53"/>
                  <a:pt x="5" y="52"/>
                </a:cubicBezTo>
                <a:cubicBezTo>
                  <a:pt x="5" y="51"/>
                  <a:pt x="5" y="51"/>
                  <a:pt x="6" y="51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8" name="Freeform 42"/>
          <p:cNvSpPr>
            <a:spLocks noEditPoints="1"/>
          </p:cNvSpPr>
          <p:nvPr/>
        </p:nvSpPr>
        <p:spPr bwMode="auto">
          <a:xfrm>
            <a:off x="5280026" y="2819400"/>
            <a:ext cx="442913" cy="389335"/>
          </a:xfrm>
          <a:custGeom>
            <a:avLst/>
            <a:gdLst>
              <a:gd name="T0" fmla="*/ 2147483647 w 46"/>
              <a:gd name="T1" fmla="*/ 2147483647 h 56"/>
              <a:gd name="T2" fmla="*/ 2147483647 w 46"/>
              <a:gd name="T3" fmla="*/ 2147483647 h 56"/>
              <a:gd name="T4" fmla="*/ 2147483647 w 46"/>
              <a:gd name="T5" fmla="*/ 2147483647 h 56"/>
              <a:gd name="T6" fmla="*/ 2147483647 w 46"/>
              <a:gd name="T7" fmla="*/ 2147483647 h 56"/>
              <a:gd name="T8" fmla="*/ 2147483647 w 46"/>
              <a:gd name="T9" fmla="*/ 2147483647 h 56"/>
              <a:gd name="T10" fmla="*/ 2147483647 w 46"/>
              <a:gd name="T11" fmla="*/ 2147483647 h 56"/>
              <a:gd name="T12" fmla="*/ 2147483647 w 46"/>
              <a:gd name="T13" fmla="*/ 2147483647 h 56"/>
              <a:gd name="T14" fmla="*/ 2147483647 w 46"/>
              <a:gd name="T15" fmla="*/ 2147483647 h 56"/>
              <a:gd name="T16" fmla="*/ 2147483647 w 46"/>
              <a:gd name="T17" fmla="*/ 2147483647 h 56"/>
              <a:gd name="T18" fmla="*/ 0 w 46"/>
              <a:gd name="T19" fmla="*/ 2147483647 h 56"/>
              <a:gd name="T20" fmla="*/ 2147483647 w 46"/>
              <a:gd name="T21" fmla="*/ 2147483647 h 56"/>
              <a:gd name="T22" fmla="*/ 2147483647 w 46"/>
              <a:gd name="T23" fmla="*/ 2147483647 h 56"/>
              <a:gd name="T24" fmla="*/ 2147483647 w 46"/>
              <a:gd name="T25" fmla="*/ 2147483647 h 56"/>
              <a:gd name="T26" fmla="*/ 2147483647 w 46"/>
              <a:gd name="T27" fmla="*/ 2147483647 h 56"/>
              <a:gd name="T28" fmla="*/ 2147483647 w 46"/>
              <a:gd name="T29" fmla="*/ 2147483647 h 56"/>
              <a:gd name="T30" fmla="*/ 2147483647 w 46"/>
              <a:gd name="T31" fmla="*/ 2147483647 h 56"/>
              <a:gd name="T32" fmla="*/ 2147483647 w 46"/>
              <a:gd name="T33" fmla="*/ 2147483647 h 56"/>
              <a:gd name="T34" fmla="*/ 2147483647 w 46"/>
              <a:gd name="T35" fmla="*/ 2147483647 h 56"/>
              <a:gd name="T36" fmla="*/ 2147483647 w 46"/>
              <a:gd name="T37" fmla="*/ 0 h 56"/>
              <a:gd name="T38" fmla="*/ 2147483647 w 46"/>
              <a:gd name="T39" fmla="*/ 2147483647 h 56"/>
              <a:gd name="T40" fmla="*/ 2147483647 w 46"/>
              <a:gd name="T41" fmla="*/ 2147483647 h 56"/>
              <a:gd name="T42" fmla="*/ 2147483647 w 46"/>
              <a:gd name="T43" fmla="*/ 2147483647 h 56"/>
              <a:gd name="T44" fmla="*/ 2147483647 w 46"/>
              <a:gd name="T45" fmla="*/ 2147483647 h 56"/>
              <a:gd name="T46" fmla="*/ 2147483647 w 46"/>
              <a:gd name="T47" fmla="*/ 2147483647 h 56"/>
              <a:gd name="T48" fmla="*/ 2147483647 w 46"/>
              <a:gd name="T49" fmla="*/ 2147483647 h 56"/>
              <a:gd name="T50" fmla="*/ 2147483647 w 46"/>
              <a:gd name="T51" fmla="*/ 2147483647 h 56"/>
              <a:gd name="T52" fmla="*/ 2147483647 w 46"/>
              <a:gd name="T53" fmla="*/ 2147483647 h 56"/>
              <a:gd name="T54" fmla="*/ 2147483647 w 46"/>
              <a:gd name="T55" fmla="*/ 2147483647 h 56"/>
              <a:gd name="T56" fmla="*/ 2147483647 w 46"/>
              <a:gd name="T57" fmla="*/ 2147483647 h 56"/>
              <a:gd name="T58" fmla="*/ 2147483647 w 46"/>
              <a:gd name="T59" fmla="*/ 2147483647 h 56"/>
              <a:gd name="T60" fmla="*/ 2147483647 w 46"/>
              <a:gd name="T61" fmla="*/ 2147483647 h 56"/>
              <a:gd name="T62" fmla="*/ 2147483647 w 46"/>
              <a:gd name="T63" fmla="*/ 2147483647 h 56"/>
              <a:gd name="T64" fmla="*/ 2147483647 w 46"/>
              <a:gd name="T65" fmla="*/ 2147483647 h 56"/>
              <a:gd name="T66" fmla="*/ 2147483647 w 46"/>
              <a:gd name="T67" fmla="*/ 2147483647 h 56"/>
              <a:gd name="T68" fmla="*/ 2147483647 w 46"/>
              <a:gd name="T69" fmla="*/ 2147483647 h 56"/>
              <a:gd name="T70" fmla="*/ 2147483647 w 46"/>
              <a:gd name="T71" fmla="*/ 2147483647 h 56"/>
              <a:gd name="T72" fmla="*/ 2147483647 w 46"/>
              <a:gd name="T73" fmla="*/ 2147483647 h 56"/>
              <a:gd name="T74" fmla="*/ 2147483647 w 46"/>
              <a:gd name="T75" fmla="*/ 2147483647 h 56"/>
              <a:gd name="T76" fmla="*/ 2147483647 w 46"/>
              <a:gd name="T77" fmla="*/ 2147483647 h 56"/>
              <a:gd name="T78" fmla="*/ 2147483647 w 46"/>
              <a:gd name="T79" fmla="*/ 2147483647 h 56"/>
              <a:gd name="T80" fmla="*/ 2147483647 w 46"/>
              <a:gd name="T81" fmla="*/ 2147483647 h 56"/>
              <a:gd name="T82" fmla="*/ 2147483647 w 46"/>
              <a:gd name="T83" fmla="*/ 2147483647 h 56"/>
              <a:gd name="T84" fmla="*/ 2147483647 w 46"/>
              <a:gd name="T85" fmla="*/ 2147483647 h 56"/>
              <a:gd name="T86" fmla="*/ 2147483647 w 46"/>
              <a:gd name="T87" fmla="*/ 2147483647 h 56"/>
              <a:gd name="T88" fmla="*/ 2147483647 w 46"/>
              <a:gd name="T89" fmla="*/ 2147483647 h 56"/>
              <a:gd name="T90" fmla="*/ 2147483647 w 46"/>
              <a:gd name="T91" fmla="*/ 2147483647 h 56"/>
              <a:gd name="T92" fmla="*/ 2147483647 w 46"/>
              <a:gd name="T93" fmla="*/ 2147483647 h 56"/>
              <a:gd name="T94" fmla="*/ 2147483647 w 46"/>
              <a:gd name="T95" fmla="*/ 2147483647 h 56"/>
              <a:gd name="T96" fmla="*/ 2147483647 w 46"/>
              <a:gd name="T97" fmla="*/ 2147483647 h 56"/>
              <a:gd name="T98" fmla="*/ 2147483647 w 46"/>
              <a:gd name="T99" fmla="*/ 2147483647 h 56"/>
              <a:gd name="T100" fmla="*/ 2147483647 w 46"/>
              <a:gd name="T101" fmla="*/ 2147483647 h 56"/>
              <a:gd name="T102" fmla="*/ 2147483647 w 46"/>
              <a:gd name="T103" fmla="*/ 2147483647 h 56"/>
              <a:gd name="T104" fmla="*/ 2147483647 w 46"/>
              <a:gd name="T105" fmla="*/ 2147483647 h 56"/>
              <a:gd name="T106" fmla="*/ 2147483647 w 46"/>
              <a:gd name="T107" fmla="*/ 2147483647 h 56"/>
              <a:gd name="T108" fmla="*/ 2147483647 w 46"/>
              <a:gd name="T109" fmla="*/ 2147483647 h 56"/>
              <a:gd name="T110" fmla="*/ 2147483647 w 46"/>
              <a:gd name="T111" fmla="*/ 2147483647 h 56"/>
              <a:gd name="T112" fmla="*/ 2147483647 w 46"/>
              <a:gd name="T113" fmla="*/ 2147483647 h 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6"/>
              <a:gd name="T172" fmla="*/ 0 h 56"/>
              <a:gd name="T173" fmla="*/ 46 w 46"/>
              <a:gd name="T174" fmla="*/ 56 h 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6" h="56">
                <a:moveTo>
                  <a:pt x="46" y="2"/>
                </a:moveTo>
                <a:lnTo>
                  <a:pt x="36" y="26"/>
                </a:lnTo>
                <a:lnTo>
                  <a:pt x="39" y="28"/>
                </a:lnTo>
                <a:lnTo>
                  <a:pt x="44" y="27"/>
                </a:lnTo>
                <a:lnTo>
                  <a:pt x="40" y="35"/>
                </a:lnTo>
                <a:lnTo>
                  <a:pt x="36" y="38"/>
                </a:lnTo>
                <a:lnTo>
                  <a:pt x="31" y="36"/>
                </a:lnTo>
                <a:cubicBezTo>
                  <a:pt x="31" y="36"/>
                  <a:pt x="28" y="40"/>
                  <a:pt x="24" y="41"/>
                </a:cubicBezTo>
                <a:cubicBezTo>
                  <a:pt x="21" y="42"/>
                  <a:pt x="14" y="42"/>
                  <a:pt x="14" y="43"/>
                </a:cubicBezTo>
                <a:cubicBezTo>
                  <a:pt x="13" y="44"/>
                  <a:pt x="0" y="56"/>
                  <a:pt x="0" y="56"/>
                </a:cubicBezTo>
                <a:lnTo>
                  <a:pt x="10" y="38"/>
                </a:lnTo>
                <a:cubicBezTo>
                  <a:pt x="10" y="38"/>
                  <a:pt x="18" y="36"/>
                  <a:pt x="19" y="35"/>
                </a:cubicBezTo>
                <a:cubicBezTo>
                  <a:pt x="21" y="34"/>
                  <a:pt x="23" y="30"/>
                  <a:pt x="23" y="30"/>
                </a:cubicBezTo>
                <a:lnTo>
                  <a:pt x="18" y="28"/>
                </a:lnTo>
                <a:lnTo>
                  <a:pt x="15" y="23"/>
                </a:lnTo>
                <a:lnTo>
                  <a:pt x="19" y="15"/>
                </a:lnTo>
                <a:lnTo>
                  <a:pt x="22" y="20"/>
                </a:lnTo>
                <a:lnTo>
                  <a:pt x="27" y="23"/>
                </a:lnTo>
                <a:lnTo>
                  <a:pt x="33" y="0"/>
                </a:lnTo>
                <a:lnTo>
                  <a:pt x="46" y="2"/>
                </a:lnTo>
                <a:close/>
                <a:moveTo>
                  <a:pt x="43" y="4"/>
                </a:moveTo>
                <a:lnTo>
                  <a:pt x="35" y="3"/>
                </a:lnTo>
                <a:moveTo>
                  <a:pt x="41" y="7"/>
                </a:moveTo>
                <a:lnTo>
                  <a:pt x="35" y="19"/>
                </a:lnTo>
                <a:moveTo>
                  <a:pt x="38" y="6"/>
                </a:moveTo>
                <a:lnTo>
                  <a:pt x="33" y="18"/>
                </a:lnTo>
                <a:moveTo>
                  <a:pt x="34" y="6"/>
                </a:moveTo>
                <a:lnTo>
                  <a:pt x="32" y="18"/>
                </a:lnTo>
                <a:moveTo>
                  <a:pt x="33" y="26"/>
                </a:moveTo>
                <a:lnTo>
                  <a:pt x="28" y="34"/>
                </a:lnTo>
                <a:moveTo>
                  <a:pt x="31" y="25"/>
                </a:moveTo>
                <a:lnTo>
                  <a:pt x="27" y="33"/>
                </a:lnTo>
                <a:moveTo>
                  <a:pt x="29" y="24"/>
                </a:moveTo>
                <a:lnTo>
                  <a:pt x="25" y="32"/>
                </a:lnTo>
                <a:moveTo>
                  <a:pt x="24" y="37"/>
                </a:moveTo>
                <a:lnTo>
                  <a:pt x="14" y="39"/>
                </a:lnTo>
                <a:moveTo>
                  <a:pt x="8" y="45"/>
                </a:moveTo>
                <a:lnTo>
                  <a:pt x="1" y="55"/>
                </a:lnTo>
                <a:moveTo>
                  <a:pt x="40" y="31"/>
                </a:moveTo>
                <a:lnTo>
                  <a:pt x="38" y="34"/>
                </a:lnTo>
                <a:moveTo>
                  <a:pt x="35" y="29"/>
                </a:moveTo>
                <a:lnTo>
                  <a:pt x="38" y="31"/>
                </a:lnTo>
                <a:moveTo>
                  <a:pt x="33" y="34"/>
                </a:moveTo>
                <a:lnTo>
                  <a:pt x="36" y="35"/>
                </a:lnTo>
                <a:moveTo>
                  <a:pt x="19" y="20"/>
                </a:moveTo>
                <a:lnTo>
                  <a:pt x="20" y="22"/>
                </a:lnTo>
                <a:moveTo>
                  <a:pt x="17" y="23"/>
                </a:moveTo>
                <a:lnTo>
                  <a:pt x="18" y="25"/>
                </a:lnTo>
                <a:moveTo>
                  <a:pt x="22" y="23"/>
                </a:moveTo>
                <a:lnTo>
                  <a:pt x="25" y="25"/>
                </a:lnTo>
                <a:moveTo>
                  <a:pt x="21" y="26"/>
                </a:moveTo>
                <a:lnTo>
                  <a:pt x="24" y="28"/>
                </a:lnTo>
                <a:moveTo>
                  <a:pt x="11" y="40"/>
                </a:moveTo>
                <a:cubicBezTo>
                  <a:pt x="12" y="41"/>
                  <a:pt x="12" y="41"/>
                  <a:pt x="12" y="42"/>
                </a:cubicBezTo>
                <a:cubicBezTo>
                  <a:pt x="11" y="42"/>
                  <a:pt x="11" y="43"/>
                  <a:pt x="10" y="42"/>
                </a:cubicBezTo>
                <a:cubicBezTo>
                  <a:pt x="10" y="42"/>
                  <a:pt x="9" y="41"/>
                  <a:pt x="10" y="41"/>
                </a:cubicBezTo>
                <a:cubicBezTo>
                  <a:pt x="10" y="40"/>
                  <a:pt x="11" y="40"/>
                  <a:pt x="11" y="40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9" name="Freeform 43"/>
          <p:cNvSpPr>
            <a:spLocks noEditPoints="1"/>
          </p:cNvSpPr>
          <p:nvPr/>
        </p:nvSpPr>
        <p:spPr bwMode="auto">
          <a:xfrm>
            <a:off x="4718050" y="3208735"/>
            <a:ext cx="647700" cy="235744"/>
          </a:xfrm>
          <a:custGeom>
            <a:avLst/>
            <a:gdLst>
              <a:gd name="T0" fmla="*/ 2147483647 w 67"/>
              <a:gd name="T1" fmla="*/ 2147483647 h 34"/>
              <a:gd name="T2" fmla="*/ 2147483647 w 67"/>
              <a:gd name="T3" fmla="*/ 2147483647 h 34"/>
              <a:gd name="T4" fmla="*/ 2147483647 w 67"/>
              <a:gd name="T5" fmla="*/ 2147483647 h 34"/>
              <a:gd name="T6" fmla="*/ 2147483647 w 67"/>
              <a:gd name="T7" fmla="*/ 2147483647 h 34"/>
              <a:gd name="T8" fmla="*/ 2147483647 w 67"/>
              <a:gd name="T9" fmla="*/ 2147483647 h 34"/>
              <a:gd name="T10" fmla="*/ 2147483647 w 67"/>
              <a:gd name="T11" fmla="*/ 2147483647 h 34"/>
              <a:gd name="T12" fmla="*/ 2147483647 w 67"/>
              <a:gd name="T13" fmla="*/ 2147483647 h 34"/>
              <a:gd name="T14" fmla="*/ 2147483647 w 67"/>
              <a:gd name="T15" fmla="*/ 2147483647 h 34"/>
              <a:gd name="T16" fmla="*/ 2147483647 w 67"/>
              <a:gd name="T17" fmla="*/ 2147483647 h 34"/>
              <a:gd name="T18" fmla="*/ 0 w 67"/>
              <a:gd name="T19" fmla="*/ 2147483647 h 34"/>
              <a:gd name="T20" fmla="*/ 2147483647 w 67"/>
              <a:gd name="T21" fmla="*/ 2147483647 h 34"/>
              <a:gd name="T22" fmla="*/ 2147483647 w 67"/>
              <a:gd name="T23" fmla="*/ 2147483647 h 34"/>
              <a:gd name="T24" fmla="*/ 2147483647 w 67"/>
              <a:gd name="T25" fmla="*/ 2147483647 h 34"/>
              <a:gd name="T26" fmla="*/ 2147483647 w 67"/>
              <a:gd name="T27" fmla="*/ 2147483647 h 34"/>
              <a:gd name="T28" fmla="*/ 2147483647 w 67"/>
              <a:gd name="T29" fmla="*/ 2147483647 h 34"/>
              <a:gd name="T30" fmla="*/ 2147483647 w 67"/>
              <a:gd name="T31" fmla="*/ 2147483647 h 34"/>
              <a:gd name="T32" fmla="*/ 2147483647 w 67"/>
              <a:gd name="T33" fmla="*/ 2147483647 h 34"/>
              <a:gd name="T34" fmla="*/ 2147483647 w 67"/>
              <a:gd name="T35" fmla="*/ 2147483647 h 34"/>
              <a:gd name="T36" fmla="*/ 2147483647 w 67"/>
              <a:gd name="T37" fmla="*/ 0 h 34"/>
              <a:gd name="T38" fmla="*/ 2147483647 w 67"/>
              <a:gd name="T39" fmla="*/ 2147483647 h 34"/>
              <a:gd name="T40" fmla="*/ 2147483647 w 67"/>
              <a:gd name="T41" fmla="*/ 2147483647 h 34"/>
              <a:gd name="T42" fmla="*/ 2147483647 w 67"/>
              <a:gd name="T43" fmla="*/ 2147483647 h 34"/>
              <a:gd name="T44" fmla="*/ 2147483647 w 67"/>
              <a:gd name="T45" fmla="*/ 2147483647 h 34"/>
              <a:gd name="T46" fmla="*/ 2147483647 w 67"/>
              <a:gd name="T47" fmla="*/ 2147483647 h 34"/>
              <a:gd name="T48" fmla="*/ 2147483647 w 67"/>
              <a:gd name="T49" fmla="*/ 2147483647 h 34"/>
              <a:gd name="T50" fmla="*/ 2147483647 w 67"/>
              <a:gd name="T51" fmla="*/ 2147483647 h 34"/>
              <a:gd name="T52" fmla="*/ 2147483647 w 67"/>
              <a:gd name="T53" fmla="*/ 2147483647 h 34"/>
              <a:gd name="T54" fmla="*/ 2147483647 w 67"/>
              <a:gd name="T55" fmla="*/ 2147483647 h 34"/>
              <a:gd name="T56" fmla="*/ 2147483647 w 67"/>
              <a:gd name="T57" fmla="*/ 2147483647 h 34"/>
              <a:gd name="T58" fmla="*/ 2147483647 w 67"/>
              <a:gd name="T59" fmla="*/ 2147483647 h 34"/>
              <a:gd name="T60" fmla="*/ 2147483647 w 67"/>
              <a:gd name="T61" fmla="*/ 2147483647 h 34"/>
              <a:gd name="T62" fmla="*/ 2147483647 w 67"/>
              <a:gd name="T63" fmla="*/ 2147483647 h 34"/>
              <a:gd name="T64" fmla="*/ 2147483647 w 67"/>
              <a:gd name="T65" fmla="*/ 2147483647 h 34"/>
              <a:gd name="T66" fmla="*/ 2147483647 w 67"/>
              <a:gd name="T67" fmla="*/ 2147483647 h 34"/>
              <a:gd name="T68" fmla="*/ 2147483647 w 67"/>
              <a:gd name="T69" fmla="*/ 2147483647 h 34"/>
              <a:gd name="T70" fmla="*/ 2147483647 w 67"/>
              <a:gd name="T71" fmla="*/ 2147483647 h 34"/>
              <a:gd name="T72" fmla="*/ 2147483647 w 67"/>
              <a:gd name="T73" fmla="*/ 2147483647 h 34"/>
              <a:gd name="T74" fmla="*/ 2147483647 w 67"/>
              <a:gd name="T75" fmla="*/ 2147483647 h 34"/>
              <a:gd name="T76" fmla="*/ 2147483647 w 67"/>
              <a:gd name="T77" fmla="*/ 2147483647 h 34"/>
              <a:gd name="T78" fmla="*/ 2147483647 w 67"/>
              <a:gd name="T79" fmla="*/ 2147483647 h 34"/>
              <a:gd name="T80" fmla="*/ 2147483647 w 67"/>
              <a:gd name="T81" fmla="*/ 2147483647 h 34"/>
              <a:gd name="T82" fmla="*/ 2147483647 w 67"/>
              <a:gd name="T83" fmla="*/ 2147483647 h 34"/>
              <a:gd name="T84" fmla="*/ 2147483647 w 67"/>
              <a:gd name="T85" fmla="*/ 2147483647 h 34"/>
              <a:gd name="T86" fmla="*/ 2147483647 w 67"/>
              <a:gd name="T87" fmla="*/ 2147483647 h 34"/>
              <a:gd name="T88" fmla="*/ 2147483647 w 67"/>
              <a:gd name="T89" fmla="*/ 2147483647 h 34"/>
              <a:gd name="T90" fmla="*/ 2147483647 w 67"/>
              <a:gd name="T91" fmla="*/ 2147483647 h 34"/>
              <a:gd name="T92" fmla="*/ 2147483647 w 67"/>
              <a:gd name="T93" fmla="*/ 2147483647 h 34"/>
              <a:gd name="T94" fmla="*/ 2147483647 w 67"/>
              <a:gd name="T95" fmla="*/ 2147483647 h 34"/>
              <a:gd name="T96" fmla="*/ 2147483647 w 67"/>
              <a:gd name="T97" fmla="*/ 2147483647 h 34"/>
              <a:gd name="T98" fmla="*/ 2147483647 w 67"/>
              <a:gd name="T99" fmla="*/ 2147483647 h 34"/>
              <a:gd name="T100" fmla="*/ 2147483647 w 67"/>
              <a:gd name="T101" fmla="*/ 2147483647 h 34"/>
              <a:gd name="T102" fmla="*/ 2147483647 w 67"/>
              <a:gd name="T103" fmla="*/ 2147483647 h 34"/>
              <a:gd name="T104" fmla="*/ 2147483647 w 67"/>
              <a:gd name="T105" fmla="*/ 2147483647 h 34"/>
              <a:gd name="T106" fmla="*/ 2147483647 w 67"/>
              <a:gd name="T107" fmla="*/ 2147483647 h 34"/>
              <a:gd name="T108" fmla="*/ 2147483647 w 67"/>
              <a:gd name="T109" fmla="*/ 2147483647 h 34"/>
              <a:gd name="T110" fmla="*/ 2147483647 w 67"/>
              <a:gd name="T111" fmla="*/ 2147483647 h 34"/>
              <a:gd name="T112" fmla="*/ 2147483647 w 67"/>
              <a:gd name="T113" fmla="*/ 2147483647 h 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7"/>
              <a:gd name="T172" fmla="*/ 0 h 34"/>
              <a:gd name="T173" fmla="*/ 67 w 67"/>
              <a:gd name="T174" fmla="*/ 34 h 3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7" h="34">
                <a:moveTo>
                  <a:pt x="67" y="8"/>
                </a:moveTo>
                <a:lnTo>
                  <a:pt x="46" y="24"/>
                </a:lnTo>
                <a:lnTo>
                  <a:pt x="48" y="28"/>
                </a:lnTo>
                <a:lnTo>
                  <a:pt x="52" y="28"/>
                </a:lnTo>
                <a:lnTo>
                  <a:pt x="45" y="34"/>
                </a:lnTo>
                <a:lnTo>
                  <a:pt x="41" y="34"/>
                </a:lnTo>
                <a:lnTo>
                  <a:pt x="37" y="30"/>
                </a:lnTo>
                <a:cubicBezTo>
                  <a:pt x="37" y="30"/>
                  <a:pt x="32" y="32"/>
                  <a:pt x="29" y="31"/>
                </a:cubicBezTo>
                <a:cubicBezTo>
                  <a:pt x="25" y="31"/>
                  <a:pt x="20" y="27"/>
                  <a:pt x="18" y="28"/>
                </a:cubicBezTo>
                <a:cubicBezTo>
                  <a:pt x="17" y="28"/>
                  <a:pt x="0" y="32"/>
                  <a:pt x="0" y="32"/>
                </a:cubicBezTo>
                <a:lnTo>
                  <a:pt x="18" y="21"/>
                </a:lnTo>
                <a:cubicBezTo>
                  <a:pt x="18" y="21"/>
                  <a:pt x="26" y="24"/>
                  <a:pt x="27" y="24"/>
                </a:cubicBezTo>
                <a:cubicBezTo>
                  <a:pt x="29" y="23"/>
                  <a:pt x="32" y="21"/>
                  <a:pt x="32" y="21"/>
                </a:cubicBezTo>
                <a:lnTo>
                  <a:pt x="30" y="17"/>
                </a:lnTo>
                <a:lnTo>
                  <a:pt x="30" y="11"/>
                </a:lnTo>
                <a:lnTo>
                  <a:pt x="37" y="6"/>
                </a:lnTo>
                <a:lnTo>
                  <a:pt x="37" y="12"/>
                </a:lnTo>
                <a:lnTo>
                  <a:pt x="40" y="17"/>
                </a:lnTo>
                <a:lnTo>
                  <a:pt x="57" y="0"/>
                </a:lnTo>
                <a:lnTo>
                  <a:pt x="67" y="8"/>
                </a:lnTo>
                <a:close/>
                <a:moveTo>
                  <a:pt x="63" y="9"/>
                </a:moveTo>
                <a:lnTo>
                  <a:pt x="57" y="4"/>
                </a:lnTo>
                <a:moveTo>
                  <a:pt x="60" y="10"/>
                </a:moveTo>
                <a:lnTo>
                  <a:pt x="49" y="17"/>
                </a:lnTo>
                <a:moveTo>
                  <a:pt x="58" y="8"/>
                </a:moveTo>
                <a:lnTo>
                  <a:pt x="48" y="16"/>
                </a:lnTo>
                <a:moveTo>
                  <a:pt x="55" y="6"/>
                </a:moveTo>
                <a:lnTo>
                  <a:pt x="47" y="15"/>
                </a:lnTo>
                <a:moveTo>
                  <a:pt x="43" y="23"/>
                </a:moveTo>
                <a:lnTo>
                  <a:pt x="36" y="27"/>
                </a:lnTo>
                <a:moveTo>
                  <a:pt x="42" y="21"/>
                </a:moveTo>
                <a:lnTo>
                  <a:pt x="35" y="25"/>
                </a:lnTo>
                <a:moveTo>
                  <a:pt x="41" y="19"/>
                </a:moveTo>
                <a:lnTo>
                  <a:pt x="34" y="24"/>
                </a:lnTo>
                <a:moveTo>
                  <a:pt x="31" y="27"/>
                </a:moveTo>
                <a:lnTo>
                  <a:pt x="21" y="25"/>
                </a:lnTo>
                <a:moveTo>
                  <a:pt x="13" y="27"/>
                </a:moveTo>
                <a:lnTo>
                  <a:pt x="1" y="31"/>
                </a:lnTo>
                <a:moveTo>
                  <a:pt x="47" y="30"/>
                </a:moveTo>
                <a:lnTo>
                  <a:pt x="44" y="33"/>
                </a:lnTo>
                <a:moveTo>
                  <a:pt x="43" y="26"/>
                </a:moveTo>
                <a:lnTo>
                  <a:pt x="45" y="29"/>
                </a:lnTo>
                <a:moveTo>
                  <a:pt x="40" y="29"/>
                </a:moveTo>
                <a:lnTo>
                  <a:pt x="42" y="32"/>
                </a:lnTo>
                <a:moveTo>
                  <a:pt x="34" y="10"/>
                </a:moveTo>
                <a:lnTo>
                  <a:pt x="34" y="13"/>
                </a:lnTo>
                <a:moveTo>
                  <a:pt x="32" y="12"/>
                </a:moveTo>
                <a:lnTo>
                  <a:pt x="32" y="14"/>
                </a:lnTo>
                <a:moveTo>
                  <a:pt x="36" y="15"/>
                </a:moveTo>
                <a:lnTo>
                  <a:pt x="38" y="18"/>
                </a:lnTo>
                <a:moveTo>
                  <a:pt x="33" y="16"/>
                </a:moveTo>
                <a:lnTo>
                  <a:pt x="35" y="20"/>
                </a:lnTo>
                <a:moveTo>
                  <a:pt x="18" y="24"/>
                </a:moveTo>
                <a:cubicBezTo>
                  <a:pt x="18" y="25"/>
                  <a:pt x="18" y="25"/>
                  <a:pt x="17" y="26"/>
                </a:cubicBezTo>
                <a:cubicBezTo>
                  <a:pt x="17" y="26"/>
                  <a:pt x="16" y="26"/>
                  <a:pt x="16" y="25"/>
                </a:cubicBezTo>
                <a:cubicBezTo>
                  <a:pt x="15" y="25"/>
                  <a:pt x="16" y="24"/>
                  <a:pt x="16" y="24"/>
                </a:cubicBezTo>
                <a:cubicBezTo>
                  <a:pt x="17" y="23"/>
                  <a:pt x="17" y="24"/>
                  <a:pt x="18" y="24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0" name="Freeform 44"/>
          <p:cNvSpPr>
            <a:spLocks noEditPoints="1"/>
          </p:cNvSpPr>
          <p:nvPr/>
        </p:nvSpPr>
        <p:spPr bwMode="auto">
          <a:xfrm>
            <a:off x="4081464" y="3395662"/>
            <a:ext cx="676275" cy="200025"/>
          </a:xfrm>
          <a:custGeom>
            <a:avLst/>
            <a:gdLst>
              <a:gd name="T0" fmla="*/ 2147483647 w 70"/>
              <a:gd name="T1" fmla="*/ 2147483647 h 29"/>
              <a:gd name="T2" fmla="*/ 2147483647 w 70"/>
              <a:gd name="T3" fmla="*/ 2147483647 h 29"/>
              <a:gd name="T4" fmla="*/ 2147483647 w 70"/>
              <a:gd name="T5" fmla="*/ 2147483647 h 29"/>
              <a:gd name="T6" fmla="*/ 2147483647 w 70"/>
              <a:gd name="T7" fmla="*/ 2147483647 h 29"/>
              <a:gd name="T8" fmla="*/ 2147483647 w 70"/>
              <a:gd name="T9" fmla="*/ 2147483647 h 29"/>
              <a:gd name="T10" fmla="*/ 2147483647 w 70"/>
              <a:gd name="T11" fmla="*/ 2147483647 h 29"/>
              <a:gd name="T12" fmla="*/ 2147483647 w 70"/>
              <a:gd name="T13" fmla="*/ 2147483647 h 29"/>
              <a:gd name="T14" fmla="*/ 2147483647 w 70"/>
              <a:gd name="T15" fmla="*/ 2147483647 h 29"/>
              <a:gd name="T16" fmla="*/ 2147483647 w 70"/>
              <a:gd name="T17" fmla="*/ 2147483647 h 29"/>
              <a:gd name="T18" fmla="*/ 0 w 70"/>
              <a:gd name="T19" fmla="*/ 2147483647 h 29"/>
              <a:gd name="T20" fmla="*/ 2147483647 w 70"/>
              <a:gd name="T21" fmla="*/ 2147483647 h 29"/>
              <a:gd name="T22" fmla="*/ 2147483647 w 70"/>
              <a:gd name="T23" fmla="*/ 2147483647 h 29"/>
              <a:gd name="T24" fmla="*/ 2147483647 w 70"/>
              <a:gd name="T25" fmla="*/ 2147483647 h 29"/>
              <a:gd name="T26" fmla="*/ 2147483647 w 70"/>
              <a:gd name="T27" fmla="*/ 2147483647 h 29"/>
              <a:gd name="T28" fmla="*/ 2147483647 w 70"/>
              <a:gd name="T29" fmla="*/ 2147483647 h 29"/>
              <a:gd name="T30" fmla="*/ 2147483647 w 70"/>
              <a:gd name="T31" fmla="*/ 0 h 29"/>
              <a:gd name="T32" fmla="*/ 2147483647 w 70"/>
              <a:gd name="T33" fmla="*/ 2147483647 h 29"/>
              <a:gd name="T34" fmla="*/ 2147483647 w 70"/>
              <a:gd name="T35" fmla="*/ 2147483647 h 29"/>
              <a:gd name="T36" fmla="*/ 2147483647 w 70"/>
              <a:gd name="T37" fmla="*/ 2147483647 h 29"/>
              <a:gd name="T38" fmla="*/ 2147483647 w 70"/>
              <a:gd name="T39" fmla="*/ 2147483647 h 29"/>
              <a:gd name="T40" fmla="*/ 2147483647 w 70"/>
              <a:gd name="T41" fmla="*/ 2147483647 h 29"/>
              <a:gd name="T42" fmla="*/ 2147483647 w 70"/>
              <a:gd name="T43" fmla="*/ 2147483647 h 29"/>
              <a:gd name="T44" fmla="*/ 2147483647 w 70"/>
              <a:gd name="T45" fmla="*/ 2147483647 h 29"/>
              <a:gd name="T46" fmla="*/ 2147483647 w 70"/>
              <a:gd name="T47" fmla="*/ 2147483647 h 29"/>
              <a:gd name="T48" fmla="*/ 2147483647 w 70"/>
              <a:gd name="T49" fmla="*/ 2147483647 h 29"/>
              <a:gd name="T50" fmla="*/ 2147483647 w 70"/>
              <a:gd name="T51" fmla="*/ 2147483647 h 29"/>
              <a:gd name="T52" fmla="*/ 2147483647 w 70"/>
              <a:gd name="T53" fmla="*/ 2147483647 h 29"/>
              <a:gd name="T54" fmla="*/ 2147483647 w 70"/>
              <a:gd name="T55" fmla="*/ 2147483647 h 29"/>
              <a:gd name="T56" fmla="*/ 2147483647 w 70"/>
              <a:gd name="T57" fmla="*/ 2147483647 h 29"/>
              <a:gd name="T58" fmla="*/ 2147483647 w 70"/>
              <a:gd name="T59" fmla="*/ 2147483647 h 29"/>
              <a:gd name="T60" fmla="*/ 2147483647 w 70"/>
              <a:gd name="T61" fmla="*/ 2147483647 h 29"/>
              <a:gd name="T62" fmla="*/ 2147483647 w 70"/>
              <a:gd name="T63" fmla="*/ 2147483647 h 29"/>
              <a:gd name="T64" fmla="*/ 2147483647 w 70"/>
              <a:gd name="T65" fmla="*/ 2147483647 h 29"/>
              <a:gd name="T66" fmla="*/ 2147483647 w 70"/>
              <a:gd name="T67" fmla="*/ 2147483647 h 29"/>
              <a:gd name="T68" fmla="*/ 2147483647 w 70"/>
              <a:gd name="T69" fmla="*/ 2147483647 h 29"/>
              <a:gd name="T70" fmla="*/ 2147483647 w 70"/>
              <a:gd name="T71" fmla="*/ 2147483647 h 29"/>
              <a:gd name="T72" fmla="*/ 2147483647 w 70"/>
              <a:gd name="T73" fmla="*/ 2147483647 h 29"/>
              <a:gd name="T74" fmla="*/ 2147483647 w 70"/>
              <a:gd name="T75" fmla="*/ 2147483647 h 29"/>
              <a:gd name="T76" fmla="*/ 2147483647 w 70"/>
              <a:gd name="T77" fmla="*/ 2147483647 h 29"/>
              <a:gd name="T78" fmla="*/ 2147483647 w 70"/>
              <a:gd name="T79" fmla="*/ 2147483647 h 29"/>
              <a:gd name="T80" fmla="*/ 2147483647 w 70"/>
              <a:gd name="T81" fmla="*/ 2147483647 h 29"/>
              <a:gd name="T82" fmla="*/ 2147483647 w 70"/>
              <a:gd name="T83" fmla="*/ 2147483647 h 29"/>
              <a:gd name="T84" fmla="*/ 2147483647 w 70"/>
              <a:gd name="T85" fmla="*/ 2147483647 h 29"/>
              <a:gd name="T86" fmla="*/ 2147483647 w 70"/>
              <a:gd name="T87" fmla="*/ 2147483647 h 29"/>
              <a:gd name="T88" fmla="*/ 2147483647 w 70"/>
              <a:gd name="T89" fmla="*/ 2147483647 h 29"/>
              <a:gd name="T90" fmla="*/ 2147483647 w 70"/>
              <a:gd name="T91" fmla="*/ 2147483647 h 29"/>
              <a:gd name="T92" fmla="*/ 2147483647 w 70"/>
              <a:gd name="T93" fmla="*/ 2147483647 h 29"/>
              <a:gd name="T94" fmla="*/ 2147483647 w 70"/>
              <a:gd name="T95" fmla="*/ 2147483647 h 29"/>
              <a:gd name="T96" fmla="*/ 2147483647 w 70"/>
              <a:gd name="T97" fmla="*/ 2147483647 h 29"/>
              <a:gd name="T98" fmla="*/ 2147483647 w 70"/>
              <a:gd name="T99" fmla="*/ 2147483647 h 29"/>
              <a:gd name="T100" fmla="*/ 2147483647 w 70"/>
              <a:gd name="T101" fmla="*/ 2147483647 h 29"/>
              <a:gd name="T102" fmla="*/ 2147483647 w 70"/>
              <a:gd name="T103" fmla="*/ 2147483647 h 29"/>
              <a:gd name="T104" fmla="*/ 2147483647 w 70"/>
              <a:gd name="T105" fmla="*/ 2147483647 h 29"/>
              <a:gd name="T106" fmla="*/ 2147483647 w 70"/>
              <a:gd name="T107" fmla="*/ 2147483647 h 29"/>
              <a:gd name="T108" fmla="*/ 2147483647 w 70"/>
              <a:gd name="T109" fmla="*/ 2147483647 h 29"/>
              <a:gd name="T110" fmla="*/ 2147483647 w 70"/>
              <a:gd name="T111" fmla="*/ 2147483647 h 29"/>
              <a:gd name="T112" fmla="*/ 2147483647 w 70"/>
              <a:gd name="T113" fmla="*/ 2147483647 h 2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0"/>
              <a:gd name="T172" fmla="*/ 0 h 29"/>
              <a:gd name="T173" fmla="*/ 70 w 70"/>
              <a:gd name="T174" fmla="*/ 29 h 2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0" h="29">
                <a:moveTo>
                  <a:pt x="70" y="16"/>
                </a:moveTo>
                <a:lnTo>
                  <a:pt x="43" y="20"/>
                </a:lnTo>
                <a:lnTo>
                  <a:pt x="44" y="24"/>
                </a:lnTo>
                <a:lnTo>
                  <a:pt x="47" y="27"/>
                </a:lnTo>
                <a:lnTo>
                  <a:pt x="38" y="29"/>
                </a:lnTo>
                <a:lnTo>
                  <a:pt x="34" y="26"/>
                </a:lnTo>
                <a:lnTo>
                  <a:pt x="33" y="20"/>
                </a:lnTo>
                <a:cubicBezTo>
                  <a:pt x="33" y="20"/>
                  <a:pt x="28" y="20"/>
                  <a:pt x="25" y="18"/>
                </a:cubicBezTo>
                <a:cubicBezTo>
                  <a:pt x="22" y="15"/>
                  <a:pt x="19" y="9"/>
                  <a:pt x="18" y="9"/>
                </a:cubicBezTo>
                <a:cubicBezTo>
                  <a:pt x="17" y="9"/>
                  <a:pt x="0" y="4"/>
                  <a:pt x="0" y="4"/>
                </a:cubicBezTo>
                <a:lnTo>
                  <a:pt x="20" y="3"/>
                </a:lnTo>
                <a:cubicBezTo>
                  <a:pt x="20" y="3"/>
                  <a:pt x="26" y="10"/>
                  <a:pt x="28" y="11"/>
                </a:cubicBezTo>
                <a:cubicBezTo>
                  <a:pt x="29" y="11"/>
                  <a:pt x="33" y="11"/>
                  <a:pt x="33" y="11"/>
                </a:cubicBezTo>
                <a:lnTo>
                  <a:pt x="33" y="5"/>
                </a:lnTo>
                <a:lnTo>
                  <a:pt x="36" y="1"/>
                </a:lnTo>
                <a:lnTo>
                  <a:pt x="45" y="0"/>
                </a:lnTo>
                <a:lnTo>
                  <a:pt x="42" y="5"/>
                </a:lnTo>
                <a:lnTo>
                  <a:pt x="42" y="11"/>
                </a:lnTo>
                <a:lnTo>
                  <a:pt x="65" y="5"/>
                </a:lnTo>
                <a:lnTo>
                  <a:pt x="70" y="16"/>
                </a:lnTo>
                <a:close/>
                <a:moveTo>
                  <a:pt x="66" y="15"/>
                </a:moveTo>
                <a:lnTo>
                  <a:pt x="63" y="8"/>
                </a:lnTo>
                <a:moveTo>
                  <a:pt x="63" y="15"/>
                </a:moveTo>
                <a:lnTo>
                  <a:pt x="50" y="15"/>
                </a:lnTo>
                <a:moveTo>
                  <a:pt x="62" y="12"/>
                </a:moveTo>
                <a:lnTo>
                  <a:pt x="50" y="14"/>
                </a:lnTo>
                <a:moveTo>
                  <a:pt x="61" y="8"/>
                </a:moveTo>
                <a:lnTo>
                  <a:pt x="49" y="13"/>
                </a:lnTo>
                <a:moveTo>
                  <a:pt x="42" y="18"/>
                </a:moveTo>
                <a:lnTo>
                  <a:pt x="33" y="18"/>
                </a:lnTo>
                <a:moveTo>
                  <a:pt x="42" y="15"/>
                </a:moveTo>
                <a:lnTo>
                  <a:pt x="33" y="15"/>
                </a:lnTo>
                <a:moveTo>
                  <a:pt x="42" y="14"/>
                </a:moveTo>
                <a:lnTo>
                  <a:pt x="33" y="14"/>
                </a:lnTo>
                <a:moveTo>
                  <a:pt x="29" y="15"/>
                </a:moveTo>
                <a:lnTo>
                  <a:pt x="22" y="8"/>
                </a:lnTo>
                <a:moveTo>
                  <a:pt x="13" y="6"/>
                </a:moveTo>
                <a:lnTo>
                  <a:pt x="1" y="4"/>
                </a:lnTo>
                <a:moveTo>
                  <a:pt x="42" y="26"/>
                </a:moveTo>
                <a:lnTo>
                  <a:pt x="38" y="26"/>
                </a:lnTo>
                <a:moveTo>
                  <a:pt x="40" y="21"/>
                </a:moveTo>
                <a:lnTo>
                  <a:pt x="40" y="24"/>
                </a:lnTo>
                <a:moveTo>
                  <a:pt x="36" y="22"/>
                </a:moveTo>
                <a:lnTo>
                  <a:pt x="36" y="25"/>
                </a:lnTo>
                <a:moveTo>
                  <a:pt x="40" y="2"/>
                </a:moveTo>
                <a:lnTo>
                  <a:pt x="39" y="5"/>
                </a:lnTo>
                <a:moveTo>
                  <a:pt x="37" y="2"/>
                </a:moveTo>
                <a:lnTo>
                  <a:pt x="36" y="4"/>
                </a:lnTo>
                <a:moveTo>
                  <a:pt x="39" y="7"/>
                </a:moveTo>
                <a:lnTo>
                  <a:pt x="39" y="11"/>
                </a:lnTo>
                <a:moveTo>
                  <a:pt x="36" y="7"/>
                </a:moveTo>
                <a:lnTo>
                  <a:pt x="36" y="11"/>
                </a:lnTo>
                <a:moveTo>
                  <a:pt x="19" y="6"/>
                </a:moveTo>
                <a:cubicBezTo>
                  <a:pt x="19" y="7"/>
                  <a:pt x="19" y="7"/>
                  <a:pt x="18" y="7"/>
                </a:cubicBezTo>
                <a:cubicBezTo>
                  <a:pt x="17" y="7"/>
                  <a:pt x="17" y="7"/>
                  <a:pt x="17" y="6"/>
                </a:cubicBezTo>
                <a:cubicBezTo>
                  <a:pt x="17" y="5"/>
                  <a:pt x="17" y="5"/>
                  <a:pt x="18" y="5"/>
                </a:cubicBezTo>
                <a:cubicBezTo>
                  <a:pt x="19" y="5"/>
                  <a:pt x="19" y="5"/>
                  <a:pt x="19" y="6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1" name="Freeform 45"/>
          <p:cNvSpPr>
            <a:spLocks noEditPoints="1"/>
          </p:cNvSpPr>
          <p:nvPr/>
        </p:nvSpPr>
        <p:spPr bwMode="auto">
          <a:xfrm>
            <a:off x="3530600" y="3188494"/>
            <a:ext cx="541338" cy="316706"/>
          </a:xfrm>
          <a:custGeom>
            <a:avLst/>
            <a:gdLst>
              <a:gd name="T0" fmla="*/ 2147483647 w 56"/>
              <a:gd name="T1" fmla="*/ 2147483647 h 46"/>
              <a:gd name="T2" fmla="*/ 2147483647 w 56"/>
              <a:gd name="T3" fmla="*/ 2147483647 h 46"/>
              <a:gd name="T4" fmla="*/ 2147483647 w 56"/>
              <a:gd name="T5" fmla="*/ 2147483647 h 46"/>
              <a:gd name="T6" fmla="*/ 2147483647 w 56"/>
              <a:gd name="T7" fmla="*/ 2147483647 h 46"/>
              <a:gd name="T8" fmla="*/ 2147483647 w 56"/>
              <a:gd name="T9" fmla="*/ 2147483647 h 46"/>
              <a:gd name="T10" fmla="*/ 2147483647 w 56"/>
              <a:gd name="T11" fmla="*/ 2147483647 h 46"/>
              <a:gd name="T12" fmla="*/ 2147483647 w 56"/>
              <a:gd name="T13" fmla="*/ 2147483647 h 46"/>
              <a:gd name="T14" fmla="*/ 2147483647 w 56"/>
              <a:gd name="T15" fmla="*/ 2147483647 h 46"/>
              <a:gd name="T16" fmla="*/ 2147483647 w 56"/>
              <a:gd name="T17" fmla="*/ 2147483647 h 46"/>
              <a:gd name="T18" fmla="*/ 0 w 56"/>
              <a:gd name="T19" fmla="*/ 0 h 46"/>
              <a:gd name="T20" fmla="*/ 2147483647 w 56"/>
              <a:gd name="T21" fmla="*/ 2147483647 h 46"/>
              <a:gd name="T22" fmla="*/ 2147483647 w 56"/>
              <a:gd name="T23" fmla="*/ 2147483647 h 46"/>
              <a:gd name="T24" fmla="*/ 2147483647 w 56"/>
              <a:gd name="T25" fmla="*/ 2147483647 h 46"/>
              <a:gd name="T26" fmla="*/ 2147483647 w 56"/>
              <a:gd name="T27" fmla="*/ 2147483647 h 46"/>
              <a:gd name="T28" fmla="*/ 2147483647 w 56"/>
              <a:gd name="T29" fmla="*/ 2147483647 h 46"/>
              <a:gd name="T30" fmla="*/ 2147483647 w 56"/>
              <a:gd name="T31" fmla="*/ 2147483647 h 46"/>
              <a:gd name="T32" fmla="*/ 2147483647 w 56"/>
              <a:gd name="T33" fmla="*/ 2147483647 h 46"/>
              <a:gd name="T34" fmla="*/ 2147483647 w 56"/>
              <a:gd name="T35" fmla="*/ 2147483647 h 46"/>
              <a:gd name="T36" fmla="*/ 2147483647 w 56"/>
              <a:gd name="T37" fmla="*/ 2147483647 h 46"/>
              <a:gd name="T38" fmla="*/ 2147483647 w 56"/>
              <a:gd name="T39" fmla="*/ 2147483647 h 46"/>
              <a:gd name="T40" fmla="*/ 2147483647 w 56"/>
              <a:gd name="T41" fmla="*/ 2147483647 h 46"/>
              <a:gd name="T42" fmla="*/ 2147483647 w 56"/>
              <a:gd name="T43" fmla="*/ 2147483647 h 46"/>
              <a:gd name="T44" fmla="*/ 2147483647 w 56"/>
              <a:gd name="T45" fmla="*/ 2147483647 h 46"/>
              <a:gd name="T46" fmla="*/ 2147483647 w 56"/>
              <a:gd name="T47" fmla="*/ 2147483647 h 46"/>
              <a:gd name="T48" fmla="*/ 2147483647 w 56"/>
              <a:gd name="T49" fmla="*/ 2147483647 h 46"/>
              <a:gd name="T50" fmla="*/ 2147483647 w 56"/>
              <a:gd name="T51" fmla="*/ 2147483647 h 46"/>
              <a:gd name="T52" fmla="*/ 2147483647 w 56"/>
              <a:gd name="T53" fmla="*/ 2147483647 h 46"/>
              <a:gd name="T54" fmla="*/ 2147483647 w 56"/>
              <a:gd name="T55" fmla="*/ 2147483647 h 46"/>
              <a:gd name="T56" fmla="*/ 2147483647 w 56"/>
              <a:gd name="T57" fmla="*/ 2147483647 h 46"/>
              <a:gd name="T58" fmla="*/ 2147483647 w 56"/>
              <a:gd name="T59" fmla="*/ 2147483647 h 46"/>
              <a:gd name="T60" fmla="*/ 2147483647 w 56"/>
              <a:gd name="T61" fmla="*/ 2147483647 h 46"/>
              <a:gd name="T62" fmla="*/ 2147483647 w 56"/>
              <a:gd name="T63" fmla="*/ 2147483647 h 46"/>
              <a:gd name="T64" fmla="*/ 2147483647 w 56"/>
              <a:gd name="T65" fmla="*/ 2147483647 h 46"/>
              <a:gd name="T66" fmla="*/ 2147483647 w 56"/>
              <a:gd name="T67" fmla="*/ 2147483647 h 46"/>
              <a:gd name="T68" fmla="*/ 2147483647 w 56"/>
              <a:gd name="T69" fmla="*/ 2147483647 h 46"/>
              <a:gd name="T70" fmla="*/ 2147483647 w 56"/>
              <a:gd name="T71" fmla="*/ 2147483647 h 46"/>
              <a:gd name="T72" fmla="*/ 2147483647 w 56"/>
              <a:gd name="T73" fmla="*/ 2147483647 h 46"/>
              <a:gd name="T74" fmla="*/ 2147483647 w 56"/>
              <a:gd name="T75" fmla="*/ 2147483647 h 46"/>
              <a:gd name="T76" fmla="*/ 2147483647 w 56"/>
              <a:gd name="T77" fmla="*/ 2147483647 h 46"/>
              <a:gd name="T78" fmla="*/ 2147483647 w 56"/>
              <a:gd name="T79" fmla="*/ 2147483647 h 46"/>
              <a:gd name="T80" fmla="*/ 2147483647 w 56"/>
              <a:gd name="T81" fmla="*/ 2147483647 h 46"/>
              <a:gd name="T82" fmla="*/ 2147483647 w 56"/>
              <a:gd name="T83" fmla="*/ 2147483647 h 46"/>
              <a:gd name="T84" fmla="*/ 2147483647 w 56"/>
              <a:gd name="T85" fmla="*/ 2147483647 h 46"/>
              <a:gd name="T86" fmla="*/ 2147483647 w 56"/>
              <a:gd name="T87" fmla="*/ 2147483647 h 46"/>
              <a:gd name="T88" fmla="*/ 2147483647 w 56"/>
              <a:gd name="T89" fmla="*/ 2147483647 h 46"/>
              <a:gd name="T90" fmla="*/ 2147483647 w 56"/>
              <a:gd name="T91" fmla="*/ 2147483647 h 46"/>
              <a:gd name="T92" fmla="*/ 2147483647 w 56"/>
              <a:gd name="T93" fmla="*/ 2147483647 h 46"/>
              <a:gd name="T94" fmla="*/ 2147483647 w 56"/>
              <a:gd name="T95" fmla="*/ 2147483647 h 46"/>
              <a:gd name="T96" fmla="*/ 2147483647 w 56"/>
              <a:gd name="T97" fmla="*/ 2147483647 h 46"/>
              <a:gd name="T98" fmla="*/ 2147483647 w 56"/>
              <a:gd name="T99" fmla="*/ 2147483647 h 46"/>
              <a:gd name="T100" fmla="*/ 2147483647 w 56"/>
              <a:gd name="T101" fmla="*/ 2147483647 h 46"/>
              <a:gd name="T102" fmla="*/ 2147483647 w 56"/>
              <a:gd name="T103" fmla="*/ 2147483647 h 46"/>
              <a:gd name="T104" fmla="*/ 2147483647 w 56"/>
              <a:gd name="T105" fmla="*/ 2147483647 h 46"/>
              <a:gd name="T106" fmla="*/ 2147483647 w 56"/>
              <a:gd name="T107" fmla="*/ 2147483647 h 46"/>
              <a:gd name="T108" fmla="*/ 2147483647 w 56"/>
              <a:gd name="T109" fmla="*/ 2147483647 h 46"/>
              <a:gd name="T110" fmla="*/ 2147483647 w 56"/>
              <a:gd name="T111" fmla="*/ 2147483647 h 46"/>
              <a:gd name="T112" fmla="*/ 2147483647 w 56"/>
              <a:gd name="T113" fmla="*/ 2147483647 h 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6"/>
              <a:gd name="T172" fmla="*/ 0 h 46"/>
              <a:gd name="T173" fmla="*/ 56 w 56"/>
              <a:gd name="T174" fmla="*/ 46 h 4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6" h="46">
                <a:moveTo>
                  <a:pt x="54" y="46"/>
                </a:moveTo>
                <a:lnTo>
                  <a:pt x="30" y="36"/>
                </a:lnTo>
                <a:lnTo>
                  <a:pt x="28" y="39"/>
                </a:lnTo>
                <a:lnTo>
                  <a:pt x="29" y="44"/>
                </a:lnTo>
                <a:lnTo>
                  <a:pt x="21" y="40"/>
                </a:lnTo>
                <a:lnTo>
                  <a:pt x="18" y="36"/>
                </a:lnTo>
                <a:lnTo>
                  <a:pt x="20" y="31"/>
                </a:lnTo>
                <a:cubicBezTo>
                  <a:pt x="20" y="31"/>
                  <a:pt x="16" y="28"/>
                  <a:pt x="15" y="24"/>
                </a:cubicBezTo>
                <a:cubicBezTo>
                  <a:pt x="14" y="21"/>
                  <a:pt x="14" y="14"/>
                  <a:pt x="13" y="14"/>
                </a:cubicBezTo>
                <a:cubicBezTo>
                  <a:pt x="12" y="13"/>
                  <a:pt x="0" y="0"/>
                  <a:pt x="0" y="0"/>
                </a:cubicBezTo>
                <a:lnTo>
                  <a:pt x="18" y="10"/>
                </a:lnTo>
                <a:cubicBezTo>
                  <a:pt x="18" y="10"/>
                  <a:pt x="20" y="18"/>
                  <a:pt x="21" y="19"/>
                </a:cubicBezTo>
                <a:cubicBezTo>
                  <a:pt x="22" y="21"/>
                  <a:pt x="26" y="23"/>
                  <a:pt x="26" y="23"/>
                </a:cubicBezTo>
                <a:lnTo>
                  <a:pt x="28" y="18"/>
                </a:lnTo>
                <a:lnTo>
                  <a:pt x="33" y="15"/>
                </a:lnTo>
                <a:lnTo>
                  <a:pt x="41" y="19"/>
                </a:lnTo>
                <a:lnTo>
                  <a:pt x="36" y="22"/>
                </a:lnTo>
                <a:lnTo>
                  <a:pt x="33" y="27"/>
                </a:lnTo>
                <a:lnTo>
                  <a:pt x="56" y="33"/>
                </a:lnTo>
                <a:lnTo>
                  <a:pt x="54" y="46"/>
                </a:lnTo>
                <a:close/>
                <a:moveTo>
                  <a:pt x="52" y="43"/>
                </a:moveTo>
                <a:lnTo>
                  <a:pt x="53" y="35"/>
                </a:lnTo>
                <a:moveTo>
                  <a:pt x="49" y="41"/>
                </a:moveTo>
                <a:lnTo>
                  <a:pt x="37" y="35"/>
                </a:lnTo>
                <a:moveTo>
                  <a:pt x="50" y="38"/>
                </a:moveTo>
                <a:lnTo>
                  <a:pt x="38" y="33"/>
                </a:lnTo>
                <a:moveTo>
                  <a:pt x="50" y="34"/>
                </a:moveTo>
                <a:lnTo>
                  <a:pt x="38" y="32"/>
                </a:lnTo>
                <a:moveTo>
                  <a:pt x="30" y="33"/>
                </a:moveTo>
                <a:lnTo>
                  <a:pt x="22" y="28"/>
                </a:lnTo>
                <a:moveTo>
                  <a:pt x="31" y="31"/>
                </a:moveTo>
                <a:lnTo>
                  <a:pt x="23" y="27"/>
                </a:lnTo>
                <a:moveTo>
                  <a:pt x="32" y="29"/>
                </a:moveTo>
                <a:lnTo>
                  <a:pt x="24" y="25"/>
                </a:lnTo>
                <a:moveTo>
                  <a:pt x="19" y="24"/>
                </a:moveTo>
                <a:lnTo>
                  <a:pt x="17" y="14"/>
                </a:lnTo>
                <a:moveTo>
                  <a:pt x="11" y="8"/>
                </a:moveTo>
                <a:lnTo>
                  <a:pt x="1" y="1"/>
                </a:lnTo>
                <a:moveTo>
                  <a:pt x="25" y="40"/>
                </a:moveTo>
                <a:lnTo>
                  <a:pt x="22" y="38"/>
                </a:lnTo>
                <a:moveTo>
                  <a:pt x="27" y="35"/>
                </a:moveTo>
                <a:lnTo>
                  <a:pt x="25" y="38"/>
                </a:lnTo>
                <a:moveTo>
                  <a:pt x="22" y="33"/>
                </a:moveTo>
                <a:lnTo>
                  <a:pt x="21" y="36"/>
                </a:lnTo>
                <a:moveTo>
                  <a:pt x="36" y="19"/>
                </a:moveTo>
                <a:lnTo>
                  <a:pt x="34" y="20"/>
                </a:lnTo>
                <a:moveTo>
                  <a:pt x="33" y="17"/>
                </a:moveTo>
                <a:lnTo>
                  <a:pt x="31" y="18"/>
                </a:lnTo>
                <a:moveTo>
                  <a:pt x="33" y="22"/>
                </a:moveTo>
                <a:lnTo>
                  <a:pt x="31" y="25"/>
                </a:lnTo>
                <a:moveTo>
                  <a:pt x="30" y="21"/>
                </a:moveTo>
                <a:lnTo>
                  <a:pt x="28" y="24"/>
                </a:lnTo>
                <a:moveTo>
                  <a:pt x="16" y="11"/>
                </a:moveTo>
                <a:cubicBezTo>
                  <a:pt x="15" y="12"/>
                  <a:pt x="15" y="12"/>
                  <a:pt x="14" y="12"/>
                </a:cubicBezTo>
                <a:cubicBezTo>
                  <a:pt x="14" y="11"/>
                  <a:pt x="13" y="11"/>
                  <a:pt x="14" y="10"/>
                </a:cubicBezTo>
                <a:cubicBezTo>
                  <a:pt x="14" y="10"/>
                  <a:pt x="15" y="9"/>
                  <a:pt x="15" y="10"/>
                </a:cubicBezTo>
                <a:cubicBezTo>
                  <a:pt x="16" y="10"/>
                  <a:pt x="16" y="11"/>
                  <a:pt x="16" y="11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2" name="Freeform 46"/>
          <p:cNvSpPr>
            <a:spLocks noEditPoints="1"/>
          </p:cNvSpPr>
          <p:nvPr/>
        </p:nvSpPr>
        <p:spPr bwMode="auto">
          <a:xfrm>
            <a:off x="3201988" y="2784873"/>
            <a:ext cx="328612" cy="464344"/>
          </a:xfrm>
          <a:custGeom>
            <a:avLst/>
            <a:gdLst>
              <a:gd name="T0" fmla="*/ 2147483647 w 34"/>
              <a:gd name="T1" fmla="*/ 2147483647 h 67"/>
              <a:gd name="T2" fmla="*/ 2147483647 w 34"/>
              <a:gd name="T3" fmla="*/ 2147483647 h 67"/>
              <a:gd name="T4" fmla="*/ 2147483647 w 34"/>
              <a:gd name="T5" fmla="*/ 2147483647 h 67"/>
              <a:gd name="T6" fmla="*/ 2147483647 w 34"/>
              <a:gd name="T7" fmla="*/ 2147483647 h 67"/>
              <a:gd name="T8" fmla="*/ 0 w 34"/>
              <a:gd name="T9" fmla="*/ 2147483647 h 67"/>
              <a:gd name="T10" fmla="*/ 0 w 34"/>
              <a:gd name="T11" fmla="*/ 2147483647 h 67"/>
              <a:gd name="T12" fmla="*/ 2147483647 w 34"/>
              <a:gd name="T13" fmla="*/ 2147483647 h 67"/>
              <a:gd name="T14" fmla="*/ 2147483647 w 34"/>
              <a:gd name="T15" fmla="*/ 2147483647 h 67"/>
              <a:gd name="T16" fmla="*/ 2147483647 w 34"/>
              <a:gd name="T17" fmla="*/ 2147483647 h 67"/>
              <a:gd name="T18" fmla="*/ 2147483647 w 34"/>
              <a:gd name="T19" fmla="*/ 0 h 67"/>
              <a:gd name="T20" fmla="*/ 2147483647 w 34"/>
              <a:gd name="T21" fmla="*/ 2147483647 h 67"/>
              <a:gd name="T22" fmla="*/ 2147483647 w 34"/>
              <a:gd name="T23" fmla="*/ 2147483647 h 67"/>
              <a:gd name="T24" fmla="*/ 2147483647 w 34"/>
              <a:gd name="T25" fmla="*/ 2147483647 h 67"/>
              <a:gd name="T26" fmla="*/ 2147483647 w 34"/>
              <a:gd name="T27" fmla="*/ 2147483647 h 67"/>
              <a:gd name="T28" fmla="*/ 2147483647 w 34"/>
              <a:gd name="T29" fmla="*/ 2147483647 h 67"/>
              <a:gd name="T30" fmla="*/ 2147483647 w 34"/>
              <a:gd name="T31" fmla="*/ 2147483647 h 67"/>
              <a:gd name="T32" fmla="*/ 2147483647 w 34"/>
              <a:gd name="T33" fmla="*/ 2147483647 h 67"/>
              <a:gd name="T34" fmla="*/ 2147483647 w 34"/>
              <a:gd name="T35" fmla="*/ 2147483647 h 67"/>
              <a:gd name="T36" fmla="*/ 2147483647 w 34"/>
              <a:gd name="T37" fmla="*/ 2147483647 h 67"/>
              <a:gd name="T38" fmla="*/ 2147483647 w 34"/>
              <a:gd name="T39" fmla="*/ 2147483647 h 67"/>
              <a:gd name="T40" fmla="*/ 2147483647 w 34"/>
              <a:gd name="T41" fmla="*/ 2147483647 h 67"/>
              <a:gd name="T42" fmla="*/ 2147483647 w 34"/>
              <a:gd name="T43" fmla="*/ 2147483647 h 67"/>
              <a:gd name="T44" fmla="*/ 2147483647 w 34"/>
              <a:gd name="T45" fmla="*/ 2147483647 h 67"/>
              <a:gd name="T46" fmla="*/ 2147483647 w 34"/>
              <a:gd name="T47" fmla="*/ 2147483647 h 67"/>
              <a:gd name="T48" fmla="*/ 2147483647 w 34"/>
              <a:gd name="T49" fmla="*/ 2147483647 h 67"/>
              <a:gd name="T50" fmla="*/ 2147483647 w 34"/>
              <a:gd name="T51" fmla="*/ 2147483647 h 67"/>
              <a:gd name="T52" fmla="*/ 2147483647 w 34"/>
              <a:gd name="T53" fmla="*/ 2147483647 h 67"/>
              <a:gd name="T54" fmla="*/ 2147483647 w 34"/>
              <a:gd name="T55" fmla="*/ 2147483647 h 67"/>
              <a:gd name="T56" fmla="*/ 2147483647 w 34"/>
              <a:gd name="T57" fmla="*/ 2147483647 h 67"/>
              <a:gd name="T58" fmla="*/ 2147483647 w 34"/>
              <a:gd name="T59" fmla="*/ 2147483647 h 67"/>
              <a:gd name="T60" fmla="*/ 2147483647 w 34"/>
              <a:gd name="T61" fmla="*/ 2147483647 h 67"/>
              <a:gd name="T62" fmla="*/ 2147483647 w 34"/>
              <a:gd name="T63" fmla="*/ 2147483647 h 67"/>
              <a:gd name="T64" fmla="*/ 2147483647 w 34"/>
              <a:gd name="T65" fmla="*/ 2147483647 h 67"/>
              <a:gd name="T66" fmla="*/ 2147483647 w 34"/>
              <a:gd name="T67" fmla="*/ 2147483647 h 67"/>
              <a:gd name="T68" fmla="*/ 2147483647 w 34"/>
              <a:gd name="T69" fmla="*/ 2147483647 h 67"/>
              <a:gd name="T70" fmla="*/ 2147483647 w 34"/>
              <a:gd name="T71" fmla="*/ 2147483647 h 67"/>
              <a:gd name="T72" fmla="*/ 2147483647 w 34"/>
              <a:gd name="T73" fmla="*/ 2147483647 h 67"/>
              <a:gd name="T74" fmla="*/ 2147483647 w 34"/>
              <a:gd name="T75" fmla="*/ 2147483647 h 67"/>
              <a:gd name="T76" fmla="*/ 2147483647 w 34"/>
              <a:gd name="T77" fmla="*/ 2147483647 h 67"/>
              <a:gd name="T78" fmla="*/ 2147483647 w 34"/>
              <a:gd name="T79" fmla="*/ 2147483647 h 67"/>
              <a:gd name="T80" fmla="*/ 2147483647 w 34"/>
              <a:gd name="T81" fmla="*/ 2147483647 h 67"/>
              <a:gd name="T82" fmla="*/ 2147483647 w 34"/>
              <a:gd name="T83" fmla="*/ 2147483647 h 67"/>
              <a:gd name="T84" fmla="*/ 2147483647 w 34"/>
              <a:gd name="T85" fmla="*/ 2147483647 h 67"/>
              <a:gd name="T86" fmla="*/ 2147483647 w 34"/>
              <a:gd name="T87" fmla="*/ 2147483647 h 67"/>
              <a:gd name="T88" fmla="*/ 2147483647 w 34"/>
              <a:gd name="T89" fmla="*/ 2147483647 h 67"/>
              <a:gd name="T90" fmla="*/ 2147483647 w 34"/>
              <a:gd name="T91" fmla="*/ 2147483647 h 67"/>
              <a:gd name="T92" fmla="*/ 2147483647 w 34"/>
              <a:gd name="T93" fmla="*/ 2147483647 h 67"/>
              <a:gd name="T94" fmla="*/ 2147483647 w 34"/>
              <a:gd name="T95" fmla="*/ 2147483647 h 67"/>
              <a:gd name="T96" fmla="*/ 2147483647 w 34"/>
              <a:gd name="T97" fmla="*/ 2147483647 h 67"/>
              <a:gd name="T98" fmla="*/ 2147483647 w 34"/>
              <a:gd name="T99" fmla="*/ 2147483647 h 67"/>
              <a:gd name="T100" fmla="*/ 2147483647 w 34"/>
              <a:gd name="T101" fmla="*/ 2147483647 h 67"/>
              <a:gd name="T102" fmla="*/ 2147483647 w 34"/>
              <a:gd name="T103" fmla="*/ 2147483647 h 67"/>
              <a:gd name="T104" fmla="*/ 2147483647 w 34"/>
              <a:gd name="T105" fmla="*/ 2147483647 h 67"/>
              <a:gd name="T106" fmla="*/ 2147483647 w 34"/>
              <a:gd name="T107" fmla="*/ 2147483647 h 67"/>
              <a:gd name="T108" fmla="*/ 2147483647 w 34"/>
              <a:gd name="T109" fmla="*/ 2147483647 h 67"/>
              <a:gd name="T110" fmla="*/ 2147483647 w 34"/>
              <a:gd name="T111" fmla="*/ 2147483647 h 67"/>
              <a:gd name="T112" fmla="*/ 2147483647 w 34"/>
              <a:gd name="T113" fmla="*/ 2147483647 h 6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4"/>
              <a:gd name="T172" fmla="*/ 0 h 67"/>
              <a:gd name="T173" fmla="*/ 34 w 34"/>
              <a:gd name="T174" fmla="*/ 67 h 6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4" h="67">
                <a:moveTo>
                  <a:pt x="26" y="67"/>
                </a:moveTo>
                <a:lnTo>
                  <a:pt x="10" y="46"/>
                </a:lnTo>
                <a:lnTo>
                  <a:pt x="6" y="48"/>
                </a:lnTo>
                <a:lnTo>
                  <a:pt x="6" y="52"/>
                </a:lnTo>
                <a:lnTo>
                  <a:pt x="0" y="45"/>
                </a:lnTo>
                <a:lnTo>
                  <a:pt x="0" y="41"/>
                </a:lnTo>
                <a:lnTo>
                  <a:pt x="4" y="37"/>
                </a:lnTo>
                <a:cubicBezTo>
                  <a:pt x="4" y="37"/>
                  <a:pt x="2" y="32"/>
                  <a:pt x="3" y="29"/>
                </a:cubicBezTo>
                <a:cubicBezTo>
                  <a:pt x="3" y="25"/>
                  <a:pt x="7" y="20"/>
                  <a:pt x="6" y="18"/>
                </a:cubicBezTo>
                <a:cubicBezTo>
                  <a:pt x="6" y="17"/>
                  <a:pt x="2" y="0"/>
                  <a:pt x="2" y="0"/>
                </a:cubicBezTo>
                <a:lnTo>
                  <a:pt x="13" y="18"/>
                </a:lnTo>
                <a:cubicBezTo>
                  <a:pt x="13" y="18"/>
                  <a:pt x="10" y="26"/>
                  <a:pt x="10" y="27"/>
                </a:cubicBezTo>
                <a:cubicBezTo>
                  <a:pt x="11" y="29"/>
                  <a:pt x="13" y="32"/>
                  <a:pt x="13" y="32"/>
                </a:cubicBezTo>
                <a:lnTo>
                  <a:pt x="17" y="30"/>
                </a:lnTo>
                <a:lnTo>
                  <a:pt x="23" y="30"/>
                </a:lnTo>
                <a:lnTo>
                  <a:pt x="28" y="37"/>
                </a:lnTo>
                <a:lnTo>
                  <a:pt x="22" y="37"/>
                </a:lnTo>
                <a:lnTo>
                  <a:pt x="17" y="40"/>
                </a:lnTo>
                <a:lnTo>
                  <a:pt x="34" y="57"/>
                </a:lnTo>
                <a:lnTo>
                  <a:pt x="26" y="67"/>
                </a:lnTo>
                <a:close/>
                <a:moveTo>
                  <a:pt x="25" y="63"/>
                </a:moveTo>
                <a:lnTo>
                  <a:pt x="30" y="57"/>
                </a:lnTo>
                <a:moveTo>
                  <a:pt x="24" y="60"/>
                </a:moveTo>
                <a:lnTo>
                  <a:pt x="17" y="49"/>
                </a:lnTo>
                <a:moveTo>
                  <a:pt x="26" y="58"/>
                </a:moveTo>
                <a:lnTo>
                  <a:pt x="18" y="48"/>
                </a:lnTo>
                <a:moveTo>
                  <a:pt x="28" y="55"/>
                </a:moveTo>
                <a:lnTo>
                  <a:pt x="19" y="47"/>
                </a:lnTo>
                <a:moveTo>
                  <a:pt x="11" y="43"/>
                </a:moveTo>
                <a:lnTo>
                  <a:pt x="7" y="36"/>
                </a:lnTo>
                <a:moveTo>
                  <a:pt x="13" y="42"/>
                </a:moveTo>
                <a:lnTo>
                  <a:pt x="9" y="35"/>
                </a:lnTo>
                <a:moveTo>
                  <a:pt x="15" y="41"/>
                </a:moveTo>
                <a:lnTo>
                  <a:pt x="10" y="34"/>
                </a:lnTo>
                <a:moveTo>
                  <a:pt x="7" y="31"/>
                </a:moveTo>
                <a:lnTo>
                  <a:pt x="9" y="21"/>
                </a:lnTo>
                <a:moveTo>
                  <a:pt x="7" y="13"/>
                </a:moveTo>
                <a:lnTo>
                  <a:pt x="3" y="1"/>
                </a:lnTo>
                <a:moveTo>
                  <a:pt x="4" y="47"/>
                </a:moveTo>
                <a:lnTo>
                  <a:pt x="1" y="44"/>
                </a:lnTo>
                <a:moveTo>
                  <a:pt x="8" y="43"/>
                </a:moveTo>
                <a:lnTo>
                  <a:pt x="5" y="45"/>
                </a:lnTo>
                <a:moveTo>
                  <a:pt x="5" y="40"/>
                </a:moveTo>
                <a:lnTo>
                  <a:pt x="2" y="42"/>
                </a:lnTo>
                <a:moveTo>
                  <a:pt x="24" y="34"/>
                </a:moveTo>
                <a:lnTo>
                  <a:pt x="21" y="34"/>
                </a:lnTo>
                <a:moveTo>
                  <a:pt x="22" y="32"/>
                </a:moveTo>
                <a:lnTo>
                  <a:pt x="20" y="32"/>
                </a:lnTo>
                <a:moveTo>
                  <a:pt x="19" y="36"/>
                </a:moveTo>
                <a:lnTo>
                  <a:pt x="16" y="38"/>
                </a:lnTo>
                <a:moveTo>
                  <a:pt x="18" y="33"/>
                </a:moveTo>
                <a:lnTo>
                  <a:pt x="14" y="35"/>
                </a:lnTo>
                <a:moveTo>
                  <a:pt x="10" y="18"/>
                </a:moveTo>
                <a:cubicBezTo>
                  <a:pt x="9" y="18"/>
                  <a:pt x="9" y="18"/>
                  <a:pt x="8" y="17"/>
                </a:cubicBezTo>
                <a:cubicBezTo>
                  <a:pt x="8" y="17"/>
                  <a:pt x="8" y="16"/>
                  <a:pt x="9" y="16"/>
                </a:cubicBezTo>
                <a:cubicBezTo>
                  <a:pt x="9" y="15"/>
                  <a:pt x="10" y="16"/>
                  <a:pt x="10" y="16"/>
                </a:cubicBezTo>
                <a:cubicBezTo>
                  <a:pt x="11" y="17"/>
                  <a:pt x="10" y="17"/>
                  <a:pt x="10" y="18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3" name="Freeform 47"/>
          <p:cNvSpPr>
            <a:spLocks noEditPoints="1"/>
          </p:cNvSpPr>
          <p:nvPr/>
        </p:nvSpPr>
        <p:spPr bwMode="auto">
          <a:xfrm>
            <a:off x="2990850" y="2330054"/>
            <a:ext cx="279400" cy="483394"/>
          </a:xfrm>
          <a:custGeom>
            <a:avLst/>
            <a:gdLst>
              <a:gd name="T0" fmla="*/ 2147483647 w 29"/>
              <a:gd name="T1" fmla="*/ 2147483647 h 70"/>
              <a:gd name="T2" fmla="*/ 2147483647 w 29"/>
              <a:gd name="T3" fmla="*/ 2147483647 h 70"/>
              <a:gd name="T4" fmla="*/ 2147483647 w 29"/>
              <a:gd name="T5" fmla="*/ 2147483647 h 70"/>
              <a:gd name="T6" fmla="*/ 2147483647 w 29"/>
              <a:gd name="T7" fmla="*/ 2147483647 h 70"/>
              <a:gd name="T8" fmla="*/ 0 w 29"/>
              <a:gd name="T9" fmla="*/ 2147483647 h 70"/>
              <a:gd name="T10" fmla="*/ 2147483647 w 29"/>
              <a:gd name="T11" fmla="*/ 2147483647 h 70"/>
              <a:gd name="T12" fmla="*/ 2147483647 w 29"/>
              <a:gd name="T13" fmla="*/ 2147483647 h 70"/>
              <a:gd name="T14" fmla="*/ 2147483647 w 29"/>
              <a:gd name="T15" fmla="*/ 2147483647 h 70"/>
              <a:gd name="T16" fmla="*/ 2147483647 w 29"/>
              <a:gd name="T17" fmla="*/ 2147483647 h 70"/>
              <a:gd name="T18" fmla="*/ 2147483647 w 29"/>
              <a:gd name="T19" fmla="*/ 0 h 70"/>
              <a:gd name="T20" fmla="*/ 2147483647 w 29"/>
              <a:gd name="T21" fmla="*/ 2147483647 h 70"/>
              <a:gd name="T22" fmla="*/ 2147483647 w 29"/>
              <a:gd name="T23" fmla="*/ 2147483647 h 70"/>
              <a:gd name="T24" fmla="*/ 2147483647 w 29"/>
              <a:gd name="T25" fmla="*/ 2147483647 h 70"/>
              <a:gd name="T26" fmla="*/ 2147483647 w 29"/>
              <a:gd name="T27" fmla="*/ 2147483647 h 70"/>
              <a:gd name="T28" fmla="*/ 2147483647 w 29"/>
              <a:gd name="T29" fmla="*/ 2147483647 h 70"/>
              <a:gd name="T30" fmla="*/ 2147483647 w 29"/>
              <a:gd name="T31" fmla="*/ 2147483647 h 70"/>
              <a:gd name="T32" fmla="*/ 2147483647 w 29"/>
              <a:gd name="T33" fmla="*/ 2147483647 h 70"/>
              <a:gd name="T34" fmla="*/ 2147483647 w 29"/>
              <a:gd name="T35" fmla="*/ 2147483647 h 70"/>
              <a:gd name="T36" fmla="*/ 2147483647 w 29"/>
              <a:gd name="T37" fmla="*/ 2147483647 h 70"/>
              <a:gd name="T38" fmla="*/ 2147483647 w 29"/>
              <a:gd name="T39" fmla="*/ 2147483647 h 70"/>
              <a:gd name="T40" fmla="*/ 2147483647 w 29"/>
              <a:gd name="T41" fmla="*/ 2147483647 h 70"/>
              <a:gd name="T42" fmla="*/ 2147483647 w 29"/>
              <a:gd name="T43" fmla="*/ 2147483647 h 70"/>
              <a:gd name="T44" fmla="*/ 2147483647 w 29"/>
              <a:gd name="T45" fmla="*/ 2147483647 h 70"/>
              <a:gd name="T46" fmla="*/ 2147483647 w 29"/>
              <a:gd name="T47" fmla="*/ 2147483647 h 70"/>
              <a:gd name="T48" fmla="*/ 2147483647 w 29"/>
              <a:gd name="T49" fmla="*/ 2147483647 h 70"/>
              <a:gd name="T50" fmla="*/ 2147483647 w 29"/>
              <a:gd name="T51" fmla="*/ 2147483647 h 70"/>
              <a:gd name="T52" fmla="*/ 2147483647 w 29"/>
              <a:gd name="T53" fmla="*/ 2147483647 h 70"/>
              <a:gd name="T54" fmla="*/ 2147483647 w 29"/>
              <a:gd name="T55" fmla="*/ 2147483647 h 70"/>
              <a:gd name="T56" fmla="*/ 2147483647 w 29"/>
              <a:gd name="T57" fmla="*/ 2147483647 h 70"/>
              <a:gd name="T58" fmla="*/ 2147483647 w 29"/>
              <a:gd name="T59" fmla="*/ 2147483647 h 70"/>
              <a:gd name="T60" fmla="*/ 2147483647 w 29"/>
              <a:gd name="T61" fmla="*/ 2147483647 h 70"/>
              <a:gd name="T62" fmla="*/ 2147483647 w 29"/>
              <a:gd name="T63" fmla="*/ 2147483647 h 70"/>
              <a:gd name="T64" fmla="*/ 2147483647 w 29"/>
              <a:gd name="T65" fmla="*/ 2147483647 h 70"/>
              <a:gd name="T66" fmla="*/ 2147483647 w 29"/>
              <a:gd name="T67" fmla="*/ 2147483647 h 70"/>
              <a:gd name="T68" fmla="*/ 2147483647 w 29"/>
              <a:gd name="T69" fmla="*/ 2147483647 h 70"/>
              <a:gd name="T70" fmla="*/ 2147483647 w 29"/>
              <a:gd name="T71" fmla="*/ 2147483647 h 70"/>
              <a:gd name="T72" fmla="*/ 2147483647 w 29"/>
              <a:gd name="T73" fmla="*/ 2147483647 h 70"/>
              <a:gd name="T74" fmla="*/ 2147483647 w 29"/>
              <a:gd name="T75" fmla="*/ 2147483647 h 70"/>
              <a:gd name="T76" fmla="*/ 2147483647 w 29"/>
              <a:gd name="T77" fmla="*/ 2147483647 h 70"/>
              <a:gd name="T78" fmla="*/ 2147483647 w 29"/>
              <a:gd name="T79" fmla="*/ 2147483647 h 70"/>
              <a:gd name="T80" fmla="*/ 2147483647 w 29"/>
              <a:gd name="T81" fmla="*/ 2147483647 h 70"/>
              <a:gd name="T82" fmla="*/ 2147483647 w 29"/>
              <a:gd name="T83" fmla="*/ 2147483647 h 70"/>
              <a:gd name="T84" fmla="*/ 2147483647 w 29"/>
              <a:gd name="T85" fmla="*/ 2147483647 h 70"/>
              <a:gd name="T86" fmla="*/ 2147483647 w 29"/>
              <a:gd name="T87" fmla="*/ 2147483647 h 70"/>
              <a:gd name="T88" fmla="*/ 2147483647 w 29"/>
              <a:gd name="T89" fmla="*/ 2147483647 h 70"/>
              <a:gd name="T90" fmla="*/ 2147483647 w 29"/>
              <a:gd name="T91" fmla="*/ 2147483647 h 70"/>
              <a:gd name="T92" fmla="*/ 2147483647 w 29"/>
              <a:gd name="T93" fmla="*/ 2147483647 h 70"/>
              <a:gd name="T94" fmla="*/ 2147483647 w 29"/>
              <a:gd name="T95" fmla="*/ 2147483647 h 70"/>
              <a:gd name="T96" fmla="*/ 2147483647 w 29"/>
              <a:gd name="T97" fmla="*/ 2147483647 h 70"/>
              <a:gd name="T98" fmla="*/ 2147483647 w 29"/>
              <a:gd name="T99" fmla="*/ 2147483647 h 70"/>
              <a:gd name="T100" fmla="*/ 2147483647 w 29"/>
              <a:gd name="T101" fmla="*/ 2147483647 h 70"/>
              <a:gd name="T102" fmla="*/ 2147483647 w 29"/>
              <a:gd name="T103" fmla="*/ 2147483647 h 70"/>
              <a:gd name="T104" fmla="*/ 2147483647 w 29"/>
              <a:gd name="T105" fmla="*/ 2147483647 h 70"/>
              <a:gd name="T106" fmla="*/ 2147483647 w 29"/>
              <a:gd name="T107" fmla="*/ 2147483647 h 70"/>
              <a:gd name="T108" fmla="*/ 2147483647 w 29"/>
              <a:gd name="T109" fmla="*/ 2147483647 h 70"/>
              <a:gd name="T110" fmla="*/ 2147483647 w 29"/>
              <a:gd name="T111" fmla="*/ 2147483647 h 70"/>
              <a:gd name="T112" fmla="*/ 2147483647 w 29"/>
              <a:gd name="T113" fmla="*/ 2147483647 h 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"/>
              <a:gd name="T172" fmla="*/ 0 h 70"/>
              <a:gd name="T173" fmla="*/ 29 w 29"/>
              <a:gd name="T174" fmla="*/ 70 h 7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" h="70">
                <a:moveTo>
                  <a:pt x="13" y="70"/>
                </a:moveTo>
                <a:lnTo>
                  <a:pt x="9" y="43"/>
                </a:lnTo>
                <a:lnTo>
                  <a:pt x="5" y="44"/>
                </a:lnTo>
                <a:lnTo>
                  <a:pt x="2" y="47"/>
                </a:lnTo>
                <a:lnTo>
                  <a:pt x="0" y="38"/>
                </a:lnTo>
                <a:lnTo>
                  <a:pt x="3" y="34"/>
                </a:lnTo>
                <a:lnTo>
                  <a:pt x="9" y="33"/>
                </a:lnTo>
                <a:cubicBezTo>
                  <a:pt x="9" y="33"/>
                  <a:pt x="9" y="28"/>
                  <a:pt x="11" y="25"/>
                </a:cubicBezTo>
                <a:cubicBezTo>
                  <a:pt x="14" y="22"/>
                  <a:pt x="20" y="19"/>
                  <a:pt x="20" y="18"/>
                </a:cubicBezTo>
                <a:cubicBezTo>
                  <a:pt x="20" y="17"/>
                  <a:pt x="25" y="0"/>
                  <a:pt x="25" y="0"/>
                </a:cubicBezTo>
                <a:lnTo>
                  <a:pt x="26" y="20"/>
                </a:lnTo>
                <a:cubicBezTo>
                  <a:pt x="26" y="20"/>
                  <a:pt x="19" y="26"/>
                  <a:pt x="18" y="28"/>
                </a:cubicBezTo>
                <a:cubicBezTo>
                  <a:pt x="18" y="29"/>
                  <a:pt x="18" y="33"/>
                  <a:pt x="18" y="33"/>
                </a:cubicBezTo>
                <a:lnTo>
                  <a:pt x="24" y="33"/>
                </a:lnTo>
                <a:lnTo>
                  <a:pt x="28" y="36"/>
                </a:lnTo>
                <a:lnTo>
                  <a:pt x="29" y="45"/>
                </a:lnTo>
                <a:lnTo>
                  <a:pt x="24" y="42"/>
                </a:lnTo>
                <a:lnTo>
                  <a:pt x="18" y="42"/>
                </a:lnTo>
                <a:lnTo>
                  <a:pt x="24" y="65"/>
                </a:lnTo>
                <a:lnTo>
                  <a:pt x="13" y="70"/>
                </a:lnTo>
                <a:close/>
                <a:moveTo>
                  <a:pt x="14" y="66"/>
                </a:moveTo>
                <a:lnTo>
                  <a:pt x="21" y="63"/>
                </a:lnTo>
                <a:moveTo>
                  <a:pt x="14" y="63"/>
                </a:moveTo>
                <a:lnTo>
                  <a:pt x="14" y="50"/>
                </a:lnTo>
                <a:moveTo>
                  <a:pt x="17" y="62"/>
                </a:moveTo>
                <a:lnTo>
                  <a:pt x="15" y="50"/>
                </a:lnTo>
                <a:moveTo>
                  <a:pt x="21" y="61"/>
                </a:moveTo>
                <a:lnTo>
                  <a:pt x="16" y="49"/>
                </a:lnTo>
                <a:moveTo>
                  <a:pt x="11" y="42"/>
                </a:moveTo>
                <a:lnTo>
                  <a:pt x="11" y="33"/>
                </a:lnTo>
                <a:moveTo>
                  <a:pt x="14" y="42"/>
                </a:moveTo>
                <a:lnTo>
                  <a:pt x="14" y="33"/>
                </a:lnTo>
                <a:moveTo>
                  <a:pt x="15" y="42"/>
                </a:moveTo>
                <a:lnTo>
                  <a:pt x="15" y="33"/>
                </a:lnTo>
                <a:moveTo>
                  <a:pt x="14" y="29"/>
                </a:moveTo>
                <a:lnTo>
                  <a:pt x="21" y="22"/>
                </a:lnTo>
                <a:moveTo>
                  <a:pt x="23" y="13"/>
                </a:moveTo>
                <a:lnTo>
                  <a:pt x="25" y="1"/>
                </a:lnTo>
                <a:moveTo>
                  <a:pt x="3" y="42"/>
                </a:moveTo>
                <a:lnTo>
                  <a:pt x="3" y="38"/>
                </a:lnTo>
                <a:moveTo>
                  <a:pt x="8" y="40"/>
                </a:moveTo>
                <a:lnTo>
                  <a:pt x="5" y="40"/>
                </a:lnTo>
                <a:moveTo>
                  <a:pt x="7" y="36"/>
                </a:moveTo>
                <a:lnTo>
                  <a:pt x="4" y="36"/>
                </a:lnTo>
                <a:moveTo>
                  <a:pt x="27" y="40"/>
                </a:moveTo>
                <a:lnTo>
                  <a:pt x="24" y="39"/>
                </a:lnTo>
                <a:moveTo>
                  <a:pt x="27" y="37"/>
                </a:moveTo>
                <a:lnTo>
                  <a:pt x="25" y="36"/>
                </a:lnTo>
                <a:moveTo>
                  <a:pt x="22" y="39"/>
                </a:moveTo>
                <a:lnTo>
                  <a:pt x="18" y="39"/>
                </a:lnTo>
                <a:moveTo>
                  <a:pt x="22" y="36"/>
                </a:moveTo>
                <a:lnTo>
                  <a:pt x="18" y="36"/>
                </a:lnTo>
                <a:moveTo>
                  <a:pt x="23" y="19"/>
                </a:moveTo>
                <a:cubicBezTo>
                  <a:pt x="22" y="19"/>
                  <a:pt x="22" y="19"/>
                  <a:pt x="22" y="18"/>
                </a:cubicBezTo>
                <a:cubicBezTo>
                  <a:pt x="22" y="17"/>
                  <a:pt x="22" y="17"/>
                  <a:pt x="23" y="17"/>
                </a:cubicBezTo>
                <a:cubicBezTo>
                  <a:pt x="24" y="17"/>
                  <a:pt x="24" y="17"/>
                  <a:pt x="24" y="18"/>
                </a:cubicBezTo>
                <a:cubicBezTo>
                  <a:pt x="24" y="19"/>
                  <a:pt x="24" y="19"/>
                  <a:pt x="23" y="19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4" name="Freeform 48"/>
          <p:cNvSpPr>
            <a:spLocks noEditPoints="1"/>
          </p:cNvSpPr>
          <p:nvPr/>
        </p:nvSpPr>
        <p:spPr bwMode="auto">
          <a:xfrm>
            <a:off x="3116263" y="1934766"/>
            <a:ext cx="442912" cy="389334"/>
          </a:xfrm>
          <a:custGeom>
            <a:avLst/>
            <a:gdLst>
              <a:gd name="T0" fmla="*/ 0 w 46"/>
              <a:gd name="T1" fmla="*/ 2147483647 h 56"/>
              <a:gd name="T2" fmla="*/ 2147483647 w 46"/>
              <a:gd name="T3" fmla="*/ 2147483647 h 56"/>
              <a:gd name="T4" fmla="*/ 2147483647 w 46"/>
              <a:gd name="T5" fmla="*/ 2147483647 h 56"/>
              <a:gd name="T6" fmla="*/ 2147483647 w 46"/>
              <a:gd name="T7" fmla="*/ 2147483647 h 56"/>
              <a:gd name="T8" fmla="*/ 2147483647 w 46"/>
              <a:gd name="T9" fmla="*/ 2147483647 h 56"/>
              <a:gd name="T10" fmla="*/ 2147483647 w 46"/>
              <a:gd name="T11" fmla="*/ 2147483647 h 56"/>
              <a:gd name="T12" fmla="*/ 2147483647 w 46"/>
              <a:gd name="T13" fmla="*/ 2147483647 h 56"/>
              <a:gd name="T14" fmla="*/ 2147483647 w 46"/>
              <a:gd name="T15" fmla="*/ 2147483647 h 56"/>
              <a:gd name="T16" fmla="*/ 2147483647 w 46"/>
              <a:gd name="T17" fmla="*/ 2147483647 h 56"/>
              <a:gd name="T18" fmla="*/ 2147483647 w 46"/>
              <a:gd name="T19" fmla="*/ 0 h 56"/>
              <a:gd name="T20" fmla="*/ 2147483647 w 46"/>
              <a:gd name="T21" fmla="*/ 2147483647 h 56"/>
              <a:gd name="T22" fmla="*/ 2147483647 w 46"/>
              <a:gd name="T23" fmla="*/ 2147483647 h 56"/>
              <a:gd name="T24" fmla="*/ 2147483647 w 46"/>
              <a:gd name="T25" fmla="*/ 2147483647 h 56"/>
              <a:gd name="T26" fmla="*/ 2147483647 w 46"/>
              <a:gd name="T27" fmla="*/ 2147483647 h 56"/>
              <a:gd name="T28" fmla="*/ 2147483647 w 46"/>
              <a:gd name="T29" fmla="*/ 2147483647 h 56"/>
              <a:gd name="T30" fmla="*/ 2147483647 w 46"/>
              <a:gd name="T31" fmla="*/ 2147483647 h 56"/>
              <a:gd name="T32" fmla="*/ 2147483647 w 46"/>
              <a:gd name="T33" fmla="*/ 2147483647 h 56"/>
              <a:gd name="T34" fmla="*/ 2147483647 w 46"/>
              <a:gd name="T35" fmla="*/ 2147483647 h 56"/>
              <a:gd name="T36" fmla="*/ 2147483647 w 46"/>
              <a:gd name="T37" fmla="*/ 2147483647 h 56"/>
              <a:gd name="T38" fmla="*/ 0 w 46"/>
              <a:gd name="T39" fmla="*/ 2147483647 h 56"/>
              <a:gd name="T40" fmla="*/ 2147483647 w 46"/>
              <a:gd name="T41" fmla="*/ 2147483647 h 56"/>
              <a:gd name="T42" fmla="*/ 2147483647 w 46"/>
              <a:gd name="T43" fmla="*/ 2147483647 h 56"/>
              <a:gd name="T44" fmla="*/ 2147483647 w 46"/>
              <a:gd name="T45" fmla="*/ 2147483647 h 56"/>
              <a:gd name="T46" fmla="*/ 2147483647 w 46"/>
              <a:gd name="T47" fmla="*/ 2147483647 h 56"/>
              <a:gd name="T48" fmla="*/ 2147483647 w 46"/>
              <a:gd name="T49" fmla="*/ 2147483647 h 56"/>
              <a:gd name="T50" fmla="*/ 2147483647 w 46"/>
              <a:gd name="T51" fmla="*/ 2147483647 h 56"/>
              <a:gd name="T52" fmla="*/ 2147483647 w 46"/>
              <a:gd name="T53" fmla="*/ 2147483647 h 56"/>
              <a:gd name="T54" fmla="*/ 2147483647 w 46"/>
              <a:gd name="T55" fmla="*/ 2147483647 h 56"/>
              <a:gd name="T56" fmla="*/ 2147483647 w 46"/>
              <a:gd name="T57" fmla="*/ 2147483647 h 56"/>
              <a:gd name="T58" fmla="*/ 2147483647 w 46"/>
              <a:gd name="T59" fmla="*/ 2147483647 h 56"/>
              <a:gd name="T60" fmla="*/ 2147483647 w 46"/>
              <a:gd name="T61" fmla="*/ 2147483647 h 56"/>
              <a:gd name="T62" fmla="*/ 2147483647 w 46"/>
              <a:gd name="T63" fmla="*/ 2147483647 h 56"/>
              <a:gd name="T64" fmla="*/ 2147483647 w 46"/>
              <a:gd name="T65" fmla="*/ 2147483647 h 56"/>
              <a:gd name="T66" fmla="*/ 2147483647 w 46"/>
              <a:gd name="T67" fmla="*/ 2147483647 h 56"/>
              <a:gd name="T68" fmla="*/ 2147483647 w 46"/>
              <a:gd name="T69" fmla="*/ 2147483647 h 56"/>
              <a:gd name="T70" fmla="*/ 2147483647 w 46"/>
              <a:gd name="T71" fmla="*/ 2147483647 h 56"/>
              <a:gd name="T72" fmla="*/ 2147483647 w 46"/>
              <a:gd name="T73" fmla="*/ 2147483647 h 56"/>
              <a:gd name="T74" fmla="*/ 2147483647 w 46"/>
              <a:gd name="T75" fmla="*/ 2147483647 h 56"/>
              <a:gd name="T76" fmla="*/ 2147483647 w 46"/>
              <a:gd name="T77" fmla="*/ 2147483647 h 56"/>
              <a:gd name="T78" fmla="*/ 2147483647 w 46"/>
              <a:gd name="T79" fmla="*/ 2147483647 h 56"/>
              <a:gd name="T80" fmla="*/ 2147483647 w 46"/>
              <a:gd name="T81" fmla="*/ 2147483647 h 56"/>
              <a:gd name="T82" fmla="*/ 2147483647 w 46"/>
              <a:gd name="T83" fmla="*/ 2147483647 h 56"/>
              <a:gd name="T84" fmla="*/ 2147483647 w 46"/>
              <a:gd name="T85" fmla="*/ 2147483647 h 56"/>
              <a:gd name="T86" fmla="*/ 2147483647 w 46"/>
              <a:gd name="T87" fmla="*/ 2147483647 h 56"/>
              <a:gd name="T88" fmla="*/ 2147483647 w 46"/>
              <a:gd name="T89" fmla="*/ 2147483647 h 56"/>
              <a:gd name="T90" fmla="*/ 2147483647 w 46"/>
              <a:gd name="T91" fmla="*/ 2147483647 h 56"/>
              <a:gd name="T92" fmla="*/ 2147483647 w 46"/>
              <a:gd name="T93" fmla="*/ 2147483647 h 56"/>
              <a:gd name="T94" fmla="*/ 2147483647 w 46"/>
              <a:gd name="T95" fmla="*/ 2147483647 h 56"/>
              <a:gd name="T96" fmla="*/ 2147483647 w 46"/>
              <a:gd name="T97" fmla="*/ 2147483647 h 56"/>
              <a:gd name="T98" fmla="*/ 2147483647 w 46"/>
              <a:gd name="T99" fmla="*/ 2147483647 h 56"/>
              <a:gd name="T100" fmla="*/ 2147483647 w 46"/>
              <a:gd name="T101" fmla="*/ 2147483647 h 56"/>
              <a:gd name="T102" fmla="*/ 2147483647 w 46"/>
              <a:gd name="T103" fmla="*/ 2147483647 h 56"/>
              <a:gd name="T104" fmla="*/ 2147483647 w 46"/>
              <a:gd name="T105" fmla="*/ 2147483647 h 56"/>
              <a:gd name="T106" fmla="*/ 2147483647 w 46"/>
              <a:gd name="T107" fmla="*/ 2147483647 h 56"/>
              <a:gd name="T108" fmla="*/ 2147483647 w 46"/>
              <a:gd name="T109" fmla="*/ 2147483647 h 56"/>
              <a:gd name="T110" fmla="*/ 2147483647 w 46"/>
              <a:gd name="T111" fmla="*/ 2147483647 h 56"/>
              <a:gd name="T112" fmla="*/ 2147483647 w 46"/>
              <a:gd name="T113" fmla="*/ 2147483647 h 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6"/>
              <a:gd name="T172" fmla="*/ 0 h 56"/>
              <a:gd name="T173" fmla="*/ 46 w 46"/>
              <a:gd name="T174" fmla="*/ 56 h 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6" h="56">
                <a:moveTo>
                  <a:pt x="0" y="54"/>
                </a:moveTo>
                <a:lnTo>
                  <a:pt x="10" y="30"/>
                </a:lnTo>
                <a:lnTo>
                  <a:pt x="7" y="28"/>
                </a:lnTo>
                <a:lnTo>
                  <a:pt x="2" y="29"/>
                </a:lnTo>
                <a:lnTo>
                  <a:pt x="6" y="21"/>
                </a:lnTo>
                <a:lnTo>
                  <a:pt x="10" y="18"/>
                </a:lnTo>
                <a:lnTo>
                  <a:pt x="15" y="20"/>
                </a:lnTo>
                <a:cubicBezTo>
                  <a:pt x="15" y="20"/>
                  <a:pt x="18" y="16"/>
                  <a:pt x="22" y="15"/>
                </a:cubicBezTo>
                <a:cubicBezTo>
                  <a:pt x="25" y="14"/>
                  <a:pt x="32" y="14"/>
                  <a:pt x="32" y="13"/>
                </a:cubicBezTo>
                <a:cubicBezTo>
                  <a:pt x="33" y="12"/>
                  <a:pt x="46" y="0"/>
                  <a:pt x="46" y="0"/>
                </a:cubicBezTo>
                <a:lnTo>
                  <a:pt x="36" y="18"/>
                </a:lnTo>
                <a:cubicBezTo>
                  <a:pt x="36" y="18"/>
                  <a:pt x="28" y="20"/>
                  <a:pt x="27" y="21"/>
                </a:cubicBezTo>
                <a:cubicBezTo>
                  <a:pt x="25" y="22"/>
                  <a:pt x="23" y="26"/>
                  <a:pt x="23" y="26"/>
                </a:cubicBezTo>
                <a:lnTo>
                  <a:pt x="28" y="28"/>
                </a:lnTo>
                <a:lnTo>
                  <a:pt x="31" y="33"/>
                </a:lnTo>
                <a:lnTo>
                  <a:pt x="27" y="41"/>
                </a:lnTo>
                <a:lnTo>
                  <a:pt x="24" y="36"/>
                </a:lnTo>
                <a:lnTo>
                  <a:pt x="19" y="33"/>
                </a:lnTo>
                <a:lnTo>
                  <a:pt x="13" y="56"/>
                </a:lnTo>
                <a:lnTo>
                  <a:pt x="0" y="54"/>
                </a:lnTo>
                <a:close/>
                <a:moveTo>
                  <a:pt x="3" y="52"/>
                </a:moveTo>
                <a:lnTo>
                  <a:pt x="11" y="53"/>
                </a:lnTo>
                <a:moveTo>
                  <a:pt x="5" y="49"/>
                </a:moveTo>
                <a:lnTo>
                  <a:pt x="11" y="37"/>
                </a:lnTo>
                <a:moveTo>
                  <a:pt x="8" y="50"/>
                </a:moveTo>
                <a:lnTo>
                  <a:pt x="13" y="38"/>
                </a:lnTo>
                <a:moveTo>
                  <a:pt x="12" y="50"/>
                </a:moveTo>
                <a:lnTo>
                  <a:pt x="14" y="38"/>
                </a:lnTo>
                <a:moveTo>
                  <a:pt x="13" y="30"/>
                </a:moveTo>
                <a:lnTo>
                  <a:pt x="18" y="22"/>
                </a:lnTo>
                <a:moveTo>
                  <a:pt x="15" y="31"/>
                </a:moveTo>
                <a:lnTo>
                  <a:pt x="19" y="23"/>
                </a:lnTo>
                <a:moveTo>
                  <a:pt x="17" y="32"/>
                </a:moveTo>
                <a:lnTo>
                  <a:pt x="21" y="24"/>
                </a:lnTo>
                <a:moveTo>
                  <a:pt x="22" y="19"/>
                </a:moveTo>
                <a:lnTo>
                  <a:pt x="32" y="17"/>
                </a:lnTo>
                <a:moveTo>
                  <a:pt x="38" y="11"/>
                </a:moveTo>
                <a:lnTo>
                  <a:pt x="45" y="1"/>
                </a:lnTo>
                <a:moveTo>
                  <a:pt x="6" y="25"/>
                </a:moveTo>
                <a:lnTo>
                  <a:pt x="8" y="22"/>
                </a:lnTo>
                <a:moveTo>
                  <a:pt x="11" y="27"/>
                </a:moveTo>
                <a:lnTo>
                  <a:pt x="8" y="25"/>
                </a:lnTo>
                <a:moveTo>
                  <a:pt x="13" y="22"/>
                </a:moveTo>
                <a:lnTo>
                  <a:pt x="10" y="21"/>
                </a:lnTo>
                <a:moveTo>
                  <a:pt x="27" y="36"/>
                </a:moveTo>
                <a:lnTo>
                  <a:pt x="26" y="34"/>
                </a:lnTo>
                <a:moveTo>
                  <a:pt x="29" y="33"/>
                </a:moveTo>
                <a:lnTo>
                  <a:pt x="28" y="31"/>
                </a:lnTo>
                <a:moveTo>
                  <a:pt x="24" y="33"/>
                </a:moveTo>
                <a:lnTo>
                  <a:pt x="21" y="31"/>
                </a:lnTo>
                <a:moveTo>
                  <a:pt x="25" y="30"/>
                </a:moveTo>
                <a:lnTo>
                  <a:pt x="22" y="28"/>
                </a:lnTo>
                <a:moveTo>
                  <a:pt x="35" y="16"/>
                </a:moveTo>
                <a:cubicBezTo>
                  <a:pt x="34" y="15"/>
                  <a:pt x="34" y="15"/>
                  <a:pt x="34" y="14"/>
                </a:cubicBezTo>
                <a:cubicBezTo>
                  <a:pt x="35" y="14"/>
                  <a:pt x="35" y="13"/>
                  <a:pt x="36" y="14"/>
                </a:cubicBezTo>
                <a:cubicBezTo>
                  <a:pt x="36" y="14"/>
                  <a:pt x="37" y="15"/>
                  <a:pt x="36" y="15"/>
                </a:cubicBezTo>
                <a:cubicBezTo>
                  <a:pt x="36" y="16"/>
                  <a:pt x="35" y="16"/>
                  <a:pt x="35" y="16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" name="Freeform 49"/>
          <p:cNvSpPr>
            <a:spLocks noEditPoints="1"/>
          </p:cNvSpPr>
          <p:nvPr/>
        </p:nvSpPr>
        <p:spPr bwMode="auto">
          <a:xfrm>
            <a:off x="3473450" y="1699023"/>
            <a:ext cx="647700" cy="235744"/>
          </a:xfrm>
          <a:custGeom>
            <a:avLst/>
            <a:gdLst>
              <a:gd name="T0" fmla="*/ 0 w 67"/>
              <a:gd name="T1" fmla="*/ 2147483647 h 34"/>
              <a:gd name="T2" fmla="*/ 2147483647 w 67"/>
              <a:gd name="T3" fmla="*/ 2147483647 h 34"/>
              <a:gd name="T4" fmla="*/ 2147483647 w 67"/>
              <a:gd name="T5" fmla="*/ 2147483647 h 34"/>
              <a:gd name="T6" fmla="*/ 2147483647 w 67"/>
              <a:gd name="T7" fmla="*/ 2147483647 h 34"/>
              <a:gd name="T8" fmla="*/ 2147483647 w 67"/>
              <a:gd name="T9" fmla="*/ 0 h 34"/>
              <a:gd name="T10" fmla="*/ 2147483647 w 67"/>
              <a:gd name="T11" fmla="*/ 0 h 34"/>
              <a:gd name="T12" fmla="*/ 2147483647 w 67"/>
              <a:gd name="T13" fmla="*/ 2147483647 h 34"/>
              <a:gd name="T14" fmla="*/ 2147483647 w 67"/>
              <a:gd name="T15" fmla="*/ 2147483647 h 34"/>
              <a:gd name="T16" fmla="*/ 2147483647 w 67"/>
              <a:gd name="T17" fmla="*/ 2147483647 h 34"/>
              <a:gd name="T18" fmla="*/ 2147483647 w 67"/>
              <a:gd name="T19" fmla="*/ 2147483647 h 34"/>
              <a:gd name="T20" fmla="*/ 2147483647 w 67"/>
              <a:gd name="T21" fmla="*/ 2147483647 h 34"/>
              <a:gd name="T22" fmla="*/ 2147483647 w 67"/>
              <a:gd name="T23" fmla="*/ 2147483647 h 34"/>
              <a:gd name="T24" fmla="*/ 2147483647 w 67"/>
              <a:gd name="T25" fmla="*/ 2147483647 h 34"/>
              <a:gd name="T26" fmla="*/ 2147483647 w 67"/>
              <a:gd name="T27" fmla="*/ 2147483647 h 34"/>
              <a:gd name="T28" fmla="*/ 2147483647 w 67"/>
              <a:gd name="T29" fmla="*/ 2147483647 h 34"/>
              <a:gd name="T30" fmla="*/ 2147483647 w 67"/>
              <a:gd name="T31" fmla="*/ 2147483647 h 34"/>
              <a:gd name="T32" fmla="*/ 2147483647 w 67"/>
              <a:gd name="T33" fmla="*/ 2147483647 h 34"/>
              <a:gd name="T34" fmla="*/ 2147483647 w 67"/>
              <a:gd name="T35" fmla="*/ 2147483647 h 34"/>
              <a:gd name="T36" fmla="*/ 2147483647 w 67"/>
              <a:gd name="T37" fmla="*/ 2147483647 h 34"/>
              <a:gd name="T38" fmla="*/ 0 w 67"/>
              <a:gd name="T39" fmla="*/ 2147483647 h 34"/>
              <a:gd name="T40" fmla="*/ 2147483647 w 67"/>
              <a:gd name="T41" fmla="*/ 2147483647 h 34"/>
              <a:gd name="T42" fmla="*/ 2147483647 w 67"/>
              <a:gd name="T43" fmla="*/ 2147483647 h 34"/>
              <a:gd name="T44" fmla="*/ 2147483647 w 67"/>
              <a:gd name="T45" fmla="*/ 2147483647 h 34"/>
              <a:gd name="T46" fmla="*/ 2147483647 w 67"/>
              <a:gd name="T47" fmla="*/ 2147483647 h 34"/>
              <a:gd name="T48" fmla="*/ 2147483647 w 67"/>
              <a:gd name="T49" fmla="*/ 2147483647 h 34"/>
              <a:gd name="T50" fmla="*/ 2147483647 w 67"/>
              <a:gd name="T51" fmla="*/ 2147483647 h 34"/>
              <a:gd name="T52" fmla="*/ 2147483647 w 67"/>
              <a:gd name="T53" fmla="*/ 2147483647 h 34"/>
              <a:gd name="T54" fmla="*/ 2147483647 w 67"/>
              <a:gd name="T55" fmla="*/ 2147483647 h 34"/>
              <a:gd name="T56" fmla="*/ 2147483647 w 67"/>
              <a:gd name="T57" fmla="*/ 2147483647 h 34"/>
              <a:gd name="T58" fmla="*/ 2147483647 w 67"/>
              <a:gd name="T59" fmla="*/ 2147483647 h 34"/>
              <a:gd name="T60" fmla="*/ 2147483647 w 67"/>
              <a:gd name="T61" fmla="*/ 2147483647 h 34"/>
              <a:gd name="T62" fmla="*/ 2147483647 w 67"/>
              <a:gd name="T63" fmla="*/ 2147483647 h 34"/>
              <a:gd name="T64" fmla="*/ 2147483647 w 67"/>
              <a:gd name="T65" fmla="*/ 2147483647 h 34"/>
              <a:gd name="T66" fmla="*/ 2147483647 w 67"/>
              <a:gd name="T67" fmla="*/ 2147483647 h 34"/>
              <a:gd name="T68" fmla="*/ 2147483647 w 67"/>
              <a:gd name="T69" fmla="*/ 2147483647 h 34"/>
              <a:gd name="T70" fmla="*/ 2147483647 w 67"/>
              <a:gd name="T71" fmla="*/ 2147483647 h 34"/>
              <a:gd name="T72" fmla="*/ 2147483647 w 67"/>
              <a:gd name="T73" fmla="*/ 2147483647 h 34"/>
              <a:gd name="T74" fmla="*/ 2147483647 w 67"/>
              <a:gd name="T75" fmla="*/ 2147483647 h 34"/>
              <a:gd name="T76" fmla="*/ 2147483647 w 67"/>
              <a:gd name="T77" fmla="*/ 2147483647 h 34"/>
              <a:gd name="T78" fmla="*/ 2147483647 w 67"/>
              <a:gd name="T79" fmla="*/ 2147483647 h 34"/>
              <a:gd name="T80" fmla="*/ 2147483647 w 67"/>
              <a:gd name="T81" fmla="*/ 2147483647 h 34"/>
              <a:gd name="T82" fmla="*/ 2147483647 w 67"/>
              <a:gd name="T83" fmla="*/ 2147483647 h 34"/>
              <a:gd name="T84" fmla="*/ 2147483647 w 67"/>
              <a:gd name="T85" fmla="*/ 2147483647 h 34"/>
              <a:gd name="T86" fmla="*/ 2147483647 w 67"/>
              <a:gd name="T87" fmla="*/ 2147483647 h 34"/>
              <a:gd name="T88" fmla="*/ 2147483647 w 67"/>
              <a:gd name="T89" fmla="*/ 2147483647 h 34"/>
              <a:gd name="T90" fmla="*/ 2147483647 w 67"/>
              <a:gd name="T91" fmla="*/ 2147483647 h 34"/>
              <a:gd name="T92" fmla="*/ 2147483647 w 67"/>
              <a:gd name="T93" fmla="*/ 2147483647 h 34"/>
              <a:gd name="T94" fmla="*/ 2147483647 w 67"/>
              <a:gd name="T95" fmla="*/ 2147483647 h 34"/>
              <a:gd name="T96" fmla="*/ 2147483647 w 67"/>
              <a:gd name="T97" fmla="*/ 2147483647 h 34"/>
              <a:gd name="T98" fmla="*/ 2147483647 w 67"/>
              <a:gd name="T99" fmla="*/ 2147483647 h 34"/>
              <a:gd name="T100" fmla="*/ 2147483647 w 67"/>
              <a:gd name="T101" fmla="*/ 2147483647 h 34"/>
              <a:gd name="T102" fmla="*/ 2147483647 w 67"/>
              <a:gd name="T103" fmla="*/ 2147483647 h 34"/>
              <a:gd name="T104" fmla="*/ 2147483647 w 67"/>
              <a:gd name="T105" fmla="*/ 2147483647 h 34"/>
              <a:gd name="T106" fmla="*/ 2147483647 w 67"/>
              <a:gd name="T107" fmla="*/ 2147483647 h 34"/>
              <a:gd name="T108" fmla="*/ 2147483647 w 67"/>
              <a:gd name="T109" fmla="*/ 2147483647 h 34"/>
              <a:gd name="T110" fmla="*/ 2147483647 w 67"/>
              <a:gd name="T111" fmla="*/ 2147483647 h 34"/>
              <a:gd name="T112" fmla="*/ 2147483647 w 67"/>
              <a:gd name="T113" fmla="*/ 2147483647 h 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7"/>
              <a:gd name="T172" fmla="*/ 0 h 34"/>
              <a:gd name="T173" fmla="*/ 67 w 67"/>
              <a:gd name="T174" fmla="*/ 34 h 3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7" h="34">
                <a:moveTo>
                  <a:pt x="0" y="26"/>
                </a:moveTo>
                <a:lnTo>
                  <a:pt x="21" y="10"/>
                </a:lnTo>
                <a:lnTo>
                  <a:pt x="19" y="6"/>
                </a:lnTo>
                <a:lnTo>
                  <a:pt x="15" y="6"/>
                </a:lnTo>
                <a:lnTo>
                  <a:pt x="22" y="0"/>
                </a:lnTo>
                <a:lnTo>
                  <a:pt x="26" y="0"/>
                </a:lnTo>
                <a:lnTo>
                  <a:pt x="30" y="4"/>
                </a:lnTo>
                <a:cubicBezTo>
                  <a:pt x="30" y="4"/>
                  <a:pt x="35" y="2"/>
                  <a:pt x="38" y="3"/>
                </a:cubicBezTo>
                <a:cubicBezTo>
                  <a:pt x="42" y="3"/>
                  <a:pt x="47" y="7"/>
                  <a:pt x="49" y="6"/>
                </a:cubicBezTo>
                <a:cubicBezTo>
                  <a:pt x="50" y="6"/>
                  <a:pt x="67" y="2"/>
                  <a:pt x="67" y="2"/>
                </a:cubicBezTo>
                <a:lnTo>
                  <a:pt x="49" y="13"/>
                </a:lnTo>
                <a:cubicBezTo>
                  <a:pt x="49" y="13"/>
                  <a:pt x="41" y="10"/>
                  <a:pt x="40" y="10"/>
                </a:cubicBezTo>
                <a:cubicBezTo>
                  <a:pt x="38" y="11"/>
                  <a:pt x="35" y="13"/>
                  <a:pt x="35" y="13"/>
                </a:cubicBezTo>
                <a:lnTo>
                  <a:pt x="37" y="17"/>
                </a:lnTo>
                <a:lnTo>
                  <a:pt x="37" y="23"/>
                </a:lnTo>
                <a:lnTo>
                  <a:pt x="30" y="28"/>
                </a:lnTo>
                <a:lnTo>
                  <a:pt x="30" y="22"/>
                </a:lnTo>
                <a:lnTo>
                  <a:pt x="27" y="17"/>
                </a:lnTo>
                <a:lnTo>
                  <a:pt x="10" y="34"/>
                </a:lnTo>
                <a:lnTo>
                  <a:pt x="0" y="26"/>
                </a:lnTo>
                <a:close/>
                <a:moveTo>
                  <a:pt x="4" y="25"/>
                </a:moveTo>
                <a:lnTo>
                  <a:pt x="10" y="30"/>
                </a:lnTo>
                <a:moveTo>
                  <a:pt x="7" y="24"/>
                </a:moveTo>
                <a:lnTo>
                  <a:pt x="18" y="17"/>
                </a:lnTo>
                <a:moveTo>
                  <a:pt x="9" y="26"/>
                </a:moveTo>
                <a:lnTo>
                  <a:pt x="19" y="18"/>
                </a:lnTo>
                <a:moveTo>
                  <a:pt x="12" y="28"/>
                </a:moveTo>
                <a:lnTo>
                  <a:pt x="20" y="19"/>
                </a:lnTo>
                <a:moveTo>
                  <a:pt x="24" y="11"/>
                </a:moveTo>
                <a:lnTo>
                  <a:pt x="31" y="7"/>
                </a:lnTo>
                <a:moveTo>
                  <a:pt x="25" y="13"/>
                </a:moveTo>
                <a:lnTo>
                  <a:pt x="32" y="9"/>
                </a:lnTo>
                <a:moveTo>
                  <a:pt x="26" y="15"/>
                </a:moveTo>
                <a:lnTo>
                  <a:pt x="33" y="10"/>
                </a:lnTo>
                <a:moveTo>
                  <a:pt x="36" y="7"/>
                </a:moveTo>
                <a:lnTo>
                  <a:pt x="46" y="9"/>
                </a:lnTo>
                <a:moveTo>
                  <a:pt x="54" y="7"/>
                </a:moveTo>
                <a:lnTo>
                  <a:pt x="66" y="3"/>
                </a:lnTo>
                <a:moveTo>
                  <a:pt x="20" y="4"/>
                </a:moveTo>
                <a:lnTo>
                  <a:pt x="23" y="1"/>
                </a:lnTo>
                <a:moveTo>
                  <a:pt x="24" y="8"/>
                </a:moveTo>
                <a:lnTo>
                  <a:pt x="22" y="5"/>
                </a:lnTo>
                <a:moveTo>
                  <a:pt x="27" y="5"/>
                </a:moveTo>
                <a:lnTo>
                  <a:pt x="25" y="2"/>
                </a:lnTo>
                <a:moveTo>
                  <a:pt x="33" y="24"/>
                </a:moveTo>
                <a:lnTo>
                  <a:pt x="33" y="21"/>
                </a:lnTo>
                <a:moveTo>
                  <a:pt x="35" y="22"/>
                </a:moveTo>
                <a:lnTo>
                  <a:pt x="35" y="20"/>
                </a:lnTo>
                <a:moveTo>
                  <a:pt x="31" y="19"/>
                </a:moveTo>
                <a:lnTo>
                  <a:pt x="29" y="16"/>
                </a:lnTo>
                <a:moveTo>
                  <a:pt x="34" y="18"/>
                </a:moveTo>
                <a:lnTo>
                  <a:pt x="32" y="14"/>
                </a:lnTo>
                <a:moveTo>
                  <a:pt x="49" y="10"/>
                </a:moveTo>
                <a:cubicBezTo>
                  <a:pt x="49" y="9"/>
                  <a:pt x="49" y="9"/>
                  <a:pt x="50" y="8"/>
                </a:cubicBezTo>
                <a:cubicBezTo>
                  <a:pt x="50" y="8"/>
                  <a:pt x="51" y="8"/>
                  <a:pt x="51" y="9"/>
                </a:cubicBezTo>
                <a:cubicBezTo>
                  <a:pt x="52" y="9"/>
                  <a:pt x="51" y="10"/>
                  <a:pt x="51" y="10"/>
                </a:cubicBezTo>
                <a:cubicBezTo>
                  <a:pt x="50" y="11"/>
                  <a:pt x="50" y="10"/>
                  <a:pt x="49" y="10"/>
                </a:cubicBezTo>
                <a:close/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6" name="Freeform 50"/>
          <p:cNvSpPr>
            <a:spLocks noEditPoints="1"/>
          </p:cNvSpPr>
          <p:nvPr/>
        </p:nvSpPr>
        <p:spPr bwMode="auto">
          <a:xfrm>
            <a:off x="2622550" y="1283494"/>
            <a:ext cx="3594100" cy="2576513"/>
          </a:xfrm>
          <a:custGeom>
            <a:avLst/>
            <a:gdLst>
              <a:gd name="T0" fmla="*/ 0 w 372"/>
              <a:gd name="T1" fmla="*/ 2147483647 h 372"/>
              <a:gd name="T2" fmla="*/ 2147483647 w 372"/>
              <a:gd name="T3" fmla="*/ 2147483647 h 372"/>
              <a:gd name="T4" fmla="*/ 0 w 372"/>
              <a:gd name="T5" fmla="*/ 2147483647 h 372"/>
              <a:gd name="T6" fmla="*/ 2147483647 w 372"/>
              <a:gd name="T7" fmla="*/ 2147483647 h 372"/>
              <a:gd name="T8" fmla="*/ 0 w 372"/>
              <a:gd name="T9" fmla="*/ 2147483647 h 372"/>
              <a:gd name="T10" fmla="*/ 2147483647 w 372"/>
              <a:gd name="T11" fmla="*/ 0 h 372"/>
              <a:gd name="T12" fmla="*/ 2147483647 w 372"/>
              <a:gd name="T13" fmla="*/ 2147483647 h 372"/>
              <a:gd name="T14" fmla="*/ 2147483647 w 372"/>
              <a:gd name="T15" fmla="*/ 0 h 372"/>
              <a:gd name="T16" fmla="*/ 2147483647 w 372"/>
              <a:gd name="T17" fmla="*/ 2147483647 h 372"/>
              <a:gd name="T18" fmla="*/ 2147483647 w 372"/>
              <a:gd name="T19" fmla="*/ 0 h 372"/>
              <a:gd name="T20" fmla="*/ 2147483647 w 372"/>
              <a:gd name="T21" fmla="*/ 0 h 372"/>
              <a:gd name="T22" fmla="*/ 2147483647 w 372"/>
              <a:gd name="T23" fmla="*/ 2147483647 h 372"/>
              <a:gd name="T24" fmla="*/ 2147483647 w 372"/>
              <a:gd name="T25" fmla="*/ 0 h 372"/>
              <a:gd name="T26" fmla="*/ 2147483647 w 372"/>
              <a:gd name="T27" fmla="*/ 2147483647 h 372"/>
              <a:gd name="T28" fmla="*/ 2147483647 w 372"/>
              <a:gd name="T29" fmla="*/ 0 h 372"/>
              <a:gd name="T30" fmla="*/ 2147483647 w 372"/>
              <a:gd name="T31" fmla="*/ 2147483647 h 372"/>
              <a:gd name="T32" fmla="*/ 2147483647 w 372"/>
              <a:gd name="T33" fmla="*/ 2147483647 h 372"/>
              <a:gd name="T34" fmla="*/ 2147483647 w 372"/>
              <a:gd name="T35" fmla="*/ 2147483647 h 372"/>
              <a:gd name="T36" fmla="*/ 2147483647 w 372"/>
              <a:gd name="T37" fmla="*/ 2147483647 h 372"/>
              <a:gd name="T38" fmla="*/ 2147483647 w 372"/>
              <a:gd name="T39" fmla="*/ 2147483647 h 372"/>
              <a:gd name="T40" fmla="*/ 2147483647 w 372"/>
              <a:gd name="T41" fmla="*/ 2147483647 h 372"/>
              <a:gd name="T42" fmla="*/ 2147483647 w 372"/>
              <a:gd name="T43" fmla="*/ 2147483647 h 372"/>
              <a:gd name="T44" fmla="*/ 2147483647 w 372"/>
              <a:gd name="T45" fmla="*/ 2147483647 h 372"/>
              <a:gd name="T46" fmla="*/ 2147483647 w 372"/>
              <a:gd name="T47" fmla="*/ 2147483647 h 372"/>
              <a:gd name="T48" fmla="*/ 2147483647 w 372"/>
              <a:gd name="T49" fmla="*/ 2147483647 h 372"/>
              <a:gd name="T50" fmla="*/ 2147483647 w 372"/>
              <a:gd name="T51" fmla="*/ 2147483647 h 372"/>
              <a:gd name="T52" fmla="*/ 2147483647 w 372"/>
              <a:gd name="T53" fmla="*/ 2147483647 h 372"/>
              <a:gd name="T54" fmla="*/ 2147483647 w 372"/>
              <a:gd name="T55" fmla="*/ 2147483647 h 372"/>
              <a:gd name="T56" fmla="*/ 2147483647 w 372"/>
              <a:gd name="T57" fmla="*/ 2147483647 h 372"/>
              <a:gd name="T58" fmla="*/ 2147483647 w 372"/>
              <a:gd name="T59" fmla="*/ 2147483647 h 372"/>
              <a:gd name="T60" fmla="*/ 2147483647 w 372"/>
              <a:gd name="T61" fmla="*/ 2147483647 h 372"/>
              <a:gd name="T62" fmla="*/ 2147483647 w 372"/>
              <a:gd name="T63" fmla="*/ 2147483647 h 372"/>
              <a:gd name="T64" fmla="*/ 2147483647 w 372"/>
              <a:gd name="T65" fmla="*/ 2147483647 h 372"/>
              <a:gd name="T66" fmla="*/ 2147483647 w 372"/>
              <a:gd name="T67" fmla="*/ 2147483647 h 372"/>
              <a:gd name="T68" fmla="*/ 2147483647 w 372"/>
              <a:gd name="T69" fmla="*/ 2147483647 h 372"/>
              <a:gd name="T70" fmla="*/ 0 w 372"/>
              <a:gd name="T71" fmla="*/ 2147483647 h 372"/>
              <a:gd name="T72" fmla="*/ 2147483647 w 372"/>
              <a:gd name="T73" fmla="*/ 2147483647 h 372"/>
              <a:gd name="T74" fmla="*/ 0 w 372"/>
              <a:gd name="T75" fmla="*/ 2147483647 h 372"/>
              <a:gd name="T76" fmla="*/ 2147483647 w 372"/>
              <a:gd name="T77" fmla="*/ 2147483647 h 372"/>
              <a:gd name="T78" fmla="*/ 0 w 372"/>
              <a:gd name="T79" fmla="*/ 2147483647 h 37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72"/>
              <a:gd name="T121" fmla="*/ 0 h 372"/>
              <a:gd name="T122" fmla="*/ 372 w 372"/>
              <a:gd name="T123" fmla="*/ 372 h 37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72" h="372">
                <a:moveTo>
                  <a:pt x="0" y="186"/>
                </a:moveTo>
                <a:lnTo>
                  <a:pt x="0" y="186"/>
                </a:lnTo>
                <a:lnTo>
                  <a:pt x="2" y="186"/>
                </a:lnTo>
                <a:lnTo>
                  <a:pt x="0" y="186"/>
                </a:lnTo>
                <a:close/>
                <a:moveTo>
                  <a:pt x="0" y="186"/>
                </a:moveTo>
                <a:cubicBezTo>
                  <a:pt x="0" y="135"/>
                  <a:pt x="21" y="88"/>
                  <a:pt x="54" y="54"/>
                </a:cubicBezTo>
                <a:lnTo>
                  <a:pt x="56" y="56"/>
                </a:lnTo>
                <a:cubicBezTo>
                  <a:pt x="23" y="89"/>
                  <a:pt x="2" y="135"/>
                  <a:pt x="2" y="186"/>
                </a:cubicBezTo>
                <a:lnTo>
                  <a:pt x="0" y="186"/>
                </a:lnTo>
                <a:close/>
                <a:moveTo>
                  <a:pt x="54" y="54"/>
                </a:moveTo>
                <a:cubicBezTo>
                  <a:pt x="88" y="21"/>
                  <a:pt x="135" y="0"/>
                  <a:pt x="186" y="0"/>
                </a:cubicBezTo>
                <a:lnTo>
                  <a:pt x="186" y="2"/>
                </a:lnTo>
                <a:cubicBezTo>
                  <a:pt x="135" y="2"/>
                  <a:pt x="89" y="23"/>
                  <a:pt x="56" y="56"/>
                </a:cubicBezTo>
                <a:lnTo>
                  <a:pt x="54" y="54"/>
                </a:lnTo>
                <a:close/>
                <a:moveTo>
                  <a:pt x="186" y="0"/>
                </a:moveTo>
                <a:lnTo>
                  <a:pt x="186" y="0"/>
                </a:lnTo>
                <a:lnTo>
                  <a:pt x="186" y="2"/>
                </a:lnTo>
                <a:lnTo>
                  <a:pt x="186" y="0"/>
                </a:lnTo>
                <a:close/>
                <a:moveTo>
                  <a:pt x="186" y="0"/>
                </a:moveTo>
                <a:lnTo>
                  <a:pt x="186" y="0"/>
                </a:lnTo>
                <a:lnTo>
                  <a:pt x="186" y="2"/>
                </a:lnTo>
                <a:lnTo>
                  <a:pt x="186" y="0"/>
                </a:lnTo>
                <a:close/>
                <a:moveTo>
                  <a:pt x="186" y="0"/>
                </a:moveTo>
                <a:cubicBezTo>
                  <a:pt x="237" y="0"/>
                  <a:pt x="284" y="21"/>
                  <a:pt x="318" y="54"/>
                </a:cubicBezTo>
                <a:lnTo>
                  <a:pt x="316" y="56"/>
                </a:lnTo>
                <a:cubicBezTo>
                  <a:pt x="283" y="23"/>
                  <a:pt x="237" y="2"/>
                  <a:pt x="186" y="2"/>
                </a:cubicBezTo>
                <a:lnTo>
                  <a:pt x="186" y="0"/>
                </a:lnTo>
                <a:close/>
                <a:moveTo>
                  <a:pt x="318" y="54"/>
                </a:moveTo>
                <a:cubicBezTo>
                  <a:pt x="351" y="88"/>
                  <a:pt x="372" y="135"/>
                  <a:pt x="372" y="186"/>
                </a:cubicBezTo>
                <a:lnTo>
                  <a:pt x="370" y="186"/>
                </a:lnTo>
                <a:cubicBezTo>
                  <a:pt x="370" y="135"/>
                  <a:pt x="349" y="89"/>
                  <a:pt x="316" y="56"/>
                </a:cubicBezTo>
                <a:lnTo>
                  <a:pt x="318" y="54"/>
                </a:lnTo>
                <a:close/>
                <a:moveTo>
                  <a:pt x="372" y="186"/>
                </a:moveTo>
                <a:lnTo>
                  <a:pt x="372" y="186"/>
                </a:lnTo>
                <a:lnTo>
                  <a:pt x="370" y="186"/>
                </a:lnTo>
                <a:lnTo>
                  <a:pt x="372" y="186"/>
                </a:lnTo>
                <a:close/>
                <a:moveTo>
                  <a:pt x="372" y="186"/>
                </a:moveTo>
                <a:lnTo>
                  <a:pt x="372" y="186"/>
                </a:lnTo>
                <a:lnTo>
                  <a:pt x="370" y="186"/>
                </a:lnTo>
                <a:lnTo>
                  <a:pt x="372" y="186"/>
                </a:lnTo>
                <a:close/>
                <a:moveTo>
                  <a:pt x="372" y="186"/>
                </a:moveTo>
                <a:cubicBezTo>
                  <a:pt x="372" y="237"/>
                  <a:pt x="351" y="284"/>
                  <a:pt x="318" y="318"/>
                </a:cubicBezTo>
                <a:lnTo>
                  <a:pt x="316" y="316"/>
                </a:lnTo>
                <a:cubicBezTo>
                  <a:pt x="349" y="283"/>
                  <a:pt x="370" y="237"/>
                  <a:pt x="370" y="186"/>
                </a:cubicBezTo>
                <a:lnTo>
                  <a:pt x="372" y="186"/>
                </a:lnTo>
                <a:close/>
                <a:moveTo>
                  <a:pt x="318" y="318"/>
                </a:moveTo>
                <a:cubicBezTo>
                  <a:pt x="284" y="351"/>
                  <a:pt x="237" y="372"/>
                  <a:pt x="186" y="372"/>
                </a:cubicBezTo>
                <a:lnTo>
                  <a:pt x="186" y="370"/>
                </a:lnTo>
                <a:cubicBezTo>
                  <a:pt x="237" y="370"/>
                  <a:pt x="283" y="349"/>
                  <a:pt x="316" y="316"/>
                </a:cubicBezTo>
                <a:lnTo>
                  <a:pt x="318" y="318"/>
                </a:lnTo>
                <a:close/>
                <a:moveTo>
                  <a:pt x="186" y="372"/>
                </a:moveTo>
                <a:lnTo>
                  <a:pt x="186" y="372"/>
                </a:lnTo>
                <a:lnTo>
                  <a:pt x="186" y="370"/>
                </a:lnTo>
                <a:lnTo>
                  <a:pt x="186" y="372"/>
                </a:lnTo>
                <a:close/>
                <a:moveTo>
                  <a:pt x="186" y="372"/>
                </a:moveTo>
                <a:lnTo>
                  <a:pt x="186" y="372"/>
                </a:lnTo>
                <a:lnTo>
                  <a:pt x="186" y="370"/>
                </a:lnTo>
                <a:lnTo>
                  <a:pt x="186" y="372"/>
                </a:lnTo>
                <a:close/>
                <a:moveTo>
                  <a:pt x="186" y="372"/>
                </a:moveTo>
                <a:cubicBezTo>
                  <a:pt x="135" y="372"/>
                  <a:pt x="88" y="351"/>
                  <a:pt x="54" y="318"/>
                </a:cubicBezTo>
                <a:lnTo>
                  <a:pt x="56" y="316"/>
                </a:lnTo>
                <a:cubicBezTo>
                  <a:pt x="89" y="349"/>
                  <a:pt x="135" y="370"/>
                  <a:pt x="186" y="370"/>
                </a:cubicBezTo>
                <a:lnTo>
                  <a:pt x="186" y="372"/>
                </a:lnTo>
                <a:close/>
                <a:moveTo>
                  <a:pt x="54" y="318"/>
                </a:moveTo>
                <a:cubicBezTo>
                  <a:pt x="21" y="284"/>
                  <a:pt x="0" y="237"/>
                  <a:pt x="0" y="186"/>
                </a:cubicBezTo>
                <a:lnTo>
                  <a:pt x="2" y="186"/>
                </a:lnTo>
                <a:cubicBezTo>
                  <a:pt x="2" y="237"/>
                  <a:pt x="23" y="283"/>
                  <a:pt x="56" y="316"/>
                </a:cubicBezTo>
                <a:lnTo>
                  <a:pt x="54" y="318"/>
                </a:lnTo>
                <a:close/>
                <a:moveTo>
                  <a:pt x="0" y="186"/>
                </a:moveTo>
                <a:lnTo>
                  <a:pt x="0" y="186"/>
                </a:lnTo>
                <a:lnTo>
                  <a:pt x="2" y="186"/>
                </a:lnTo>
                <a:lnTo>
                  <a:pt x="0" y="186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7" name="Oval 51"/>
          <p:cNvSpPr>
            <a:spLocks noChangeArrowheads="1"/>
          </p:cNvSpPr>
          <p:nvPr/>
        </p:nvSpPr>
        <p:spPr bwMode="auto">
          <a:xfrm>
            <a:off x="3625851" y="2002632"/>
            <a:ext cx="1585913" cy="1137047"/>
          </a:xfrm>
          <a:prstGeom prst="ellips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78" name="Freeform 52"/>
          <p:cNvSpPr>
            <a:spLocks noEditPoints="1"/>
          </p:cNvSpPr>
          <p:nvPr/>
        </p:nvSpPr>
        <p:spPr bwMode="auto">
          <a:xfrm>
            <a:off x="2468564" y="1172766"/>
            <a:ext cx="3902075" cy="2797969"/>
          </a:xfrm>
          <a:custGeom>
            <a:avLst/>
            <a:gdLst>
              <a:gd name="T0" fmla="*/ 2147483647 w 404"/>
              <a:gd name="T1" fmla="*/ 2147483647 h 404"/>
              <a:gd name="T2" fmla="*/ 2147483647 w 404"/>
              <a:gd name="T3" fmla="*/ 2147483647 h 404"/>
              <a:gd name="T4" fmla="*/ 2147483647 w 404"/>
              <a:gd name="T5" fmla="*/ 2147483647 h 404"/>
              <a:gd name="T6" fmla="*/ 2147483647 w 404"/>
              <a:gd name="T7" fmla="*/ 2147483647 h 404"/>
              <a:gd name="T8" fmla="*/ 2147483647 w 404"/>
              <a:gd name="T9" fmla="*/ 2147483647 h 404"/>
              <a:gd name="T10" fmla="*/ 2147483647 w 404"/>
              <a:gd name="T11" fmla="*/ 2147483647 h 404"/>
              <a:gd name="T12" fmla="*/ 2147483647 w 404"/>
              <a:gd name="T13" fmla="*/ 2147483647 h 404"/>
              <a:gd name="T14" fmla="*/ 2147483647 w 404"/>
              <a:gd name="T15" fmla="*/ 2147483647 h 404"/>
              <a:gd name="T16" fmla="*/ 2147483647 w 404"/>
              <a:gd name="T17" fmla="*/ 2147483647 h 404"/>
              <a:gd name="T18" fmla="*/ 2147483647 w 404"/>
              <a:gd name="T19" fmla="*/ 2147483647 h 404"/>
              <a:gd name="T20" fmla="*/ 2147483647 w 404"/>
              <a:gd name="T21" fmla="*/ 2147483647 h 404"/>
              <a:gd name="T22" fmla="*/ 2147483647 w 404"/>
              <a:gd name="T23" fmla="*/ 2147483647 h 404"/>
              <a:gd name="T24" fmla="*/ 2147483647 w 404"/>
              <a:gd name="T25" fmla="*/ 2147483647 h 404"/>
              <a:gd name="T26" fmla="*/ 2147483647 w 404"/>
              <a:gd name="T27" fmla="*/ 2147483647 h 404"/>
              <a:gd name="T28" fmla="*/ 2147483647 w 404"/>
              <a:gd name="T29" fmla="*/ 2147483647 h 404"/>
              <a:gd name="T30" fmla="*/ 2147483647 w 404"/>
              <a:gd name="T31" fmla="*/ 2147483647 h 404"/>
              <a:gd name="T32" fmla="*/ 2147483647 w 404"/>
              <a:gd name="T33" fmla="*/ 2147483647 h 404"/>
              <a:gd name="T34" fmla="*/ 2147483647 w 404"/>
              <a:gd name="T35" fmla="*/ 2147483647 h 404"/>
              <a:gd name="T36" fmla="*/ 2147483647 w 404"/>
              <a:gd name="T37" fmla="*/ 2147483647 h 404"/>
              <a:gd name="T38" fmla="*/ 2147483647 w 404"/>
              <a:gd name="T39" fmla="*/ 2147483647 h 404"/>
              <a:gd name="T40" fmla="*/ 2147483647 w 404"/>
              <a:gd name="T41" fmla="*/ 2147483647 h 404"/>
              <a:gd name="T42" fmla="*/ 2147483647 w 404"/>
              <a:gd name="T43" fmla="*/ 2147483647 h 404"/>
              <a:gd name="T44" fmla="*/ 2147483647 w 404"/>
              <a:gd name="T45" fmla="*/ 2147483647 h 404"/>
              <a:gd name="T46" fmla="*/ 2147483647 w 404"/>
              <a:gd name="T47" fmla="*/ 2147483647 h 404"/>
              <a:gd name="T48" fmla="*/ 2147483647 w 404"/>
              <a:gd name="T49" fmla="*/ 2147483647 h 404"/>
              <a:gd name="T50" fmla="*/ 2147483647 w 404"/>
              <a:gd name="T51" fmla="*/ 2147483647 h 404"/>
              <a:gd name="T52" fmla="*/ 2147483647 w 404"/>
              <a:gd name="T53" fmla="*/ 2147483647 h 404"/>
              <a:gd name="T54" fmla="*/ 2147483647 w 404"/>
              <a:gd name="T55" fmla="*/ 2147483647 h 404"/>
              <a:gd name="T56" fmla="*/ 2147483647 w 404"/>
              <a:gd name="T57" fmla="*/ 2147483647 h 404"/>
              <a:gd name="T58" fmla="*/ 2147483647 w 404"/>
              <a:gd name="T59" fmla="*/ 2147483647 h 404"/>
              <a:gd name="T60" fmla="*/ 2147483647 w 404"/>
              <a:gd name="T61" fmla="*/ 2147483647 h 404"/>
              <a:gd name="T62" fmla="*/ 2147483647 w 404"/>
              <a:gd name="T63" fmla="*/ 2147483647 h 404"/>
              <a:gd name="T64" fmla="*/ 2147483647 w 404"/>
              <a:gd name="T65" fmla="*/ 2147483647 h 404"/>
              <a:gd name="T66" fmla="*/ 2147483647 w 404"/>
              <a:gd name="T67" fmla="*/ 2147483647 h 404"/>
              <a:gd name="T68" fmla="*/ 2147483647 w 404"/>
              <a:gd name="T69" fmla="*/ 2147483647 h 404"/>
              <a:gd name="T70" fmla="*/ 2147483647 w 404"/>
              <a:gd name="T71" fmla="*/ 2147483647 h 404"/>
              <a:gd name="T72" fmla="*/ 2147483647 w 404"/>
              <a:gd name="T73" fmla="*/ 2147483647 h 404"/>
              <a:gd name="T74" fmla="*/ 2147483647 w 404"/>
              <a:gd name="T75" fmla="*/ 2147483647 h 404"/>
              <a:gd name="T76" fmla="*/ 2147483647 w 404"/>
              <a:gd name="T77" fmla="*/ 2147483647 h 404"/>
              <a:gd name="T78" fmla="*/ 2147483647 w 404"/>
              <a:gd name="T79" fmla="*/ 2147483647 h 404"/>
              <a:gd name="T80" fmla="*/ 2147483647 w 404"/>
              <a:gd name="T81" fmla="*/ 2147483647 h 404"/>
              <a:gd name="T82" fmla="*/ 2147483647 w 404"/>
              <a:gd name="T83" fmla="*/ 2147483647 h 404"/>
              <a:gd name="T84" fmla="*/ 2147483647 w 404"/>
              <a:gd name="T85" fmla="*/ 2147483647 h 404"/>
              <a:gd name="T86" fmla="*/ 2147483647 w 404"/>
              <a:gd name="T87" fmla="*/ 2147483647 h 404"/>
              <a:gd name="T88" fmla="*/ 2147483647 w 404"/>
              <a:gd name="T89" fmla="*/ 2147483647 h 404"/>
              <a:gd name="T90" fmla="*/ 2147483647 w 404"/>
              <a:gd name="T91" fmla="*/ 2147483647 h 404"/>
              <a:gd name="T92" fmla="*/ 2147483647 w 404"/>
              <a:gd name="T93" fmla="*/ 2147483647 h 404"/>
              <a:gd name="T94" fmla="*/ 2147483647 w 404"/>
              <a:gd name="T95" fmla="*/ 2147483647 h 404"/>
              <a:gd name="T96" fmla="*/ 2147483647 w 404"/>
              <a:gd name="T97" fmla="*/ 2147483647 h 404"/>
              <a:gd name="T98" fmla="*/ 2147483647 w 404"/>
              <a:gd name="T99" fmla="*/ 2147483647 h 404"/>
              <a:gd name="T100" fmla="*/ 2147483647 w 404"/>
              <a:gd name="T101" fmla="*/ 2147483647 h 404"/>
              <a:gd name="T102" fmla="*/ 2147483647 w 404"/>
              <a:gd name="T103" fmla="*/ 2147483647 h 404"/>
              <a:gd name="T104" fmla="*/ 2147483647 w 404"/>
              <a:gd name="T105" fmla="*/ 2147483647 h 404"/>
              <a:gd name="T106" fmla="*/ 2147483647 w 404"/>
              <a:gd name="T107" fmla="*/ 2147483647 h 404"/>
              <a:gd name="T108" fmla="*/ 2147483647 w 404"/>
              <a:gd name="T109" fmla="*/ 2147483647 h 404"/>
              <a:gd name="T110" fmla="*/ 2147483647 w 404"/>
              <a:gd name="T111" fmla="*/ 2147483647 h 404"/>
              <a:gd name="T112" fmla="*/ 2147483647 w 404"/>
              <a:gd name="T113" fmla="*/ 2147483647 h 404"/>
              <a:gd name="T114" fmla="*/ 2147483647 w 404"/>
              <a:gd name="T115" fmla="*/ 2147483647 h 404"/>
              <a:gd name="T116" fmla="*/ 2147483647 w 404"/>
              <a:gd name="T117" fmla="*/ 2147483647 h 404"/>
              <a:gd name="T118" fmla="*/ 2147483647 w 404"/>
              <a:gd name="T119" fmla="*/ 2147483647 h 404"/>
              <a:gd name="T120" fmla="*/ 2147483647 w 404"/>
              <a:gd name="T121" fmla="*/ 2147483647 h 404"/>
              <a:gd name="T122" fmla="*/ 2147483647 w 404"/>
              <a:gd name="T123" fmla="*/ 2147483647 h 404"/>
              <a:gd name="T124" fmla="*/ 2147483647 w 404"/>
              <a:gd name="T125" fmla="*/ 2147483647 h 4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04"/>
              <a:gd name="T190" fmla="*/ 0 h 404"/>
              <a:gd name="T191" fmla="*/ 404 w 404"/>
              <a:gd name="T192" fmla="*/ 404 h 4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04" h="404">
                <a:moveTo>
                  <a:pt x="187" y="5"/>
                </a:moveTo>
                <a:cubicBezTo>
                  <a:pt x="189" y="5"/>
                  <a:pt x="190" y="10"/>
                  <a:pt x="187" y="10"/>
                </a:cubicBezTo>
                <a:cubicBezTo>
                  <a:pt x="182" y="12"/>
                  <a:pt x="180" y="5"/>
                  <a:pt x="184" y="3"/>
                </a:cubicBezTo>
                <a:cubicBezTo>
                  <a:pt x="187" y="0"/>
                  <a:pt x="189" y="3"/>
                  <a:pt x="191" y="5"/>
                </a:cubicBezTo>
                <a:cubicBezTo>
                  <a:pt x="192" y="7"/>
                  <a:pt x="194" y="10"/>
                  <a:pt x="196" y="10"/>
                </a:cubicBezTo>
                <a:cubicBezTo>
                  <a:pt x="197" y="10"/>
                  <a:pt x="201" y="10"/>
                  <a:pt x="202" y="6"/>
                </a:cubicBezTo>
                <a:cubicBezTo>
                  <a:pt x="202" y="2"/>
                  <a:pt x="197" y="0"/>
                  <a:pt x="195" y="2"/>
                </a:cubicBezTo>
                <a:cubicBezTo>
                  <a:pt x="193" y="5"/>
                  <a:pt x="196" y="8"/>
                  <a:pt x="199" y="7"/>
                </a:cubicBezTo>
                <a:moveTo>
                  <a:pt x="207" y="5"/>
                </a:moveTo>
                <a:cubicBezTo>
                  <a:pt x="209" y="5"/>
                  <a:pt x="210" y="9"/>
                  <a:pt x="207" y="10"/>
                </a:cubicBezTo>
                <a:cubicBezTo>
                  <a:pt x="202" y="11"/>
                  <a:pt x="201" y="4"/>
                  <a:pt x="205" y="2"/>
                </a:cubicBezTo>
                <a:cubicBezTo>
                  <a:pt x="208" y="0"/>
                  <a:pt x="210" y="3"/>
                  <a:pt x="211" y="5"/>
                </a:cubicBezTo>
                <a:cubicBezTo>
                  <a:pt x="213" y="7"/>
                  <a:pt x="214" y="10"/>
                  <a:pt x="216" y="10"/>
                </a:cubicBezTo>
                <a:cubicBezTo>
                  <a:pt x="217" y="11"/>
                  <a:pt x="221" y="11"/>
                  <a:pt x="222" y="7"/>
                </a:cubicBezTo>
                <a:cubicBezTo>
                  <a:pt x="223" y="3"/>
                  <a:pt x="218" y="0"/>
                  <a:pt x="216" y="3"/>
                </a:cubicBezTo>
                <a:cubicBezTo>
                  <a:pt x="214" y="5"/>
                  <a:pt x="217" y="8"/>
                  <a:pt x="219" y="7"/>
                </a:cubicBezTo>
                <a:moveTo>
                  <a:pt x="228" y="7"/>
                </a:moveTo>
                <a:cubicBezTo>
                  <a:pt x="230" y="7"/>
                  <a:pt x="230" y="11"/>
                  <a:pt x="227" y="11"/>
                </a:cubicBezTo>
                <a:cubicBezTo>
                  <a:pt x="222" y="12"/>
                  <a:pt x="222" y="5"/>
                  <a:pt x="225" y="3"/>
                </a:cubicBezTo>
                <a:cubicBezTo>
                  <a:pt x="229" y="2"/>
                  <a:pt x="231" y="5"/>
                  <a:pt x="232" y="7"/>
                </a:cubicBezTo>
                <a:cubicBezTo>
                  <a:pt x="233" y="9"/>
                  <a:pt x="234" y="12"/>
                  <a:pt x="236" y="13"/>
                </a:cubicBezTo>
                <a:cubicBezTo>
                  <a:pt x="237" y="13"/>
                  <a:pt x="241" y="14"/>
                  <a:pt x="242" y="10"/>
                </a:cubicBezTo>
                <a:cubicBezTo>
                  <a:pt x="244" y="6"/>
                  <a:pt x="239" y="3"/>
                  <a:pt x="237" y="5"/>
                </a:cubicBezTo>
                <a:cubicBezTo>
                  <a:pt x="234" y="7"/>
                  <a:pt x="237" y="11"/>
                  <a:pt x="239" y="10"/>
                </a:cubicBezTo>
                <a:moveTo>
                  <a:pt x="248" y="10"/>
                </a:moveTo>
                <a:cubicBezTo>
                  <a:pt x="250" y="11"/>
                  <a:pt x="250" y="15"/>
                  <a:pt x="246" y="15"/>
                </a:cubicBezTo>
                <a:cubicBezTo>
                  <a:pt x="242" y="15"/>
                  <a:pt x="242" y="8"/>
                  <a:pt x="246" y="7"/>
                </a:cubicBezTo>
                <a:cubicBezTo>
                  <a:pt x="250" y="6"/>
                  <a:pt x="251" y="9"/>
                  <a:pt x="252" y="11"/>
                </a:cubicBezTo>
                <a:cubicBezTo>
                  <a:pt x="253" y="13"/>
                  <a:pt x="254" y="17"/>
                  <a:pt x="255" y="17"/>
                </a:cubicBezTo>
                <a:cubicBezTo>
                  <a:pt x="257" y="18"/>
                  <a:pt x="260" y="19"/>
                  <a:pt x="262" y="16"/>
                </a:cubicBezTo>
                <a:cubicBezTo>
                  <a:pt x="264" y="12"/>
                  <a:pt x="260" y="8"/>
                  <a:pt x="257" y="10"/>
                </a:cubicBezTo>
                <a:cubicBezTo>
                  <a:pt x="254" y="12"/>
                  <a:pt x="256" y="16"/>
                  <a:pt x="259" y="15"/>
                </a:cubicBezTo>
                <a:moveTo>
                  <a:pt x="268" y="16"/>
                </a:moveTo>
                <a:cubicBezTo>
                  <a:pt x="270" y="17"/>
                  <a:pt x="269" y="21"/>
                  <a:pt x="266" y="21"/>
                </a:cubicBezTo>
                <a:cubicBezTo>
                  <a:pt x="261" y="20"/>
                  <a:pt x="262" y="13"/>
                  <a:pt x="266" y="12"/>
                </a:cubicBezTo>
                <a:cubicBezTo>
                  <a:pt x="270" y="12"/>
                  <a:pt x="271" y="15"/>
                  <a:pt x="272" y="17"/>
                </a:cubicBezTo>
                <a:cubicBezTo>
                  <a:pt x="273" y="20"/>
                  <a:pt x="273" y="23"/>
                  <a:pt x="274" y="24"/>
                </a:cubicBezTo>
                <a:cubicBezTo>
                  <a:pt x="276" y="25"/>
                  <a:pt x="279" y="26"/>
                  <a:pt x="281" y="23"/>
                </a:cubicBezTo>
                <a:cubicBezTo>
                  <a:pt x="284" y="19"/>
                  <a:pt x="280" y="15"/>
                  <a:pt x="277" y="17"/>
                </a:cubicBezTo>
                <a:cubicBezTo>
                  <a:pt x="274" y="18"/>
                  <a:pt x="276" y="22"/>
                  <a:pt x="278" y="22"/>
                </a:cubicBezTo>
                <a:moveTo>
                  <a:pt x="287" y="24"/>
                </a:moveTo>
                <a:cubicBezTo>
                  <a:pt x="289" y="25"/>
                  <a:pt x="288" y="29"/>
                  <a:pt x="284" y="28"/>
                </a:cubicBezTo>
                <a:cubicBezTo>
                  <a:pt x="280" y="27"/>
                  <a:pt x="282" y="21"/>
                  <a:pt x="286" y="20"/>
                </a:cubicBezTo>
                <a:cubicBezTo>
                  <a:pt x="290" y="20"/>
                  <a:pt x="291" y="23"/>
                  <a:pt x="291" y="26"/>
                </a:cubicBezTo>
                <a:cubicBezTo>
                  <a:pt x="291" y="28"/>
                  <a:pt x="291" y="31"/>
                  <a:pt x="293" y="32"/>
                </a:cubicBezTo>
                <a:cubicBezTo>
                  <a:pt x="294" y="33"/>
                  <a:pt x="297" y="35"/>
                  <a:pt x="300" y="32"/>
                </a:cubicBezTo>
                <a:cubicBezTo>
                  <a:pt x="303" y="29"/>
                  <a:pt x="299" y="24"/>
                  <a:pt x="296" y="26"/>
                </a:cubicBezTo>
                <a:cubicBezTo>
                  <a:pt x="293" y="27"/>
                  <a:pt x="294" y="31"/>
                  <a:pt x="297" y="31"/>
                </a:cubicBezTo>
                <a:moveTo>
                  <a:pt x="305" y="34"/>
                </a:moveTo>
                <a:cubicBezTo>
                  <a:pt x="307" y="35"/>
                  <a:pt x="305" y="39"/>
                  <a:pt x="302" y="38"/>
                </a:cubicBezTo>
                <a:cubicBezTo>
                  <a:pt x="298" y="36"/>
                  <a:pt x="300" y="30"/>
                  <a:pt x="304" y="30"/>
                </a:cubicBezTo>
                <a:cubicBezTo>
                  <a:pt x="308" y="30"/>
                  <a:pt x="309" y="34"/>
                  <a:pt x="309" y="36"/>
                </a:cubicBezTo>
                <a:cubicBezTo>
                  <a:pt x="309" y="38"/>
                  <a:pt x="309" y="42"/>
                  <a:pt x="310" y="43"/>
                </a:cubicBezTo>
                <a:cubicBezTo>
                  <a:pt x="311" y="44"/>
                  <a:pt x="314" y="46"/>
                  <a:pt x="317" y="43"/>
                </a:cubicBezTo>
                <a:cubicBezTo>
                  <a:pt x="320" y="40"/>
                  <a:pt x="317" y="35"/>
                  <a:pt x="314" y="36"/>
                </a:cubicBezTo>
                <a:cubicBezTo>
                  <a:pt x="311" y="37"/>
                  <a:pt x="311" y="42"/>
                  <a:pt x="314" y="42"/>
                </a:cubicBezTo>
                <a:moveTo>
                  <a:pt x="322" y="46"/>
                </a:moveTo>
                <a:cubicBezTo>
                  <a:pt x="324" y="47"/>
                  <a:pt x="322" y="51"/>
                  <a:pt x="319" y="49"/>
                </a:cubicBezTo>
                <a:cubicBezTo>
                  <a:pt x="314" y="47"/>
                  <a:pt x="318" y="41"/>
                  <a:pt x="322" y="42"/>
                </a:cubicBezTo>
                <a:cubicBezTo>
                  <a:pt x="326" y="42"/>
                  <a:pt x="326" y="46"/>
                  <a:pt x="326" y="48"/>
                </a:cubicBezTo>
                <a:cubicBezTo>
                  <a:pt x="325" y="50"/>
                  <a:pt x="325" y="54"/>
                  <a:pt x="326" y="55"/>
                </a:cubicBezTo>
                <a:cubicBezTo>
                  <a:pt x="327" y="56"/>
                  <a:pt x="329" y="59"/>
                  <a:pt x="333" y="56"/>
                </a:cubicBezTo>
                <a:cubicBezTo>
                  <a:pt x="336" y="53"/>
                  <a:pt x="334" y="48"/>
                  <a:pt x="330" y="49"/>
                </a:cubicBezTo>
                <a:cubicBezTo>
                  <a:pt x="327" y="50"/>
                  <a:pt x="328" y="54"/>
                  <a:pt x="330" y="55"/>
                </a:cubicBezTo>
                <a:moveTo>
                  <a:pt x="338" y="59"/>
                </a:moveTo>
                <a:cubicBezTo>
                  <a:pt x="339" y="60"/>
                  <a:pt x="337" y="64"/>
                  <a:pt x="334" y="62"/>
                </a:cubicBezTo>
                <a:cubicBezTo>
                  <a:pt x="330" y="60"/>
                  <a:pt x="334" y="54"/>
                  <a:pt x="338" y="55"/>
                </a:cubicBezTo>
                <a:cubicBezTo>
                  <a:pt x="342" y="56"/>
                  <a:pt x="341" y="60"/>
                  <a:pt x="341" y="62"/>
                </a:cubicBezTo>
                <a:cubicBezTo>
                  <a:pt x="341" y="64"/>
                  <a:pt x="340" y="67"/>
                  <a:pt x="341" y="69"/>
                </a:cubicBezTo>
                <a:cubicBezTo>
                  <a:pt x="342" y="70"/>
                  <a:pt x="344" y="73"/>
                  <a:pt x="347" y="71"/>
                </a:cubicBezTo>
                <a:cubicBezTo>
                  <a:pt x="351" y="68"/>
                  <a:pt x="349" y="63"/>
                  <a:pt x="346" y="63"/>
                </a:cubicBezTo>
                <a:cubicBezTo>
                  <a:pt x="342" y="64"/>
                  <a:pt x="342" y="68"/>
                  <a:pt x="345" y="69"/>
                </a:cubicBezTo>
                <a:moveTo>
                  <a:pt x="352" y="74"/>
                </a:moveTo>
                <a:cubicBezTo>
                  <a:pt x="353" y="76"/>
                  <a:pt x="350" y="79"/>
                  <a:pt x="348" y="77"/>
                </a:cubicBezTo>
                <a:cubicBezTo>
                  <a:pt x="344" y="74"/>
                  <a:pt x="349" y="69"/>
                  <a:pt x="352" y="70"/>
                </a:cubicBezTo>
                <a:cubicBezTo>
                  <a:pt x="356" y="71"/>
                  <a:pt x="355" y="75"/>
                  <a:pt x="355" y="77"/>
                </a:cubicBezTo>
                <a:cubicBezTo>
                  <a:pt x="354" y="79"/>
                  <a:pt x="353" y="83"/>
                  <a:pt x="354" y="84"/>
                </a:cubicBezTo>
                <a:cubicBezTo>
                  <a:pt x="355" y="85"/>
                  <a:pt x="356" y="88"/>
                  <a:pt x="360" y="87"/>
                </a:cubicBezTo>
                <a:cubicBezTo>
                  <a:pt x="364" y="85"/>
                  <a:pt x="363" y="79"/>
                  <a:pt x="359" y="79"/>
                </a:cubicBezTo>
                <a:cubicBezTo>
                  <a:pt x="356" y="79"/>
                  <a:pt x="356" y="83"/>
                  <a:pt x="358" y="84"/>
                </a:cubicBezTo>
                <a:moveTo>
                  <a:pt x="365" y="91"/>
                </a:moveTo>
                <a:cubicBezTo>
                  <a:pt x="366" y="92"/>
                  <a:pt x="363" y="95"/>
                  <a:pt x="360" y="93"/>
                </a:cubicBezTo>
                <a:cubicBezTo>
                  <a:pt x="357" y="89"/>
                  <a:pt x="362" y="85"/>
                  <a:pt x="365" y="86"/>
                </a:cubicBezTo>
                <a:cubicBezTo>
                  <a:pt x="369" y="88"/>
                  <a:pt x="368" y="92"/>
                  <a:pt x="367" y="94"/>
                </a:cubicBezTo>
                <a:cubicBezTo>
                  <a:pt x="366" y="96"/>
                  <a:pt x="365" y="99"/>
                  <a:pt x="365" y="100"/>
                </a:cubicBezTo>
                <a:cubicBezTo>
                  <a:pt x="366" y="102"/>
                  <a:pt x="367" y="105"/>
                  <a:pt x="372" y="104"/>
                </a:cubicBezTo>
                <a:cubicBezTo>
                  <a:pt x="376" y="102"/>
                  <a:pt x="375" y="96"/>
                  <a:pt x="371" y="96"/>
                </a:cubicBezTo>
                <a:cubicBezTo>
                  <a:pt x="368" y="96"/>
                  <a:pt x="367" y="100"/>
                  <a:pt x="370" y="101"/>
                </a:cubicBezTo>
                <a:moveTo>
                  <a:pt x="375" y="108"/>
                </a:moveTo>
                <a:cubicBezTo>
                  <a:pt x="376" y="110"/>
                  <a:pt x="373" y="113"/>
                  <a:pt x="371" y="110"/>
                </a:cubicBezTo>
                <a:cubicBezTo>
                  <a:pt x="368" y="106"/>
                  <a:pt x="373" y="102"/>
                  <a:pt x="377" y="104"/>
                </a:cubicBezTo>
                <a:cubicBezTo>
                  <a:pt x="380" y="106"/>
                  <a:pt x="379" y="110"/>
                  <a:pt x="377" y="112"/>
                </a:cubicBezTo>
                <a:cubicBezTo>
                  <a:pt x="376" y="114"/>
                  <a:pt x="374" y="117"/>
                  <a:pt x="375" y="118"/>
                </a:cubicBezTo>
                <a:cubicBezTo>
                  <a:pt x="375" y="120"/>
                  <a:pt x="377" y="123"/>
                  <a:pt x="381" y="122"/>
                </a:cubicBezTo>
                <a:cubicBezTo>
                  <a:pt x="385" y="121"/>
                  <a:pt x="385" y="115"/>
                  <a:pt x="382" y="114"/>
                </a:cubicBezTo>
                <a:cubicBezTo>
                  <a:pt x="378" y="114"/>
                  <a:pt x="377" y="118"/>
                  <a:pt x="379" y="120"/>
                </a:cubicBezTo>
                <a:moveTo>
                  <a:pt x="384" y="127"/>
                </a:moveTo>
                <a:cubicBezTo>
                  <a:pt x="385" y="129"/>
                  <a:pt x="381" y="131"/>
                  <a:pt x="379" y="128"/>
                </a:cubicBezTo>
                <a:cubicBezTo>
                  <a:pt x="377" y="124"/>
                  <a:pt x="383" y="121"/>
                  <a:pt x="386" y="123"/>
                </a:cubicBezTo>
                <a:cubicBezTo>
                  <a:pt x="389" y="125"/>
                  <a:pt x="387" y="129"/>
                  <a:pt x="386" y="130"/>
                </a:cubicBezTo>
                <a:cubicBezTo>
                  <a:pt x="385" y="132"/>
                  <a:pt x="382" y="135"/>
                  <a:pt x="383" y="137"/>
                </a:cubicBezTo>
                <a:cubicBezTo>
                  <a:pt x="383" y="138"/>
                  <a:pt x="384" y="142"/>
                  <a:pt x="388" y="141"/>
                </a:cubicBezTo>
                <a:cubicBezTo>
                  <a:pt x="393" y="141"/>
                  <a:pt x="393" y="135"/>
                  <a:pt x="390" y="134"/>
                </a:cubicBezTo>
                <a:cubicBezTo>
                  <a:pt x="387" y="133"/>
                  <a:pt x="385" y="137"/>
                  <a:pt x="387" y="138"/>
                </a:cubicBezTo>
                <a:moveTo>
                  <a:pt x="391" y="146"/>
                </a:moveTo>
                <a:cubicBezTo>
                  <a:pt x="392" y="148"/>
                  <a:pt x="388" y="150"/>
                  <a:pt x="386" y="147"/>
                </a:cubicBezTo>
                <a:cubicBezTo>
                  <a:pt x="384" y="143"/>
                  <a:pt x="390" y="140"/>
                  <a:pt x="393" y="143"/>
                </a:cubicBezTo>
                <a:cubicBezTo>
                  <a:pt x="396" y="145"/>
                  <a:pt x="394" y="148"/>
                  <a:pt x="392" y="150"/>
                </a:cubicBezTo>
                <a:cubicBezTo>
                  <a:pt x="391" y="152"/>
                  <a:pt x="388" y="154"/>
                  <a:pt x="389" y="156"/>
                </a:cubicBezTo>
                <a:cubicBezTo>
                  <a:pt x="389" y="158"/>
                  <a:pt x="389" y="161"/>
                  <a:pt x="394" y="161"/>
                </a:cubicBezTo>
                <a:cubicBezTo>
                  <a:pt x="398" y="161"/>
                  <a:pt x="399" y="155"/>
                  <a:pt x="396" y="154"/>
                </a:cubicBezTo>
                <a:cubicBezTo>
                  <a:pt x="393" y="152"/>
                  <a:pt x="391" y="156"/>
                  <a:pt x="392" y="158"/>
                </a:cubicBezTo>
                <a:moveTo>
                  <a:pt x="396" y="166"/>
                </a:moveTo>
                <a:cubicBezTo>
                  <a:pt x="396" y="168"/>
                  <a:pt x="392" y="170"/>
                  <a:pt x="391" y="167"/>
                </a:cubicBezTo>
                <a:cubicBezTo>
                  <a:pt x="389" y="162"/>
                  <a:pt x="396" y="160"/>
                  <a:pt x="398" y="163"/>
                </a:cubicBezTo>
                <a:cubicBezTo>
                  <a:pt x="401" y="166"/>
                  <a:pt x="398" y="169"/>
                  <a:pt x="397" y="170"/>
                </a:cubicBezTo>
                <a:cubicBezTo>
                  <a:pt x="395" y="172"/>
                  <a:pt x="392" y="174"/>
                  <a:pt x="392" y="176"/>
                </a:cubicBezTo>
                <a:cubicBezTo>
                  <a:pt x="392" y="177"/>
                  <a:pt x="393" y="181"/>
                  <a:pt x="397" y="181"/>
                </a:cubicBezTo>
                <a:cubicBezTo>
                  <a:pt x="401" y="182"/>
                  <a:pt x="403" y="176"/>
                  <a:pt x="400" y="174"/>
                </a:cubicBezTo>
                <a:cubicBezTo>
                  <a:pt x="397" y="172"/>
                  <a:pt x="394" y="176"/>
                  <a:pt x="396" y="178"/>
                </a:cubicBezTo>
                <a:moveTo>
                  <a:pt x="399" y="187"/>
                </a:moveTo>
                <a:cubicBezTo>
                  <a:pt x="399" y="189"/>
                  <a:pt x="394" y="190"/>
                  <a:pt x="394" y="187"/>
                </a:cubicBezTo>
                <a:cubicBezTo>
                  <a:pt x="392" y="182"/>
                  <a:pt x="399" y="180"/>
                  <a:pt x="401" y="184"/>
                </a:cubicBezTo>
                <a:cubicBezTo>
                  <a:pt x="404" y="187"/>
                  <a:pt x="401" y="189"/>
                  <a:pt x="399" y="191"/>
                </a:cubicBezTo>
                <a:cubicBezTo>
                  <a:pt x="397" y="192"/>
                  <a:pt x="394" y="194"/>
                  <a:pt x="394" y="196"/>
                </a:cubicBezTo>
                <a:cubicBezTo>
                  <a:pt x="394" y="197"/>
                  <a:pt x="394" y="201"/>
                  <a:pt x="398" y="202"/>
                </a:cubicBezTo>
                <a:cubicBezTo>
                  <a:pt x="402" y="202"/>
                  <a:pt x="404" y="197"/>
                  <a:pt x="402" y="195"/>
                </a:cubicBezTo>
                <a:cubicBezTo>
                  <a:pt x="399" y="193"/>
                  <a:pt x="396" y="196"/>
                  <a:pt x="397" y="199"/>
                </a:cubicBezTo>
                <a:moveTo>
                  <a:pt x="399" y="207"/>
                </a:moveTo>
                <a:cubicBezTo>
                  <a:pt x="399" y="209"/>
                  <a:pt x="395" y="210"/>
                  <a:pt x="394" y="207"/>
                </a:cubicBezTo>
                <a:cubicBezTo>
                  <a:pt x="393" y="202"/>
                  <a:pt x="400" y="201"/>
                  <a:pt x="402" y="205"/>
                </a:cubicBezTo>
                <a:cubicBezTo>
                  <a:pt x="404" y="208"/>
                  <a:pt x="401" y="210"/>
                  <a:pt x="399" y="211"/>
                </a:cubicBezTo>
                <a:cubicBezTo>
                  <a:pt x="397" y="213"/>
                  <a:pt x="394" y="214"/>
                  <a:pt x="394" y="216"/>
                </a:cubicBezTo>
                <a:cubicBezTo>
                  <a:pt x="393" y="217"/>
                  <a:pt x="393" y="221"/>
                  <a:pt x="397" y="222"/>
                </a:cubicBezTo>
                <a:cubicBezTo>
                  <a:pt x="401" y="223"/>
                  <a:pt x="404" y="218"/>
                  <a:pt x="401" y="216"/>
                </a:cubicBezTo>
                <a:cubicBezTo>
                  <a:pt x="399" y="214"/>
                  <a:pt x="396" y="217"/>
                  <a:pt x="397" y="219"/>
                </a:cubicBezTo>
                <a:moveTo>
                  <a:pt x="397" y="228"/>
                </a:moveTo>
                <a:cubicBezTo>
                  <a:pt x="397" y="230"/>
                  <a:pt x="393" y="230"/>
                  <a:pt x="393" y="227"/>
                </a:cubicBezTo>
                <a:cubicBezTo>
                  <a:pt x="392" y="222"/>
                  <a:pt x="399" y="222"/>
                  <a:pt x="401" y="225"/>
                </a:cubicBezTo>
                <a:cubicBezTo>
                  <a:pt x="402" y="229"/>
                  <a:pt x="399" y="231"/>
                  <a:pt x="397" y="232"/>
                </a:cubicBezTo>
                <a:cubicBezTo>
                  <a:pt x="395" y="233"/>
                  <a:pt x="392" y="234"/>
                  <a:pt x="391" y="236"/>
                </a:cubicBezTo>
                <a:cubicBezTo>
                  <a:pt x="391" y="237"/>
                  <a:pt x="390" y="241"/>
                  <a:pt x="394" y="242"/>
                </a:cubicBezTo>
                <a:cubicBezTo>
                  <a:pt x="398" y="244"/>
                  <a:pt x="401" y="239"/>
                  <a:pt x="399" y="237"/>
                </a:cubicBezTo>
                <a:cubicBezTo>
                  <a:pt x="397" y="234"/>
                  <a:pt x="393" y="237"/>
                  <a:pt x="394" y="239"/>
                </a:cubicBezTo>
                <a:moveTo>
                  <a:pt x="394" y="248"/>
                </a:moveTo>
                <a:cubicBezTo>
                  <a:pt x="393" y="250"/>
                  <a:pt x="389" y="250"/>
                  <a:pt x="389" y="246"/>
                </a:cubicBezTo>
                <a:cubicBezTo>
                  <a:pt x="389" y="242"/>
                  <a:pt x="396" y="242"/>
                  <a:pt x="397" y="246"/>
                </a:cubicBezTo>
                <a:cubicBezTo>
                  <a:pt x="398" y="250"/>
                  <a:pt x="395" y="251"/>
                  <a:pt x="393" y="252"/>
                </a:cubicBezTo>
                <a:cubicBezTo>
                  <a:pt x="391" y="253"/>
                  <a:pt x="387" y="254"/>
                  <a:pt x="387" y="255"/>
                </a:cubicBezTo>
                <a:cubicBezTo>
                  <a:pt x="386" y="257"/>
                  <a:pt x="385" y="260"/>
                  <a:pt x="388" y="262"/>
                </a:cubicBezTo>
                <a:cubicBezTo>
                  <a:pt x="392" y="264"/>
                  <a:pt x="396" y="260"/>
                  <a:pt x="394" y="257"/>
                </a:cubicBezTo>
                <a:cubicBezTo>
                  <a:pt x="392" y="254"/>
                  <a:pt x="388" y="256"/>
                  <a:pt x="389" y="259"/>
                </a:cubicBezTo>
                <a:moveTo>
                  <a:pt x="388" y="268"/>
                </a:moveTo>
                <a:cubicBezTo>
                  <a:pt x="387" y="270"/>
                  <a:pt x="383" y="269"/>
                  <a:pt x="383" y="266"/>
                </a:cubicBezTo>
                <a:cubicBezTo>
                  <a:pt x="384" y="261"/>
                  <a:pt x="391" y="262"/>
                  <a:pt x="392" y="266"/>
                </a:cubicBezTo>
                <a:cubicBezTo>
                  <a:pt x="392" y="270"/>
                  <a:pt x="389" y="271"/>
                  <a:pt x="387" y="272"/>
                </a:cubicBezTo>
                <a:cubicBezTo>
                  <a:pt x="384" y="273"/>
                  <a:pt x="381" y="273"/>
                  <a:pt x="380" y="274"/>
                </a:cubicBezTo>
                <a:cubicBezTo>
                  <a:pt x="379" y="276"/>
                  <a:pt x="378" y="279"/>
                  <a:pt x="381" y="281"/>
                </a:cubicBezTo>
                <a:cubicBezTo>
                  <a:pt x="385" y="284"/>
                  <a:pt x="389" y="280"/>
                  <a:pt x="387" y="277"/>
                </a:cubicBezTo>
                <a:cubicBezTo>
                  <a:pt x="386" y="274"/>
                  <a:pt x="382" y="276"/>
                  <a:pt x="382" y="278"/>
                </a:cubicBezTo>
                <a:moveTo>
                  <a:pt x="380" y="287"/>
                </a:moveTo>
                <a:cubicBezTo>
                  <a:pt x="379" y="289"/>
                  <a:pt x="375" y="288"/>
                  <a:pt x="376" y="284"/>
                </a:cubicBezTo>
                <a:cubicBezTo>
                  <a:pt x="377" y="280"/>
                  <a:pt x="383" y="282"/>
                  <a:pt x="384" y="286"/>
                </a:cubicBezTo>
                <a:cubicBezTo>
                  <a:pt x="384" y="290"/>
                  <a:pt x="381" y="291"/>
                  <a:pt x="378" y="291"/>
                </a:cubicBezTo>
                <a:cubicBezTo>
                  <a:pt x="376" y="291"/>
                  <a:pt x="373" y="291"/>
                  <a:pt x="372" y="293"/>
                </a:cubicBezTo>
                <a:cubicBezTo>
                  <a:pt x="371" y="294"/>
                  <a:pt x="369" y="297"/>
                  <a:pt x="372" y="300"/>
                </a:cubicBezTo>
                <a:cubicBezTo>
                  <a:pt x="375" y="303"/>
                  <a:pt x="380" y="299"/>
                  <a:pt x="378" y="296"/>
                </a:cubicBezTo>
                <a:cubicBezTo>
                  <a:pt x="377" y="293"/>
                  <a:pt x="373" y="294"/>
                  <a:pt x="373" y="297"/>
                </a:cubicBezTo>
                <a:moveTo>
                  <a:pt x="370" y="305"/>
                </a:moveTo>
                <a:cubicBezTo>
                  <a:pt x="369" y="307"/>
                  <a:pt x="365" y="305"/>
                  <a:pt x="366" y="302"/>
                </a:cubicBezTo>
                <a:cubicBezTo>
                  <a:pt x="368" y="298"/>
                  <a:pt x="374" y="300"/>
                  <a:pt x="374" y="304"/>
                </a:cubicBezTo>
                <a:cubicBezTo>
                  <a:pt x="374" y="308"/>
                  <a:pt x="370" y="309"/>
                  <a:pt x="368" y="309"/>
                </a:cubicBezTo>
                <a:cubicBezTo>
                  <a:pt x="366" y="309"/>
                  <a:pt x="362" y="309"/>
                  <a:pt x="361" y="310"/>
                </a:cubicBezTo>
                <a:cubicBezTo>
                  <a:pt x="360" y="311"/>
                  <a:pt x="358" y="314"/>
                  <a:pt x="361" y="317"/>
                </a:cubicBezTo>
                <a:cubicBezTo>
                  <a:pt x="364" y="320"/>
                  <a:pt x="369" y="317"/>
                  <a:pt x="368" y="314"/>
                </a:cubicBezTo>
                <a:cubicBezTo>
                  <a:pt x="367" y="311"/>
                  <a:pt x="362" y="311"/>
                  <a:pt x="362" y="314"/>
                </a:cubicBezTo>
                <a:moveTo>
                  <a:pt x="358" y="322"/>
                </a:moveTo>
                <a:cubicBezTo>
                  <a:pt x="357" y="324"/>
                  <a:pt x="353" y="322"/>
                  <a:pt x="355" y="319"/>
                </a:cubicBezTo>
                <a:cubicBezTo>
                  <a:pt x="357" y="314"/>
                  <a:pt x="363" y="318"/>
                  <a:pt x="362" y="322"/>
                </a:cubicBezTo>
                <a:cubicBezTo>
                  <a:pt x="362" y="326"/>
                  <a:pt x="358" y="326"/>
                  <a:pt x="356" y="326"/>
                </a:cubicBezTo>
                <a:cubicBezTo>
                  <a:pt x="354" y="325"/>
                  <a:pt x="350" y="325"/>
                  <a:pt x="349" y="326"/>
                </a:cubicBezTo>
                <a:cubicBezTo>
                  <a:pt x="348" y="327"/>
                  <a:pt x="345" y="329"/>
                  <a:pt x="348" y="333"/>
                </a:cubicBezTo>
                <a:cubicBezTo>
                  <a:pt x="351" y="336"/>
                  <a:pt x="356" y="334"/>
                  <a:pt x="355" y="330"/>
                </a:cubicBezTo>
                <a:cubicBezTo>
                  <a:pt x="354" y="327"/>
                  <a:pt x="350" y="328"/>
                  <a:pt x="349" y="330"/>
                </a:cubicBezTo>
                <a:moveTo>
                  <a:pt x="345" y="338"/>
                </a:moveTo>
                <a:cubicBezTo>
                  <a:pt x="344" y="339"/>
                  <a:pt x="340" y="337"/>
                  <a:pt x="342" y="334"/>
                </a:cubicBezTo>
                <a:cubicBezTo>
                  <a:pt x="344" y="330"/>
                  <a:pt x="350" y="334"/>
                  <a:pt x="349" y="338"/>
                </a:cubicBezTo>
                <a:cubicBezTo>
                  <a:pt x="348" y="342"/>
                  <a:pt x="344" y="341"/>
                  <a:pt x="342" y="341"/>
                </a:cubicBezTo>
                <a:cubicBezTo>
                  <a:pt x="340" y="341"/>
                  <a:pt x="337" y="340"/>
                  <a:pt x="335" y="341"/>
                </a:cubicBezTo>
                <a:cubicBezTo>
                  <a:pt x="334" y="342"/>
                  <a:pt x="331" y="344"/>
                  <a:pt x="333" y="347"/>
                </a:cubicBezTo>
                <a:cubicBezTo>
                  <a:pt x="336" y="351"/>
                  <a:pt x="341" y="349"/>
                  <a:pt x="341" y="346"/>
                </a:cubicBezTo>
                <a:cubicBezTo>
                  <a:pt x="340" y="342"/>
                  <a:pt x="336" y="342"/>
                  <a:pt x="335" y="345"/>
                </a:cubicBezTo>
                <a:moveTo>
                  <a:pt x="330" y="352"/>
                </a:moveTo>
                <a:cubicBezTo>
                  <a:pt x="328" y="353"/>
                  <a:pt x="325" y="350"/>
                  <a:pt x="327" y="348"/>
                </a:cubicBezTo>
                <a:cubicBezTo>
                  <a:pt x="330" y="344"/>
                  <a:pt x="335" y="349"/>
                  <a:pt x="334" y="352"/>
                </a:cubicBezTo>
                <a:cubicBezTo>
                  <a:pt x="333" y="356"/>
                  <a:pt x="329" y="355"/>
                  <a:pt x="327" y="355"/>
                </a:cubicBezTo>
                <a:cubicBezTo>
                  <a:pt x="325" y="354"/>
                  <a:pt x="321" y="353"/>
                  <a:pt x="320" y="354"/>
                </a:cubicBezTo>
                <a:cubicBezTo>
                  <a:pt x="319" y="355"/>
                  <a:pt x="316" y="356"/>
                  <a:pt x="317" y="360"/>
                </a:cubicBezTo>
                <a:cubicBezTo>
                  <a:pt x="319" y="364"/>
                  <a:pt x="325" y="363"/>
                  <a:pt x="325" y="359"/>
                </a:cubicBezTo>
                <a:cubicBezTo>
                  <a:pt x="325" y="356"/>
                  <a:pt x="321" y="356"/>
                  <a:pt x="320" y="358"/>
                </a:cubicBezTo>
                <a:moveTo>
                  <a:pt x="313" y="365"/>
                </a:moveTo>
                <a:cubicBezTo>
                  <a:pt x="312" y="366"/>
                  <a:pt x="309" y="363"/>
                  <a:pt x="311" y="360"/>
                </a:cubicBezTo>
                <a:cubicBezTo>
                  <a:pt x="315" y="357"/>
                  <a:pt x="319" y="362"/>
                  <a:pt x="318" y="365"/>
                </a:cubicBezTo>
                <a:cubicBezTo>
                  <a:pt x="316" y="369"/>
                  <a:pt x="312" y="368"/>
                  <a:pt x="310" y="367"/>
                </a:cubicBezTo>
                <a:cubicBezTo>
                  <a:pt x="308" y="366"/>
                  <a:pt x="305" y="365"/>
                  <a:pt x="304" y="365"/>
                </a:cubicBezTo>
                <a:cubicBezTo>
                  <a:pt x="302" y="366"/>
                  <a:pt x="299" y="367"/>
                  <a:pt x="300" y="372"/>
                </a:cubicBezTo>
                <a:cubicBezTo>
                  <a:pt x="302" y="376"/>
                  <a:pt x="308" y="375"/>
                  <a:pt x="308" y="371"/>
                </a:cubicBezTo>
                <a:cubicBezTo>
                  <a:pt x="308" y="368"/>
                  <a:pt x="304" y="367"/>
                  <a:pt x="303" y="370"/>
                </a:cubicBezTo>
                <a:moveTo>
                  <a:pt x="296" y="375"/>
                </a:moveTo>
                <a:cubicBezTo>
                  <a:pt x="294" y="376"/>
                  <a:pt x="291" y="373"/>
                  <a:pt x="294" y="371"/>
                </a:cubicBezTo>
                <a:cubicBezTo>
                  <a:pt x="298" y="368"/>
                  <a:pt x="302" y="373"/>
                  <a:pt x="300" y="377"/>
                </a:cubicBezTo>
                <a:cubicBezTo>
                  <a:pt x="298" y="380"/>
                  <a:pt x="294" y="379"/>
                  <a:pt x="292" y="377"/>
                </a:cubicBezTo>
                <a:cubicBezTo>
                  <a:pt x="290" y="376"/>
                  <a:pt x="287" y="374"/>
                  <a:pt x="286" y="375"/>
                </a:cubicBezTo>
                <a:cubicBezTo>
                  <a:pt x="284" y="375"/>
                  <a:pt x="281" y="377"/>
                  <a:pt x="282" y="381"/>
                </a:cubicBezTo>
                <a:cubicBezTo>
                  <a:pt x="283" y="385"/>
                  <a:pt x="289" y="385"/>
                  <a:pt x="290" y="382"/>
                </a:cubicBezTo>
                <a:cubicBezTo>
                  <a:pt x="290" y="378"/>
                  <a:pt x="286" y="377"/>
                  <a:pt x="284" y="379"/>
                </a:cubicBezTo>
                <a:moveTo>
                  <a:pt x="277" y="384"/>
                </a:moveTo>
                <a:cubicBezTo>
                  <a:pt x="275" y="385"/>
                  <a:pt x="273" y="381"/>
                  <a:pt x="276" y="379"/>
                </a:cubicBezTo>
                <a:cubicBezTo>
                  <a:pt x="280" y="377"/>
                  <a:pt x="283" y="383"/>
                  <a:pt x="281" y="386"/>
                </a:cubicBezTo>
                <a:cubicBezTo>
                  <a:pt x="279" y="389"/>
                  <a:pt x="275" y="387"/>
                  <a:pt x="274" y="386"/>
                </a:cubicBezTo>
                <a:cubicBezTo>
                  <a:pt x="272" y="385"/>
                  <a:pt x="269" y="382"/>
                  <a:pt x="267" y="383"/>
                </a:cubicBezTo>
                <a:cubicBezTo>
                  <a:pt x="266" y="383"/>
                  <a:pt x="262" y="384"/>
                  <a:pt x="263" y="388"/>
                </a:cubicBezTo>
                <a:cubicBezTo>
                  <a:pt x="263" y="393"/>
                  <a:pt x="269" y="393"/>
                  <a:pt x="270" y="390"/>
                </a:cubicBezTo>
                <a:cubicBezTo>
                  <a:pt x="271" y="387"/>
                  <a:pt x="267" y="385"/>
                  <a:pt x="266" y="387"/>
                </a:cubicBezTo>
                <a:moveTo>
                  <a:pt x="258" y="391"/>
                </a:moveTo>
                <a:cubicBezTo>
                  <a:pt x="256" y="392"/>
                  <a:pt x="254" y="388"/>
                  <a:pt x="257" y="386"/>
                </a:cubicBezTo>
                <a:cubicBezTo>
                  <a:pt x="261" y="384"/>
                  <a:pt x="264" y="390"/>
                  <a:pt x="261" y="393"/>
                </a:cubicBezTo>
                <a:cubicBezTo>
                  <a:pt x="259" y="396"/>
                  <a:pt x="256" y="394"/>
                  <a:pt x="254" y="392"/>
                </a:cubicBezTo>
                <a:cubicBezTo>
                  <a:pt x="252" y="391"/>
                  <a:pt x="250" y="388"/>
                  <a:pt x="248" y="389"/>
                </a:cubicBezTo>
                <a:cubicBezTo>
                  <a:pt x="246" y="389"/>
                  <a:pt x="243" y="389"/>
                  <a:pt x="243" y="394"/>
                </a:cubicBezTo>
                <a:cubicBezTo>
                  <a:pt x="243" y="398"/>
                  <a:pt x="249" y="399"/>
                  <a:pt x="250" y="396"/>
                </a:cubicBezTo>
                <a:cubicBezTo>
                  <a:pt x="252" y="393"/>
                  <a:pt x="248" y="391"/>
                  <a:pt x="246" y="392"/>
                </a:cubicBezTo>
                <a:moveTo>
                  <a:pt x="238" y="396"/>
                </a:moveTo>
                <a:cubicBezTo>
                  <a:pt x="236" y="396"/>
                  <a:pt x="234" y="392"/>
                  <a:pt x="237" y="391"/>
                </a:cubicBezTo>
                <a:cubicBezTo>
                  <a:pt x="242" y="389"/>
                  <a:pt x="244" y="396"/>
                  <a:pt x="241" y="398"/>
                </a:cubicBezTo>
                <a:cubicBezTo>
                  <a:pt x="238" y="401"/>
                  <a:pt x="235" y="398"/>
                  <a:pt x="234" y="397"/>
                </a:cubicBezTo>
                <a:cubicBezTo>
                  <a:pt x="232" y="395"/>
                  <a:pt x="230" y="392"/>
                  <a:pt x="228" y="392"/>
                </a:cubicBezTo>
                <a:cubicBezTo>
                  <a:pt x="227" y="392"/>
                  <a:pt x="223" y="393"/>
                  <a:pt x="223" y="397"/>
                </a:cubicBezTo>
                <a:cubicBezTo>
                  <a:pt x="222" y="401"/>
                  <a:pt x="228" y="403"/>
                  <a:pt x="230" y="400"/>
                </a:cubicBezTo>
                <a:cubicBezTo>
                  <a:pt x="232" y="397"/>
                  <a:pt x="228" y="394"/>
                  <a:pt x="226" y="396"/>
                </a:cubicBezTo>
                <a:moveTo>
                  <a:pt x="217" y="399"/>
                </a:moveTo>
                <a:cubicBezTo>
                  <a:pt x="215" y="399"/>
                  <a:pt x="214" y="394"/>
                  <a:pt x="217" y="394"/>
                </a:cubicBezTo>
                <a:cubicBezTo>
                  <a:pt x="222" y="392"/>
                  <a:pt x="224" y="399"/>
                  <a:pt x="220" y="401"/>
                </a:cubicBezTo>
                <a:cubicBezTo>
                  <a:pt x="217" y="404"/>
                  <a:pt x="215" y="401"/>
                  <a:pt x="213" y="399"/>
                </a:cubicBezTo>
                <a:cubicBezTo>
                  <a:pt x="212" y="397"/>
                  <a:pt x="210" y="394"/>
                  <a:pt x="208" y="394"/>
                </a:cubicBezTo>
                <a:cubicBezTo>
                  <a:pt x="207" y="394"/>
                  <a:pt x="203" y="394"/>
                  <a:pt x="202" y="398"/>
                </a:cubicBezTo>
                <a:cubicBezTo>
                  <a:pt x="202" y="402"/>
                  <a:pt x="207" y="404"/>
                  <a:pt x="209" y="402"/>
                </a:cubicBezTo>
                <a:cubicBezTo>
                  <a:pt x="211" y="399"/>
                  <a:pt x="208" y="396"/>
                  <a:pt x="205" y="397"/>
                </a:cubicBezTo>
                <a:moveTo>
                  <a:pt x="197" y="399"/>
                </a:moveTo>
                <a:cubicBezTo>
                  <a:pt x="195" y="399"/>
                  <a:pt x="194" y="395"/>
                  <a:pt x="197" y="394"/>
                </a:cubicBezTo>
                <a:cubicBezTo>
                  <a:pt x="202" y="393"/>
                  <a:pt x="203" y="400"/>
                  <a:pt x="199" y="402"/>
                </a:cubicBezTo>
                <a:cubicBezTo>
                  <a:pt x="196" y="404"/>
                  <a:pt x="194" y="401"/>
                  <a:pt x="193" y="399"/>
                </a:cubicBezTo>
                <a:cubicBezTo>
                  <a:pt x="191" y="397"/>
                  <a:pt x="190" y="394"/>
                  <a:pt x="188" y="394"/>
                </a:cubicBezTo>
                <a:cubicBezTo>
                  <a:pt x="187" y="393"/>
                  <a:pt x="183" y="393"/>
                  <a:pt x="182" y="397"/>
                </a:cubicBezTo>
                <a:cubicBezTo>
                  <a:pt x="181" y="401"/>
                  <a:pt x="186" y="404"/>
                  <a:pt x="188" y="401"/>
                </a:cubicBezTo>
                <a:cubicBezTo>
                  <a:pt x="190" y="399"/>
                  <a:pt x="187" y="396"/>
                  <a:pt x="185" y="397"/>
                </a:cubicBezTo>
                <a:moveTo>
                  <a:pt x="176" y="397"/>
                </a:moveTo>
                <a:cubicBezTo>
                  <a:pt x="174" y="397"/>
                  <a:pt x="174" y="393"/>
                  <a:pt x="177" y="393"/>
                </a:cubicBezTo>
                <a:cubicBezTo>
                  <a:pt x="182" y="392"/>
                  <a:pt x="182" y="399"/>
                  <a:pt x="179" y="401"/>
                </a:cubicBezTo>
                <a:cubicBezTo>
                  <a:pt x="175" y="402"/>
                  <a:pt x="173" y="399"/>
                  <a:pt x="172" y="397"/>
                </a:cubicBezTo>
                <a:cubicBezTo>
                  <a:pt x="171" y="395"/>
                  <a:pt x="170" y="392"/>
                  <a:pt x="168" y="391"/>
                </a:cubicBezTo>
                <a:cubicBezTo>
                  <a:pt x="167" y="391"/>
                  <a:pt x="163" y="390"/>
                  <a:pt x="162" y="394"/>
                </a:cubicBezTo>
                <a:cubicBezTo>
                  <a:pt x="160" y="398"/>
                  <a:pt x="165" y="401"/>
                  <a:pt x="167" y="399"/>
                </a:cubicBezTo>
                <a:cubicBezTo>
                  <a:pt x="170" y="397"/>
                  <a:pt x="167" y="393"/>
                  <a:pt x="165" y="394"/>
                </a:cubicBezTo>
                <a:moveTo>
                  <a:pt x="156" y="394"/>
                </a:moveTo>
                <a:cubicBezTo>
                  <a:pt x="154" y="393"/>
                  <a:pt x="154" y="389"/>
                  <a:pt x="158" y="389"/>
                </a:cubicBezTo>
                <a:cubicBezTo>
                  <a:pt x="162" y="389"/>
                  <a:pt x="162" y="396"/>
                  <a:pt x="158" y="397"/>
                </a:cubicBezTo>
                <a:cubicBezTo>
                  <a:pt x="154" y="398"/>
                  <a:pt x="153" y="395"/>
                  <a:pt x="152" y="393"/>
                </a:cubicBezTo>
                <a:cubicBezTo>
                  <a:pt x="151" y="391"/>
                  <a:pt x="150" y="387"/>
                  <a:pt x="149" y="387"/>
                </a:cubicBezTo>
                <a:cubicBezTo>
                  <a:pt x="147" y="386"/>
                  <a:pt x="144" y="385"/>
                  <a:pt x="142" y="388"/>
                </a:cubicBezTo>
                <a:cubicBezTo>
                  <a:pt x="140" y="392"/>
                  <a:pt x="144" y="396"/>
                  <a:pt x="147" y="394"/>
                </a:cubicBezTo>
                <a:cubicBezTo>
                  <a:pt x="150" y="392"/>
                  <a:pt x="148" y="388"/>
                  <a:pt x="145" y="389"/>
                </a:cubicBezTo>
                <a:moveTo>
                  <a:pt x="136" y="388"/>
                </a:moveTo>
                <a:cubicBezTo>
                  <a:pt x="134" y="387"/>
                  <a:pt x="135" y="383"/>
                  <a:pt x="138" y="383"/>
                </a:cubicBezTo>
                <a:cubicBezTo>
                  <a:pt x="143" y="384"/>
                  <a:pt x="142" y="391"/>
                  <a:pt x="138" y="392"/>
                </a:cubicBezTo>
                <a:cubicBezTo>
                  <a:pt x="134" y="392"/>
                  <a:pt x="133" y="389"/>
                  <a:pt x="132" y="387"/>
                </a:cubicBezTo>
                <a:cubicBezTo>
                  <a:pt x="131" y="384"/>
                  <a:pt x="131" y="381"/>
                  <a:pt x="130" y="380"/>
                </a:cubicBezTo>
                <a:cubicBezTo>
                  <a:pt x="128" y="379"/>
                  <a:pt x="125" y="378"/>
                  <a:pt x="123" y="381"/>
                </a:cubicBezTo>
                <a:cubicBezTo>
                  <a:pt x="120" y="385"/>
                  <a:pt x="124" y="389"/>
                  <a:pt x="127" y="387"/>
                </a:cubicBezTo>
                <a:cubicBezTo>
                  <a:pt x="130" y="386"/>
                  <a:pt x="128" y="382"/>
                  <a:pt x="126" y="382"/>
                </a:cubicBezTo>
                <a:moveTo>
                  <a:pt x="117" y="380"/>
                </a:moveTo>
                <a:cubicBezTo>
                  <a:pt x="115" y="379"/>
                  <a:pt x="116" y="375"/>
                  <a:pt x="120" y="376"/>
                </a:cubicBezTo>
                <a:cubicBezTo>
                  <a:pt x="124" y="377"/>
                  <a:pt x="122" y="383"/>
                  <a:pt x="118" y="384"/>
                </a:cubicBezTo>
                <a:cubicBezTo>
                  <a:pt x="114" y="384"/>
                  <a:pt x="113" y="381"/>
                  <a:pt x="113" y="378"/>
                </a:cubicBezTo>
                <a:cubicBezTo>
                  <a:pt x="113" y="376"/>
                  <a:pt x="113" y="373"/>
                  <a:pt x="111" y="372"/>
                </a:cubicBezTo>
                <a:cubicBezTo>
                  <a:pt x="110" y="371"/>
                  <a:pt x="107" y="369"/>
                  <a:pt x="104" y="372"/>
                </a:cubicBezTo>
                <a:cubicBezTo>
                  <a:pt x="101" y="375"/>
                  <a:pt x="105" y="380"/>
                  <a:pt x="108" y="378"/>
                </a:cubicBezTo>
                <a:cubicBezTo>
                  <a:pt x="111" y="377"/>
                  <a:pt x="110" y="373"/>
                  <a:pt x="107" y="373"/>
                </a:cubicBezTo>
                <a:moveTo>
                  <a:pt x="99" y="370"/>
                </a:moveTo>
                <a:cubicBezTo>
                  <a:pt x="97" y="369"/>
                  <a:pt x="99" y="365"/>
                  <a:pt x="102" y="366"/>
                </a:cubicBezTo>
                <a:cubicBezTo>
                  <a:pt x="106" y="368"/>
                  <a:pt x="104" y="374"/>
                  <a:pt x="100" y="374"/>
                </a:cubicBezTo>
                <a:cubicBezTo>
                  <a:pt x="96" y="374"/>
                  <a:pt x="95" y="370"/>
                  <a:pt x="95" y="368"/>
                </a:cubicBezTo>
                <a:cubicBezTo>
                  <a:pt x="95" y="366"/>
                  <a:pt x="95" y="362"/>
                  <a:pt x="94" y="361"/>
                </a:cubicBezTo>
                <a:cubicBezTo>
                  <a:pt x="93" y="360"/>
                  <a:pt x="90" y="358"/>
                  <a:pt x="87" y="361"/>
                </a:cubicBezTo>
                <a:cubicBezTo>
                  <a:pt x="84" y="364"/>
                  <a:pt x="87" y="369"/>
                  <a:pt x="90" y="368"/>
                </a:cubicBezTo>
                <a:cubicBezTo>
                  <a:pt x="93" y="367"/>
                  <a:pt x="93" y="362"/>
                  <a:pt x="90" y="362"/>
                </a:cubicBezTo>
                <a:moveTo>
                  <a:pt x="82" y="358"/>
                </a:moveTo>
                <a:cubicBezTo>
                  <a:pt x="80" y="357"/>
                  <a:pt x="82" y="353"/>
                  <a:pt x="85" y="355"/>
                </a:cubicBezTo>
                <a:cubicBezTo>
                  <a:pt x="90" y="357"/>
                  <a:pt x="86" y="363"/>
                  <a:pt x="82" y="362"/>
                </a:cubicBezTo>
                <a:cubicBezTo>
                  <a:pt x="78" y="362"/>
                  <a:pt x="78" y="358"/>
                  <a:pt x="78" y="356"/>
                </a:cubicBezTo>
                <a:cubicBezTo>
                  <a:pt x="79" y="354"/>
                  <a:pt x="79" y="350"/>
                  <a:pt x="78" y="349"/>
                </a:cubicBezTo>
                <a:cubicBezTo>
                  <a:pt x="77" y="348"/>
                  <a:pt x="75" y="345"/>
                  <a:pt x="71" y="348"/>
                </a:cubicBezTo>
                <a:cubicBezTo>
                  <a:pt x="68" y="351"/>
                  <a:pt x="70" y="356"/>
                  <a:pt x="74" y="355"/>
                </a:cubicBezTo>
                <a:cubicBezTo>
                  <a:pt x="77" y="354"/>
                  <a:pt x="76" y="350"/>
                  <a:pt x="74" y="349"/>
                </a:cubicBezTo>
                <a:moveTo>
                  <a:pt x="66" y="345"/>
                </a:moveTo>
                <a:cubicBezTo>
                  <a:pt x="65" y="344"/>
                  <a:pt x="67" y="340"/>
                  <a:pt x="70" y="342"/>
                </a:cubicBezTo>
                <a:cubicBezTo>
                  <a:pt x="74" y="344"/>
                  <a:pt x="70" y="350"/>
                  <a:pt x="66" y="349"/>
                </a:cubicBezTo>
                <a:cubicBezTo>
                  <a:pt x="62" y="348"/>
                  <a:pt x="63" y="344"/>
                  <a:pt x="63" y="342"/>
                </a:cubicBezTo>
                <a:cubicBezTo>
                  <a:pt x="63" y="340"/>
                  <a:pt x="64" y="337"/>
                  <a:pt x="63" y="335"/>
                </a:cubicBezTo>
                <a:cubicBezTo>
                  <a:pt x="62" y="334"/>
                  <a:pt x="60" y="331"/>
                  <a:pt x="57" y="333"/>
                </a:cubicBezTo>
                <a:cubicBezTo>
                  <a:pt x="53" y="336"/>
                  <a:pt x="55" y="341"/>
                  <a:pt x="58" y="341"/>
                </a:cubicBezTo>
                <a:cubicBezTo>
                  <a:pt x="62" y="340"/>
                  <a:pt x="62" y="336"/>
                  <a:pt x="59" y="335"/>
                </a:cubicBezTo>
                <a:moveTo>
                  <a:pt x="52" y="330"/>
                </a:moveTo>
                <a:cubicBezTo>
                  <a:pt x="51" y="328"/>
                  <a:pt x="54" y="325"/>
                  <a:pt x="56" y="327"/>
                </a:cubicBezTo>
                <a:cubicBezTo>
                  <a:pt x="60" y="330"/>
                  <a:pt x="55" y="335"/>
                  <a:pt x="52" y="334"/>
                </a:cubicBezTo>
                <a:cubicBezTo>
                  <a:pt x="48" y="333"/>
                  <a:pt x="49" y="329"/>
                  <a:pt x="49" y="327"/>
                </a:cubicBezTo>
                <a:cubicBezTo>
                  <a:pt x="50" y="325"/>
                  <a:pt x="51" y="321"/>
                  <a:pt x="50" y="320"/>
                </a:cubicBezTo>
                <a:cubicBezTo>
                  <a:pt x="49" y="319"/>
                  <a:pt x="48" y="316"/>
                  <a:pt x="44" y="317"/>
                </a:cubicBezTo>
                <a:cubicBezTo>
                  <a:pt x="40" y="319"/>
                  <a:pt x="41" y="325"/>
                  <a:pt x="45" y="325"/>
                </a:cubicBezTo>
                <a:cubicBezTo>
                  <a:pt x="48" y="325"/>
                  <a:pt x="48" y="321"/>
                  <a:pt x="46" y="320"/>
                </a:cubicBezTo>
                <a:moveTo>
                  <a:pt x="39" y="313"/>
                </a:moveTo>
                <a:cubicBezTo>
                  <a:pt x="38" y="312"/>
                  <a:pt x="41" y="309"/>
                  <a:pt x="44" y="311"/>
                </a:cubicBezTo>
                <a:cubicBezTo>
                  <a:pt x="47" y="315"/>
                  <a:pt x="42" y="319"/>
                  <a:pt x="39" y="318"/>
                </a:cubicBezTo>
                <a:cubicBezTo>
                  <a:pt x="35" y="316"/>
                  <a:pt x="36" y="312"/>
                  <a:pt x="37" y="310"/>
                </a:cubicBezTo>
                <a:cubicBezTo>
                  <a:pt x="38" y="308"/>
                  <a:pt x="39" y="305"/>
                  <a:pt x="39" y="304"/>
                </a:cubicBezTo>
                <a:cubicBezTo>
                  <a:pt x="38" y="302"/>
                  <a:pt x="37" y="299"/>
                  <a:pt x="32" y="300"/>
                </a:cubicBezTo>
                <a:cubicBezTo>
                  <a:pt x="28" y="302"/>
                  <a:pt x="29" y="308"/>
                  <a:pt x="33" y="308"/>
                </a:cubicBezTo>
                <a:cubicBezTo>
                  <a:pt x="36" y="308"/>
                  <a:pt x="37" y="304"/>
                  <a:pt x="34" y="303"/>
                </a:cubicBezTo>
                <a:moveTo>
                  <a:pt x="29" y="296"/>
                </a:moveTo>
                <a:cubicBezTo>
                  <a:pt x="28" y="294"/>
                  <a:pt x="31" y="291"/>
                  <a:pt x="33" y="294"/>
                </a:cubicBezTo>
                <a:cubicBezTo>
                  <a:pt x="36" y="298"/>
                  <a:pt x="31" y="302"/>
                  <a:pt x="27" y="300"/>
                </a:cubicBezTo>
                <a:cubicBezTo>
                  <a:pt x="24" y="298"/>
                  <a:pt x="25" y="294"/>
                  <a:pt x="27" y="292"/>
                </a:cubicBezTo>
                <a:cubicBezTo>
                  <a:pt x="28" y="290"/>
                  <a:pt x="30" y="287"/>
                  <a:pt x="29" y="286"/>
                </a:cubicBezTo>
                <a:cubicBezTo>
                  <a:pt x="29" y="284"/>
                  <a:pt x="27" y="281"/>
                  <a:pt x="23" y="282"/>
                </a:cubicBezTo>
                <a:cubicBezTo>
                  <a:pt x="19" y="283"/>
                  <a:pt x="19" y="289"/>
                  <a:pt x="22" y="290"/>
                </a:cubicBezTo>
                <a:cubicBezTo>
                  <a:pt x="26" y="290"/>
                  <a:pt x="27" y="286"/>
                  <a:pt x="25" y="284"/>
                </a:cubicBezTo>
                <a:moveTo>
                  <a:pt x="20" y="277"/>
                </a:moveTo>
                <a:cubicBezTo>
                  <a:pt x="19" y="275"/>
                  <a:pt x="23" y="273"/>
                  <a:pt x="25" y="276"/>
                </a:cubicBezTo>
                <a:cubicBezTo>
                  <a:pt x="27" y="280"/>
                  <a:pt x="21" y="283"/>
                  <a:pt x="18" y="281"/>
                </a:cubicBezTo>
                <a:cubicBezTo>
                  <a:pt x="15" y="279"/>
                  <a:pt x="17" y="275"/>
                  <a:pt x="18" y="274"/>
                </a:cubicBezTo>
                <a:cubicBezTo>
                  <a:pt x="19" y="272"/>
                  <a:pt x="22" y="269"/>
                  <a:pt x="21" y="267"/>
                </a:cubicBezTo>
                <a:cubicBezTo>
                  <a:pt x="21" y="266"/>
                  <a:pt x="20" y="262"/>
                  <a:pt x="16" y="263"/>
                </a:cubicBezTo>
                <a:cubicBezTo>
                  <a:pt x="11" y="263"/>
                  <a:pt x="11" y="269"/>
                  <a:pt x="14" y="270"/>
                </a:cubicBezTo>
                <a:cubicBezTo>
                  <a:pt x="17" y="271"/>
                  <a:pt x="19" y="267"/>
                  <a:pt x="17" y="266"/>
                </a:cubicBezTo>
                <a:moveTo>
                  <a:pt x="13" y="258"/>
                </a:moveTo>
                <a:cubicBezTo>
                  <a:pt x="12" y="256"/>
                  <a:pt x="16" y="254"/>
                  <a:pt x="18" y="257"/>
                </a:cubicBezTo>
                <a:cubicBezTo>
                  <a:pt x="20" y="261"/>
                  <a:pt x="14" y="264"/>
                  <a:pt x="11" y="261"/>
                </a:cubicBezTo>
                <a:cubicBezTo>
                  <a:pt x="8" y="259"/>
                  <a:pt x="10" y="256"/>
                  <a:pt x="12" y="254"/>
                </a:cubicBezTo>
                <a:cubicBezTo>
                  <a:pt x="13" y="252"/>
                  <a:pt x="16" y="250"/>
                  <a:pt x="15" y="248"/>
                </a:cubicBezTo>
                <a:cubicBezTo>
                  <a:pt x="15" y="246"/>
                  <a:pt x="15" y="243"/>
                  <a:pt x="10" y="243"/>
                </a:cubicBezTo>
                <a:cubicBezTo>
                  <a:pt x="6" y="243"/>
                  <a:pt x="5" y="249"/>
                  <a:pt x="8" y="250"/>
                </a:cubicBezTo>
                <a:cubicBezTo>
                  <a:pt x="11" y="252"/>
                  <a:pt x="13" y="248"/>
                  <a:pt x="12" y="246"/>
                </a:cubicBezTo>
                <a:moveTo>
                  <a:pt x="8" y="238"/>
                </a:moveTo>
                <a:cubicBezTo>
                  <a:pt x="8" y="236"/>
                  <a:pt x="12" y="234"/>
                  <a:pt x="13" y="237"/>
                </a:cubicBezTo>
                <a:cubicBezTo>
                  <a:pt x="15" y="242"/>
                  <a:pt x="8" y="244"/>
                  <a:pt x="6" y="241"/>
                </a:cubicBezTo>
                <a:cubicBezTo>
                  <a:pt x="3" y="238"/>
                  <a:pt x="6" y="235"/>
                  <a:pt x="7" y="234"/>
                </a:cubicBezTo>
                <a:cubicBezTo>
                  <a:pt x="9" y="232"/>
                  <a:pt x="12" y="230"/>
                  <a:pt x="12" y="228"/>
                </a:cubicBezTo>
                <a:cubicBezTo>
                  <a:pt x="12" y="227"/>
                  <a:pt x="11" y="223"/>
                  <a:pt x="7" y="223"/>
                </a:cubicBezTo>
                <a:cubicBezTo>
                  <a:pt x="3" y="222"/>
                  <a:pt x="1" y="228"/>
                  <a:pt x="4" y="230"/>
                </a:cubicBezTo>
                <a:cubicBezTo>
                  <a:pt x="7" y="232"/>
                  <a:pt x="10" y="228"/>
                  <a:pt x="8" y="226"/>
                </a:cubicBezTo>
                <a:moveTo>
                  <a:pt x="5" y="217"/>
                </a:moveTo>
                <a:cubicBezTo>
                  <a:pt x="5" y="215"/>
                  <a:pt x="10" y="214"/>
                  <a:pt x="10" y="217"/>
                </a:cubicBezTo>
                <a:cubicBezTo>
                  <a:pt x="12" y="222"/>
                  <a:pt x="5" y="224"/>
                  <a:pt x="3" y="220"/>
                </a:cubicBezTo>
                <a:cubicBezTo>
                  <a:pt x="0" y="217"/>
                  <a:pt x="3" y="215"/>
                  <a:pt x="5" y="213"/>
                </a:cubicBezTo>
                <a:cubicBezTo>
                  <a:pt x="7" y="212"/>
                  <a:pt x="10" y="210"/>
                  <a:pt x="10" y="208"/>
                </a:cubicBezTo>
                <a:cubicBezTo>
                  <a:pt x="10" y="207"/>
                  <a:pt x="10" y="203"/>
                  <a:pt x="6" y="202"/>
                </a:cubicBezTo>
                <a:cubicBezTo>
                  <a:pt x="2" y="202"/>
                  <a:pt x="0" y="207"/>
                  <a:pt x="2" y="209"/>
                </a:cubicBezTo>
                <a:cubicBezTo>
                  <a:pt x="5" y="211"/>
                  <a:pt x="8" y="208"/>
                  <a:pt x="7" y="205"/>
                </a:cubicBezTo>
                <a:moveTo>
                  <a:pt x="5" y="197"/>
                </a:moveTo>
                <a:cubicBezTo>
                  <a:pt x="5" y="195"/>
                  <a:pt x="9" y="194"/>
                  <a:pt x="10" y="197"/>
                </a:cubicBezTo>
                <a:cubicBezTo>
                  <a:pt x="11" y="202"/>
                  <a:pt x="4" y="203"/>
                  <a:pt x="2" y="199"/>
                </a:cubicBezTo>
                <a:cubicBezTo>
                  <a:pt x="0" y="196"/>
                  <a:pt x="3" y="194"/>
                  <a:pt x="5" y="193"/>
                </a:cubicBezTo>
                <a:cubicBezTo>
                  <a:pt x="7" y="191"/>
                  <a:pt x="10" y="190"/>
                  <a:pt x="10" y="188"/>
                </a:cubicBezTo>
                <a:cubicBezTo>
                  <a:pt x="11" y="187"/>
                  <a:pt x="11" y="183"/>
                  <a:pt x="7" y="182"/>
                </a:cubicBezTo>
                <a:cubicBezTo>
                  <a:pt x="3" y="181"/>
                  <a:pt x="0" y="186"/>
                  <a:pt x="3" y="188"/>
                </a:cubicBezTo>
                <a:cubicBezTo>
                  <a:pt x="5" y="190"/>
                  <a:pt x="8" y="187"/>
                  <a:pt x="7" y="185"/>
                </a:cubicBezTo>
                <a:moveTo>
                  <a:pt x="7" y="176"/>
                </a:moveTo>
                <a:cubicBezTo>
                  <a:pt x="7" y="174"/>
                  <a:pt x="11" y="174"/>
                  <a:pt x="11" y="177"/>
                </a:cubicBezTo>
                <a:cubicBezTo>
                  <a:pt x="12" y="182"/>
                  <a:pt x="5" y="182"/>
                  <a:pt x="3" y="179"/>
                </a:cubicBezTo>
                <a:cubicBezTo>
                  <a:pt x="2" y="175"/>
                  <a:pt x="5" y="173"/>
                  <a:pt x="7" y="172"/>
                </a:cubicBezTo>
                <a:cubicBezTo>
                  <a:pt x="9" y="171"/>
                  <a:pt x="12" y="170"/>
                  <a:pt x="13" y="168"/>
                </a:cubicBezTo>
                <a:cubicBezTo>
                  <a:pt x="13" y="167"/>
                  <a:pt x="14" y="163"/>
                  <a:pt x="10" y="162"/>
                </a:cubicBezTo>
                <a:cubicBezTo>
                  <a:pt x="6" y="160"/>
                  <a:pt x="3" y="165"/>
                  <a:pt x="5" y="167"/>
                </a:cubicBezTo>
                <a:cubicBezTo>
                  <a:pt x="7" y="170"/>
                  <a:pt x="11" y="167"/>
                  <a:pt x="10" y="165"/>
                </a:cubicBezTo>
                <a:moveTo>
                  <a:pt x="10" y="156"/>
                </a:moveTo>
                <a:cubicBezTo>
                  <a:pt x="11" y="154"/>
                  <a:pt x="15" y="154"/>
                  <a:pt x="15" y="158"/>
                </a:cubicBezTo>
                <a:cubicBezTo>
                  <a:pt x="15" y="162"/>
                  <a:pt x="8" y="162"/>
                  <a:pt x="7" y="158"/>
                </a:cubicBezTo>
                <a:cubicBezTo>
                  <a:pt x="6" y="154"/>
                  <a:pt x="9" y="153"/>
                  <a:pt x="11" y="152"/>
                </a:cubicBezTo>
                <a:cubicBezTo>
                  <a:pt x="13" y="151"/>
                  <a:pt x="17" y="150"/>
                  <a:pt x="17" y="149"/>
                </a:cubicBezTo>
                <a:cubicBezTo>
                  <a:pt x="18" y="147"/>
                  <a:pt x="19" y="144"/>
                  <a:pt x="16" y="142"/>
                </a:cubicBezTo>
                <a:cubicBezTo>
                  <a:pt x="12" y="140"/>
                  <a:pt x="8" y="144"/>
                  <a:pt x="10" y="147"/>
                </a:cubicBezTo>
                <a:cubicBezTo>
                  <a:pt x="12" y="150"/>
                  <a:pt x="16" y="148"/>
                  <a:pt x="15" y="145"/>
                </a:cubicBezTo>
                <a:moveTo>
                  <a:pt x="16" y="136"/>
                </a:moveTo>
                <a:cubicBezTo>
                  <a:pt x="17" y="134"/>
                  <a:pt x="21" y="135"/>
                  <a:pt x="21" y="138"/>
                </a:cubicBezTo>
                <a:cubicBezTo>
                  <a:pt x="20" y="143"/>
                  <a:pt x="13" y="142"/>
                  <a:pt x="12" y="138"/>
                </a:cubicBezTo>
                <a:cubicBezTo>
                  <a:pt x="12" y="134"/>
                  <a:pt x="15" y="133"/>
                  <a:pt x="17" y="132"/>
                </a:cubicBezTo>
                <a:cubicBezTo>
                  <a:pt x="20" y="131"/>
                  <a:pt x="23" y="131"/>
                  <a:pt x="24" y="130"/>
                </a:cubicBezTo>
                <a:cubicBezTo>
                  <a:pt x="25" y="128"/>
                  <a:pt x="26" y="125"/>
                  <a:pt x="23" y="123"/>
                </a:cubicBezTo>
                <a:cubicBezTo>
                  <a:pt x="19" y="120"/>
                  <a:pt x="15" y="124"/>
                  <a:pt x="17" y="127"/>
                </a:cubicBezTo>
                <a:cubicBezTo>
                  <a:pt x="18" y="130"/>
                  <a:pt x="22" y="128"/>
                  <a:pt x="22" y="126"/>
                </a:cubicBezTo>
                <a:moveTo>
                  <a:pt x="24" y="117"/>
                </a:moveTo>
                <a:cubicBezTo>
                  <a:pt x="25" y="115"/>
                  <a:pt x="29" y="116"/>
                  <a:pt x="28" y="120"/>
                </a:cubicBezTo>
                <a:cubicBezTo>
                  <a:pt x="27" y="124"/>
                  <a:pt x="21" y="122"/>
                  <a:pt x="20" y="118"/>
                </a:cubicBezTo>
                <a:cubicBezTo>
                  <a:pt x="20" y="114"/>
                  <a:pt x="23" y="113"/>
                  <a:pt x="26" y="113"/>
                </a:cubicBezTo>
                <a:cubicBezTo>
                  <a:pt x="28" y="113"/>
                  <a:pt x="31" y="113"/>
                  <a:pt x="32" y="111"/>
                </a:cubicBezTo>
                <a:cubicBezTo>
                  <a:pt x="33" y="110"/>
                  <a:pt x="35" y="107"/>
                  <a:pt x="32" y="104"/>
                </a:cubicBezTo>
                <a:cubicBezTo>
                  <a:pt x="29" y="101"/>
                  <a:pt x="24" y="105"/>
                  <a:pt x="26" y="108"/>
                </a:cubicBezTo>
                <a:cubicBezTo>
                  <a:pt x="27" y="111"/>
                  <a:pt x="31" y="110"/>
                  <a:pt x="31" y="107"/>
                </a:cubicBezTo>
                <a:moveTo>
                  <a:pt x="34" y="99"/>
                </a:moveTo>
                <a:cubicBezTo>
                  <a:pt x="35" y="97"/>
                  <a:pt x="39" y="99"/>
                  <a:pt x="38" y="102"/>
                </a:cubicBezTo>
                <a:cubicBezTo>
                  <a:pt x="36" y="106"/>
                  <a:pt x="30" y="104"/>
                  <a:pt x="30" y="100"/>
                </a:cubicBezTo>
                <a:cubicBezTo>
                  <a:pt x="30" y="96"/>
                  <a:pt x="34" y="95"/>
                  <a:pt x="36" y="95"/>
                </a:cubicBezTo>
                <a:cubicBezTo>
                  <a:pt x="38" y="95"/>
                  <a:pt x="42" y="95"/>
                  <a:pt x="43" y="94"/>
                </a:cubicBezTo>
                <a:cubicBezTo>
                  <a:pt x="44" y="93"/>
                  <a:pt x="46" y="90"/>
                  <a:pt x="43" y="87"/>
                </a:cubicBezTo>
                <a:cubicBezTo>
                  <a:pt x="40" y="84"/>
                  <a:pt x="35" y="87"/>
                  <a:pt x="36" y="90"/>
                </a:cubicBezTo>
                <a:cubicBezTo>
                  <a:pt x="37" y="93"/>
                  <a:pt x="42" y="93"/>
                  <a:pt x="42" y="90"/>
                </a:cubicBezTo>
                <a:moveTo>
                  <a:pt x="46" y="82"/>
                </a:moveTo>
                <a:cubicBezTo>
                  <a:pt x="47" y="80"/>
                  <a:pt x="51" y="82"/>
                  <a:pt x="49" y="85"/>
                </a:cubicBezTo>
                <a:cubicBezTo>
                  <a:pt x="47" y="90"/>
                  <a:pt x="41" y="86"/>
                  <a:pt x="42" y="82"/>
                </a:cubicBezTo>
                <a:cubicBezTo>
                  <a:pt x="42" y="78"/>
                  <a:pt x="46" y="78"/>
                  <a:pt x="48" y="78"/>
                </a:cubicBezTo>
                <a:cubicBezTo>
                  <a:pt x="50" y="79"/>
                  <a:pt x="54" y="79"/>
                  <a:pt x="55" y="78"/>
                </a:cubicBezTo>
                <a:cubicBezTo>
                  <a:pt x="56" y="77"/>
                  <a:pt x="59" y="75"/>
                  <a:pt x="56" y="71"/>
                </a:cubicBezTo>
                <a:cubicBezTo>
                  <a:pt x="53" y="68"/>
                  <a:pt x="48" y="70"/>
                  <a:pt x="49" y="74"/>
                </a:cubicBezTo>
                <a:cubicBezTo>
                  <a:pt x="50" y="77"/>
                  <a:pt x="54" y="76"/>
                  <a:pt x="55" y="74"/>
                </a:cubicBezTo>
                <a:moveTo>
                  <a:pt x="59" y="66"/>
                </a:moveTo>
                <a:cubicBezTo>
                  <a:pt x="60" y="65"/>
                  <a:pt x="64" y="67"/>
                  <a:pt x="62" y="70"/>
                </a:cubicBezTo>
                <a:cubicBezTo>
                  <a:pt x="60" y="74"/>
                  <a:pt x="54" y="70"/>
                  <a:pt x="55" y="66"/>
                </a:cubicBezTo>
                <a:cubicBezTo>
                  <a:pt x="56" y="62"/>
                  <a:pt x="60" y="63"/>
                  <a:pt x="62" y="63"/>
                </a:cubicBezTo>
                <a:cubicBezTo>
                  <a:pt x="64" y="63"/>
                  <a:pt x="67" y="64"/>
                  <a:pt x="69" y="63"/>
                </a:cubicBezTo>
                <a:cubicBezTo>
                  <a:pt x="70" y="62"/>
                  <a:pt x="73" y="60"/>
                  <a:pt x="71" y="57"/>
                </a:cubicBezTo>
                <a:cubicBezTo>
                  <a:pt x="68" y="53"/>
                  <a:pt x="63" y="55"/>
                  <a:pt x="63" y="58"/>
                </a:cubicBezTo>
                <a:cubicBezTo>
                  <a:pt x="64" y="62"/>
                  <a:pt x="68" y="62"/>
                  <a:pt x="69" y="59"/>
                </a:cubicBezTo>
                <a:moveTo>
                  <a:pt x="74" y="52"/>
                </a:moveTo>
                <a:cubicBezTo>
                  <a:pt x="76" y="51"/>
                  <a:pt x="79" y="54"/>
                  <a:pt x="77" y="56"/>
                </a:cubicBezTo>
                <a:cubicBezTo>
                  <a:pt x="74" y="60"/>
                  <a:pt x="69" y="55"/>
                  <a:pt x="70" y="52"/>
                </a:cubicBezTo>
                <a:cubicBezTo>
                  <a:pt x="71" y="48"/>
                  <a:pt x="75" y="49"/>
                  <a:pt x="77" y="49"/>
                </a:cubicBezTo>
                <a:cubicBezTo>
                  <a:pt x="79" y="50"/>
                  <a:pt x="83" y="51"/>
                  <a:pt x="84" y="50"/>
                </a:cubicBezTo>
                <a:cubicBezTo>
                  <a:pt x="85" y="49"/>
                  <a:pt x="88" y="48"/>
                  <a:pt x="87" y="44"/>
                </a:cubicBezTo>
                <a:cubicBezTo>
                  <a:pt x="85" y="40"/>
                  <a:pt x="79" y="41"/>
                  <a:pt x="79" y="45"/>
                </a:cubicBezTo>
                <a:cubicBezTo>
                  <a:pt x="79" y="48"/>
                  <a:pt x="83" y="48"/>
                  <a:pt x="84" y="46"/>
                </a:cubicBezTo>
                <a:moveTo>
                  <a:pt x="91" y="39"/>
                </a:moveTo>
                <a:cubicBezTo>
                  <a:pt x="92" y="38"/>
                  <a:pt x="95" y="41"/>
                  <a:pt x="93" y="44"/>
                </a:cubicBezTo>
                <a:cubicBezTo>
                  <a:pt x="89" y="47"/>
                  <a:pt x="85" y="42"/>
                  <a:pt x="86" y="39"/>
                </a:cubicBezTo>
                <a:cubicBezTo>
                  <a:pt x="88" y="35"/>
                  <a:pt x="92" y="36"/>
                  <a:pt x="94" y="37"/>
                </a:cubicBezTo>
                <a:cubicBezTo>
                  <a:pt x="96" y="38"/>
                  <a:pt x="99" y="39"/>
                  <a:pt x="100" y="39"/>
                </a:cubicBezTo>
                <a:cubicBezTo>
                  <a:pt x="102" y="38"/>
                  <a:pt x="105" y="37"/>
                  <a:pt x="104" y="32"/>
                </a:cubicBezTo>
                <a:cubicBezTo>
                  <a:pt x="102" y="28"/>
                  <a:pt x="96" y="29"/>
                  <a:pt x="96" y="33"/>
                </a:cubicBezTo>
                <a:cubicBezTo>
                  <a:pt x="96" y="36"/>
                  <a:pt x="100" y="37"/>
                  <a:pt x="101" y="34"/>
                </a:cubicBezTo>
                <a:moveTo>
                  <a:pt x="108" y="29"/>
                </a:moveTo>
                <a:cubicBezTo>
                  <a:pt x="110" y="28"/>
                  <a:pt x="113" y="31"/>
                  <a:pt x="110" y="33"/>
                </a:cubicBezTo>
                <a:cubicBezTo>
                  <a:pt x="106" y="36"/>
                  <a:pt x="102" y="31"/>
                  <a:pt x="104" y="27"/>
                </a:cubicBezTo>
                <a:cubicBezTo>
                  <a:pt x="106" y="24"/>
                  <a:pt x="110" y="25"/>
                  <a:pt x="112" y="27"/>
                </a:cubicBezTo>
                <a:cubicBezTo>
                  <a:pt x="114" y="28"/>
                  <a:pt x="117" y="30"/>
                  <a:pt x="118" y="29"/>
                </a:cubicBezTo>
                <a:cubicBezTo>
                  <a:pt x="120" y="29"/>
                  <a:pt x="123" y="27"/>
                  <a:pt x="122" y="23"/>
                </a:cubicBezTo>
                <a:cubicBezTo>
                  <a:pt x="121" y="19"/>
                  <a:pt x="115" y="19"/>
                  <a:pt x="114" y="22"/>
                </a:cubicBezTo>
                <a:cubicBezTo>
                  <a:pt x="114" y="26"/>
                  <a:pt x="118" y="27"/>
                  <a:pt x="120" y="25"/>
                </a:cubicBezTo>
                <a:moveTo>
                  <a:pt x="127" y="20"/>
                </a:moveTo>
                <a:cubicBezTo>
                  <a:pt x="129" y="19"/>
                  <a:pt x="131" y="23"/>
                  <a:pt x="128" y="25"/>
                </a:cubicBezTo>
                <a:cubicBezTo>
                  <a:pt x="124" y="27"/>
                  <a:pt x="121" y="21"/>
                  <a:pt x="123" y="18"/>
                </a:cubicBezTo>
                <a:cubicBezTo>
                  <a:pt x="125" y="15"/>
                  <a:pt x="129" y="17"/>
                  <a:pt x="130" y="18"/>
                </a:cubicBezTo>
                <a:cubicBezTo>
                  <a:pt x="132" y="19"/>
                  <a:pt x="135" y="22"/>
                  <a:pt x="137" y="21"/>
                </a:cubicBezTo>
                <a:cubicBezTo>
                  <a:pt x="138" y="21"/>
                  <a:pt x="142" y="20"/>
                  <a:pt x="141" y="16"/>
                </a:cubicBezTo>
                <a:cubicBezTo>
                  <a:pt x="141" y="11"/>
                  <a:pt x="135" y="11"/>
                  <a:pt x="134" y="14"/>
                </a:cubicBezTo>
                <a:cubicBezTo>
                  <a:pt x="133" y="17"/>
                  <a:pt x="137" y="19"/>
                  <a:pt x="138" y="17"/>
                </a:cubicBezTo>
                <a:moveTo>
                  <a:pt x="146" y="13"/>
                </a:moveTo>
                <a:cubicBezTo>
                  <a:pt x="148" y="12"/>
                  <a:pt x="150" y="16"/>
                  <a:pt x="147" y="18"/>
                </a:cubicBezTo>
                <a:cubicBezTo>
                  <a:pt x="143" y="20"/>
                  <a:pt x="140" y="14"/>
                  <a:pt x="143" y="11"/>
                </a:cubicBezTo>
                <a:cubicBezTo>
                  <a:pt x="145" y="8"/>
                  <a:pt x="148" y="10"/>
                  <a:pt x="150" y="12"/>
                </a:cubicBezTo>
                <a:cubicBezTo>
                  <a:pt x="152" y="13"/>
                  <a:pt x="154" y="16"/>
                  <a:pt x="156" y="15"/>
                </a:cubicBezTo>
                <a:cubicBezTo>
                  <a:pt x="158" y="15"/>
                  <a:pt x="161" y="15"/>
                  <a:pt x="161" y="10"/>
                </a:cubicBezTo>
                <a:cubicBezTo>
                  <a:pt x="161" y="6"/>
                  <a:pt x="155" y="5"/>
                  <a:pt x="154" y="8"/>
                </a:cubicBezTo>
                <a:cubicBezTo>
                  <a:pt x="152" y="11"/>
                  <a:pt x="156" y="13"/>
                  <a:pt x="158" y="12"/>
                </a:cubicBezTo>
                <a:moveTo>
                  <a:pt x="166" y="8"/>
                </a:moveTo>
                <a:cubicBezTo>
                  <a:pt x="168" y="8"/>
                  <a:pt x="170" y="12"/>
                  <a:pt x="167" y="13"/>
                </a:cubicBezTo>
                <a:cubicBezTo>
                  <a:pt x="162" y="15"/>
                  <a:pt x="160" y="8"/>
                  <a:pt x="163" y="6"/>
                </a:cubicBezTo>
                <a:cubicBezTo>
                  <a:pt x="166" y="3"/>
                  <a:pt x="169" y="6"/>
                  <a:pt x="170" y="7"/>
                </a:cubicBezTo>
                <a:cubicBezTo>
                  <a:pt x="172" y="9"/>
                  <a:pt x="174" y="12"/>
                  <a:pt x="176" y="12"/>
                </a:cubicBezTo>
                <a:cubicBezTo>
                  <a:pt x="177" y="12"/>
                  <a:pt x="181" y="11"/>
                  <a:pt x="181" y="7"/>
                </a:cubicBezTo>
                <a:cubicBezTo>
                  <a:pt x="182" y="3"/>
                  <a:pt x="176" y="1"/>
                  <a:pt x="174" y="4"/>
                </a:cubicBezTo>
                <a:cubicBezTo>
                  <a:pt x="172" y="7"/>
                  <a:pt x="176" y="10"/>
                  <a:pt x="178" y="8"/>
                </a:cubicBezTo>
                <a:moveTo>
                  <a:pt x="195" y="18"/>
                </a:moveTo>
                <a:lnTo>
                  <a:pt x="202" y="25"/>
                </a:lnTo>
                <a:lnTo>
                  <a:pt x="209" y="18"/>
                </a:lnTo>
                <a:moveTo>
                  <a:pt x="190" y="17"/>
                </a:moveTo>
                <a:lnTo>
                  <a:pt x="202" y="31"/>
                </a:lnTo>
                <a:lnTo>
                  <a:pt x="215" y="18"/>
                </a:lnTo>
                <a:moveTo>
                  <a:pt x="186" y="18"/>
                </a:moveTo>
                <a:lnTo>
                  <a:pt x="202" y="37"/>
                </a:lnTo>
                <a:lnTo>
                  <a:pt x="217" y="19"/>
                </a:lnTo>
                <a:moveTo>
                  <a:pt x="183" y="18"/>
                </a:moveTo>
                <a:lnTo>
                  <a:pt x="203" y="42"/>
                </a:lnTo>
                <a:lnTo>
                  <a:pt x="222" y="18"/>
                </a:lnTo>
                <a:moveTo>
                  <a:pt x="184" y="26"/>
                </a:moveTo>
                <a:lnTo>
                  <a:pt x="197" y="41"/>
                </a:lnTo>
                <a:moveTo>
                  <a:pt x="208" y="42"/>
                </a:moveTo>
                <a:lnTo>
                  <a:pt x="221" y="26"/>
                </a:lnTo>
                <a:moveTo>
                  <a:pt x="185" y="35"/>
                </a:moveTo>
                <a:lnTo>
                  <a:pt x="191" y="42"/>
                </a:lnTo>
                <a:moveTo>
                  <a:pt x="214" y="42"/>
                </a:moveTo>
                <a:lnTo>
                  <a:pt x="220" y="35"/>
                </a:lnTo>
                <a:moveTo>
                  <a:pt x="234" y="21"/>
                </a:moveTo>
                <a:lnTo>
                  <a:pt x="239" y="29"/>
                </a:lnTo>
                <a:lnTo>
                  <a:pt x="247" y="23"/>
                </a:lnTo>
                <a:moveTo>
                  <a:pt x="229" y="19"/>
                </a:moveTo>
                <a:lnTo>
                  <a:pt x="238" y="35"/>
                </a:lnTo>
                <a:lnTo>
                  <a:pt x="253" y="24"/>
                </a:lnTo>
                <a:moveTo>
                  <a:pt x="225" y="19"/>
                </a:moveTo>
                <a:lnTo>
                  <a:pt x="237" y="40"/>
                </a:lnTo>
                <a:lnTo>
                  <a:pt x="255" y="26"/>
                </a:lnTo>
                <a:moveTo>
                  <a:pt x="221" y="18"/>
                </a:moveTo>
                <a:lnTo>
                  <a:pt x="236" y="45"/>
                </a:lnTo>
                <a:lnTo>
                  <a:pt x="259" y="26"/>
                </a:lnTo>
                <a:moveTo>
                  <a:pt x="221" y="26"/>
                </a:moveTo>
                <a:lnTo>
                  <a:pt x="231" y="44"/>
                </a:lnTo>
                <a:moveTo>
                  <a:pt x="241" y="47"/>
                </a:moveTo>
                <a:lnTo>
                  <a:pt x="257" y="34"/>
                </a:lnTo>
                <a:moveTo>
                  <a:pt x="220" y="35"/>
                </a:moveTo>
                <a:lnTo>
                  <a:pt x="225" y="43"/>
                </a:lnTo>
                <a:moveTo>
                  <a:pt x="247" y="48"/>
                </a:moveTo>
                <a:lnTo>
                  <a:pt x="255" y="42"/>
                </a:lnTo>
                <a:moveTo>
                  <a:pt x="271" y="31"/>
                </a:moveTo>
                <a:lnTo>
                  <a:pt x="274" y="41"/>
                </a:lnTo>
                <a:lnTo>
                  <a:pt x="283" y="37"/>
                </a:lnTo>
                <a:moveTo>
                  <a:pt x="266" y="28"/>
                </a:moveTo>
                <a:lnTo>
                  <a:pt x="272" y="46"/>
                </a:lnTo>
                <a:lnTo>
                  <a:pt x="289" y="39"/>
                </a:lnTo>
                <a:moveTo>
                  <a:pt x="263" y="28"/>
                </a:moveTo>
                <a:lnTo>
                  <a:pt x="270" y="51"/>
                </a:lnTo>
                <a:lnTo>
                  <a:pt x="291" y="41"/>
                </a:lnTo>
                <a:moveTo>
                  <a:pt x="259" y="26"/>
                </a:moveTo>
                <a:lnTo>
                  <a:pt x="268" y="56"/>
                </a:lnTo>
                <a:lnTo>
                  <a:pt x="295" y="42"/>
                </a:lnTo>
                <a:moveTo>
                  <a:pt x="257" y="34"/>
                </a:moveTo>
                <a:lnTo>
                  <a:pt x="263" y="53"/>
                </a:lnTo>
                <a:moveTo>
                  <a:pt x="273" y="58"/>
                </a:moveTo>
                <a:lnTo>
                  <a:pt x="291" y="49"/>
                </a:lnTo>
                <a:moveTo>
                  <a:pt x="255" y="42"/>
                </a:moveTo>
                <a:lnTo>
                  <a:pt x="257" y="51"/>
                </a:lnTo>
                <a:moveTo>
                  <a:pt x="278" y="61"/>
                </a:moveTo>
                <a:lnTo>
                  <a:pt x="287" y="57"/>
                </a:lnTo>
                <a:moveTo>
                  <a:pt x="305" y="49"/>
                </a:moveTo>
                <a:lnTo>
                  <a:pt x="306" y="59"/>
                </a:lnTo>
                <a:lnTo>
                  <a:pt x="316" y="57"/>
                </a:lnTo>
                <a:moveTo>
                  <a:pt x="301" y="45"/>
                </a:moveTo>
                <a:lnTo>
                  <a:pt x="303" y="64"/>
                </a:lnTo>
                <a:lnTo>
                  <a:pt x="321" y="60"/>
                </a:lnTo>
                <a:moveTo>
                  <a:pt x="297" y="44"/>
                </a:moveTo>
                <a:lnTo>
                  <a:pt x="300" y="68"/>
                </a:lnTo>
                <a:lnTo>
                  <a:pt x="322" y="63"/>
                </a:lnTo>
                <a:moveTo>
                  <a:pt x="295" y="42"/>
                </a:moveTo>
                <a:lnTo>
                  <a:pt x="297" y="73"/>
                </a:lnTo>
                <a:lnTo>
                  <a:pt x="326" y="65"/>
                </a:lnTo>
                <a:moveTo>
                  <a:pt x="291" y="49"/>
                </a:moveTo>
                <a:lnTo>
                  <a:pt x="292" y="69"/>
                </a:lnTo>
                <a:moveTo>
                  <a:pt x="301" y="76"/>
                </a:moveTo>
                <a:lnTo>
                  <a:pt x="321" y="71"/>
                </a:lnTo>
                <a:moveTo>
                  <a:pt x="287" y="57"/>
                </a:moveTo>
                <a:lnTo>
                  <a:pt x="287" y="66"/>
                </a:lnTo>
                <a:moveTo>
                  <a:pt x="306" y="80"/>
                </a:moveTo>
                <a:lnTo>
                  <a:pt x="315" y="78"/>
                </a:lnTo>
                <a:moveTo>
                  <a:pt x="334" y="74"/>
                </a:moveTo>
                <a:lnTo>
                  <a:pt x="333" y="84"/>
                </a:lnTo>
                <a:lnTo>
                  <a:pt x="344" y="84"/>
                </a:lnTo>
                <a:moveTo>
                  <a:pt x="331" y="69"/>
                </a:moveTo>
                <a:lnTo>
                  <a:pt x="329" y="88"/>
                </a:lnTo>
                <a:lnTo>
                  <a:pt x="348" y="88"/>
                </a:lnTo>
                <a:moveTo>
                  <a:pt x="328" y="67"/>
                </a:moveTo>
                <a:lnTo>
                  <a:pt x="325" y="92"/>
                </a:lnTo>
                <a:lnTo>
                  <a:pt x="349" y="91"/>
                </a:lnTo>
                <a:moveTo>
                  <a:pt x="326" y="65"/>
                </a:moveTo>
                <a:lnTo>
                  <a:pt x="321" y="95"/>
                </a:lnTo>
                <a:lnTo>
                  <a:pt x="352" y="94"/>
                </a:lnTo>
                <a:moveTo>
                  <a:pt x="321" y="71"/>
                </a:moveTo>
                <a:lnTo>
                  <a:pt x="318" y="91"/>
                </a:lnTo>
                <a:moveTo>
                  <a:pt x="325" y="99"/>
                </a:moveTo>
                <a:lnTo>
                  <a:pt x="346" y="98"/>
                </a:lnTo>
                <a:moveTo>
                  <a:pt x="315" y="78"/>
                </a:moveTo>
                <a:lnTo>
                  <a:pt x="314" y="87"/>
                </a:lnTo>
                <a:moveTo>
                  <a:pt x="329" y="104"/>
                </a:moveTo>
                <a:lnTo>
                  <a:pt x="338" y="104"/>
                </a:lnTo>
                <a:moveTo>
                  <a:pt x="358" y="104"/>
                </a:moveTo>
                <a:lnTo>
                  <a:pt x="355" y="114"/>
                </a:lnTo>
                <a:lnTo>
                  <a:pt x="365" y="116"/>
                </a:lnTo>
                <a:moveTo>
                  <a:pt x="356" y="99"/>
                </a:moveTo>
                <a:lnTo>
                  <a:pt x="350" y="117"/>
                </a:lnTo>
                <a:lnTo>
                  <a:pt x="368" y="121"/>
                </a:lnTo>
                <a:moveTo>
                  <a:pt x="353" y="97"/>
                </a:moveTo>
                <a:lnTo>
                  <a:pt x="345" y="120"/>
                </a:lnTo>
                <a:lnTo>
                  <a:pt x="368" y="124"/>
                </a:lnTo>
                <a:moveTo>
                  <a:pt x="352" y="93"/>
                </a:moveTo>
                <a:lnTo>
                  <a:pt x="341" y="122"/>
                </a:lnTo>
                <a:lnTo>
                  <a:pt x="371" y="127"/>
                </a:lnTo>
                <a:moveTo>
                  <a:pt x="345" y="99"/>
                </a:moveTo>
                <a:lnTo>
                  <a:pt x="339" y="118"/>
                </a:lnTo>
                <a:moveTo>
                  <a:pt x="344" y="127"/>
                </a:moveTo>
                <a:lnTo>
                  <a:pt x="364" y="130"/>
                </a:lnTo>
                <a:moveTo>
                  <a:pt x="338" y="104"/>
                </a:moveTo>
                <a:lnTo>
                  <a:pt x="335" y="113"/>
                </a:lnTo>
                <a:moveTo>
                  <a:pt x="347" y="132"/>
                </a:moveTo>
                <a:lnTo>
                  <a:pt x="356" y="134"/>
                </a:lnTo>
                <a:moveTo>
                  <a:pt x="375" y="139"/>
                </a:moveTo>
                <a:lnTo>
                  <a:pt x="370" y="148"/>
                </a:lnTo>
                <a:lnTo>
                  <a:pt x="379" y="152"/>
                </a:lnTo>
                <a:moveTo>
                  <a:pt x="374" y="133"/>
                </a:moveTo>
                <a:lnTo>
                  <a:pt x="365" y="149"/>
                </a:lnTo>
                <a:lnTo>
                  <a:pt x="381" y="157"/>
                </a:lnTo>
                <a:moveTo>
                  <a:pt x="372" y="130"/>
                </a:moveTo>
                <a:lnTo>
                  <a:pt x="360" y="151"/>
                </a:lnTo>
                <a:lnTo>
                  <a:pt x="381" y="160"/>
                </a:lnTo>
                <a:moveTo>
                  <a:pt x="371" y="127"/>
                </a:moveTo>
                <a:lnTo>
                  <a:pt x="355" y="153"/>
                </a:lnTo>
                <a:lnTo>
                  <a:pt x="383" y="164"/>
                </a:lnTo>
                <a:moveTo>
                  <a:pt x="364" y="131"/>
                </a:moveTo>
                <a:lnTo>
                  <a:pt x="353" y="148"/>
                </a:lnTo>
                <a:moveTo>
                  <a:pt x="356" y="158"/>
                </a:moveTo>
                <a:lnTo>
                  <a:pt x="375" y="166"/>
                </a:lnTo>
                <a:moveTo>
                  <a:pt x="356" y="134"/>
                </a:moveTo>
                <a:lnTo>
                  <a:pt x="351" y="142"/>
                </a:lnTo>
                <a:moveTo>
                  <a:pt x="358" y="164"/>
                </a:moveTo>
                <a:lnTo>
                  <a:pt x="367" y="168"/>
                </a:lnTo>
                <a:moveTo>
                  <a:pt x="384" y="176"/>
                </a:moveTo>
                <a:lnTo>
                  <a:pt x="378" y="184"/>
                </a:lnTo>
                <a:lnTo>
                  <a:pt x="386" y="190"/>
                </a:lnTo>
                <a:moveTo>
                  <a:pt x="385" y="171"/>
                </a:moveTo>
                <a:lnTo>
                  <a:pt x="372" y="184"/>
                </a:lnTo>
                <a:lnTo>
                  <a:pt x="387" y="195"/>
                </a:lnTo>
                <a:moveTo>
                  <a:pt x="383" y="167"/>
                </a:moveTo>
                <a:lnTo>
                  <a:pt x="367" y="185"/>
                </a:lnTo>
                <a:lnTo>
                  <a:pt x="386" y="198"/>
                </a:lnTo>
                <a:moveTo>
                  <a:pt x="383" y="164"/>
                </a:moveTo>
                <a:lnTo>
                  <a:pt x="361" y="186"/>
                </a:lnTo>
                <a:lnTo>
                  <a:pt x="387" y="202"/>
                </a:lnTo>
                <a:moveTo>
                  <a:pt x="375" y="166"/>
                </a:moveTo>
                <a:lnTo>
                  <a:pt x="361" y="180"/>
                </a:lnTo>
                <a:moveTo>
                  <a:pt x="362" y="191"/>
                </a:moveTo>
                <a:lnTo>
                  <a:pt x="379" y="203"/>
                </a:lnTo>
                <a:moveTo>
                  <a:pt x="367" y="168"/>
                </a:moveTo>
                <a:lnTo>
                  <a:pt x="360" y="175"/>
                </a:lnTo>
                <a:moveTo>
                  <a:pt x="362" y="197"/>
                </a:moveTo>
                <a:lnTo>
                  <a:pt x="370" y="203"/>
                </a:lnTo>
                <a:moveTo>
                  <a:pt x="386" y="215"/>
                </a:moveTo>
                <a:lnTo>
                  <a:pt x="378" y="221"/>
                </a:lnTo>
                <a:lnTo>
                  <a:pt x="384" y="228"/>
                </a:lnTo>
                <a:moveTo>
                  <a:pt x="387" y="209"/>
                </a:moveTo>
                <a:lnTo>
                  <a:pt x="372" y="220"/>
                </a:lnTo>
                <a:lnTo>
                  <a:pt x="384" y="234"/>
                </a:lnTo>
                <a:moveTo>
                  <a:pt x="387" y="206"/>
                </a:moveTo>
                <a:lnTo>
                  <a:pt x="367" y="220"/>
                </a:lnTo>
                <a:lnTo>
                  <a:pt x="383" y="236"/>
                </a:lnTo>
                <a:moveTo>
                  <a:pt x="387" y="202"/>
                </a:moveTo>
                <a:lnTo>
                  <a:pt x="361" y="219"/>
                </a:lnTo>
                <a:lnTo>
                  <a:pt x="383" y="241"/>
                </a:lnTo>
                <a:moveTo>
                  <a:pt x="379" y="203"/>
                </a:moveTo>
                <a:lnTo>
                  <a:pt x="362" y="214"/>
                </a:lnTo>
                <a:moveTo>
                  <a:pt x="361" y="225"/>
                </a:moveTo>
                <a:lnTo>
                  <a:pt x="375" y="239"/>
                </a:lnTo>
                <a:moveTo>
                  <a:pt x="370" y="203"/>
                </a:moveTo>
                <a:lnTo>
                  <a:pt x="362" y="208"/>
                </a:lnTo>
                <a:moveTo>
                  <a:pt x="360" y="231"/>
                </a:moveTo>
                <a:lnTo>
                  <a:pt x="366" y="238"/>
                </a:lnTo>
                <a:moveTo>
                  <a:pt x="379" y="253"/>
                </a:moveTo>
                <a:lnTo>
                  <a:pt x="370" y="257"/>
                </a:lnTo>
                <a:lnTo>
                  <a:pt x="375" y="266"/>
                </a:lnTo>
                <a:moveTo>
                  <a:pt x="382" y="247"/>
                </a:moveTo>
                <a:lnTo>
                  <a:pt x="365" y="255"/>
                </a:lnTo>
                <a:lnTo>
                  <a:pt x="373" y="271"/>
                </a:lnTo>
                <a:moveTo>
                  <a:pt x="382" y="244"/>
                </a:moveTo>
                <a:lnTo>
                  <a:pt x="359" y="253"/>
                </a:lnTo>
                <a:lnTo>
                  <a:pt x="372" y="273"/>
                </a:lnTo>
                <a:moveTo>
                  <a:pt x="383" y="240"/>
                </a:moveTo>
                <a:lnTo>
                  <a:pt x="354" y="252"/>
                </a:lnTo>
                <a:lnTo>
                  <a:pt x="371" y="277"/>
                </a:lnTo>
                <a:moveTo>
                  <a:pt x="375" y="239"/>
                </a:moveTo>
                <a:lnTo>
                  <a:pt x="356" y="247"/>
                </a:lnTo>
                <a:moveTo>
                  <a:pt x="352" y="257"/>
                </a:moveTo>
                <a:lnTo>
                  <a:pt x="364" y="274"/>
                </a:lnTo>
                <a:moveTo>
                  <a:pt x="366" y="238"/>
                </a:moveTo>
                <a:lnTo>
                  <a:pt x="358" y="241"/>
                </a:lnTo>
                <a:moveTo>
                  <a:pt x="350" y="263"/>
                </a:moveTo>
                <a:lnTo>
                  <a:pt x="355" y="271"/>
                </a:lnTo>
                <a:moveTo>
                  <a:pt x="365" y="288"/>
                </a:moveTo>
                <a:lnTo>
                  <a:pt x="355" y="290"/>
                </a:lnTo>
                <a:lnTo>
                  <a:pt x="358" y="300"/>
                </a:lnTo>
                <a:moveTo>
                  <a:pt x="368" y="284"/>
                </a:moveTo>
                <a:lnTo>
                  <a:pt x="350" y="288"/>
                </a:lnTo>
                <a:lnTo>
                  <a:pt x="355" y="305"/>
                </a:lnTo>
                <a:moveTo>
                  <a:pt x="369" y="280"/>
                </a:moveTo>
                <a:lnTo>
                  <a:pt x="345" y="285"/>
                </a:lnTo>
                <a:lnTo>
                  <a:pt x="353" y="307"/>
                </a:lnTo>
                <a:moveTo>
                  <a:pt x="371" y="277"/>
                </a:moveTo>
                <a:lnTo>
                  <a:pt x="341" y="283"/>
                </a:lnTo>
                <a:lnTo>
                  <a:pt x="351" y="311"/>
                </a:lnTo>
                <a:moveTo>
                  <a:pt x="363" y="274"/>
                </a:moveTo>
                <a:lnTo>
                  <a:pt x="343" y="278"/>
                </a:lnTo>
                <a:moveTo>
                  <a:pt x="338" y="287"/>
                </a:moveTo>
                <a:lnTo>
                  <a:pt x="345" y="306"/>
                </a:lnTo>
                <a:moveTo>
                  <a:pt x="355" y="271"/>
                </a:moveTo>
                <a:lnTo>
                  <a:pt x="346" y="273"/>
                </a:lnTo>
                <a:moveTo>
                  <a:pt x="335" y="292"/>
                </a:moveTo>
                <a:lnTo>
                  <a:pt x="338" y="301"/>
                </a:lnTo>
                <a:moveTo>
                  <a:pt x="343" y="320"/>
                </a:moveTo>
                <a:lnTo>
                  <a:pt x="333" y="320"/>
                </a:lnTo>
                <a:lnTo>
                  <a:pt x="334" y="330"/>
                </a:lnTo>
                <a:moveTo>
                  <a:pt x="348" y="317"/>
                </a:moveTo>
                <a:lnTo>
                  <a:pt x="329" y="317"/>
                </a:lnTo>
                <a:lnTo>
                  <a:pt x="330" y="335"/>
                </a:lnTo>
                <a:moveTo>
                  <a:pt x="349" y="313"/>
                </a:moveTo>
                <a:lnTo>
                  <a:pt x="325" y="313"/>
                </a:lnTo>
                <a:lnTo>
                  <a:pt x="328" y="336"/>
                </a:lnTo>
                <a:moveTo>
                  <a:pt x="352" y="311"/>
                </a:moveTo>
                <a:lnTo>
                  <a:pt x="321" y="310"/>
                </a:lnTo>
                <a:lnTo>
                  <a:pt x="325" y="339"/>
                </a:lnTo>
                <a:moveTo>
                  <a:pt x="345" y="306"/>
                </a:moveTo>
                <a:lnTo>
                  <a:pt x="325" y="306"/>
                </a:lnTo>
                <a:moveTo>
                  <a:pt x="317" y="313"/>
                </a:moveTo>
                <a:lnTo>
                  <a:pt x="320" y="334"/>
                </a:lnTo>
                <a:moveTo>
                  <a:pt x="337" y="301"/>
                </a:moveTo>
                <a:lnTo>
                  <a:pt x="328" y="301"/>
                </a:lnTo>
                <a:moveTo>
                  <a:pt x="313" y="318"/>
                </a:moveTo>
                <a:lnTo>
                  <a:pt x="314" y="327"/>
                </a:lnTo>
                <a:moveTo>
                  <a:pt x="315" y="347"/>
                </a:moveTo>
                <a:lnTo>
                  <a:pt x="305" y="345"/>
                </a:lnTo>
                <a:lnTo>
                  <a:pt x="304" y="355"/>
                </a:lnTo>
                <a:moveTo>
                  <a:pt x="320" y="344"/>
                </a:moveTo>
                <a:lnTo>
                  <a:pt x="302" y="340"/>
                </a:lnTo>
                <a:lnTo>
                  <a:pt x="300" y="359"/>
                </a:lnTo>
                <a:moveTo>
                  <a:pt x="323" y="341"/>
                </a:moveTo>
                <a:lnTo>
                  <a:pt x="299" y="336"/>
                </a:lnTo>
                <a:lnTo>
                  <a:pt x="297" y="359"/>
                </a:lnTo>
                <a:moveTo>
                  <a:pt x="326" y="339"/>
                </a:moveTo>
                <a:lnTo>
                  <a:pt x="296" y="332"/>
                </a:lnTo>
                <a:lnTo>
                  <a:pt x="294" y="362"/>
                </a:lnTo>
                <a:moveTo>
                  <a:pt x="320" y="334"/>
                </a:moveTo>
                <a:lnTo>
                  <a:pt x="300" y="329"/>
                </a:lnTo>
                <a:moveTo>
                  <a:pt x="291" y="335"/>
                </a:moveTo>
                <a:lnTo>
                  <a:pt x="290" y="356"/>
                </a:lnTo>
                <a:moveTo>
                  <a:pt x="314" y="327"/>
                </a:moveTo>
                <a:lnTo>
                  <a:pt x="305" y="325"/>
                </a:lnTo>
                <a:moveTo>
                  <a:pt x="286" y="338"/>
                </a:moveTo>
                <a:lnTo>
                  <a:pt x="285" y="348"/>
                </a:lnTo>
                <a:moveTo>
                  <a:pt x="283" y="367"/>
                </a:moveTo>
                <a:lnTo>
                  <a:pt x="274" y="363"/>
                </a:lnTo>
                <a:lnTo>
                  <a:pt x="270" y="373"/>
                </a:lnTo>
                <a:moveTo>
                  <a:pt x="288" y="366"/>
                </a:moveTo>
                <a:lnTo>
                  <a:pt x="271" y="358"/>
                </a:lnTo>
                <a:lnTo>
                  <a:pt x="265" y="376"/>
                </a:lnTo>
                <a:moveTo>
                  <a:pt x="291" y="364"/>
                </a:moveTo>
                <a:lnTo>
                  <a:pt x="269" y="353"/>
                </a:lnTo>
                <a:lnTo>
                  <a:pt x="263" y="376"/>
                </a:lnTo>
                <a:moveTo>
                  <a:pt x="294" y="362"/>
                </a:moveTo>
                <a:lnTo>
                  <a:pt x="267" y="349"/>
                </a:lnTo>
                <a:lnTo>
                  <a:pt x="259" y="378"/>
                </a:lnTo>
                <a:moveTo>
                  <a:pt x="290" y="355"/>
                </a:moveTo>
                <a:lnTo>
                  <a:pt x="272" y="347"/>
                </a:lnTo>
                <a:moveTo>
                  <a:pt x="262" y="351"/>
                </a:moveTo>
                <a:lnTo>
                  <a:pt x="256" y="371"/>
                </a:lnTo>
                <a:moveTo>
                  <a:pt x="285" y="348"/>
                </a:moveTo>
                <a:lnTo>
                  <a:pt x="277" y="344"/>
                </a:lnTo>
                <a:moveTo>
                  <a:pt x="256" y="353"/>
                </a:moveTo>
                <a:lnTo>
                  <a:pt x="253" y="362"/>
                </a:lnTo>
                <a:moveTo>
                  <a:pt x="247" y="381"/>
                </a:moveTo>
                <a:lnTo>
                  <a:pt x="238" y="375"/>
                </a:lnTo>
                <a:lnTo>
                  <a:pt x="233" y="383"/>
                </a:lnTo>
                <a:moveTo>
                  <a:pt x="252" y="380"/>
                </a:moveTo>
                <a:lnTo>
                  <a:pt x="237" y="369"/>
                </a:lnTo>
                <a:lnTo>
                  <a:pt x="228" y="385"/>
                </a:lnTo>
                <a:moveTo>
                  <a:pt x="255" y="379"/>
                </a:moveTo>
                <a:lnTo>
                  <a:pt x="236" y="364"/>
                </a:lnTo>
                <a:lnTo>
                  <a:pt x="225" y="384"/>
                </a:lnTo>
                <a:moveTo>
                  <a:pt x="259" y="378"/>
                </a:moveTo>
                <a:lnTo>
                  <a:pt x="235" y="359"/>
                </a:lnTo>
                <a:lnTo>
                  <a:pt x="221" y="386"/>
                </a:lnTo>
                <a:moveTo>
                  <a:pt x="256" y="370"/>
                </a:moveTo>
                <a:lnTo>
                  <a:pt x="240" y="358"/>
                </a:lnTo>
                <a:moveTo>
                  <a:pt x="229" y="360"/>
                </a:moveTo>
                <a:lnTo>
                  <a:pt x="220" y="378"/>
                </a:lnTo>
                <a:moveTo>
                  <a:pt x="253" y="362"/>
                </a:moveTo>
                <a:lnTo>
                  <a:pt x="246" y="356"/>
                </a:lnTo>
                <a:moveTo>
                  <a:pt x="224" y="361"/>
                </a:moveTo>
                <a:lnTo>
                  <a:pt x="219" y="369"/>
                </a:lnTo>
                <a:moveTo>
                  <a:pt x="209" y="386"/>
                </a:moveTo>
                <a:lnTo>
                  <a:pt x="202" y="378"/>
                </a:lnTo>
                <a:lnTo>
                  <a:pt x="195" y="386"/>
                </a:lnTo>
                <a:moveTo>
                  <a:pt x="214" y="387"/>
                </a:moveTo>
                <a:lnTo>
                  <a:pt x="202" y="373"/>
                </a:lnTo>
                <a:lnTo>
                  <a:pt x="189" y="386"/>
                </a:lnTo>
                <a:moveTo>
                  <a:pt x="218" y="386"/>
                </a:moveTo>
                <a:lnTo>
                  <a:pt x="202" y="367"/>
                </a:lnTo>
                <a:lnTo>
                  <a:pt x="187" y="385"/>
                </a:lnTo>
                <a:moveTo>
                  <a:pt x="221" y="386"/>
                </a:moveTo>
                <a:lnTo>
                  <a:pt x="201" y="362"/>
                </a:lnTo>
                <a:lnTo>
                  <a:pt x="182" y="386"/>
                </a:lnTo>
                <a:moveTo>
                  <a:pt x="220" y="378"/>
                </a:moveTo>
                <a:lnTo>
                  <a:pt x="207" y="362"/>
                </a:lnTo>
                <a:moveTo>
                  <a:pt x="196" y="362"/>
                </a:moveTo>
                <a:lnTo>
                  <a:pt x="183" y="378"/>
                </a:lnTo>
                <a:moveTo>
                  <a:pt x="219" y="369"/>
                </a:moveTo>
                <a:lnTo>
                  <a:pt x="213" y="362"/>
                </a:lnTo>
                <a:moveTo>
                  <a:pt x="190" y="362"/>
                </a:moveTo>
                <a:lnTo>
                  <a:pt x="184" y="369"/>
                </a:lnTo>
                <a:moveTo>
                  <a:pt x="170" y="383"/>
                </a:moveTo>
                <a:lnTo>
                  <a:pt x="165" y="374"/>
                </a:lnTo>
                <a:lnTo>
                  <a:pt x="157" y="380"/>
                </a:lnTo>
                <a:moveTo>
                  <a:pt x="175" y="385"/>
                </a:moveTo>
                <a:lnTo>
                  <a:pt x="166" y="369"/>
                </a:lnTo>
                <a:lnTo>
                  <a:pt x="151" y="380"/>
                </a:lnTo>
                <a:moveTo>
                  <a:pt x="179" y="385"/>
                </a:moveTo>
                <a:lnTo>
                  <a:pt x="167" y="364"/>
                </a:lnTo>
                <a:lnTo>
                  <a:pt x="149" y="378"/>
                </a:lnTo>
                <a:moveTo>
                  <a:pt x="183" y="386"/>
                </a:moveTo>
                <a:lnTo>
                  <a:pt x="168" y="359"/>
                </a:lnTo>
                <a:lnTo>
                  <a:pt x="145" y="378"/>
                </a:lnTo>
                <a:moveTo>
                  <a:pt x="183" y="378"/>
                </a:moveTo>
                <a:lnTo>
                  <a:pt x="173" y="360"/>
                </a:lnTo>
                <a:moveTo>
                  <a:pt x="163" y="357"/>
                </a:moveTo>
                <a:lnTo>
                  <a:pt x="147" y="370"/>
                </a:lnTo>
                <a:moveTo>
                  <a:pt x="184" y="369"/>
                </a:moveTo>
                <a:lnTo>
                  <a:pt x="179" y="361"/>
                </a:lnTo>
                <a:moveTo>
                  <a:pt x="157" y="356"/>
                </a:moveTo>
                <a:lnTo>
                  <a:pt x="149" y="361"/>
                </a:lnTo>
                <a:moveTo>
                  <a:pt x="133" y="373"/>
                </a:moveTo>
                <a:lnTo>
                  <a:pt x="130" y="363"/>
                </a:lnTo>
                <a:lnTo>
                  <a:pt x="121" y="367"/>
                </a:lnTo>
                <a:moveTo>
                  <a:pt x="138" y="376"/>
                </a:moveTo>
                <a:lnTo>
                  <a:pt x="132" y="358"/>
                </a:lnTo>
                <a:lnTo>
                  <a:pt x="115" y="365"/>
                </a:lnTo>
                <a:moveTo>
                  <a:pt x="141" y="376"/>
                </a:moveTo>
                <a:lnTo>
                  <a:pt x="134" y="353"/>
                </a:lnTo>
                <a:lnTo>
                  <a:pt x="113" y="363"/>
                </a:lnTo>
                <a:moveTo>
                  <a:pt x="145" y="378"/>
                </a:moveTo>
                <a:lnTo>
                  <a:pt x="136" y="348"/>
                </a:lnTo>
                <a:lnTo>
                  <a:pt x="109" y="362"/>
                </a:lnTo>
                <a:moveTo>
                  <a:pt x="147" y="370"/>
                </a:moveTo>
                <a:lnTo>
                  <a:pt x="141" y="351"/>
                </a:lnTo>
                <a:moveTo>
                  <a:pt x="131" y="346"/>
                </a:moveTo>
                <a:lnTo>
                  <a:pt x="113" y="355"/>
                </a:lnTo>
                <a:moveTo>
                  <a:pt x="149" y="361"/>
                </a:moveTo>
                <a:lnTo>
                  <a:pt x="147" y="352"/>
                </a:lnTo>
                <a:moveTo>
                  <a:pt x="126" y="343"/>
                </a:moveTo>
                <a:lnTo>
                  <a:pt x="117" y="347"/>
                </a:lnTo>
                <a:moveTo>
                  <a:pt x="99" y="355"/>
                </a:moveTo>
                <a:lnTo>
                  <a:pt x="98" y="344"/>
                </a:lnTo>
                <a:lnTo>
                  <a:pt x="88" y="347"/>
                </a:lnTo>
                <a:moveTo>
                  <a:pt x="103" y="359"/>
                </a:moveTo>
                <a:lnTo>
                  <a:pt x="101" y="340"/>
                </a:lnTo>
                <a:lnTo>
                  <a:pt x="83" y="344"/>
                </a:lnTo>
                <a:moveTo>
                  <a:pt x="107" y="360"/>
                </a:moveTo>
                <a:lnTo>
                  <a:pt x="104" y="336"/>
                </a:lnTo>
                <a:lnTo>
                  <a:pt x="82" y="341"/>
                </a:lnTo>
                <a:moveTo>
                  <a:pt x="109" y="362"/>
                </a:moveTo>
                <a:lnTo>
                  <a:pt x="107" y="331"/>
                </a:lnTo>
                <a:lnTo>
                  <a:pt x="78" y="339"/>
                </a:lnTo>
                <a:moveTo>
                  <a:pt x="113" y="355"/>
                </a:moveTo>
                <a:lnTo>
                  <a:pt x="112" y="335"/>
                </a:lnTo>
                <a:moveTo>
                  <a:pt x="103" y="328"/>
                </a:moveTo>
                <a:lnTo>
                  <a:pt x="83" y="333"/>
                </a:lnTo>
                <a:moveTo>
                  <a:pt x="117" y="347"/>
                </a:moveTo>
                <a:lnTo>
                  <a:pt x="117" y="338"/>
                </a:lnTo>
                <a:moveTo>
                  <a:pt x="98" y="324"/>
                </a:moveTo>
                <a:lnTo>
                  <a:pt x="89" y="326"/>
                </a:lnTo>
                <a:moveTo>
                  <a:pt x="70" y="330"/>
                </a:moveTo>
                <a:lnTo>
                  <a:pt x="71" y="320"/>
                </a:lnTo>
                <a:lnTo>
                  <a:pt x="60" y="320"/>
                </a:lnTo>
                <a:moveTo>
                  <a:pt x="73" y="335"/>
                </a:moveTo>
                <a:lnTo>
                  <a:pt x="75" y="316"/>
                </a:lnTo>
                <a:lnTo>
                  <a:pt x="56" y="316"/>
                </a:lnTo>
                <a:moveTo>
                  <a:pt x="76" y="337"/>
                </a:moveTo>
                <a:lnTo>
                  <a:pt x="79" y="312"/>
                </a:lnTo>
                <a:lnTo>
                  <a:pt x="55" y="313"/>
                </a:lnTo>
                <a:moveTo>
                  <a:pt x="78" y="339"/>
                </a:moveTo>
                <a:lnTo>
                  <a:pt x="83" y="309"/>
                </a:lnTo>
                <a:lnTo>
                  <a:pt x="52" y="310"/>
                </a:lnTo>
                <a:moveTo>
                  <a:pt x="83" y="333"/>
                </a:moveTo>
                <a:lnTo>
                  <a:pt x="86" y="313"/>
                </a:lnTo>
                <a:moveTo>
                  <a:pt x="79" y="305"/>
                </a:moveTo>
                <a:lnTo>
                  <a:pt x="58" y="306"/>
                </a:lnTo>
                <a:moveTo>
                  <a:pt x="89" y="326"/>
                </a:moveTo>
                <a:lnTo>
                  <a:pt x="90" y="317"/>
                </a:lnTo>
                <a:moveTo>
                  <a:pt x="75" y="300"/>
                </a:moveTo>
                <a:lnTo>
                  <a:pt x="66" y="300"/>
                </a:lnTo>
                <a:moveTo>
                  <a:pt x="46" y="300"/>
                </a:moveTo>
                <a:lnTo>
                  <a:pt x="49" y="290"/>
                </a:lnTo>
                <a:lnTo>
                  <a:pt x="39" y="288"/>
                </a:lnTo>
                <a:moveTo>
                  <a:pt x="48" y="305"/>
                </a:moveTo>
                <a:lnTo>
                  <a:pt x="54" y="287"/>
                </a:lnTo>
                <a:lnTo>
                  <a:pt x="36" y="283"/>
                </a:lnTo>
                <a:moveTo>
                  <a:pt x="51" y="307"/>
                </a:moveTo>
                <a:lnTo>
                  <a:pt x="59" y="284"/>
                </a:lnTo>
                <a:lnTo>
                  <a:pt x="36" y="280"/>
                </a:lnTo>
                <a:moveTo>
                  <a:pt x="52" y="311"/>
                </a:moveTo>
                <a:lnTo>
                  <a:pt x="63" y="282"/>
                </a:lnTo>
                <a:lnTo>
                  <a:pt x="33" y="277"/>
                </a:lnTo>
                <a:moveTo>
                  <a:pt x="59" y="305"/>
                </a:moveTo>
                <a:lnTo>
                  <a:pt x="65" y="286"/>
                </a:lnTo>
                <a:moveTo>
                  <a:pt x="60" y="277"/>
                </a:moveTo>
                <a:lnTo>
                  <a:pt x="40" y="273"/>
                </a:lnTo>
                <a:moveTo>
                  <a:pt x="66" y="300"/>
                </a:moveTo>
                <a:lnTo>
                  <a:pt x="69" y="291"/>
                </a:lnTo>
                <a:moveTo>
                  <a:pt x="57" y="271"/>
                </a:moveTo>
                <a:lnTo>
                  <a:pt x="48" y="270"/>
                </a:lnTo>
                <a:moveTo>
                  <a:pt x="29" y="265"/>
                </a:moveTo>
                <a:lnTo>
                  <a:pt x="34" y="256"/>
                </a:lnTo>
                <a:lnTo>
                  <a:pt x="25" y="252"/>
                </a:lnTo>
                <a:moveTo>
                  <a:pt x="30" y="271"/>
                </a:moveTo>
                <a:lnTo>
                  <a:pt x="39" y="254"/>
                </a:lnTo>
                <a:lnTo>
                  <a:pt x="23" y="247"/>
                </a:lnTo>
                <a:moveTo>
                  <a:pt x="32" y="274"/>
                </a:moveTo>
                <a:lnTo>
                  <a:pt x="45" y="253"/>
                </a:lnTo>
                <a:lnTo>
                  <a:pt x="23" y="244"/>
                </a:lnTo>
                <a:moveTo>
                  <a:pt x="33" y="277"/>
                </a:moveTo>
                <a:lnTo>
                  <a:pt x="49" y="251"/>
                </a:lnTo>
                <a:lnTo>
                  <a:pt x="21" y="240"/>
                </a:lnTo>
                <a:moveTo>
                  <a:pt x="40" y="273"/>
                </a:moveTo>
                <a:lnTo>
                  <a:pt x="51" y="256"/>
                </a:lnTo>
                <a:moveTo>
                  <a:pt x="48" y="246"/>
                </a:moveTo>
                <a:lnTo>
                  <a:pt x="29" y="238"/>
                </a:lnTo>
                <a:moveTo>
                  <a:pt x="48" y="269"/>
                </a:moveTo>
                <a:lnTo>
                  <a:pt x="53" y="262"/>
                </a:lnTo>
                <a:moveTo>
                  <a:pt x="46" y="240"/>
                </a:moveTo>
                <a:lnTo>
                  <a:pt x="37" y="236"/>
                </a:lnTo>
                <a:moveTo>
                  <a:pt x="20" y="228"/>
                </a:moveTo>
                <a:lnTo>
                  <a:pt x="26" y="220"/>
                </a:lnTo>
                <a:lnTo>
                  <a:pt x="18" y="214"/>
                </a:lnTo>
                <a:moveTo>
                  <a:pt x="19" y="233"/>
                </a:moveTo>
                <a:lnTo>
                  <a:pt x="32" y="219"/>
                </a:lnTo>
                <a:lnTo>
                  <a:pt x="17" y="208"/>
                </a:lnTo>
                <a:moveTo>
                  <a:pt x="21" y="237"/>
                </a:moveTo>
                <a:lnTo>
                  <a:pt x="37" y="219"/>
                </a:lnTo>
                <a:lnTo>
                  <a:pt x="18" y="206"/>
                </a:lnTo>
                <a:moveTo>
                  <a:pt x="21" y="240"/>
                </a:moveTo>
                <a:lnTo>
                  <a:pt x="43" y="218"/>
                </a:lnTo>
                <a:lnTo>
                  <a:pt x="17" y="201"/>
                </a:lnTo>
                <a:moveTo>
                  <a:pt x="29" y="238"/>
                </a:moveTo>
                <a:lnTo>
                  <a:pt x="43" y="224"/>
                </a:lnTo>
                <a:moveTo>
                  <a:pt x="42" y="213"/>
                </a:moveTo>
                <a:lnTo>
                  <a:pt x="25" y="201"/>
                </a:lnTo>
                <a:moveTo>
                  <a:pt x="37" y="236"/>
                </a:moveTo>
                <a:lnTo>
                  <a:pt x="44" y="229"/>
                </a:lnTo>
                <a:moveTo>
                  <a:pt x="42" y="207"/>
                </a:moveTo>
                <a:lnTo>
                  <a:pt x="34" y="201"/>
                </a:lnTo>
                <a:moveTo>
                  <a:pt x="18" y="189"/>
                </a:moveTo>
                <a:lnTo>
                  <a:pt x="26" y="183"/>
                </a:lnTo>
                <a:lnTo>
                  <a:pt x="20" y="176"/>
                </a:lnTo>
                <a:moveTo>
                  <a:pt x="17" y="195"/>
                </a:moveTo>
                <a:lnTo>
                  <a:pt x="32" y="184"/>
                </a:lnTo>
                <a:lnTo>
                  <a:pt x="20" y="170"/>
                </a:lnTo>
                <a:moveTo>
                  <a:pt x="17" y="198"/>
                </a:moveTo>
                <a:lnTo>
                  <a:pt x="37" y="184"/>
                </a:lnTo>
                <a:lnTo>
                  <a:pt x="21" y="167"/>
                </a:lnTo>
                <a:moveTo>
                  <a:pt x="17" y="202"/>
                </a:moveTo>
                <a:lnTo>
                  <a:pt x="43" y="185"/>
                </a:lnTo>
                <a:lnTo>
                  <a:pt x="21" y="163"/>
                </a:lnTo>
                <a:moveTo>
                  <a:pt x="25" y="201"/>
                </a:moveTo>
                <a:lnTo>
                  <a:pt x="42" y="190"/>
                </a:lnTo>
                <a:moveTo>
                  <a:pt x="43" y="179"/>
                </a:moveTo>
                <a:lnTo>
                  <a:pt x="29" y="165"/>
                </a:lnTo>
                <a:moveTo>
                  <a:pt x="34" y="201"/>
                </a:moveTo>
                <a:lnTo>
                  <a:pt x="42" y="196"/>
                </a:lnTo>
                <a:moveTo>
                  <a:pt x="44" y="173"/>
                </a:moveTo>
                <a:lnTo>
                  <a:pt x="38" y="166"/>
                </a:lnTo>
                <a:moveTo>
                  <a:pt x="25" y="151"/>
                </a:moveTo>
                <a:lnTo>
                  <a:pt x="34" y="147"/>
                </a:lnTo>
                <a:lnTo>
                  <a:pt x="29" y="138"/>
                </a:lnTo>
                <a:moveTo>
                  <a:pt x="22" y="156"/>
                </a:moveTo>
                <a:lnTo>
                  <a:pt x="39" y="149"/>
                </a:lnTo>
                <a:lnTo>
                  <a:pt x="31" y="133"/>
                </a:lnTo>
                <a:moveTo>
                  <a:pt x="22" y="160"/>
                </a:moveTo>
                <a:lnTo>
                  <a:pt x="45" y="151"/>
                </a:lnTo>
                <a:lnTo>
                  <a:pt x="32" y="131"/>
                </a:lnTo>
                <a:moveTo>
                  <a:pt x="21" y="163"/>
                </a:moveTo>
                <a:lnTo>
                  <a:pt x="50" y="152"/>
                </a:lnTo>
                <a:lnTo>
                  <a:pt x="33" y="126"/>
                </a:lnTo>
                <a:moveTo>
                  <a:pt x="29" y="165"/>
                </a:moveTo>
                <a:lnTo>
                  <a:pt x="48" y="157"/>
                </a:lnTo>
                <a:moveTo>
                  <a:pt x="52" y="147"/>
                </a:moveTo>
                <a:lnTo>
                  <a:pt x="40" y="129"/>
                </a:lnTo>
                <a:moveTo>
                  <a:pt x="38" y="166"/>
                </a:moveTo>
                <a:lnTo>
                  <a:pt x="46" y="163"/>
                </a:lnTo>
                <a:moveTo>
                  <a:pt x="54" y="141"/>
                </a:moveTo>
                <a:lnTo>
                  <a:pt x="49" y="133"/>
                </a:lnTo>
                <a:moveTo>
                  <a:pt x="39" y="116"/>
                </a:moveTo>
                <a:lnTo>
                  <a:pt x="49" y="113"/>
                </a:lnTo>
                <a:lnTo>
                  <a:pt x="46" y="104"/>
                </a:lnTo>
                <a:moveTo>
                  <a:pt x="36" y="120"/>
                </a:moveTo>
                <a:lnTo>
                  <a:pt x="54" y="116"/>
                </a:lnTo>
                <a:lnTo>
                  <a:pt x="49" y="99"/>
                </a:lnTo>
                <a:moveTo>
                  <a:pt x="35" y="124"/>
                </a:moveTo>
                <a:lnTo>
                  <a:pt x="59" y="119"/>
                </a:lnTo>
                <a:lnTo>
                  <a:pt x="51" y="97"/>
                </a:lnTo>
                <a:moveTo>
                  <a:pt x="33" y="127"/>
                </a:moveTo>
                <a:lnTo>
                  <a:pt x="63" y="121"/>
                </a:lnTo>
                <a:lnTo>
                  <a:pt x="53" y="93"/>
                </a:lnTo>
                <a:moveTo>
                  <a:pt x="41" y="129"/>
                </a:moveTo>
                <a:lnTo>
                  <a:pt x="61" y="126"/>
                </a:lnTo>
                <a:moveTo>
                  <a:pt x="66" y="117"/>
                </a:moveTo>
                <a:lnTo>
                  <a:pt x="59" y="97"/>
                </a:lnTo>
                <a:moveTo>
                  <a:pt x="49" y="133"/>
                </a:moveTo>
                <a:lnTo>
                  <a:pt x="58" y="131"/>
                </a:lnTo>
                <a:moveTo>
                  <a:pt x="69" y="112"/>
                </a:moveTo>
                <a:lnTo>
                  <a:pt x="66" y="103"/>
                </a:lnTo>
                <a:moveTo>
                  <a:pt x="61" y="84"/>
                </a:moveTo>
                <a:lnTo>
                  <a:pt x="71" y="84"/>
                </a:lnTo>
                <a:lnTo>
                  <a:pt x="70" y="73"/>
                </a:lnTo>
                <a:moveTo>
                  <a:pt x="57" y="87"/>
                </a:moveTo>
                <a:lnTo>
                  <a:pt x="75" y="87"/>
                </a:lnTo>
                <a:lnTo>
                  <a:pt x="74" y="69"/>
                </a:lnTo>
                <a:moveTo>
                  <a:pt x="55" y="91"/>
                </a:moveTo>
                <a:lnTo>
                  <a:pt x="79" y="91"/>
                </a:lnTo>
                <a:lnTo>
                  <a:pt x="76" y="68"/>
                </a:lnTo>
                <a:moveTo>
                  <a:pt x="52" y="93"/>
                </a:moveTo>
                <a:lnTo>
                  <a:pt x="83" y="94"/>
                </a:lnTo>
                <a:lnTo>
                  <a:pt x="79" y="64"/>
                </a:lnTo>
                <a:moveTo>
                  <a:pt x="59" y="98"/>
                </a:moveTo>
                <a:lnTo>
                  <a:pt x="79" y="98"/>
                </a:lnTo>
                <a:moveTo>
                  <a:pt x="87" y="90"/>
                </a:moveTo>
                <a:lnTo>
                  <a:pt x="84" y="70"/>
                </a:lnTo>
                <a:moveTo>
                  <a:pt x="67" y="102"/>
                </a:moveTo>
                <a:lnTo>
                  <a:pt x="76" y="103"/>
                </a:lnTo>
                <a:moveTo>
                  <a:pt x="91" y="86"/>
                </a:moveTo>
                <a:lnTo>
                  <a:pt x="90" y="77"/>
                </a:lnTo>
                <a:moveTo>
                  <a:pt x="89" y="57"/>
                </a:moveTo>
                <a:lnTo>
                  <a:pt x="99" y="59"/>
                </a:lnTo>
                <a:lnTo>
                  <a:pt x="100" y="49"/>
                </a:lnTo>
                <a:moveTo>
                  <a:pt x="84" y="60"/>
                </a:moveTo>
                <a:lnTo>
                  <a:pt x="102" y="63"/>
                </a:lnTo>
                <a:lnTo>
                  <a:pt x="104" y="45"/>
                </a:lnTo>
                <a:moveTo>
                  <a:pt x="81" y="62"/>
                </a:moveTo>
                <a:lnTo>
                  <a:pt x="105" y="68"/>
                </a:lnTo>
                <a:lnTo>
                  <a:pt x="107" y="45"/>
                </a:lnTo>
                <a:moveTo>
                  <a:pt x="78" y="64"/>
                </a:moveTo>
                <a:lnTo>
                  <a:pt x="108" y="72"/>
                </a:lnTo>
                <a:lnTo>
                  <a:pt x="110" y="42"/>
                </a:lnTo>
                <a:moveTo>
                  <a:pt x="84" y="70"/>
                </a:moveTo>
                <a:lnTo>
                  <a:pt x="104" y="75"/>
                </a:lnTo>
                <a:moveTo>
                  <a:pt x="113" y="69"/>
                </a:moveTo>
                <a:lnTo>
                  <a:pt x="114" y="48"/>
                </a:lnTo>
                <a:moveTo>
                  <a:pt x="90" y="77"/>
                </a:moveTo>
                <a:lnTo>
                  <a:pt x="99" y="79"/>
                </a:lnTo>
                <a:moveTo>
                  <a:pt x="118" y="66"/>
                </a:moveTo>
                <a:lnTo>
                  <a:pt x="119" y="56"/>
                </a:lnTo>
                <a:moveTo>
                  <a:pt x="121" y="37"/>
                </a:moveTo>
                <a:lnTo>
                  <a:pt x="131" y="41"/>
                </a:lnTo>
                <a:lnTo>
                  <a:pt x="134" y="31"/>
                </a:lnTo>
                <a:moveTo>
                  <a:pt x="116" y="38"/>
                </a:moveTo>
                <a:lnTo>
                  <a:pt x="133" y="46"/>
                </a:lnTo>
                <a:lnTo>
                  <a:pt x="139" y="28"/>
                </a:lnTo>
                <a:moveTo>
                  <a:pt x="113" y="40"/>
                </a:moveTo>
                <a:lnTo>
                  <a:pt x="135" y="51"/>
                </a:lnTo>
                <a:lnTo>
                  <a:pt x="141" y="28"/>
                </a:lnTo>
                <a:moveTo>
                  <a:pt x="110" y="42"/>
                </a:moveTo>
                <a:lnTo>
                  <a:pt x="137" y="55"/>
                </a:lnTo>
                <a:lnTo>
                  <a:pt x="145" y="26"/>
                </a:lnTo>
                <a:moveTo>
                  <a:pt x="114" y="49"/>
                </a:moveTo>
                <a:lnTo>
                  <a:pt x="132" y="57"/>
                </a:lnTo>
                <a:moveTo>
                  <a:pt x="142" y="53"/>
                </a:moveTo>
                <a:lnTo>
                  <a:pt x="148" y="33"/>
                </a:lnTo>
                <a:moveTo>
                  <a:pt x="119" y="56"/>
                </a:moveTo>
                <a:lnTo>
                  <a:pt x="127" y="60"/>
                </a:lnTo>
                <a:moveTo>
                  <a:pt x="148" y="51"/>
                </a:moveTo>
                <a:lnTo>
                  <a:pt x="151" y="42"/>
                </a:lnTo>
                <a:moveTo>
                  <a:pt x="157" y="23"/>
                </a:moveTo>
                <a:lnTo>
                  <a:pt x="166" y="29"/>
                </a:lnTo>
                <a:lnTo>
                  <a:pt x="171" y="20"/>
                </a:lnTo>
                <a:moveTo>
                  <a:pt x="152" y="24"/>
                </a:moveTo>
                <a:lnTo>
                  <a:pt x="167" y="35"/>
                </a:lnTo>
                <a:lnTo>
                  <a:pt x="176" y="19"/>
                </a:lnTo>
                <a:moveTo>
                  <a:pt x="149" y="25"/>
                </a:moveTo>
                <a:lnTo>
                  <a:pt x="168" y="40"/>
                </a:lnTo>
                <a:lnTo>
                  <a:pt x="179" y="19"/>
                </a:lnTo>
                <a:moveTo>
                  <a:pt x="145" y="26"/>
                </a:moveTo>
                <a:lnTo>
                  <a:pt x="169" y="45"/>
                </a:lnTo>
                <a:lnTo>
                  <a:pt x="183" y="18"/>
                </a:lnTo>
                <a:moveTo>
                  <a:pt x="148" y="34"/>
                </a:moveTo>
                <a:lnTo>
                  <a:pt x="164" y="46"/>
                </a:lnTo>
                <a:moveTo>
                  <a:pt x="175" y="44"/>
                </a:moveTo>
                <a:lnTo>
                  <a:pt x="184" y="26"/>
                </a:lnTo>
                <a:moveTo>
                  <a:pt x="151" y="42"/>
                </a:moveTo>
                <a:lnTo>
                  <a:pt x="158" y="48"/>
                </a:lnTo>
                <a:moveTo>
                  <a:pt x="180" y="43"/>
                </a:moveTo>
                <a:lnTo>
                  <a:pt x="185" y="35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9" name="Oval 53"/>
          <p:cNvSpPr>
            <a:spLocks noChangeArrowheads="1"/>
          </p:cNvSpPr>
          <p:nvPr/>
        </p:nvSpPr>
        <p:spPr bwMode="auto">
          <a:xfrm>
            <a:off x="3571876" y="1966913"/>
            <a:ext cx="1692275" cy="1213247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026" name="Object 54"/>
          <p:cNvGraphicFramePr>
            <a:graphicFrameLocks noChangeAspect="1"/>
          </p:cNvGraphicFramePr>
          <p:nvPr/>
        </p:nvGraphicFramePr>
        <p:xfrm>
          <a:off x="3429000" y="1085850"/>
          <a:ext cx="2332038" cy="3163491"/>
        </p:xfrm>
        <a:graphic>
          <a:graphicData uri="http://schemas.openxmlformats.org/presentationml/2006/ole">
            <p:oleObj spid="_x0000_s1026" name="CorelDRAW" r:id="rId4" imgW="3438617" imgH="6277035" progId="CorelDRAW.Graphic.11">
              <p:embed/>
            </p:oleObj>
          </a:graphicData>
        </a:graphic>
      </p:graphicFrame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1066800" y="382191"/>
            <a:ext cx="6643688" cy="4761309"/>
            <a:chOff x="644" y="161"/>
            <a:chExt cx="4185" cy="3999"/>
          </a:xfrm>
        </p:grpSpPr>
        <p:sp>
          <p:nvSpPr>
            <p:cNvPr id="1087" name="Freeform 56"/>
            <p:cNvSpPr>
              <a:spLocks noEditPoints="1"/>
            </p:cNvSpPr>
            <p:nvPr/>
          </p:nvSpPr>
          <p:spPr bwMode="auto">
            <a:xfrm>
              <a:off x="644" y="161"/>
              <a:ext cx="4185" cy="3999"/>
            </a:xfrm>
            <a:custGeom>
              <a:avLst/>
              <a:gdLst>
                <a:gd name="T0" fmla="*/ 2147483647 w 688"/>
                <a:gd name="T1" fmla="*/ 2147483647 h 688"/>
                <a:gd name="T2" fmla="*/ 2147483647 w 688"/>
                <a:gd name="T3" fmla="*/ 2147483647 h 688"/>
                <a:gd name="T4" fmla="*/ 2147483647 w 688"/>
                <a:gd name="T5" fmla="*/ 2147483647 h 688"/>
                <a:gd name="T6" fmla="*/ 2147483647 w 688"/>
                <a:gd name="T7" fmla="*/ 2147483647 h 688"/>
                <a:gd name="T8" fmla="*/ 2147483647 w 688"/>
                <a:gd name="T9" fmla="*/ 2147483647 h 688"/>
                <a:gd name="T10" fmla="*/ 2147483647 w 688"/>
                <a:gd name="T11" fmla="*/ 2147483647 h 688"/>
                <a:gd name="T12" fmla="*/ 2147483647 w 688"/>
                <a:gd name="T13" fmla="*/ 2147483647 h 688"/>
                <a:gd name="T14" fmla="*/ 2147483647 w 688"/>
                <a:gd name="T15" fmla="*/ 2147483647 h 688"/>
                <a:gd name="T16" fmla="*/ 2147483647 w 688"/>
                <a:gd name="T17" fmla="*/ 2147483647 h 688"/>
                <a:gd name="T18" fmla="*/ 2147483647 w 688"/>
                <a:gd name="T19" fmla="*/ 2147483647 h 688"/>
                <a:gd name="T20" fmla="*/ 2147483647 w 688"/>
                <a:gd name="T21" fmla="*/ 2147483647 h 688"/>
                <a:gd name="T22" fmla="*/ 2147483647 w 688"/>
                <a:gd name="T23" fmla="*/ 2147483647 h 688"/>
                <a:gd name="T24" fmla="*/ 2147483647 w 688"/>
                <a:gd name="T25" fmla="*/ 2147483647 h 688"/>
                <a:gd name="T26" fmla="*/ 2147483647 w 688"/>
                <a:gd name="T27" fmla="*/ 2147483647 h 688"/>
                <a:gd name="T28" fmla="*/ 2147483647 w 688"/>
                <a:gd name="T29" fmla="*/ 2147483647 h 688"/>
                <a:gd name="T30" fmla="*/ 2147483647 w 688"/>
                <a:gd name="T31" fmla="*/ 2147483647 h 688"/>
                <a:gd name="T32" fmla="*/ 2147483647 w 688"/>
                <a:gd name="T33" fmla="*/ 2147483647 h 688"/>
                <a:gd name="T34" fmla="*/ 2147483647 w 688"/>
                <a:gd name="T35" fmla="*/ 2147483647 h 688"/>
                <a:gd name="T36" fmla="*/ 2147483647 w 688"/>
                <a:gd name="T37" fmla="*/ 2147483647 h 688"/>
                <a:gd name="T38" fmla="*/ 2147483647 w 688"/>
                <a:gd name="T39" fmla="*/ 2147483647 h 688"/>
                <a:gd name="T40" fmla="*/ 2147483647 w 688"/>
                <a:gd name="T41" fmla="*/ 2147483647 h 688"/>
                <a:gd name="T42" fmla="*/ 2147483647 w 688"/>
                <a:gd name="T43" fmla="*/ 2147483647 h 688"/>
                <a:gd name="T44" fmla="*/ 2147483647 w 688"/>
                <a:gd name="T45" fmla="*/ 2147483647 h 688"/>
                <a:gd name="T46" fmla="*/ 2147483647 w 688"/>
                <a:gd name="T47" fmla="*/ 2147483647 h 688"/>
                <a:gd name="T48" fmla="*/ 2147483647 w 688"/>
                <a:gd name="T49" fmla="*/ 2147483647 h 688"/>
                <a:gd name="T50" fmla="*/ 2147483647 w 688"/>
                <a:gd name="T51" fmla="*/ 2147483647 h 688"/>
                <a:gd name="T52" fmla="*/ 2147483647 w 688"/>
                <a:gd name="T53" fmla="*/ 2147483647 h 688"/>
                <a:gd name="T54" fmla="*/ 2147483647 w 688"/>
                <a:gd name="T55" fmla="*/ 2147483647 h 688"/>
                <a:gd name="T56" fmla="*/ 2147483647 w 688"/>
                <a:gd name="T57" fmla="*/ 2147483647 h 688"/>
                <a:gd name="T58" fmla="*/ 2147483647 w 688"/>
                <a:gd name="T59" fmla="*/ 264508367 h 688"/>
                <a:gd name="T60" fmla="*/ 2147483647 w 688"/>
                <a:gd name="T61" fmla="*/ 530329522 h 688"/>
                <a:gd name="T62" fmla="*/ 2147483647 w 688"/>
                <a:gd name="T63" fmla="*/ 2147483647 h 688"/>
                <a:gd name="T64" fmla="*/ 2147483647 w 688"/>
                <a:gd name="T65" fmla="*/ 2147483647 h 688"/>
                <a:gd name="T66" fmla="*/ 2147483647 w 688"/>
                <a:gd name="T67" fmla="*/ 2147483647 h 688"/>
                <a:gd name="T68" fmla="*/ 2147483647 w 688"/>
                <a:gd name="T69" fmla="*/ 2147483647 h 688"/>
                <a:gd name="T70" fmla="*/ 2147483647 w 688"/>
                <a:gd name="T71" fmla="*/ 2147483647 h 688"/>
                <a:gd name="T72" fmla="*/ 2147483647 w 688"/>
                <a:gd name="T73" fmla="*/ 2147483647 h 688"/>
                <a:gd name="T74" fmla="*/ 2147483647 w 688"/>
                <a:gd name="T75" fmla="*/ 2147483647 h 688"/>
                <a:gd name="T76" fmla="*/ 2147483647 w 688"/>
                <a:gd name="T77" fmla="*/ 2147483647 h 688"/>
                <a:gd name="T78" fmla="*/ 2147483647 w 688"/>
                <a:gd name="T79" fmla="*/ 2147483647 h 688"/>
                <a:gd name="T80" fmla="*/ 2147483647 w 688"/>
                <a:gd name="T81" fmla="*/ 2147483647 h 688"/>
                <a:gd name="T82" fmla="*/ 2147483647 w 688"/>
                <a:gd name="T83" fmla="*/ 2147483647 h 688"/>
                <a:gd name="T84" fmla="*/ 2147483647 w 688"/>
                <a:gd name="T85" fmla="*/ 2147483647 h 688"/>
                <a:gd name="T86" fmla="*/ 2075025039 w 688"/>
                <a:gd name="T87" fmla="*/ 2147483647 h 688"/>
                <a:gd name="T88" fmla="*/ 0 w 688"/>
                <a:gd name="T89" fmla="*/ 2147483647 h 688"/>
                <a:gd name="T90" fmla="*/ 2147483647 w 688"/>
                <a:gd name="T91" fmla="*/ 2147483647 h 688"/>
                <a:gd name="T92" fmla="*/ 2147483647 w 688"/>
                <a:gd name="T93" fmla="*/ 2147483647 h 688"/>
                <a:gd name="T94" fmla="*/ 2147483647 w 688"/>
                <a:gd name="T95" fmla="*/ 2147483647 h 688"/>
                <a:gd name="T96" fmla="*/ 2147483647 w 688"/>
                <a:gd name="T97" fmla="*/ 2147483647 h 688"/>
                <a:gd name="T98" fmla="*/ 2147483647 w 688"/>
                <a:gd name="T99" fmla="*/ 2147483647 h 688"/>
                <a:gd name="T100" fmla="*/ 2147483647 w 688"/>
                <a:gd name="T101" fmla="*/ 2147483647 h 688"/>
                <a:gd name="T102" fmla="*/ 2147483647 w 688"/>
                <a:gd name="T103" fmla="*/ 2147483647 h 688"/>
                <a:gd name="T104" fmla="*/ 2147483647 w 688"/>
                <a:gd name="T105" fmla="*/ 2147483647 h 688"/>
                <a:gd name="T106" fmla="*/ 2147483647 w 688"/>
                <a:gd name="T107" fmla="*/ 2147483647 h 688"/>
                <a:gd name="T108" fmla="*/ 2147483647 w 688"/>
                <a:gd name="T109" fmla="*/ 2147483647 h 688"/>
                <a:gd name="T110" fmla="*/ 2147483647 w 688"/>
                <a:gd name="T111" fmla="*/ 2147483647 h 688"/>
                <a:gd name="T112" fmla="*/ 2147483647 w 688"/>
                <a:gd name="T113" fmla="*/ 2147483647 h 688"/>
                <a:gd name="T114" fmla="*/ 2147483647 w 688"/>
                <a:gd name="T115" fmla="*/ 2147483647 h 688"/>
                <a:gd name="T116" fmla="*/ 2147483647 w 688"/>
                <a:gd name="T117" fmla="*/ 2147483647 h 688"/>
                <a:gd name="T118" fmla="*/ 2147483647 w 688"/>
                <a:gd name="T119" fmla="*/ 2147483647 h 6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88"/>
                <a:gd name="T181" fmla="*/ 0 h 688"/>
                <a:gd name="T182" fmla="*/ 688 w 688"/>
                <a:gd name="T183" fmla="*/ 688 h 6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88" h="688">
                  <a:moveTo>
                    <a:pt x="349" y="688"/>
                  </a:moveTo>
                  <a:cubicBezTo>
                    <a:pt x="351" y="682"/>
                    <a:pt x="354" y="679"/>
                    <a:pt x="358" y="679"/>
                  </a:cubicBezTo>
                  <a:cubicBezTo>
                    <a:pt x="361" y="679"/>
                    <a:pt x="365" y="682"/>
                    <a:pt x="367" y="687"/>
                  </a:cubicBezTo>
                  <a:moveTo>
                    <a:pt x="347" y="688"/>
                  </a:moveTo>
                  <a:cubicBezTo>
                    <a:pt x="349" y="678"/>
                    <a:pt x="353" y="672"/>
                    <a:pt x="358" y="672"/>
                  </a:cubicBezTo>
                  <a:cubicBezTo>
                    <a:pt x="362" y="672"/>
                    <a:pt x="366" y="678"/>
                    <a:pt x="369" y="687"/>
                  </a:cubicBezTo>
                  <a:moveTo>
                    <a:pt x="342" y="688"/>
                  </a:moveTo>
                  <a:cubicBezTo>
                    <a:pt x="345" y="673"/>
                    <a:pt x="351" y="663"/>
                    <a:pt x="358" y="663"/>
                  </a:cubicBezTo>
                  <a:cubicBezTo>
                    <a:pt x="365" y="663"/>
                    <a:pt x="371" y="673"/>
                    <a:pt x="373" y="687"/>
                  </a:cubicBezTo>
                  <a:moveTo>
                    <a:pt x="370" y="671"/>
                  </a:moveTo>
                  <a:cubicBezTo>
                    <a:pt x="370" y="670"/>
                    <a:pt x="371" y="669"/>
                    <a:pt x="372" y="669"/>
                  </a:cubicBezTo>
                  <a:cubicBezTo>
                    <a:pt x="373" y="669"/>
                    <a:pt x="374" y="670"/>
                    <a:pt x="374" y="671"/>
                  </a:cubicBezTo>
                  <a:cubicBezTo>
                    <a:pt x="374" y="672"/>
                    <a:pt x="373" y="673"/>
                    <a:pt x="372" y="673"/>
                  </a:cubicBezTo>
                  <a:cubicBezTo>
                    <a:pt x="371" y="673"/>
                    <a:pt x="370" y="672"/>
                    <a:pt x="370" y="671"/>
                  </a:cubicBezTo>
                  <a:close/>
                  <a:moveTo>
                    <a:pt x="380" y="686"/>
                  </a:moveTo>
                  <a:cubicBezTo>
                    <a:pt x="381" y="680"/>
                    <a:pt x="384" y="676"/>
                    <a:pt x="388" y="676"/>
                  </a:cubicBezTo>
                  <a:cubicBezTo>
                    <a:pt x="392" y="676"/>
                    <a:pt x="395" y="679"/>
                    <a:pt x="398" y="684"/>
                  </a:cubicBezTo>
                  <a:moveTo>
                    <a:pt x="378" y="686"/>
                  </a:moveTo>
                  <a:cubicBezTo>
                    <a:pt x="379" y="676"/>
                    <a:pt x="383" y="669"/>
                    <a:pt x="387" y="669"/>
                  </a:cubicBezTo>
                  <a:cubicBezTo>
                    <a:pt x="392" y="669"/>
                    <a:pt x="397" y="674"/>
                    <a:pt x="400" y="684"/>
                  </a:cubicBezTo>
                  <a:moveTo>
                    <a:pt x="373" y="687"/>
                  </a:moveTo>
                  <a:cubicBezTo>
                    <a:pt x="375" y="672"/>
                    <a:pt x="380" y="661"/>
                    <a:pt x="387" y="660"/>
                  </a:cubicBezTo>
                  <a:cubicBezTo>
                    <a:pt x="393" y="659"/>
                    <a:pt x="400" y="669"/>
                    <a:pt x="404" y="683"/>
                  </a:cubicBezTo>
                  <a:moveTo>
                    <a:pt x="400" y="667"/>
                  </a:moveTo>
                  <a:cubicBezTo>
                    <a:pt x="400" y="666"/>
                    <a:pt x="401" y="665"/>
                    <a:pt x="402" y="665"/>
                  </a:cubicBezTo>
                  <a:cubicBezTo>
                    <a:pt x="403" y="665"/>
                    <a:pt x="404" y="666"/>
                    <a:pt x="404" y="667"/>
                  </a:cubicBezTo>
                  <a:cubicBezTo>
                    <a:pt x="404" y="668"/>
                    <a:pt x="403" y="669"/>
                    <a:pt x="402" y="669"/>
                  </a:cubicBezTo>
                  <a:cubicBezTo>
                    <a:pt x="401" y="669"/>
                    <a:pt x="400" y="668"/>
                    <a:pt x="400" y="667"/>
                  </a:cubicBezTo>
                  <a:close/>
                  <a:moveTo>
                    <a:pt x="411" y="682"/>
                  </a:moveTo>
                  <a:cubicBezTo>
                    <a:pt x="412" y="676"/>
                    <a:pt x="414" y="671"/>
                    <a:pt x="418" y="671"/>
                  </a:cubicBezTo>
                  <a:cubicBezTo>
                    <a:pt x="422" y="670"/>
                    <a:pt x="425" y="673"/>
                    <a:pt x="428" y="677"/>
                  </a:cubicBezTo>
                  <a:moveTo>
                    <a:pt x="409" y="682"/>
                  </a:moveTo>
                  <a:cubicBezTo>
                    <a:pt x="409" y="672"/>
                    <a:pt x="412" y="665"/>
                    <a:pt x="417" y="664"/>
                  </a:cubicBezTo>
                  <a:cubicBezTo>
                    <a:pt x="421" y="663"/>
                    <a:pt x="426" y="668"/>
                    <a:pt x="430" y="677"/>
                  </a:cubicBezTo>
                  <a:moveTo>
                    <a:pt x="404" y="682"/>
                  </a:moveTo>
                  <a:cubicBezTo>
                    <a:pt x="404" y="667"/>
                    <a:pt x="408" y="656"/>
                    <a:pt x="415" y="655"/>
                  </a:cubicBezTo>
                  <a:cubicBezTo>
                    <a:pt x="422" y="654"/>
                    <a:pt x="429" y="662"/>
                    <a:pt x="435" y="676"/>
                  </a:cubicBezTo>
                  <a:moveTo>
                    <a:pt x="429" y="661"/>
                  </a:moveTo>
                  <a:cubicBezTo>
                    <a:pt x="429" y="660"/>
                    <a:pt x="429" y="659"/>
                    <a:pt x="430" y="658"/>
                  </a:cubicBezTo>
                  <a:cubicBezTo>
                    <a:pt x="432" y="658"/>
                    <a:pt x="433" y="659"/>
                    <a:pt x="433" y="660"/>
                  </a:cubicBezTo>
                  <a:cubicBezTo>
                    <a:pt x="433" y="661"/>
                    <a:pt x="432" y="662"/>
                    <a:pt x="431" y="662"/>
                  </a:cubicBezTo>
                  <a:cubicBezTo>
                    <a:pt x="430" y="662"/>
                    <a:pt x="429" y="662"/>
                    <a:pt x="429" y="661"/>
                  </a:cubicBezTo>
                  <a:close/>
                  <a:moveTo>
                    <a:pt x="441" y="674"/>
                  </a:moveTo>
                  <a:cubicBezTo>
                    <a:pt x="441" y="668"/>
                    <a:pt x="444" y="664"/>
                    <a:pt x="447" y="662"/>
                  </a:cubicBezTo>
                  <a:cubicBezTo>
                    <a:pt x="451" y="662"/>
                    <a:pt x="455" y="664"/>
                    <a:pt x="458" y="668"/>
                  </a:cubicBezTo>
                  <a:moveTo>
                    <a:pt x="439" y="674"/>
                  </a:moveTo>
                  <a:cubicBezTo>
                    <a:pt x="439" y="664"/>
                    <a:pt x="441" y="657"/>
                    <a:pt x="445" y="656"/>
                  </a:cubicBezTo>
                  <a:cubicBezTo>
                    <a:pt x="450" y="655"/>
                    <a:pt x="455" y="660"/>
                    <a:pt x="460" y="668"/>
                  </a:cubicBezTo>
                  <a:moveTo>
                    <a:pt x="435" y="676"/>
                  </a:moveTo>
                  <a:cubicBezTo>
                    <a:pt x="433" y="661"/>
                    <a:pt x="436" y="649"/>
                    <a:pt x="443" y="647"/>
                  </a:cubicBezTo>
                  <a:cubicBezTo>
                    <a:pt x="450" y="645"/>
                    <a:pt x="458" y="653"/>
                    <a:pt x="464" y="666"/>
                  </a:cubicBezTo>
                  <a:moveTo>
                    <a:pt x="457" y="652"/>
                  </a:moveTo>
                  <a:cubicBezTo>
                    <a:pt x="457" y="651"/>
                    <a:pt x="458" y="649"/>
                    <a:pt x="459" y="649"/>
                  </a:cubicBezTo>
                  <a:cubicBezTo>
                    <a:pt x="460" y="649"/>
                    <a:pt x="461" y="650"/>
                    <a:pt x="461" y="651"/>
                  </a:cubicBezTo>
                  <a:cubicBezTo>
                    <a:pt x="461" y="652"/>
                    <a:pt x="461" y="653"/>
                    <a:pt x="460" y="653"/>
                  </a:cubicBezTo>
                  <a:cubicBezTo>
                    <a:pt x="459" y="653"/>
                    <a:pt x="458" y="653"/>
                    <a:pt x="457" y="652"/>
                  </a:cubicBezTo>
                  <a:close/>
                  <a:moveTo>
                    <a:pt x="470" y="664"/>
                  </a:moveTo>
                  <a:cubicBezTo>
                    <a:pt x="470" y="658"/>
                    <a:pt x="472" y="653"/>
                    <a:pt x="476" y="652"/>
                  </a:cubicBezTo>
                  <a:cubicBezTo>
                    <a:pt x="479" y="651"/>
                    <a:pt x="483" y="653"/>
                    <a:pt x="487" y="657"/>
                  </a:cubicBezTo>
                  <a:moveTo>
                    <a:pt x="469" y="664"/>
                  </a:moveTo>
                  <a:cubicBezTo>
                    <a:pt x="467" y="655"/>
                    <a:pt x="469" y="647"/>
                    <a:pt x="473" y="645"/>
                  </a:cubicBezTo>
                  <a:cubicBezTo>
                    <a:pt x="478" y="644"/>
                    <a:pt x="483" y="648"/>
                    <a:pt x="489" y="656"/>
                  </a:cubicBezTo>
                  <a:moveTo>
                    <a:pt x="464" y="666"/>
                  </a:moveTo>
                  <a:cubicBezTo>
                    <a:pt x="462" y="651"/>
                    <a:pt x="464" y="639"/>
                    <a:pt x="470" y="637"/>
                  </a:cubicBezTo>
                  <a:cubicBezTo>
                    <a:pt x="476" y="634"/>
                    <a:pt x="485" y="642"/>
                    <a:pt x="493" y="654"/>
                  </a:cubicBezTo>
                  <a:moveTo>
                    <a:pt x="485" y="640"/>
                  </a:moveTo>
                  <a:cubicBezTo>
                    <a:pt x="484" y="639"/>
                    <a:pt x="485" y="638"/>
                    <a:pt x="486" y="638"/>
                  </a:cubicBezTo>
                  <a:cubicBezTo>
                    <a:pt x="487" y="637"/>
                    <a:pt x="488" y="638"/>
                    <a:pt x="488" y="639"/>
                  </a:cubicBezTo>
                  <a:cubicBezTo>
                    <a:pt x="489" y="640"/>
                    <a:pt x="488" y="641"/>
                    <a:pt x="487" y="641"/>
                  </a:cubicBezTo>
                  <a:cubicBezTo>
                    <a:pt x="486" y="641"/>
                    <a:pt x="485" y="641"/>
                    <a:pt x="485" y="640"/>
                  </a:cubicBezTo>
                  <a:close/>
                  <a:moveTo>
                    <a:pt x="499" y="651"/>
                  </a:moveTo>
                  <a:cubicBezTo>
                    <a:pt x="498" y="645"/>
                    <a:pt x="500" y="640"/>
                    <a:pt x="503" y="639"/>
                  </a:cubicBezTo>
                  <a:cubicBezTo>
                    <a:pt x="506" y="637"/>
                    <a:pt x="511" y="639"/>
                    <a:pt x="515" y="642"/>
                  </a:cubicBezTo>
                  <a:moveTo>
                    <a:pt x="497" y="652"/>
                  </a:moveTo>
                  <a:cubicBezTo>
                    <a:pt x="495" y="642"/>
                    <a:pt x="496" y="634"/>
                    <a:pt x="500" y="632"/>
                  </a:cubicBezTo>
                  <a:cubicBezTo>
                    <a:pt x="504" y="630"/>
                    <a:pt x="510" y="634"/>
                    <a:pt x="517" y="642"/>
                  </a:cubicBezTo>
                  <a:moveTo>
                    <a:pt x="493" y="654"/>
                  </a:moveTo>
                  <a:cubicBezTo>
                    <a:pt x="489" y="639"/>
                    <a:pt x="490" y="627"/>
                    <a:pt x="496" y="624"/>
                  </a:cubicBezTo>
                  <a:cubicBezTo>
                    <a:pt x="502" y="621"/>
                    <a:pt x="512" y="628"/>
                    <a:pt x="521" y="639"/>
                  </a:cubicBezTo>
                  <a:moveTo>
                    <a:pt x="511" y="626"/>
                  </a:moveTo>
                  <a:cubicBezTo>
                    <a:pt x="511" y="625"/>
                    <a:pt x="511" y="624"/>
                    <a:pt x="512" y="624"/>
                  </a:cubicBezTo>
                  <a:cubicBezTo>
                    <a:pt x="513" y="623"/>
                    <a:pt x="514" y="623"/>
                    <a:pt x="514" y="624"/>
                  </a:cubicBezTo>
                  <a:cubicBezTo>
                    <a:pt x="515" y="625"/>
                    <a:pt x="514" y="626"/>
                    <a:pt x="514" y="627"/>
                  </a:cubicBezTo>
                  <a:cubicBezTo>
                    <a:pt x="513" y="627"/>
                    <a:pt x="511" y="627"/>
                    <a:pt x="511" y="626"/>
                  </a:cubicBezTo>
                  <a:close/>
                  <a:moveTo>
                    <a:pt x="526" y="636"/>
                  </a:moveTo>
                  <a:cubicBezTo>
                    <a:pt x="525" y="630"/>
                    <a:pt x="526" y="625"/>
                    <a:pt x="529" y="623"/>
                  </a:cubicBezTo>
                  <a:cubicBezTo>
                    <a:pt x="532" y="621"/>
                    <a:pt x="537" y="622"/>
                    <a:pt x="541" y="626"/>
                  </a:cubicBezTo>
                  <a:moveTo>
                    <a:pt x="525" y="637"/>
                  </a:moveTo>
                  <a:cubicBezTo>
                    <a:pt x="521" y="627"/>
                    <a:pt x="522" y="619"/>
                    <a:pt x="526" y="617"/>
                  </a:cubicBezTo>
                  <a:cubicBezTo>
                    <a:pt x="529" y="615"/>
                    <a:pt x="536" y="618"/>
                    <a:pt x="543" y="625"/>
                  </a:cubicBezTo>
                  <a:moveTo>
                    <a:pt x="521" y="639"/>
                  </a:moveTo>
                  <a:cubicBezTo>
                    <a:pt x="515" y="625"/>
                    <a:pt x="515" y="613"/>
                    <a:pt x="521" y="609"/>
                  </a:cubicBezTo>
                  <a:cubicBezTo>
                    <a:pt x="527" y="606"/>
                    <a:pt x="537" y="611"/>
                    <a:pt x="547" y="622"/>
                  </a:cubicBezTo>
                  <a:moveTo>
                    <a:pt x="536" y="610"/>
                  </a:moveTo>
                  <a:cubicBezTo>
                    <a:pt x="535" y="609"/>
                    <a:pt x="536" y="608"/>
                    <a:pt x="536" y="607"/>
                  </a:cubicBezTo>
                  <a:cubicBezTo>
                    <a:pt x="537" y="607"/>
                    <a:pt x="539" y="607"/>
                    <a:pt x="539" y="608"/>
                  </a:cubicBezTo>
                  <a:cubicBezTo>
                    <a:pt x="540" y="609"/>
                    <a:pt x="539" y="610"/>
                    <a:pt x="538" y="610"/>
                  </a:cubicBezTo>
                  <a:cubicBezTo>
                    <a:pt x="538" y="611"/>
                    <a:pt x="536" y="611"/>
                    <a:pt x="536" y="610"/>
                  </a:cubicBezTo>
                  <a:close/>
                  <a:moveTo>
                    <a:pt x="552" y="618"/>
                  </a:moveTo>
                  <a:cubicBezTo>
                    <a:pt x="550" y="612"/>
                    <a:pt x="551" y="607"/>
                    <a:pt x="554" y="605"/>
                  </a:cubicBezTo>
                  <a:cubicBezTo>
                    <a:pt x="557" y="603"/>
                    <a:pt x="561" y="604"/>
                    <a:pt x="566" y="607"/>
                  </a:cubicBezTo>
                  <a:moveTo>
                    <a:pt x="550" y="619"/>
                  </a:moveTo>
                  <a:cubicBezTo>
                    <a:pt x="546" y="610"/>
                    <a:pt x="546" y="602"/>
                    <a:pt x="550" y="600"/>
                  </a:cubicBezTo>
                  <a:cubicBezTo>
                    <a:pt x="553" y="597"/>
                    <a:pt x="560" y="599"/>
                    <a:pt x="567" y="606"/>
                  </a:cubicBezTo>
                  <a:moveTo>
                    <a:pt x="547" y="622"/>
                  </a:moveTo>
                  <a:cubicBezTo>
                    <a:pt x="540" y="608"/>
                    <a:pt x="539" y="596"/>
                    <a:pt x="544" y="592"/>
                  </a:cubicBezTo>
                  <a:cubicBezTo>
                    <a:pt x="550" y="588"/>
                    <a:pt x="560" y="593"/>
                    <a:pt x="571" y="603"/>
                  </a:cubicBezTo>
                  <a:moveTo>
                    <a:pt x="559" y="591"/>
                  </a:moveTo>
                  <a:cubicBezTo>
                    <a:pt x="559" y="590"/>
                    <a:pt x="559" y="589"/>
                    <a:pt x="560" y="589"/>
                  </a:cubicBezTo>
                  <a:cubicBezTo>
                    <a:pt x="560" y="588"/>
                    <a:pt x="562" y="588"/>
                    <a:pt x="562" y="589"/>
                  </a:cubicBezTo>
                  <a:cubicBezTo>
                    <a:pt x="563" y="590"/>
                    <a:pt x="563" y="591"/>
                    <a:pt x="562" y="592"/>
                  </a:cubicBezTo>
                  <a:cubicBezTo>
                    <a:pt x="561" y="592"/>
                    <a:pt x="560" y="592"/>
                    <a:pt x="559" y="591"/>
                  </a:cubicBezTo>
                  <a:close/>
                  <a:moveTo>
                    <a:pt x="576" y="598"/>
                  </a:moveTo>
                  <a:cubicBezTo>
                    <a:pt x="574" y="593"/>
                    <a:pt x="574" y="588"/>
                    <a:pt x="576" y="585"/>
                  </a:cubicBezTo>
                  <a:cubicBezTo>
                    <a:pt x="579" y="583"/>
                    <a:pt x="584" y="583"/>
                    <a:pt x="589" y="586"/>
                  </a:cubicBezTo>
                  <a:moveTo>
                    <a:pt x="574" y="599"/>
                  </a:moveTo>
                  <a:cubicBezTo>
                    <a:pt x="570" y="591"/>
                    <a:pt x="568" y="583"/>
                    <a:pt x="572" y="580"/>
                  </a:cubicBezTo>
                  <a:cubicBezTo>
                    <a:pt x="575" y="577"/>
                    <a:pt x="582" y="579"/>
                    <a:pt x="590" y="584"/>
                  </a:cubicBezTo>
                  <a:moveTo>
                    <a:pt x="571" y="602"/>
                  </a:moveTo>
                  <a:cubicBezTo>
                    <a:pt x="563" y="589"/>
                    <a:pt x="561" y="578"/>
                    <a:pt x="566" y="573"/>
                  </a:cubicBezTo>
                  <a:cubicBezTo>
                    <a:pt x="571" y="569"/>
                    <a:pt x="582" y="572"/>
                    <a:pt x="593" y="581"/>
                  </a:cubicBezTo>
                  <a:moveTo>
                    <a:pt x="581" y="571"/>
                  </a:moveTo>
                  <a:cubicBezTo>
                    <a:pt x="580" y="570"/>
                    <a:pt x="580" y="569"/>
                    <a:pt x="581" y="568"/>
                  </a:cubicBezTo>
                  <a:cubicBezTo>
                    <a:pt x="582" y="567"/>
                    <a:pt x="583" y="567"/>
                    <a:pt x="583" y="568"/>
                  </a:cubicBezTo>
                  <a:cubicBezTo>
                    <a:pt x="584" y="569"/>
                    <a:pt x="584" y="570"/>
                    <a:pt x="583" y="571"/>
                  </a:cubicBezTo>
                  <a:cubicBezTo>
                    <a:pt x="583" y="572"/>
                    <a:pt x="581" y="572"/>
                    <a:pt x="581" y="571"/>
                  </a:cubicBezTo>
                  <a:close/>
                  <a:moveTo>
                    <a:pt x="598" y="576"/>
                  </a:moveTo>
                  <a:cubicBezTo>
                    <a:pt x="595" y="571"/>
                    <a:pt x="595" y="566"/>
                    <a:pt x="597" y="563"/>
                  </a:cubicBezTo>
                  <a:cubicBezTo>
                    <a:pt x="600" y="560"/>
                    <a:pt x="604" y="560"/>
                    <a:pt x="610" y="562"/>
                  </a:cubicBezTo>
                  <a:moveTo>
                    <a:pt x="597" y="577"/>
                  </a:moveTo>
                  <a:cubicBezTo>
                    <a:pt x="591" y="569"/>
                    <a:pt x="589" y="562"/>
                    <a:pt x="592" y="558"/>
                  </a:cubicBezTo>
                  <a:cubicBezTo>
                    <a:pt x="595" y="555"/>
                    <a:pt x="603" y="556"/>
                    <a:pt x="611" y="561"/>
                  </a:cubicBezTo>
                  <a:moveTo>
                    <a:pt x="593" y="581"/>
                  </a:moveTo>
                  <a:cubicBezTo>
                    <a:pt x="584" y="569"/>
                    <a:pt x="581" y="557"/>
                    <a:pt x="586" y="552"/>
                  </a:cubicBezTo>
                  <a:cubicBezTo>
                    <a:pt x="590" y="547"/>
                    <a:pt x="602" y="550"/>
                    <a:pt x="614" y="557"/>
                  </a:cubicBezTo>
                  <a:moveTo>
                    <a:pt x="600" y="548"/>
                  </a:moveTo>
                  <a:cubicBezTo>
                    <a:pt x="599" y="548"/>
                    <a:pt x="599" y="546"/>
                    <a:pt x="600" y="546"/>
                  </a:cubicBezTo>
                  <a:cubicBezTo>
                    <a:pt x="601" y="545"/>
                    <a:pt x="602" y="545"/>
                    <a:pt x="603" y="546"/>
                  </a:cubicBezTo>
                  <a:cubicBezTo>
                    <a:pt x="604" y="546"/>
                    <a:pt x="604" y="548"/>
                    <a:pt x="603" y="548"/>
                  </a:cubicBezTo>
                  <a:cubicBezTo>
                    <a:pt x="602" y="549"/>
                    <a:pt x="601" y="549"/>
                    <a:pt x="600" y="548"/>
                  </a:cubicBezTo>
                  <a:close/>
                  <a:moveTo>
                    <a:pt x="618" y="552"/>
                  </a:moveTo>
                  <a:cubicBezTo>
                    <a:pt x="615" y="547"/>
                    <a:pt x="614" y="542"/>
                    <a:pt x="616" y="539"/>
                  </a:cubicBezTo>
                  <a:cubicBezTo>
                    <a:pt x="618" y="536"/>
                    <a:pt x="623" y="536"/>
                    <a:pt x="628" y="537"/>
                  </a:cubicBezTo>
                  <a:moveTo>
                    <a:pt x="617" y="553"/>
                  </a:moveTo>
                  <a:cubicBezTo>
                    <a:pt x="610" y="546"/>
                    <a:pt x="608" y="539"/>
                    <a:pt x="611" y="535"/>
                  </a:cubicBezTo>
                  <a:cubicBezTo>
                    <a:pt x="613" y="531"/>
                    <a:pt x="621" y="532"/>
                    <a:pt x="630" y="536"/>
                  </a:cubicBezTo>
                  <a:moveTo>
                    <a:pt x="614" y="557"/>
                  </a:moveTo>
                  <a:cubicBezTo>
                    <a:pt x="604" y="546"/>
                    <a:pt x="599" y="535"/>
                    <a:pt x="604" y="529"/>
                  </a:cubicBezTo>
                  <a:cubicBezTo>
                    <a:pt x="608" y="524"/>
                    <a:pt x="619" y="525"/>
                    <a:pt x="632" y="532"/>
                  </a:cubicBezTo>
                  <a:moveTo>
                    <a:pt x="618" y="524"/>
                  </a:moveTo>
                  <a:cubicBezTo>
                    <a:pt x="617" y="524"/>
                    <a:pt x="617" y="522"/>
                    <a:pt x="617" y="522"/>
                  </a:cubicBezTo>
                  <a:cubicBezTo>
                    <a:pt x="618" y="521"/>
                    <a:pt x="619" y="521"/>
                    <a:pt x="620" y="521"/>
                  </a:cubicBezTo>
                  <a:cubicBezTo>
                    <a:pt x="621" y="522"/>
                    <a:pt x="621" y="523"/>
                    <a:pt x="620" y="524"/>
                  </a:cubicBezTo>
                  <a:cubicBezTo>
                    <a:pt x="620" y="525"/>
                    <a:pt x="619" y="525"/>
                    <a:pt x="618" y="524"/>
                  </a:cubicBezTo>
                  <a:close/>
                  <a:moveTo>
                    <a:pt x="636" y="527"/>
                  </a:moveTo>
                  <a:cubicBezTo>
                    <a:pt x="632" y="522"/>
                    <a:pt x="631" y="517"/>
                    <a:pt x="633" y="514"/>
                  </a:cubicBezTo>
                  <a:cubicBezTo>
                    <a:pt x="635" y="511"/>
                    <a:pt x="639" y="510"/>
                    <a:pt x="645" y="511"/>
                  </a:cubicBezTo>
                  <a:moveTo>
                    <a:pt x="635" y="528"/>
                  </a:moveTo>
                  <a:cubicBezTo>
                    <a:pt x="628" y="521"/>
                    <a:pt x="624" y="514"/>
                    <a:pt x="627" y="510"/>
                  </a:cubicBezTo>
                  <a:cubicBezTo>
                    <a:pt x="629" y="506"/>
                    <a:pt x="637" y="506"/>
                    <a:pt x="646" y="509"/>
                  </a:cubicBezTo>
                  <a:moveTo>
                    <a:pt x="632" y="532"/>
                  </a:moveTo>
                  <a:cubicBezTo>
                    <a:pt x="621" y="521"/>
                    <a:pt x="615" y="511"/>
                    <a:pt x="619" y="505"/>
                  </a:cubicBezTo>
                  <a:cubicBezTo>
                    <a:pt x="623" y="499"/>
                    <a:pt x="635" y="500"/>
                    <a:pt x="648" y="505"/>
                  </a:cubicBezTo>
                  <a:moveTo>
                    <a:pt x="633" y="499"/>
                  </a:moveTo>
                  <a:cubicBezTo>
                    <a:pt x="632" y="498"/>
                    <a:pt x="632" y="497"/>
                    <a:pt x="632" y="496"/>
                  </a:cubicBezTo>
                  <a:cubicBezTo>
                    <a:pt x="633" y="495"/>
                    <a:pt x="634" y="495"/>
                    <a:pt x="635" y="496"/>
                  </a:cubicBezTo>
                  <a:cubicBezTo>
                    <a:pt x="636" y="496"/>
                    <a:pt x="636" y="497"/>
                    <a:pt x="636" y="498"/>
                  </a:cubicBezTo>
                  <a:cubicBezTo>
                    <a:pt x="635" y="499"/>
                    <a:pt x="634" y="499"/>
                    <a:pt x="633" y="499"/>
                  </a:cubicBezTo>
                  <a:close/>
                  <a:moveTo>
                    <a:pt x="651" y="499"/>
                  </a:moveTo>
                  <a:cubicBezTo>
                    <a:pt x="647" y="495"/>
                    <a:pt x="645" y="490"/>
                    <a:pt x="647" y="487"/>
                  </a:cubicBezTo>
                  <a:cubicBezTo>
                    <a:pt x="649" y="484"/>
                    <a:pt x="653" y="482"/>
                    <a:pt x="659" y="483"/>
                  </a:cubicBezTo>
                  <a:moveTo>
                    <a:pt x="650" y="501"/>
                  </a:moveTo>
                  <a:cubicBezTo>
                    <a:pt x="642" y="494"/>
                    <a:pt x="639" y="488"/>
                    <a:pt x="641" y="484"/>
                  </a:cubicBezTo>
                  <a:cubicBezTo>
                    <a:pt x="643" y="480"/>
                    <a:pt x="650" y="479"/>
                    <a:pt x="659" y="481"/>
                  </a:cubicBezTo>
                  <a:moveTo>
                    <a:pt x="648" y="505"/>
                  </a:moveTo>
                  <a:cubicBezTo>
                    <a:pt x="636" y="496"/>
                    <a:pt x="629" y="486"/>
                    <a:pt x="633" y="479"/>
                  </a:cubicBezTo>
                  <a:cubicBezTo>
                    <a:pt x="636" y="473"/>
                    <a:pt x="647" y="473"/>
                    <a:pt x="661" y="477"/>
                  </a:cubicBezTo>
                  <a:moveTo>
                    <a:pt x="646" y="472"/>
                  </a:moveTo>
                  <a:cubicBezTo>
                    <a:pt x="645" y="471"/>
                    <a:pt x="644" y="470"/>
                    <a:pt x="645" y="469"/>
                  </a:cubicBezTo>
                  <a:cubicBezTo>
                    <a:pt x="645" y="468"/>
                    <a:pt x="647" y="468"/>
                    <a:pt x="648" y="469"/>
                  </a:cubicBezTo>
                  <a:cubicBezTo>
                    <a:pt x="648" y="469"/>
                    <a:pt x="649" y="470"/>
                    <a:pt x="648" y="471"/>
                  </a:cubicBezTo>
                  <a:cubicBezTo>
                    <a:pt x="648" y="472"/>
                    <a:pt x="647" y="472"/>
                    <a:pt x="646" y="472"/>
                  </a:cubicBezTo>
                  <a:close/>
                  <a:moveTo>
                    <a:pt x="664" y="471"/>
                  </a:moveTo>
                  <a:cubicBezTo>
                    <a:pt x="659" y="467"/>
                    <a:pt x="657" y="462"/>
                    <a:pt x="659" y="459"/>
                  </a:cubicBezTo>
                  <a:cubicBezTo>
                    <a:pt x="660" y="455"/>
                    <a:pt x="664" y="454"/>
                    <a:pt x="670" y="454"/>
                  </a:cubicBezTo>
                  <a:moveTo>
                    <a:pt x="663" y="472"/>
                  </a:moveTo>
                  <a:cubicBezTo>
                    <a:pt x="655" y="467"/>
                    <a:pt x="650" y="460"/>
                    <a:pt x="652" y="456"/>
                  </a:cubicBezTo>
                  <a:cubicBezTo>
                    <a:pt x="654" y="452"/>
                    <a:pt x="661" y="451"/>
                    <a:pt x="671" y="452"/>
                  </a:cubicBezTo>
                  <a:moveTo>
                    <a:pt x="661" y="477"/>
                  </a:moveTo>
                  <a:cubicBezTo>
                    <a:pt x="648" y="469"/>
                    <a:pt x="641" y="459"/>
                    <a:pt x="644" y="453"/>
                  </a:cubicBezTo>
                  <a:cubicBezTo>
                    <a:pt x="646" y="446"/>
                    <a:pt x="658" y="445"/>
                    <a:pt x="672" y="448"/>
                  </a:cubicBezTo>
                  <a:moveTo>
                    <a:pt x="656" y="444"/>
                  </a:moveTo>
                  <a:cubicBezTo>
                    <a:pt x="655" y="444"/>
                    <a:pt x="655" y="443"/>
                    <a:pt x="655" y="442"/>
                  </a:cubicBezTo>
                  <a:cubicBezTo>
                    <a:pt x="655" y="441"/>
                    <a:pt x="657" y="440"/>
                    <a:pt x="658" y="441"/>
                  </a:cubicBezTo>
                  <a:cubicBezTo>
                    <a:pt x="659" y="441"/>
                    <a:pt x="659" y="442"/>
                    <a:pt x="659" y="443"/>
                  </a:cubicBezTo>
                  <a:cubicBezTo>
                    <a:pt x="658" y="444"/>
                    <a:pt x="657" y="444"/>
                    <a:pt x="656" y="444"/>
                  </a:cubicBezTo>
                  <a:close/>
                  <a:moveTo>
                    <a:pt x="674" y="441"/>
                  </a:moveTo>
                  <a:cubicBezTo>
                    <a:pt x="669" y="438"/>
                    <a:pt x="667" y="433"/>
                    <a:pt x="668" y="430"/>
                  </a:cubicBezTo>
                  <a:cubicBezTo>
                    <a:pt x="669" y="426"/>
                    <a:pt x="673" y="424"/>
                    <a:pt x="679" y="424"/>
                  </a:cubicBezTo>
                  <a:moveTo>
                    <a:pt x="673" y="443"/>
                  </a:moveTo>
                  <a:cubicBezTo>
                    <a:pt x="665" y="438"/>
                    <a:pt x="660" y="432"/>
                    <a:pt x="661" y="428"/>
                  </a:cubicBezTo>
                  <a:cubicBezTo>
                    <a:pt x="662" y="423"/>
                    <a:pt x="670" y="421"/>
                    <a:pt x="679" y="422"/>
                  </a:cubicBezTo>
                  <a:moveTo>
                    <a:pt x="672" y="447"/>
                  </a:moveTo>
                  <a:cubicBezTo>
                    <a:pt x="659" y="440"/>
                    <a:pt x="650" y="432"/>
                    <a:pt x="652" y="425"/>
                  </a:cubicBezTo>
                  <a:cubicBezTo>
                    <a:pt x="654" y="419"/>
                    <a:pt x="666" y="416"/>
                    <a:pt x="680" y="418"/>
                  </a:cubicBezTo>
                  <a:moveTo>
                    <a:pt x="664" y="415"/>
                  </a:moveTo>
                  <a:cubicBezTo>
                    <a:pt x="663" y="415"/>
                    <a:pt x="662" y="414"/>
                    <a:pt x="663" y="413"/>
                  </a:cubicBezTo>
                  <a:cubicBezTo>
                    <a:pt x="663" y="412"/>
                    <a:pt x="664" y="411"/>
                    <a:pt x="665" y="412"/>
                  </a:cubicBezTo>
                  <a:cubicBezTo>
                    <a:pt x="666" y="412"/>
                    <a:pt x="667" y="413"/>
                    <a:pt x="666" y="414"/>
                  </a:cubicBezTo>
                  <a:cubicBezTo>
                    <a:pt x="666" y="415"/>
                    <a:pt x="665" y="416"/>
                    <a:pt x="664" y="415"/>
                  </a:cubicBezTo>
                  <a:close/>
                  <a:moveTo>
                    <a:pt x="682" y="411"/>
                  </a:moveTo>
                  <a:cubicBezTo>
                    <a:pt x="676" y="408"/>
                    <a:pt x="673" y="404"/>
                    <a:pt x="674" y="400"/>
                  </a:cubicBezTo>
                  <a:cubicBezTo>
                    <a:pt x="675" y="397"/>
                    <a:pt x="679" y="394"/>
                    <a:pt x="684" y="393"/>
                  </a:cubicBezTo>
                  <a:moveTo>
                    <a:pt x="681" y="413"/>
                  </a:moveTo>
                  <a:cubicBezTo>
                    <a:pt x="672" y="409"/>
                    <a:pt x="666" y="403"/>
                    <a:pt x="667" y="399"/>
                  </a:cubicBezTo>
                  <a:cubicBezTo>
                    <a:pt x="668" y="394"/>
                    <a:pt x="675" y="392"/>
                    <a:pt x="685" y="391"/>
                  </a:cubicBezTo>
                  <a:moveTo>
                    <a:pt x="680" y="417"/>
                  </a:moveTo>
                  <a:cubicBezTo>
                    <a:pt x="666" y="412"/>
                    <a:pt x="657" y="404"/>
                    <a:pt x="658" y="397"/>
                  </a:cubicBezTo>
                  <a:cubicBezTo>
                    <a:pt x="660" y="390"/>
                    <a:pt x="671" y="386"/>
                    <a:pt x="685" y="387"/>
                  </a:cubicBezTo>
                  <a:moveTo>
                    <a:pt x="669" y="386"/>
                  </a:moveTo>
                  <a:cubicBezTo>
                    <a:pt x="668" y="386"/>
                    <a:pt x="667" y="385"/>
                    <a:pt x="668" y="384"/>
                  </a:cubicBezTo>
                  <a:cubicBezTo>
                    <a:pt x="668" y="383"/>
                    <a:pt x="669" y="382"/>
                    <a:pt x="670" y="382"/>
                  </a:cubicBezTo>
                  <a:cubicBezTo>
                    <a:pt x="671" y="383"/>
                    <a:pt x="672" y="384"/>
                    <a:pt x="671" y="385"/>
                  </a:cubicBezTo>
                  <a:cubicBezTo>
                    <a:pt x="671" y="386"/>
                    <a:pt x="670" y="386"/>
                    <a:pt x="669" y="386"/>
                  </a:cubicBezTo>
                  <a:close/>
                  <a:moveTo>
                    <a:pt x="686" y="380"/>
                  </a:moveTo>
                  <a:cubicBezTo>
                    <a:pt x="681" y="377"/>
                    <a:pt x="677" y="374"/>
                    <a:pt x="678" y="370"/>
                  </a:cubicBezTo>
                  <a:cubicBezTo>
                    <a:pt x="678" y="366"/>
                    <a:pt x="682" y="364"/>
                    <a:pt x="687" y="362"/>
                  </a:cubicBezTo>
                  <a:moveTo>
                    <a:pt x="686" y="382"/>
                  </a:moveTo>
                  <a:cubicBezTo>
                    <a:pt x="676" y="379"/>
                    <a:pt x="670" y="374"/>
                    <a:pt x="671" y="369"/>
                  </a:cubicBezTo>
                  <a:cubicBezTo>
                    <a:pt x="671" y="365"/>
                    <a:pt x="678" y="361"/>
                    <a:pt x="688" y="360"/>
                  </a:cubicBezTo>
                  <a:moveTo>
                    <a:pt x="685" y="386"/>
                  </a:moveTo>
                  <a:cubicBezTo>
                    <a:pt x="671" y="382"/>
                    <a:pt x="661" y="375"/>
                    <a:pt x="662" y="368"/>
                  </a:cubicBezTo>
                  <a:cubicBezTo>
                    <a:pt x="663" y="361"/>
                    <a:pt x="673" y="357"/>
                    <a:pt x="688" y="356"/>
                  </a:cubicBezTo>
                  <a:moveTo>
                    <a:pt x="672" y="356"/>
                  </a:moveTo>
                  <a:cubicBezTo>
                    <a:pt x="670" y="356"/>
                    <a:pt x="670" y="355"/>
                    <a:pt x="670" y="354"/>
                  </a:cubicBezTo>
                  <a:cubicBezTo>
                    <a:pt x="670" y="353"/>
                    <a:pt x="671" y="353"/>
                    <a:pt x="672" y="353"/>
                  </a:cubicBezTo>
                  <a:cubicBezTo>
                    <a:pt x="673" y="353"/>
                    <a:pt x="674" y="354"/>
                    <a:pt x="674" y="355"/>
                  </a:cubicBezTo>
                  <a:cubicBezTo>
                    <a:pt x="674" y="356"/>
                    <a:pt x="673" y="357"/>
                    <a:pt x="672" y="356"/>
                  </a:cubicBezTo>
                  <a:close/>
                  <a:moveTo>
                    <a:pt x="688" y="349"/>
                  </a:moveTo>
                  <a:cubicBezTo>
                    <a:pt x="682" y="347"/>
                    <a:pt x="679" y="343"/>
                    <a:pt x="679" y="340"/>
                  </a:cubicBezTo>
                  <a:cubicBezTo>
                    <a:pt x="679" y="336"/>
                    <a:pt x="682" y="333"/>
                    <a:pt x="688" y="331"/>
                  </a:cubicBezTo>
                  <a:moveTo>
                    <a:pt x="688" y="351"/>
                  </a:moveTo>
                  <a:cubicBezTo>
                    <a:pt x="678" y="348"/>
                    <a:pt x="672" y="344"/>
                    <a:pt x="672" y="339"/>
                  </a:cubicBezTo>
                  <a:cubicBezTo>
                    <a:pt x="672" y="335"/>
                    <a:pt x="678" y="331"/>
                    <a:pt x="688" y="329"/>
                  </a:cubicBezTo>
                  <a:moveTo>
                    <a:pt x="688" y="355"/>
                  </a:moveTo>
                  <a:cubicBezTo>
                    <a:pt x="673" y="352"/>
                    <a:pt x="663" y="346"/>
                    <a:pt x="663" y="339"/>
                  </a:cubicBezTo>
                  <a:cubicBezTo>
                    <a:pt x="663" y="332"/>
                    <a:pt x="673" y="327"/>
                    <a:pt x="688" y="324"/>
                  </a:cubicBezTo>
                  <a:moveTo>
                    <a:pt x="671" y="327"/>
                  </a:moveTo>
                  <a:cubicBezTo>
                    <a:pt x="670" y="327"/>
                    <a:pt x="669" y="326"/>
                    <a:pt x="669" y="325"/>
                  </a:cubicBezTo>
                  <a:cubicBezTo>
                    <a:pt x="669" y="324"/>
                    <a:pt x="670" y="323"/>
                    <a:pt x="671" y="323"/>
                  </a:cubicBezTo>
                  <a:cubicBezTo>
                    <a:pt x="672" y="323"/>
                    <a:pt x="673" y="324"/>
                    <a:pt x="673" y="325"/>
                  </a:cubicBezTo>
                  <a:cubicBezTo>
                    <a:pt x="673" y="326"/>
                    <a:pt x="672" y="327"/>
                    <a:pt x="671" y="327"/>
                  </a:cubicBezTo>
                  <a:close/>
                  <a:moveTo>
                    <a:pt x="687" y="318"/>
                  </a:moveTo>
                  <a:cubicBezTo>
                    <a:pt x="681" y="316"/>
                    <a:pt x="677" y="313"/>
                    <a:pt x="677" y="309"/>
                  </a:cubicBezTo>
                  <a:cubicBezTo>
                    <a:pt x="677" y="306"/>
                    <a:pt x="680" y="302"/>
                    <a:pt x="685" y="300"/>
                  </a:cubicBezTo>
                  <a:moveTo>
                    <a:pt x="687" y="320"/>
                  </a:moveTo>
                  <a:cubicBezTo>
                    <a:pt x="677" y="318"/>
                    <a:pt x="670" y="314"/>
                    <a:pt x="670" y="310"/>
                  </a:cubicBezTo>
                  <a:cubicBezTo>
                    <a:pt x="670" y="305"/>
                    <a:pt x="676" y="301"/>
                    <a:pt x="685" y="298"/>
                  </a:cubicBezTo>
                  <a:moveTo>
                    <a:pt x="687" y="324"/>
                  </a:moveTo>
                  <a:cubicBezTo>
                    <a:pt x="672" y="322"/>
                    <a:pt x="662" y="317"/>
                    <a:pt x="661" y="310"/>
                  </a:cubicBezTo>
                  <a:cubicBezTo>
                    <a:pt x="661" y="303"/>
                    <a:pt x="670" y="297"/>
                    <a:pt x="684" y="293"/>
                  </a:cubicBezTo>
                  <a:moveTo>
                    <a:pt x="668" y="297"/>
                  </a:moveTo>
                  <a:cubicBezTo>
                    <a:pt x="667" y="297"/>
                    <a:pt x="666" y="296"/>
                    <a:pt x="666" y="295"/>
                  </a:cubicBezTo>
                  <a:cubicBezTo>
                    <a:pt x="666" y="294"/>
                    <a:pt x="667" y="293"/>
                    <a:pt x="668" y="293"/>
                  </a:cubicBezTo>
                  <a:cubicBezTo>
                    <a:pt x="669" y="293"/>
                    <a:pt x="670" y="294"/>
                    <a:pt x="670" y="295"/>
                  </a:cubicBezTo>
                  <a:cubicBezTo>
                    <a:pt x="670" y="296"/>
                    <a:pt x="669" y="297"/>
                    <a:pt x="668" y="297"/>
                  </a:cubicBezTo>
                  <a:close/>
                  <a:moveTo>
                    <a:pt x="683" y="287"/>
                  </a:moveTo>
                  <a:cubicBezTo>
                    <a:pt x="677" y="286"/>
                    <a:pt x="673" y="283"/>
                    <a:pt x="672" y="279"/>
                  </a:cubicBezTo>
                  <a:cubicBezTo>
                    <a:pt x="672" y="276"/>
                    <a:pt x="675" y="272"/>
                    <a:pt x="680" y="269"/>
                  </a:cubicBezTo>
                  <a:moveTo>
                    <a:pt x="683" y="289"/>
                  </a:moveTo>
                  <a:cubicBezTo>
                    <a:pt x="673" y="288"/>
                    <a:pt x="666" y="285"/>
                    <a:pt x="666" y="280"/>
                  </a:cubicBezTo>
                  <a:cubicBezTo>
                    <a:pt x="665" y="276"/>
                    <a:pt x="670" y="271"/>
                    <a:pt x="679" y="267"/>
                  </a:cubicBezTo>
                  <a:moveTo>
                    <a:pt x="684" y="293"/>
                  </a:moveTo>
                  <a:cubicBezTo>
                    <a:pt x="669" y="293"/>
                    <a:pt x="658" y="288"/>
                    <a:pt x="657" y="282"/>
                  </a:cubicBezTo>
                  <a:cubicBezTo>
                    <a:pt x="656" y="275"/>
                    <a:pt x="665" y="268"/>
                    <a:pt x="678" y="263"/>
                  </a:cubicBezTo>
                  <a:moveTo>
                    <a:pt x="663" y="268"/>
                  </a:moveTo>
                  <a:cubicBezTo>
                    <a:pt x="662" y="268"/>
                    <a:pt x="661" y="267"/>
                    <a:pt x="661" y="266"/>
                  </a:cubicBezTo>
                  <a:cubicBezTo>
                    <a:pt x="660" y="265"/>
                    <a:pt x="661" y="264"/>
                    <a:pt x="662" y="264"/>
                  </a:cubicBezTo>
                  <a:cubicBezTo>
                    <a:pt x="663" y="264"/>
                    <a:pt x="664" y="265"/>
                    <a:pt x="664" y="266"/>
                  </a:cubicBezTo>
                  <a:cubicBezTo>
                    <a:pt x="665" y="267"/>
                    <a:pt x="664" y="268"/>
                    <a:pt x="663" y="268"/>
                  </a:cubicBezTo>
                  <a:close/>
                  <a:moveTo>
                    <a:pt x="677" y="256"/>
                  </a:moveTo>
                  <a:cubicBezTo>
                    <a:pt x="671" y="256"/>
                    <a:pt x="666" y="253"/>
                    <a:pt x="665" y="250"/>
                  </a:cubicBezTo>
                  <a:cubicBezTo>
                    <a:pt x="664" y="246"/>
                    <a:pt x="667" y="242"/>
                    <a:pt x="671" y="239"/>
                  </a:cubicBezTo>
                  <a:moveTo>
                    <a:pt x="677" y="258"/>
                  </a:moveTo>
                  <a:cubicBezTo>
                    <a:pt x="667" y="258"/>
                    <a:pt x="660" y="256"/>
                    <a:pt x="659" y="251"/>
                  </a:cubicBezTo>
                  <a:cubicBezTo>
                    <a:pt x="657" y="247"/>
                    <a:pt x="663" y="242"/>
                    <a:pt x="671" y="237"/>
                  </a:cubicBezTo>
                  <a:moveTo>
                    <a:pt x="678" y="262"/>
                  </a:moveTo>
                  <a:cubicBezTo>
                    <a:pt x="663" y="264"/>
                    <a:pt x="651" y="260"/>
                    <a:pt x="650" y="254"/>
                  </a:cubicBezTo>
                  <a:cubicBezTo>
                    <a:pt x="648" y="247"/>
                    <a:pt x="656" y="239"/>
                    <a:pt x="670" y="233"/>
                  </a:cubicBezTo>
                  <a:moveTo>
                    <a:pt x="655" y="239"/>
                  </a:moveTo>
                  <a:cubicBezTo>
                    <a:pt x="654" y="240"/>
                    <a:pt x="653" y="239"/>
                    <a:pt x="652" y="238"/>
                  </a:cubicBezTo>
                  <a:cubicBezTo>
                    <a:pt x="652" y="237"/>
                    <a:pt x="653" y="236"/>
                    <a:pt x="654" y="236"/>
                  </a:cubicBezTo>
                  <a:cubicBezTo>
                    <a:pt x="655" y="235"/>
                    <a:pt x="656" y="236"/>
                    <a:pt x="656" y="237"/>
                  </a:cubicBezTo>
                  <a:cubicBezTo>
                    <a:pt x="656" y="238"/>
                    <a:pt x="656" y="239"/>
                    <a:pt x="655" y="239"/>
                  </a:cubicBezTo>
                  <a:close/>
                  <a:moveTo>
                    <a:pt x="667" y="227"/>
                  </a:moveTo>
                  <a:cubicBezTo>
                    <a:pt x="661" y="226"/>
                    <a:pt x="657" y="225"/>
                    <a:pt x="655" y="221"/>
                  </a:cubicBezTo>
                  <a:cubicBezTo>
                    <a:pt x="654" y="218"/>
                    <a:pt x="656" y="213"/>
                    <a:pt x="661" y="210"/>
                  </a:cubicBezTo>
                  <a:moveTo>
                    <a:pt x="668" y="228"/>
                  </a:moveTo>
                  <a:cubicBezTo>
                    <a:pt x="658" y="229"/>
                    <a:pt x="650" y="228"/>
                    <a:pt x="649" y="223"/>
                  </a:cubicBezTo>
                  <a:cubicBezTo>
                    <a:pt x="647" y="219"/>
                    <a:pt x="652" y="213"/>
                    <a:pt x="660" y="208"/>
                  </a:cubicBezTo>
                  <a:moveTo>
                    <a:pt x="669" y="233"/>
                  </a:moveTo>
                  <a:cubicBezTo>
                    <a:pt x="654" y="235"/>
                    <a:pt x="643" y="233"/>
                    <a:pt x="640" y="226"/>
                  </a:cubicBezTo>
                  <a:cubicBezTo>
                    <a:pt x="638" y="220"/>
                    <a:pt x="646" y="211"/>
                    <a:pt x="658" y="204"/>
                  </a:cubicBezTo>
                  <a:moveTo>
                    <a:pt x="644" y="212"/>
                  </a:moveTo>
                  <a:cubicBezTo>
                    <a:pt x="643" y="212"/>
                    <a:pt x="642" y="211"/>
                    <a:pt x="641" y="210"/>
                  </a:cubicBezTo>
                  <a:cubicBezTo>
                    <a:pt x="641" y="209"/>
                    <a:pt x="642" y="208"/>
                    <a:pt x="643" y="208"/>
                  </a:cubicBezTo>
                  <a:cubicBezTo>
                    <a:pt x="644" y="208"/>
                    <a:pt x="645" y="208"/>
                    <a:pt x="645" y="209"/>
                  </a:cubicBezTo>
                  <a:cubicBezTo>
                    <a:pt x="645" y="210"/>
                    <a:pt x="645" y="211"/>
                    <a:pt x="644" y="212"/>
                  </a:cubicBezTo>
                  <a:close/>
                  <a:moveTo>
                    <a:pt x="656" y="198"/>
                  </a:moveTo>
                  <a:cubicBezTo>
                    <a:pt x="649" y="198"/>
                    <a:pt x="645" y="197"/>
                    <a:pt x="643" y="193"/>
                  </a:cubicBezTo>
                  <a:cubicBezTo>
                    <a:pt x="641" y="190"/>
                    <a:pt x="643" y="186"/>
                    <a:pt x="647" y="181"/>
                  </a:cubicBezTo>
                  <a:moveTo>
                    <a:pt x="656" y="199"/>
                  </a:moveTo>
                  <a:cubicBezTo>
                    <a:pt x="646" y="201"/>
                    <a:pt x="639" y="200"/>
                    <a:pt x="637" y="196"/>
                  </a:cubicBezTo>
                  <a:cubicBezTo>
                    <a:pt x="635" y="192"/>
                    <a:pt x="639" y="186"/>
                    <a:pt x="646" y="180"/>
                  </a:cubicBezTo>
                  <a:moveTo>
                    <a:pt x="658" y="204"/>
                  </a:moveTo>
                  <a:cubicBezTo>
                    <a:pt x="643" y="207"/>
                    <a:pt x="631" y="206"/>
                    <a:pt x="628" y="200"/>
                  </a:cubicBezTo>
                  <a:cubicBezTo>
                    <a:pt x="626" y="194"/>
                    <a:pt x="632" y="184"/>
                    <a:pt x="644" y="176"/>
                  </a:cubicBezTo>
                  <a:moveTo>
                    <a:pt x="631" y="185"/>
                  </a:moveTo>
                  <a:cubicBezTo>
                    <a:pt x="630" y="185"/>
                    <a:pt x="629" y="185"/>
                    <a:pt x="628" y="184"/>
                  </a:cubicBezTo>
                  <a:cubicBezTo>
                    <a:pt x="628" y="183"/>
                    <a:pt x="628" y="182"/>
                    <a:pt x="629" y="182"/>
                  </a:cubicBezTo>
                  <a:cubicBezTo>
                    <a:pt x="630" y="181"/>
                    <a:pt x="631" y="182"/>
                    <a:pt x="632" y="182"/>
                  </a:cubicBezTo>
                  <a:cubicBezTo>
                    <a:pt x="632" y="183"/>
                    <a:pt x="632" y="185"/>
                    <a:pt x="631" y="185"/>
                  </a:cubicBezTo>
                  <a:close/>
                  <a:moveTo>
                    <a:pt x="641" y="170"/>
                  </a:moveTo>
                  <a:cubicBezTo>
                    <a:pt x="635" y="171"/>
                    <a:pt x="630" y="170"/>
                    <a:pt x="628" y="167"/>
                  </a:cubicBezTo>
                  <a:cubicBezTo>
                    <a:pt x="626" y="164"/>
                    <a:pt x="628" y="159"/>
                    <a:pt x="631" y="155"/>
                  </a:cubicBezTo>
                  <a:moveTo>
                    <a:pt x="642" y="172"/>
                  </a:moveTo>
                  <a:cubicBezTo>
                    <a:pt x="632" y="175"/>
                    <a:pt x="624" y="174"/>
                    <a:pt x="622" y="170"/>
                  </a:cubicBezTo>
                  <a:cubicBezTo>
                    <a:pt x="620" y="166"/>
                    <a:pt x="623" y="160"/>
                    <a:pt x="630" y="153"/>
                  </a:cubicBezTo>
                  <a:moveTo>
                    <a:pt x="644" y="176"/>
                  </a:moveTo>
                  <a:cubicBezTo>
                    <a:pt x="630" y="181"/>
                    <a:pt x="618" y="181"/>
                    <a:pt x="614" y="175"/>
                  </a:cubicBezTo>
                  <a:cubicBezTo>
                    <a:pt x="611" y="169"/>
                    <a:pt x="617" y="159"/>
                    <a:pt x="628" y="149"/>
                  </a:cubicBezTo>
                  <a:moveTo>
                    <a:pt x="615" y="160"/>
                  </a:moveTo>
                  <a:cubicBezTo>
                    <a:pt x="614" y="160"/>
                    <a:pt x="613" y="160"/>
                    <a:pt x="612" y="159"/>
                  </a:cubicBezTo>
                  <a:cubicBezTo>
                    <a:pt x="612" y="158"/>
                    <a:pt x="612" y="157"/>
                    <a:pt x="613" y="156"/>
                  </a:cubicBezTo>
                  <a:cubicBezTo>
                    <a:pt x="614" y="156"/>
                    <a:pt x="615" y="156"/>
                    <a:pt x="616" y="157"/>
                  </a:cubicBezTo>
                  <a:cubicBezTo>
                    <a:pt x="616" y="158"/>
                    <a:pt x="616" y="159"/>
                    <a:pt x="615" y="160"/>
                  </a:cubicBezTo>
                  <a:close/>
                  <a:moveTo>
                    <a:pt x="624" y="144"/>
                  </a:moveTo>
                  <a:cubicBezTo>
                    <a:pt x="618" y="145"/>
                    <a:pt x="613" y="145"/>
                    <a:pt x="611" y="142"/>
                  </a:cubicBezTo>
                  <a:cubicBezTo>
                    <a:pt x="609" y="139"/>
                    <a:pt x="610" y="134"/>
                    <a:pt x="613" y="129"/>
                  </a:cubicBezTo>
                  <a:moveTo>
                    <a:pt x="625" y="145"/>
                  </a:moveTo>
                  <a:cubicBezTo>
                    <a:pt x="616" y="149"/>
                    <a:pt x="608" y="150"/>
                    <a:pt x="605" y="146"/>
                  </a:cubicBezTo>
                  <a:cubicBezTo>
                    <a:pt x="603" y="142"/>
                    <a:pt x="605" y="135"/>
                    <a:pt x="612" y="128"/>
                  </a:cubicBezTo>
                  <a:moveTo>
                    <a:pt x="627" y="149"/>
                  </a:moveTo>
                  <a:cubicBezTo>
                    <a:pt x="614" y="156"/>
                    <a:pt x="602" y="157"/>
                    <a:pt x="598" y="151"/>
                  </a:cubicBezTo>
                  <a:cubicBezTo>
                    <a:pt x="594" y="145"/>
                    <a:pt x="599" y="135"/>
                    <a:pt x="609" y="124"/>
                  </a:cubicBezTo>
                  <a:moveTo>
                    <a:pt x="597" y="136"/>
                  </a:moveTo>
                  <a:cubicBezTo>
                    <a:pt x="596" y="136"/>
                    <a:pt x="595" y="136"/>
                    <a:pt x="595" y="135"/>
                  </a:cubicBezTo>
                  <a:cubicBezTo>
                    <a:pt x="594" y="135"/>
                    <a:pt x="594" y="133"/>
                    <a:pt x="595" y="133"/>
                  </a:cubicBezTo>
                  <a:cubicBezTo>
                    <a:pt x="596" y="132"/>
                    <a:pt x="597" y="132"/>
                    <a:pt x="598" y="133"/>
                  </a:cubicBezTo>
                  <a:cubicBezTo>
                    <a:pt x="598" y="134"/>
                    <a:pt x="598" y="135"/>
                    <a:pt x="597" y="136"/>
                  </a:cubicBezTo>
                  <a:close/>
                  <a:moveTo>
                    <a:pt x="605" y="119"/>
                  </a:moveTo>
                  <a:cubicBezTo>
                    <a:pt x="599" y="121"/>
                    <a:pt x="594" y="121"/>
                    <a:pt x="591" y="118"/>
                  </a:cubicBezTo>
                  <a:cubicBezTo>
                    <a:pt x="589" y="116"/>
                    <a:pt x="590" y="111"/>
                    <a:pt x="592" y="106"/>
                  </a:cubicBezTo>
                  <a:moveTo>
                    <a:pt x="606" y="121"/>
                  </a:moveTo>
                  <a:cubicBezTo>
                    <a:pt x="597" y="125"/>
                    <a:pt x="589" y="126"/>
                    <a:pt x="586" y="123"/>
                  </a:cubicBezTo>
                  <a:cubicBezTo>
                    <a:pt x="583" y="119"/>
                    <a:pt x="585" y="112"/>
                    <a:pt x="591" y="105"/>
                  </a:cubicBezTo>
                  <a:moveTo>
                    <a:pt x="608" y="124"/>
                  </a:moveTo>
                  <a:cubicBezTo>
                    <a:pt x="595" y="132"/>
                    <a:pt x="584" y="134"/>
                    <a:pt x="579" y="129"/>
                  </a:cubicBezTo>
                  <a:cubicBezTo>
                    <a:pt x="575" y="123"/>
                    <a:pt x="579" y="112"/>
                    <a:pt x="588" y="101"/>
                  </a:cubicBezTo>
                  <a:moveTo>
                    <a:pt x="577" y="114"/>
                  </a:moveTo>
                  <a:cubicBezTo>
                    <a:pt x="576" y="114"/>
                    <a:pt x="575" y="114"/>
                    <a:pt x="575" y="114"/>
                  </a:cubicBezTo>
                  <a:cubicBezTo>
                    <a:pt x="574" y="113"/>
                    <a:pt x="574" y="112"/>
                    <a:pt x="575" y="111"/>
                  </a:cubicBezTo>
                  <a:cubicBezTo>
                    <a:pt x="576" y="110"/>
                    <a:pt x="577" y="110"/>
                    <a:pt x="578" y="111"/>
                  </a:cubicBezTo>
                  <a:cubicBezTo>
                    <a:pt x="578" y="112"/>
                    <a:pt x="578" y="113"/>
                    <a:pt x="577" y="114"/>
                  </a:cubicBezTo>
                  <a:close/>
                  <a:moveTo>
                    <a:pt x="583" y="97"/>
                  </a:moveTo>
                  <a:cubicBezTo>
                    <a:pt x="578" y="99"/>
                    <a:pt x="573" y="100"/>
                    <a:pt x="570" y="97"/>
                  </a:cubicBezTo>
                  <a:cubicBezTo>
                    <a:pt x="567" y="94"/>
                    <a:pt x="567" y="90"/>
                    <a:pt x="570" y="84"/>
                  </a:cubicBezTo>
                  <a:moveTo>
                    <a:pt x="584" y="98"/>
                  </a:moveTo>
                  <a:cubicBezTo>
                    <a:pt x="576" y="103"/>
                    <a:pt x="568" y="105"/>
                    <a:pt x="565" y="102"/>
                  </a:cubicBezTo>
                  <a:cubicBezTo>
                    <a:pt x="562" y="99"/>
                    <a:pt x="563" y="91"/>
                    <a:pt x="568" y="83"/>
                  </a:cubicBezTo>
                  <a:moveTo>
                    <a:pt x="587" y="101"/>
                  </a:moveTo>
                  <a:cubicBezTo>
                    <a:pt x="575" y="110"/>
                    <a:pt x="564" y="113"/>
                    <a:pt x="559" y="108"/>
                  </a:cubicBezTo>
                  <a:cubicBezTo>
                    <a:pt x="554" y="103"/>
                    <a:pt x="557" y="92"/>
                    <a:pt x="565" y="80"/>
                  </a:cubicBezTo>
                  <a:moveTo>
                    <a:pt x="555" y="94"/>
                  </a:moveTo>
                  <a:cubicBezTo>
                    <a:pt x="555" y="94"/>
                    <a:pt x="554" y="94"/>
                    <a:pt x="553" y="94"/>
                  </a:cubicBezTo>
                  <a:cubicBezTo>
                    <a:pt x="552" y="93"/>
                    <a:pt x="552" y="92"/>
                    <a:pt x="553" y="91"/>
                  </a:cubicBezTo>
                  <a:cubicBezTo>
                    <a:pt x="553" y="90"/>
                    <a:pt x="555" y="90"/>
                    <a:pt x="555" y="91"/>
                  </a:cubicBezTo>
                  <a:cubicBezTo>
                    <a:pt x="556" y="92"/>
                    <a:pt x="556" y="93"/>
                    <a:pt x="555" y="94"/>
                  </a:cubicBezTo>
                  <a:close/>
                  <a:moveTo>
                    <a:pt x="560" y="76"/>
                  </a:moveTo>
                  <a:cubicBezTo>
                    <a:pt x="555" y="79"/>
                    <a:pt x="550" y="80"/>
                    <a:pt x="547" y="77"/>
                  </a:cubicBezTo>
                  <a:cubicBezTo>
                    <a:pt x="544" y="75"/>
                    <a:pt x="543" y="70"/>
                    <a:pt x="545" y="65"/>
                  </a:cubicBezTo>
                  <a:moveTo>
                    <a:pt x="561" y="77"/>
                  </a:moveTo>
                  <a:cubicBezTo>
                    <a:pt x="553" y="83"/>
                    <a:pt x="546" y="86"/>
                    <a:pt x="542" y="83"/>
                  </a:cubicBezTo>
                  <a:cubicBezTo>
                    <a:pt x="539" y="80"/>
                    <a:pt x="540" y="73"/>
                    <a:pt x="544" y="64"/>
                  </a:cubicBezTo>
                  <a:moveTo>
                    <a:pt x="564" y="80"/>
                  </a:moveTo>
                  <a:cubicBezTo>
                    <a:pt x="553" y="90"/>
                    <a:pt x="542" y="94"/>
                    <a:pt x="536" y="90"/>
                  </a:cubicBezTo>
                  <a:cubicBezTo>
                    <a:pt x="531" y="85"/>
                    <a:pt x="533" y="74"/>
                    <a:pt x="540" y="61"/>
                  </a:cubicBezTo>
                  <a:moveTo>
                    <a:pt x="532" y="75"/>
                  </a:moveTo>
                  <a:cubicBezTo>
                    <a:pt x="531" y="76"/>
                    <a:pt x="530" y="76"/>
                    <a:pt x="529" y="76"/>
                  </a:cubicBezTo>
                  <a:cubicBezTo>
                    <a:pt x="528" y="75"/>
                    <a:pt x="528" y="74"/>
                    <a:pt x="529" y="73"/>
                  </a:cubicBezTo>
                  <a:cubicBezTo>
                    <a:pt x="530" y="72"/>
                    <a:pt x="531" y="72"/>
                    <a:pt x="532" y="73"/>
                  </a:cubicBezTo>
                  <a:cubicBezTo>
                    <a:pt x="532" y="73"/>
                    <a:pt x="533" y="75"/>
                    <a:pt x="532" y="75"/>
                  </a:cubicBezTo>
                  <a:close/>
                  <a:moveTo>
                    <a:pt x="535" y="58"/>
                  </a:moveTo>
                  <a:cubicBezTo>
                    <a:pt x="530" y="61"/>
                    <a:pt x="525" y="62"/>
                    <a:pt x="522" y="60"/>
                  </a:cubicBezTo>
                  <a:cubicBezTo>
                    <a:pt x="519" y="58"/>
                    <a:pt x="518" y="54"/>
                    <a:pt x="519" y="48"/>
                  </a:cubicBezTo>
                  <a:moveTo>
                    <a:pt x="536" y="59"/>
                  </a:moveTo>
                  <a:cubicBezTo>
                    <a:pt x="529" y="65"/>
                    <a:pt x="522" y="69"/>
                    <a:pt x="518" y="66"/>
                  </a:cubicBezTo>
                  <a:cubicBezTo>
                    <a:pt x="514" y="63"/>
                    <a:pt x="514" y="56"/>
                    <a:pt x="518" y="47"/>
                  </a:cubicBezTo>
                  <a:moveTo>
                    <a:pt x="540" y="61"/>
                  </a:moveTo>
                  <a:cubicBezTo>
                    <a:pt x="529" y="72"/>
                    <a:pt x="518" y="77"/>
                    <a:pt x="513" y="73"/>
                  </a:cubicBezTo>
                  <a:cubicBezTo>
                    <a:pt x="507" y="69"/>
                    <a:pt x="508" y="58"/>
                    <a:pt x="514" y="45"/>
                  </a:cubicBezTo>
                  <a:moveTo>
                    <a:pt x="507" y="60"/>
                  </a:moveTo>
                  <a:cubicBezTo>
                    <a:pt x="506" y="60"/>
                    <a:pt x="505" y="61"/>
                    <a:pt x="504" y="60"/>
                  </a:cubicBezTo>
                  <a:cubicBezTo>
                    <a:pt x="503" y="59"/>
                    <a:pt x="503" y="58"/>
                    <a:pt x="504" y="57"/>
                  </a:cubicBezTo>
                  <a:cubicBezTo>
                    <a:pt x="504" y="57"/>
                    <a:pt x="505" y="56"/>
                    <a:pt x="506" y="57"/>
                  </a:cubicBezTo>
                  <a:cubicBezTo>
                    <a:pt x="507" y="57"/>
                    <a:pt x="507" y="59"/>
                    <a:pt x="507" y="60"/>
                  </a:cubicBezTo>
                  <a:close/>
                  <a:moveTo>
                    <a:pt x="508" y="41"/>
                  </a:moveTo>
                  <a:cubicBezTo>
                    <a:pt x="503" y="45"/>
                    <a:pt x="498" y="47"/>
                    <a:pt x="495" y="45"/>
                  </a:cubicBezTo>
                  <a:cubicBezTo>
                    <a:pt x="492" y="43"/>
                    <a:pt x="491" y="39"/>
                    <a:pt x="492" y="33"/>
                  </a:cubicBezTo>
                  <a:moveTo>
                    <a:pt x="509" y="42"/>
                  </a:moveTo>
                  <a:cubicBezTo>
                    <a:pt x="503" y="50"/>
                    <a:pt x="496" y="54"/>
                    <a:pt x="492" y="51"/>
                  </a:cubicBezTo>
                  <a:cubicBezTo>
                    <a:pt x="488" y="49"/>
                    <a:pt x="487" y="42"/>
                    <a:pt x="490" y="32"/>
                  </a:cubicBezTo>
                  <a:moveTo>
                    <a:pt x="513" y="45"/>
                  </a:moveTo>
                  <a:cubicBezTo>
                    <a:pt x="504" y="56"/>
                    <a:pt x="493" y="63"/>
                    <a:pt x="487" y="59"/>
                  </a:cubicBezTo>
                  <a:cubicBezTo>
                    <a:pt x="481" y="56"/>
                    <a:pt x="481" y="44"/>
                    <a:pt x="486" y="30"/>
                  </a:cubicBezTo>
                  <a:moveTo>
                    <a:pt x="480" y="46"/>
                  </a:moveTo>
                  <a:cubicBezTo>
                    <a:pt x="480" y="47"/>
                    <a:pt x="479" y="47"/>
                    <a:pt x="478" y="47"/>
                  </a:cubicBezTo>
                  <a:cubicBezTo>
                    <a:pt x="477" y="46"/>
                    <a:pt x="476" y="45"/>
                    <a:pt x="477" y="44"/>
                  </a:cubicBezTo>
                  <a:cubicBezTo>
                    <a:pt x="478" y="43"/>
                    <a:pt x="479" y="43"/>
                    <a:pt x="480" y="43"/>
                  </a:cubicBezTo>
                  <a:cubicBezTo>
                    <a:pt x="480" y="44"/>
                    <a:pt x="481" y="45"/>
                    <a:pt x="480" y="46"/>
                  </a:cubicBezTo>
                  <a:close/>
                  <a:moveTo>
                    <a:pt x="480" y="28"/>
                  </a:moveTo>
                  <a:cubicBezTo>
                    <a:pt x="476" y="32"/>
                    <a:pt x="471" y="34"/>
                    <a:pt x="467" y="33"/>
                  </a:cubicBezTo>
                  <a:cubicBezTo>
                    <a:pt x="464" y="31"/>
                    <a:pt x="463" y="27"/>
                    <a:pt x="463" y="21"/>
                  </a:cubicBezTo>
                  <a:moveTo>
                    <a:pt x="481" y="29"/>
                  </a:moveTo>
                  <a:cubicBezTo>
                    <a:pt x="475" y="37"/>
                    <a:pt x="469" y="41"/>
                    <a:pt x="465" y="39"/>
                  </a:cubicBezTo>
                  <a:cubicBezTo>
                    <a:pt x="460" y="37"/>
                    <a:pt x="459" y="30"/>
                    <a:pt x="461" y="21"/>
                  </a:cubicBezTo>
                  <a:moveTo>
                    <a:pt x="485" y="31"/>
                  </a:moveTo>
                  <a:cubicBezTo>
                    <a:pt x="477" y="43"/>
                    <a:pt x="467" y="50"/>
                    <a:pt x="461" y="47"/>
                  </a:cubicBezTo>
                  <a:cubicBezTo>
                    <a:pt x="455" y="45"/>
                    <a:pt x="453" y="33"/>
                    <a:pt x="457" y="19"/>
                  </a:cubicBezTo>
                  <a:moveTo>
                    <a:pt x="453" y="35"/>
                  </a:moveTo>
                  <a:cubicBezTo>
                    <a:pt x="452" y="36"/>
                    <a:pt x="451" y="36"/>
                    <a:pt x="450" y="36"/>
                  </a:cubicBezTo>
                  <a:cubicBezTo>
                    <a:pt x="449" y="35"/>
                    <a:pt x="449" y="34"/>
                    <a:pt x="449" y="33"/>
                  </a:cubicBezTo>
                  <a:cubicBezTo>
                    <a:pt x="450" y="32"/>
                    <a:pt x="451" y="32"/>
                    <a:pt x="452" y="32"/>
                  </a:cubicBezTo>
                  <a:cubicBezTo>
                    <a:pt x="453" y="33"/>
                    <a:pt x="453" y="34"/>
                    <a:pt x="453" y="35"/>
                  </a:cubicBezTo>
                  <a:close/>
                  <a:moveTo>
                    <a:pt x="451" y="17"/>
                  </a:moveTo>
                  <a:cubicBezTo>
                    <a:pt x="447" y="22"/>
                    <a:pt x="442" y="24"/>
                    <a:pt x="439" y="23"/>
                  </a:cubicBezTo>
                  <a:cubicBezTo>
                    <a:pt x="435" y="22"/>
                    <a:pt x="433" y="17"/>
                    <a:pt x="433" y="12"/>
                  </a:cubicBezTo>
                  <a:moveTo>
                    <a:pt x="452" y="18"/>
                  </a:moveTo>
                  <a:cubicBezTo>
                    <a:pt x="447" y="26"/>
                    <a:pt x="441" y="31"/>
                    <a:pt x="437" y="29"/>
                  </a:cubicBezTo>
                  <a:cubicBezTo>
                    <a:pt x="432" y="28"/>
                    <a:pt x="430" y="21"/>
                    <a:pt x="431" y="11"/>
                  </a:cubicBezTo>
                  <a:moveTo>
                    <a:pt x="456" y="19"/>
                  </a:moveTo>
                  <a:cubicBezTo>
                    <a:pt x="449" y="32"/>
                    <a:pt x="440" y="40"/>
                    <a:pt x="434" y="38"/>
                  </a:cubicBezTo>
                  <a:cubicBezTo>
                    <a:pt x="427" y="36"/>
                    <a:pt x="425" y="24"/>
                    <a:pt x="427" y="10"/>
                  </a:cubicBezTo>
                  <a:moveTo>
                    <a:pt x="424" y="26"/>
                  </a:moveTo>
                  <a:cubicBezTo>
                    <a:pt x="424" y="27"/>
                    <a:pt x="423" y="28"/>
                    <a:pt x="422" y="27"/>
                  </a:cubicBezTo>
                  <a:cubicBezTo>
                    <a:pt x="421" y="27"/>
                    <a:pt x="420" y="26"/>
                    <a:pt x="421" y="25"/>
                  </a:cubicBezTo>
                  <a:cubicBezTo>
                    <a:pt x="421" y="24"/>
                    <a:pt x="422" y="23"/>
                    <a:pt x="423" y="24"/>
                  </a:cubicBezTo>
                  <a:cubicBezTo>
                    <a:pt x="424" y="24"/>
                    <a:pt x="425" y="25"/>
                    <a:pt x="424" y="26"/>
                  </a:cubicBezTo>
                  <a:close/>
                  <a:moveTo>
                    <a:pt x="421" y="8"/>
                  </a:moveTo>
                  <a:cubicBezTo>
                    <a:pt x="417" y="14"/>
                    <a:pt x="413" y="16"/>
                    <a:pt x="409" y="16"/>
                  </a:cubicBezTo>
                  <a:cubicBezTo>
                    <a:pt x="406" y="15"/>
                    <a:pt x="403" y="11"/>
                    <a:pt x="403" y="5"/>
                  </a:cubicBezTo>
                  <a:moveTo>
                    <a:pt x="422" y="9"/>
                  </a:moveTo>
                  <a:cubicBezTo>
                    <a:pt x="418" y="18"/>
                    <a:pt x="412" y="23"/>
                    <a:pt x="408" y="22"/>
                  </a:cubicBezTo>
                  <a:cubicBezTo>
                    <a:pt x="403" y="21"/>
                    <a:pt x="401" y="14"/>
                    <a:pt x="401" y="5"/>
                  </a:cubicBezTo>
                  <a:moveTo>
                    <a:pt x="427" y="10"/>
                  </a:moveTo>
                  <a:cubicBezTo>
                    <a:pt x="421" y="24"/>
                    <a:pt x="412" y="33"/>
                    <a:pt x="405" y="31"/>
                  </a:cubicBezTo>
                  <a:cubicBezTo>
                    <a:pt x="399" y="30"/>
                    <a:pt x="395" y="18"/>
                    <a:pt x="396" y="4"/>
                  </a:cubicBezTo>
                  <a:moveTo>
                    <a:pt x="395" y="20"/>
                  </a:moveTo>
                  <a:cubicBezTo>
                    <a:pt x="395" y="21"/>
                    <a:pt x="394" y="22"/>
                    <a:pt x="393" y="22"/>
                  </a:cubicBezTo>
                  <a:cubicBezTo>
                    <a:pt x="392" y="21"/>
                    <a:pt x="391" y="20"/>
                    <a:pt x="391" y="19"/>
                  </a:cubicBezTo>
                  <a:cubicBezTo>
                    <a:pt x="392" y="18"/>
                    <a:pt x="393" y="18"/>
                    <a:pt x="394" y="18"/>
                  </a:cubicBezTo>
                  <a:cubicBezTo>
                    <a:pt x="395" y="18"/>
                    <a:pt x="395" y="19"/>
                    <a:pt x="395" y="20"/>
                  </a:cubicBezTo>
                  <a:close/>
                  <a:moveTo>
                    <a:pt x="390" y="3"/>
                  </a:moveTo>
                  <a:cubicBezTo>
                    <a:pt x="387" y="8"/>
                    <a:pt x="383" y="12"/>
                    <a:pt x="379" y="11"/>
                  </a:cubicBezTo>
                  <a:cubicBezTo>
                    <a:pt x="376" y="11"/>
                    <a:pt x="373" y="7"/>
                    <a:pt x="372" y="1"/>
                  </a:cubicBezTo>
                  <a:moveTo>
                    <a:pt x="391" y="3"/>
                  </a:moveTo>
                  <a:cubicBezTo>
                    <a:pt x="388" y="13"/>
                    <a:pt x="383" y="19"/>
                    <a:pt x="378" y="18"/>
                  </a:cubicBezTo>
                  <a:cubicBezTo>
                    <a:pt x="374" y="17"/>
                    <a:pt x="371" y="10"/>
                    <a:pt x="370" y="1"/>
                  </a:cubicBezTo>
                  <a:moveTo>
                    <a:pt x="396" y="4"/>
                  </a:moveTo>
                  <a:cubicBezTo>
                    <a:pt x="391" y="18"/>
                    <a:pt x="384" y="28"/>
                    <a:pt x="377" y="27"/>
                  </a:cubicBezTo>
                  <a:cubicBezTo>
                    <a:pt x="370" y="26"/>
                    <a:pt x="366" y="15"/>
                    <a:pt x="365" y="1"/>
                  </a:cubicBezTo>
                  <a:moveTo>
                    <a:pt x="366" y="17"/>
                  </a:moveTo>
                  <a:cubicBezTo>
                    <a:pt x="365" y="18"/>
                    <a:pt x="364" y="19"/>
                    <a:pt x="363" y="19"/>
                  </a:cubicBezTo>
                  <a:cubicBezTo>
                    <a:pt x="362" y="18"/>
                    <a:pt x="362" y="17"/>
                    <a:pt x="362" y="16"/>
                  </a:cubicBezTo>
                  <a:cubicBezTo>
                    <a:pt x="362" y="15"/>
                    <a:pt x="363" y="15"/>
                    <a:pt x="364" y="15"/>
                  </a:cubicBezTo>
                  <a:cubicBezTo>
                    <a:pt x="365" y="15"/>
                    <a:pt x="366" y="16"/>
                    <a:pt x="366" y="17"/>
                  </a:cubicBezTo>
                  <a:close/>
                  <a:moveTo>
                    <a:pt x="359" y="0"/>
                  </a:moveTo>
                  <a:cubicBezTo>
                    <a:pt x="356" y="6"/>
                    <a:pt x="353" y="9"/>
                    <a:pt x="349" y="9"/>
                  </a:cubicBezTo>
                  <a:cubicBezTo>
                    <a:pt x="345" y="9"/>
                    <a:pt x="342" y="5"/>
                    <a:pt x="340" y="0"/>
                  </a:cubicBezTo>
                  <a:moveTo>
                    <a:pt x="360" y="1"/>
                  </a:moveTo>
                  <a:cubicBezTo>
                    <a:pt x="358" y="10"/>
                    <a:pt x="353" y="16"/>
                    <a:pt x="349" y="16"/>
                  </a:cubicBezTo>
                  <a:cubicBezTo>
                    <a:pt x="344" y="16"/>
                    <a:pt x="340" y="9"/>
                    <a:pt x="339" y="0"/>
                  </a:cubicBezTo>
                  <a:moveTo>
                    <a:pt x="365" y="1"/>
                  </a:moveTo>
                  <a:cubicBezTo>
                    <a:pt x="362" y="15"/>
                    <a:pt x="355" y="26"/>
                    <a:pt x="348" y="25"/>
                  </a:cubicBezTo>
                  <a:cubicBezTo>
                    <a:pt x="341" y="25"/>
                    <a:pt x="336" y="14"/>
                    <a:pt x="334" y="0"/>
                  </a:cubicBezTo>
                  <a:moveTo>
                    <a:pt x="336" y="16"/>
                  </a:moveTo>
                  <a:cubicBezTo>
                    <a:pt x="336" y="17"/>
                    <a:pt x="335" y="18"/>
                    <a:pt x="334" y="18"/>
                  </a:cubicBezTo>
                  <a:cubicBezTo>
                    <a:pt x="333" y="18"/>
                    <a:pt x="332" y="17"/>
                    <a:pt x="332" y="16"/>
                  </a:cubicBezTo>
                  <a:cubicBezTo>
                    <a:pt x="332" y="15"/>
                    <a:pt x="333" y="14"/>
                    <a:pt x="334" y="14"/>
                  </a:cubicBezTo>
                  <a:cubicBezTo>
                    <a:pt x="335" y="14"/>
                    <a:pt x="336" y="15"/>
                    <a:pt x="336" y="16"/>
                  </a:cubicBezTo>
                  <a:close/>
                  <a:moveTo>
                    <a:pt x="327" y="0"/>
                  </a:moveTo>
                  <a:cubicBezTo>
                    <a:pt x="326" y="6"/>
                    <a:pt x="322" y="10"/>
                    <a:pt x="319" y="10"/>
                  </a:cubicBezTo>
                  <a:cubicBezTo>
                    <a:pt x="315" y="10"/>
                    <a:pt x="312" y="7"/>
                    <a:pt x="309" y="2"/>
                  </a:cubicBezTo>
                  <a:moveTo>
                    <a:pt x="329" y="0"/>
                  </a:moveTo>
                  <a:cubicBezTo>
                    <a:pt x="327" y="10"/>
                    <a:pt x="323" y="17"/>
                    <a:pt x="319" y="17"/>
                  </a:cubicBezTo>
                  <a:cubicBezTo>
                    <a:pt x="314" y="17"/>
                    <a:pt x="310" y="11"/>
                    <a:pt x="307" y="2"/>
                  </a:cubicBezTo>
                  <a:moveTo>
                    <a:pt x="334" y="0"/>
                  </a:moveTo>
                  <a:cubicBezTo>
                    <a:pt x="332" y="15"/>
                    <a:pt x="326" y="26"/>
                    <a:pt x="319" y="26"/>
                  </a:cubicBezTo>
                  <a:cubicBezTo>
                    <a:pt x="312" y="26"/>
                    <a:pt x="306" y="17"/>
                    <a:pt x="303" y="2"/>
                  </a:cubicBezTo>
                  <a:moveTo>
                    <a:pt x="306" y="18"/>
                  </a:moveTo>
                  <a:cubicBezTo>
                    <a:pt x="306" y="19"/>
                    <a:pt x="305" y="20"/>
                    <a:pt x="304" y="20"/>
                  </a:cubicBezTo>
                  <a:cubicBezTo>
                    <a:pt x="303" y="20"/>
                    <a:pt x="302" y="20"/>
                    <a:pt x="302" y="19"/>
                  </a:cubicBezTo>
                  <a:cubicBezTo>
                    <a:pt x="302" y="18"/>
                    <a:pt x="303" y="17"/>
                    <a:pt x="304" y="17"/>
                  </a:cubicBezTo>
                  <a:cubicBezTo>
                    <a:pt x="305" y="17"/>
                    <a:pt x="306" y="17"/>
                    <a:pt x="306" y="18"/>
                  </a:cubicBezTo>
                  <a:close/>
                  <a:moveTo>
                    <a:pt x="296" y="3"/>
                  </a:moveTo>
                  <a:cubicBezTo>
                    <a:pt x="295" y="9"/>
                    <a:pt x="292" y="13"/>
                    <a:pt x="288" y="14"/>
                  </a:cubicBezTo>
                  <a:cubicBezTo>
                    <a:pt x="285" y="14"/>
                    <a:pt x="281" y="11"/>
                    <a:pt x="278" y="6"/>
                  </a:cubicBezTo>
                  <a:moveTo>
                    <a:pt x="298" y="3"/>
                  </a:moveTo>
                  <a:cubicBezTo>
                    <a:pt x="297" y="13"/>
                    <a:pt x="294" y="20"/>
                    <a:pt x="289" y="21"/>
                  </a:cubicBezTo>
                  <a:cubicBezTo>
                    <a:pt x="285" y="21"/>
                    <a:pt x="280" y="16"/>
                    <a:pt x="277" y="7"/>
                  </a:cubicBezTo>
                  <a:moveTo>
                    <a:pt x="303" y="3"/>
                  </a:moveTo>
                  <a:cubicBezTo>
                    <a:pt x="302" y="18"/>
                    <a:pt x="297" y="29"/>
                    <a:pt x="290" y="30"/>
                  </a:cubicBezTo>
                  <a:cubicBezTo>
                    <a:pt x="284" y="31"/>
                    <a:pt x="277" y="21"/>
                    <a:pt x="272" y="7"/>
                  </a:cubicBezTo>
                  <a:moveTo>
                    <a:pt x="277" y="23"/>
                  </a:moveTo>
                  <a:cubicBezTo>
                    <a:pt x="277" y="24"/>
                    <a:pt x="276" y="25"/>
                    <a:pt x="275" y="25"/>
                  </a:cubicBezTo>
                  <a:cubicBezTo>
                    <a:pt x="274" y="25"/>
                    <a:pt x="273" y="25"/>
                    <a:pt x="273" y="24"/>
                  </a:cubicBezTo>
                  <a:cubicBezTo>
                    <a:pt x="273" y="23"/>
                    <a:pt x="274" y="22"/>
                    <a:pt x="275" y="22"/>
                  </a:cubicBezTo>
                  <a:cubicBezTo>
                    <a:pt x="276" y="21"/>
                    <a:pt x="277" y="22"/>
                    <a:pt x="277" y="23"/>
                  </a:cubicBezTo>
                  <a:close/>
                  <a:moveTo>
                    <a:pt x="266" y="9"/>
                  </a:moveTo>
                  <a:cubicBezTo>
                    <a:pt x="265" y="15"/>
                    <a:pt x="262" y="19"/>
                    <a:pt x="259" y="20"/>
                  </a:cubicBezTo>
                  <a:cubicBezTo>
                    <a:pt x="255" y="21"/>
                    <a:pt x="251" y="18"/>
                    <a:pt x="248" y="14"/>
                  </a:cubicBezTo>
                  <a:moveTo>
                    <a:pt x="267" y="9"/>
                  </a:moveTo>
                  <a:cubicBezTo>
                    <a:pt x="267" y="19"/>
                    <a:pt x="265" y="26"/>
                    <a:pt x="260" y="27"/>
                  </a:cubicBezTo>
                  <a:cubicBezTo>
                    <a:pt x="256" y="28"/>
                    <a:pt x="250" y="23"/>
                    <a:pt x="246" y="14"/>
                  </a:cubicBezTo>
                  <a:moveTo>
                    <a:pt x="272" y="8"/>
                  </a:moveTo>
                  <a:cubicBezTo>
                    <a:pt x="273" y="23"/>
                    <a:pt x="269" y="34"/>
                    <a:pt x="262" y="36"/>
                  </a:cubicBezTo>
                  <a:cubicBezTo>
                    <a:pt x="255" y="37"/>
                    <a:pt x="248" y="29"/>
                    <a:pt x="242" y="15"/>
                  </a:cubicBezTo>
                  <a:moveTo>
                    <a:pt x="248" y="31"/>
                  </a:moveTo>
                  <a:cubicBezTo>
                    <a:pt x="248" y="32"/>
                    <a:pt x="248" y="33"/>
                    <a:pt x="247" y="33"/>
                  </a:cubicBezTo>
                  <a:cubicBezTo>
                    <a:pt x="246" y="33"/>
                    <a:pt x="245" y="32"/>
                    <a:pt x="244" y="31"/>
                  </a:cubicBezTo>
                  <a:cubicBezTo>
                    <a:pt x="244" y="30"/>
                    <a:pt x="245" y="29"/>
                    <a:pt x="246" y="29"/>
                  </a:cubicBezTo>
                  <a:cubicBezTo>
                    <a:pt x="247" y="29"/>
                    <a:pt x="248" y="30"/>
                    <a:pt x="248" y="31"/>
                  </a:cubicBezTo>
                  <a:close/>
                  <a:moveTo>
                    <a:pt x="236" y="17"/>
                  </a:moveTo>
                  <a:cubicBezTo>
                    <a:pt x="235" y="24"/>
                    <a:pt x="233" y="28"/>
                    <a:pt x="230" y="29"/>
                  </a:cubicBezTo>
                  <a:cubicBezTo>
                    <a:pt x="226" y="30"/>
                    <a:pt x="222" y="28"/>
                    <a:pt x="219" y="24"/>
                  </a:cubicBezTo>
                  <a:moveTo>
                    <a:pt x="237" y="17"/>
                  </a:moveTo>
                  <a:cubicBezTo>
                    <a:pt x="238" y="27"/>
                    <a:pt x="236" y="34"/>
                    <a:pt x="232" y="36"/>
                  </a:cubicBezTo>
                  <a:cubicBezTo>
                    <a:pt x="227" y="37"/>
                    <a:pt x="222" y="33"/>
                    <a:pt x="217" y="24"/>
                  </a:cubicBezTo>
                  <a:moveTo>
                    <a:pt x="242" y="16"/>
                  </a:moveTo>
                  <a:cubicBezTo>
                    <a:pt x="244" y="31"/>
                    <a:pt x="241" y="42"/>
                    <a:pt x="235" y="45"/>
                  </a:cubicBezTo>
                  <a:cubicBezTo>
                    <a:pt x="228" y="47"/>
                    <a:pt x="219" y="39"/>
                    <a:pt x="213" y="26"/>
                  </a:cubicBezTo>
                  <a:moveTo>
                    <a:pt x="220" y="41"/>
                  </a:moveTo>
                  <a:cubicBezTo>
                    <a:pt x="220" y="42"/>
                    <a:pt x="220" y="43"/>
                    <a:pt x="219" y="43"/>
                  </a:cubicBezTo>
                  <a:cubicBezTo>
                    <a:pt x="218" y="43"/>
                    <a:pt x="217" y="43"/>
                    <a:pt x="216" y="42"/>
                  </a:cubicBezTo>
                  <a:cubicBezTo>
                    <a:pt x="216" y="41"/>
                    <a:pt x="217" y="40"/>
                    <a:pt x="218" y="39"/>
                  </a:cubicBezTo>
                  <a:cubicBezTo>
                    <a:pt x="219" y="39"/>
                    <a:pt x="220" y="40"/>
                    <a:pt x="220" y="41"/>
                  </a:cubicBezTo>
                  <a:close/>
                  <a:moveTo>
                    <a:pt x="207" y="29"/>
                  </a:moveTo>
                  <a:cubicBezTo>
                    <a:pt x="207" y="35"/>
                    <a:pt x="205" y="39"/>
                    <a:pt x="202" y="41"/>
                  </a:cubicBezTo>
                  <a:cubicBezTo>
                    <a:pt x="198" y="42"/>
                    <a:pt x="194" y="40"/>
                    <a:pt x="190" y="36"/>
                  </a:cubicBezTo>
                  <a:moveTo>
                    <a:pt x="208" y="28"/>
                  </a:moveTo>
                  <a:cubicBezTo>
                    <a:pt x="210" y="38"/>
                    <a:pt x="209" y="46"/>
                    <a:pt x="204" y="47"/>
                  </a:cubicBezTo>
                  <a:cubicBezTo>
                    <a:pt x="200" y="49"/>
                    <a:pt x="194" y="45"/>
                    <a:pt x="188" y="37"/>
                  </a:cubicBezTo>
                  <a:moveTo>
                    <a:pt x="212" y="26"/>
                  </a:moveTo>
                  <a:cubicBezTo>
                    <a:pt x="216" y="41"/>
                    <a:pt x="214" y="53"/>
                    <a:pt x="208" y="56"/>
                  </a:cubicBezTo>
                  <a:cubicBezTo>
                    <a:pt x="202" y="58"/>
                    <a:pt x="192" y="51"/>
                    <a:pt x="184" y="39"/>
                  </a:cubicBezTo>
                  <a:moveTo>
                    <a:pt x="193" y="53"/>
                  </a:moveTo>
                  <a:cubicBezTo>
                    <a:pt x="193" y="54"/>
                    <a:pt x="193" y="55"/>
                    <a:pt x="192" y="56"/>
                  </a:cubicBezTo>
                  <a:cubicBezTo>
                    <a:pt x="191" y="56"/>
                    <a:pt x="190" y="56"/>
                    <a:pt x="190" y="55"/>
                  </a:cubicBezTo>
                  <a:cubicBezTo>
                    <a:pt x="189" y="54"/>
                    <a:pt x="190" y="52"/>
                    <a:pt x="191" y="52"/>
                  </a:cubicBezTo>
                  <a:cubicBezTo>
                    <a:pt x="192" y="52"/>
                    <a:pt x="193" y="52"/>
                    <a:pt x="193" y="53"/>
                  </a:cubicBezTo>
                  <a:close/>
                  <a:moveTo>
                    <a:pt x="178" y="42"/>
                  </a:moveTo>
                  <a:cubicBezTo>
                    <a:pt x="179" y="48"/>
                    <a:pt x="178" y="53"/>
                    <a:pt x="175" y="55"/>
                  </a:cubicBezTo>
                  <a:cubicBezTo>
                    <a:pt x="172" y="57"/>
                    <a:pt x="167" y="55"/>
                    <a:pt x="163" y="52"/>
                  </a:cubicBezTo>
                  <a:moveTo>
                    <a:pt x="180" y="42"/>
                  </a:moveTo>
                  <a:cubicBezTo>
                    <a:pt x="183" y="51"/>
                    <a:pt x="182" y="59"/>
                    <a:pt x="178" y="61"/>
                  </a:cubicBezTo>
                  <a:cubicBezTo>
                    <a:pt x="174" y="63"/>
                    <a:pt x="168" y="60"/>
                    <a:pt x="161" y="53"/>
                  </a:cubicBezTo>
                  <a:moveTo>
                    <a:pt x="184" y="40"/>
                  </a:moveTo>
                  <a:cubicBezTo>
                    <a:pt x="189" y="54"/>
                    <a:pt x="188" y="66"/>
                    <a:pt x="182" y="69"/>
                  </a:cubicBezTo>
                  <a:cubicBezTo>
                    <a:pt x="176" y="72"/>
                    <a:pt x="166" y="66"/>
                    <a:pt x="157" y="55"/>
                  </a:cubicBezTo>
                  <a:moveTo>
                    <a:pt x="167" y="68"/>
                  </a:moveTo>
                  <a:cubicBezTo>
                    <a:pt x="168" y="69"/>
                    <a:pt x="167" y="70"/>
                    <a:pt x="167" y="71"/>
                  </a:cubicBezTo>
                  <a:cubicBezTo>
                    <a:pt x="166" y="71"/>
                    <a:pt x="164" y="71"/>
                    <a:pt x="164" y="70"/>
                  </a:cubicBezTo>
                  <a:cubicBezTo>
                    <a:pt x="163" y="69"/>
                    <a:pt x="164" y="68"/>
                    <a:pt x="165" y="67"/>
                  </a:cubicBezTo>
                  <a:cubicBezTo>
                    <a:pt x="166" y="67"/>
                    <a:pt x="167" y="67"/>
                    <a:pt x="167" y="68"/>
                  </a:cubicBezTo>
                  <a:close/>
                  <a:moveTo>
                    <a:pt x="152" y="59"/>
                  </a:moveTo>
                  <a:cubicBezTo>
                    <a:pt x="153" y="65"/>
                    <a:pt x="152" y="70"/>
                    <a:pt x="149" y="72"/>
                  </a:cubicBezTo>
                  <a:cubicBezTo>
                    <a:pt x="146" y="74"/>
                    <a:pt x="142" y="73"/>
                    <a:pt x="137" y="69"/>
                  </a:cubicBezTo>
                  <a:moveTo>
                    <a:pt x="153" y="58"/>
                  </a:moveTo>
                  <a:cubicBezTo>
                    <a:pt x="157" y="67"/>
                    <a:pt x="157" y="75"/>
                    <a:pt x="153" y="77"/>
                  </a:cubicBezTo>
                  <a:cubicBezTo>
                    <a:pt x="149" y="80"/>
                    <a:pt x="142" y="77"/>
                    <a:pt x="136" y="70"/>
                  </a:cubicBezTo>
                  <a:moveTo>
                    <a:pt x="157" y="55"/>
                  </a:moveTo>
                  <a:cubicBezTo>
                    <a:pt x="163" y="69"/>
                    <a:pt x="164" y="81"/>
                    <a:pt x="158" y="85"/>
                  </a:cubicBezTo>
                  <a:cubicBezTo>
                    <a:pt x="152" y="89"/>
                    <a:pt x="142" y="84"/>
                    <a:pt x="132" y="73"/>
                  </a:cubicBezTo>
                  <a:moveTo>
                    <a:pt x="143" y="85"/>
                  </a:moveTo>
                  <a:cubicBezTo>
                    <a:pt x="144" y="86"/>
                    <a:pt x="143" y="87"/>
                    <a:pt x="142" y="88"/>
                  </a:cubicBezTo>
                  <a:cubicBezTo>
                    <a:pt x="142" y="88"/>
                    <a:pt x="140" y="88"/>
                    <a:pt x="140" y="87"/>
                  </a:cubicBezTo>
                  <a:cubicBezTo>
                    <a:pt x="139" y="86"/>
                    <a:pt x="140" y="85"/>
                    <a:pt x="140" y="85"/>
                  </a:cubicBezTo>
                  <a:cubicBezTo>
                    <a:pt x="141" y="84"/>
                    <a:pt x="142" y="84"/>
                    <a:pt x="143" y="85"/>
                  </a:cubicBezTo>
                  <a:close/>
                  <a:moveTo>
                    <a:pt x="127" y="77"/>
                  </a:moveTo>
                  <a:cubicBezTo>
                    <a:pt x="129" y="83"/>
                    <a:pt x="128" y="88"/>
                    <a:pt x="125" y="90"/>
                  </a:cubicBezTo>
                  <a:cubicBezTo>
                    <a:pt x="123" y="93"/>
                    <a:pt x="118" y="92"/>
                    <a:pt x="113" y="89"/>
                  </a:cubicBezTo>
                  <a:moveTo>
                    <a:pt x="128" y="76"/>
                  </a:moveTo>
                  <a:cubicBezTo>
                    <a:pt x="132" y="85"/>
                    <a:pt x="133" y="93"/>
                    <a:pt x="130" y="96"/>
                  </a:cubicBezTo>
                  <a:cubicBezTo>
                    <a:pt x="126" y="99"/>
                    <a:pt x="119" y="96"/>
                    <a:pt x="112" y="90"/>
                  </a:cubicBezTo>
                  <a:moveTo>
                    <a:pt x="132" y="74"/>
                  </a:moveTo>
                  <a:cubicBezTo>
                    <a:pt x="139" y="87"/>
                    <a:pt x="141" y="99"/>
                    <a:pt x="135" y="103"/>
                  </a:cubicBezTo>
                  <a:cubicBezTo>
                    <a:pt x="130" y="107"/>
                    <a:pt x="119" y="103"/>
                    <a:pt x="108" y="93"/>
                  </a:cubicBezTo>
                  <a:moveTo>
                    <a:pt x="120" y="104"/>
                  </a:moveTo>
                  <a:cubicBezTo>
                    <a:pt x="121" y="105"/>
                    <a:pt x="121" y="106"/>
                    <a:pt x="120" y="107"/>
                  </a:cubicBezTo>
                  <a:cubicBezTo>
                    <a:pt x="119" y="108"/>
                    <a:pt x="118" y="108"/>
                    <a:pt x="117" y="107"/>
                  </a:cubicBezTo>
                  <a:cubicBezTo>
                    <a:pt x="117" y="106"/>
                    <a:pt x="117" y="105"/>
                    <a:pt x="118" y="104"/>
                  </a:cubicBezTo>
                  <a:cubicBezTo>
                    <a:pt x="119" y="103"/>
                    <a:pt x="120" y="104"/>
                    <a:pt x="120" y="104"/>
                  </a:cubicBezTo>
                  <a:close/>
                  <a:moveTo>
                    <a:pt x="103" y="98"/>
                  </a:moveTo>
                  <a:cubicBezTo>
                    <a:pt x="106" y="104"/>
                    <a:pt x="106" y="109"/>
                    <a:pt x="103" y="111"/>
                  </a:cubicBezTo>
                  <a:cubicBezTo>
                    <a:pt x="101" y="114"/>
                    <a:pt x="96" y="114"/>
                    <a:pt x="91" y="111"/>
                  </a:cubicBezTo>
                  <a:moveTo>
                    <a:pt x="105" y="97"/>
                  </a:moveTo>
                  <a:cubicBezTo>
                    <a:pt x="110" y="106"/>
                    <a:pt x="111" y="113"/>
                    <a:pt x="108" y="116"/>
                  </a:cubicBezTo>
                  <a:cubicBezTo>
                    <a:pt x="105" y="119"/>
                    <a:pt x="98" y="118"/>
                    <a:pt x="90" y="112"/>
                  </a:cubicBezTo>
                  <a:moveTo>
                    <a:pt x="108" y="94"/>
                  </a:moveTo>
                  <a:cubicBezTo>
                    <a:pt x="117" y="106"/>
                    <a:pt x="119" y="118"/>
                    <a:pt x="114" y="123"/>
                  </a:cubicBezTo>
                  <a:cubicBezTo>
                    <a:pt x="109" y="128"/>
                    <a:pt x="98" y="124"/>
                    <a:pt x="86" y="116"/>
                  </a:cubicBezTo>
                  <a:moveTo>
                    <a:pt x="100" y="126"/>
                  </a:moveTo>
                  <a:cubicBezTo>
                    <a:pt x="100" y="126"/>
                    <a:pt x="100" y="128"/>
                    <a:pt x="100" y="128"/>
                  </a:cubicBezTo>
                  <a:cubicBezTo>
                    <a:pt x="99" y="129"/>
                    <a:pt x="98" y="129"/>
                    <a:pt x="97" y="128"/>
                  </a:cubicBezTo>
                  <a:cubicBezTo>
                    <a:pt x="96" y="128"/>
                    <a:pt x="96" y="126"/>
                    <a:pt x="97" y="126"/>
                  </a:cubicBezTo>
                  <a:cubicBezTo>
                    <a:pt x="98" y="125"/>
                    <a:pt x="99" y="125"/>
                    <a:pt x="100" y="126"/>
                  </a:cubicBezTo>
                  <a:close/>
                  <a:moveTo>
                    <a:pt x="82" y="121"/>
                  </a:moveTo>
                  <a:cubicBezTo>
                    <a:pt x="85" y="126"/>
                    <a:pt x="86" y="131"/>
                    <a:pt x="83" y="134"/>
                  </a:cubicBezTo>
                  <a:cubicBezTo>
                    <a:pt x="81" y="137"/>
                    <a:pt x="76" y="137"/>
                    <a:pt x="71" y="135"/>
                  </a:cubicBezTo>
                  <a:moveTo>
                    <a:pt x="83" y="120"/>
                  </a:moveTo>
                  <a:cubicBezTo>
                    <a:pt x="89" y="128"/>
                    <a:pt x="91" y="135"/>
                    <a:pt x="88" y="139"/>
                  </a:cubicBezTo>
                  <a:cubicBezTo>
                    <a:pt x="85" y="142"/>
                    <a:pt x="78" y="141"/>
                    <a:pt x="70" y="136"/>
                  </a:cubicBezTo>
                  <a:moveTo>
                    <a:pt x="86" y="116"/>
                  </a:moveTo>
                  <a:cubicBezTo>
                    <a:pt x="96" y="128"/>
                    <a:pt x="100" y="139"/>
                    <a:pt x="95" y="145"/>
                  </a:cubicBezTo>
                  <a:cubicBezTo>
                    <a:pt x="91" y="150"/>
                    <a:pt x="79" y="148"/>
                    <a:pt x="67" y="140"/>
                  </a:cubicBezTo>
                  <a:moveTo>
                    <a:pt x="81" y="149"/>
                  </a:moveTo>
                  <a:cubicBezTo>
                    <a:pt x="82" y="149"/>
                    <a:pt x="82" y="151"/>
                    <a:pt x="81" y="151"/>
                  </a:cubicBezTo>
                  <a:cubicBezTo>
                    <a:pt x="80" y="152"/>
                    <a:pt x="79" y="152"/>
                    <a:pt x="78" y="152"/>
                  </a:cubicBezTo>
                  <a:cubicBezTo>
                    <a:pt x="77" y="151"/>
                    <a:pt x="77" y="150"/>
                    <a:pt x="78" y="149"/>
                  </a:cubicBezTo>
                  <a:cubicBezTo>
                    <a:pt x="79" y="148"/>
                    <a:pt x="80" y="148"/>
                    <a:pt x="81" y="149"/>
                  </a:cubicBezTo>
                  <a:close/>
                  <a:moveTo>
                    <a:pt x="63" y="145"/>
                  </a:moveTo>
                  <a:cubicBezTo>
                    <a:pt x="66" y="151"/>
                    <a:pt x="67" y="155"/>
                    <a:pt x="65" y="159"/>
                  </a:cubicBezTo>
                  <a:cubicBezTo>
                    <a:pt x="63" y="161"/>
                    <a:pt x="58" y="162"/>
                    <a:pt x="53" y="161"/>
                  </a:cubicBezTo>
                  <a:moveTo>
                    <a:pt x="64" y="144"/>
                  </a:moveTo>
                  <a:cubicBezTo>
                    <a:pt x="71" y="152"/>
                    <a:pt x="74" y="159"/>
                    <a:pt x="71" y="163"/>
                  </a:cubicBezTo>
                  <a:cubicBezTo>
                    <a:pt x="68" y="166"/>
                    <a:pt x="61" y="166"/>
                    <a:pt x="52" y="162"/>
                  </a:cubicBezTo>
                  <a:moveTo>
                    <a:pt x="67" y="141"/>
                  </a:moveTo>
                  <a:cubicBezTo>
                    <a:pt x="77" y="151"/>
                    <a:pt x="82" y="162"/>
                    <a:pt x="78" y="168"/>
                  </a:cubicBezTo>
                  <a:cubicBezTo>
                    <a:pt x="74" y="173"/>
                    <a:pt x="63" y="172"/>
                    <a:pt x="49" y="166"/>
                  </a:cubicBezTo>
                  <a:moveTo>
                    <a:pt x="64" y="173"/>
                  </a:moveTo>
                  <a:cubicBezTo>
                    <a:pt x="65" y="174"/>
                    <a:pt x="65" y="175"/>
                    <a:pt x="65" y="176"/>
                  </a:cubicBezTo>
                  <a:cubicBezTo>
                    <a:pt x="64" y="177"/>
                    <a:pt x="63" y="177"/>
                    <a:pt x="62" y="176"/>
                  </a:cubicBezTo>
                  <a:cubicBezTo>
                    <a:pt x="61" y="176"/>
                    <a:pt x="61" y="175"/>
                    <a:pt x="62" y="174"/>
                  </a:cubicBezTo>
                  <a:cubicBezTo>
                    <a:pt x="62" y="173"/>
                    <a:pt x="63" y="173"/>
                    <a:pt x="64" y="173"/>
                  </a:cubicBezTo>
                  <a:close/>
                  <a:moveTo>
                    <a:pt x="46" y="172"/>
                  </a:moveTo>
                  <a:cubicBezTo>
                    <a:pt x="50" y="176"/>
                    <a:pt x="52" y="181"/>
                    <a:pt x="50" y="185"/>
                  </a:cubicBezTo>
                  <a:cubicBezTo>
                    <a:pt x="48" y="188"/>
                    <a:pt x="43" y="189"/>
                    <a:pt x="38" y="188"/>
                  </a:cubicBezTo>
                  <a:moveTo>
                    <a:pt x="47" y="170"/>
                  </a:moveTo>
                  <a:cubicBezTo>
                    <a:pt x="54" y="177"/>
                    <a:pt x="58" y="184"/>
                    <a:pt x="56" y="188"/>
                  </a:cubicBezTo>
                  <a:cubicBezTo>
                    <a:pt x="53" y="192"/>
                    <a:pt x="46" y="192"/>
                    <a:pt x="37" y="189"/>
                  </a:cubicBezTo>
                  <a:moveTo>
                    <a:pt x="50" y="166"/>
                  </a:moveTo>
                  <a:cubicBezTo>
                    <a:pt x="61" y="176"/>
                    <a:pt x="67" y="187"/>
                    <a:pt x="63" y="193"/>
                  </a:cubicBezTo>
                  <a:cubicBezTo>
                    <a:pt x="60" y="199"/>
                    <a:pt x="48" y="199"/>
                    <a:pt x="35" y="193"/>
                  </a:cubicBezTo>
                  <a:moveTo>
                    <a:pt x="50" y="199"/>
                  </a:moveTo>
                  <a:cubicBezTo>
                    <a:pt x="51" y="200"/>
                    <a:pt x="51" y="201"/>
                    <a:pt x="51" y="202"/>
                  </a:cubicBezTo>
                  <a:cubicBezTo>
                    <a:pt x="50" y="203"/>
                    <a:pt x="49" y="203"/>
                    <a:pt x="48" y="203"/>
                  </a:cubicBezTo>
                  <a:cubicBezTo>
                    <a:pt x="47" y="202"/>
                    <a:pt x="47" y="201"/>
                    <a:pt x="47" y="200"/>
                  </a:cubicBezTo>
                  <a:cubicBezTo>
                    <a:pt x="48" y="199"/>
                    <a:pt x="49" y="199"/>
                    <a:pt x="50" y="199"/>
                  </a:cubicBezTo>
                  <a:close/>
                  <a:moveTo>
                    <a:pt x="32" y="199"/>
                  </a:moveTo>
                  <a:cubicBezTo>
                    <a:pt x="36" y="204"/>
                    <a:pt x="38" y="208"/>
                    <a:pt x="36" y="212"/>
                  </a:cubicBezTo>
                  <a:cubicBezTo>
                    <a:pt x="35" y="215"/>
                    <a:pt x="30" y="217"/>
                    <a:pt x="25" y="216"/>
                  </a:cubicBezTo>
                  <a:moveTo>
                    <a:pt x="33" y="198"/>
                  </a:moveTo>
                  <a:cubicBezTo>
                    <a:pt x="40" y="204"/>
                    <a:pt x="45" y="211"/>
                    <a:pt x="43" y="215"/>
                  </a:cubicBezTo>
                  <a:cubicBezTo>
                    <a:pt x="41" y="219"/>
                    <a:pt x="33" y="220"/>
                    <a:pt x="24" y="218"/>
                  </a:cubicBezTo>
                  <a:moveTo>
                    <a:pt x="35" y="194"/>
                  </a:moveTo>
                  <a:cubicBezTo>
                    <a:pt x="47" y="203"/>
                    <a:pt x="54" y="213"/>
                    <a:pt x="51" y="219"/>
                  </a:cubicBezTo>
                  <a:cubicBezTo>
                    <a:pt x="48" y="225"/>
                    <a:pt x="36" y="226"/>
                    <a:pt x="22" y="222"/>
                  </a:cubicBezTo>
                  <a:moveTo>
                    <a:pt x="38" y="227"/>
                  </a:moveTo>
                  <a:cubicBezTo>
                    <a:pt x="39" y="227"/>
                    <a:pt x="39" y="228"/>
                    <a:pt x="39" y="229"/>
                  </a:cubicBezTo>
                  <a:cubicBezTo>
                    <a:pt x="38" y="230"/>
                    <a:pt x="37" y="231"/>
                    <a:pt x="36" y="230"/>
                  </a:cubicBezTo>
                  <a:cubicBezTo>
                    <a:pt x="35" y="230"/>
                    <a:pt x="35" y="229"/>
                    <a:pt x="35" y="228"/>
                  </a:cubicBezTo>
                  <a:cubicBezTo>
                    <a:pt x="36" y="227"/>
                    <a:pt x="37" y="226"/>
                    <a:pt x="38" y="227"/>
                  </a:cubicBezTo>
                  <a:close/>
                  <a:moveTo>
                    <a:pt x="20" y="228"/>
                  </a:moveTo>
                  <a:cubicBezTo>
                    <a:pt x="25" y="232"/>
                    <a:pt x="27" y="237"/>
                    <a:pt x="26" y="240"/>
                  </a:cubicBezTo>
                  <a:cubicBezTo>
                    <a:pt x="24" y="244"/>
                    <a:pt x="20" y="246"/>
                    <a:pt x="14" y="246"/>
                  </a:cubicBezTo>
                  <a:moveTo>
                    <a:pt x="21" y="227"/>
                  </a:moveTo>
                  <a:cubicBezTo>
                    <a:pt x="29" y="232"/>
                    <a:pt x="34" y="238"/>
                    <a:pt x="32" y="243"/>
                  </a:cubicBezTo>
                  <a:cubicBezTo>
                    <a:pt x="31" y="247"/>
                    <a:pt x="23" y="249"/>
                    <a:pt x="14" y="247"/>
                  </a:cubicBezTo>
                  <a:moveTo>
                    <a:pt x="22" y="223"/>
                  </a:moveTo>
                  <a:cubicBezTo>
                    <a:pt x="35" y="230"/>
                    <a:pt x="43" y="239"/>
                    <a:pt x="41" y="246"/>
                  </a:cubicBezTo>
                  <a:cubicBezTo>
                    <a:pt x="38" y="252"/>
                    <a:pt x="27" y="254"/>
                    <a:pt x="12" y="252"/>
                  </a:cubicBezTo>
                  <a:moveTo>
                    <a:pt x="29" y="255"/>
                  </a:moveTo>
                  <a:cubicBezTo>
                    <a:pt x="30" y="255"/>
                    <a:pt x="30" y="256"/>
                    <a:pt x="30" y="257"/>
                  </a:cubicBezTo>
                  <a:cubicBezTo>
                    <a:pt x="29" y="258"/>
                    <a:pt x="28" y="259"/>
                    <a:pt x="27" y="258"/>
                  </a:cubicBezTo>
                  <a:cubicBezTo>
                    <a:pt x="26" y="258"/>
                    <a:pt x="26" y="257"/>
                    <a:pt x="26" y="256"/>
                  </a:cubicBezTo>
                  <a:cubicBezTo>
                    <a:pt x="27" y="255"/>
                    <a:pt x="28" y="255"/>
                    <a:pt x="29" y="255"/>
                  </a:cubicBezTo>
                  <a:close/>
                  <a:moveTo>
                    <a:pt x="11" y="258"/>
                  </a:moveTo>
                  <a:cubicBezTo>
                    <a:pt x="16" y="262"/>
                    <a:pt x="19" y="266"/>
                    <a:pt x="18" y="270"/>
                  </a:cubicBezTo>
                  <a:cubicBezTo>
                    <a:pt x="17" y="273"/>
                    <a:pt x="13" y="275"/>
                    <a:pt x="7" y="276"/>
                  </a:cubicBezTo>
                  <a:moveTo>
                    <a:pt x="11" y="257"/>
                  </a:moveTo>
                  <a:cubicBezTo>
                    <a:pt x="20" y="261"/>
                    <a:pt x="25" y="267"/>
                    <a:pt x="24" y="271"/>
                  </a:cubicBezTo>
                  <a:cubicBezTo>
                    <a:pt x="23" y="276"/>
                    <a:pt x="16" y="278"/>
                    <a:pt x="6" y="278"/>
                  </a:cubicBezTo>
                  <a:moveTo>
                    <a:pt x="13" y="252"/>
                  </a:moveTo>
                  <a:cubicBezTo>
                    <a:pt x="26" y="259"/>
                    <a:pt x="35" y="267"/>
                    <a:pt x="33" y="274"/>
                  </a:cubicBezTo>
                  <a:cubicBezTo>
                    <a:pt x="31" y="280"/>
                    <a:pt x="20" y="283"/>
                    <a:pt x="5" y="282"/>
                  </a:cubicBezTo>
                  <a:moveTo>
                    <a:pt x="22" y="284"/>
                  </a:moveTo>
                  <a:cubicBezTo>
                    <a:pt x="23" y="284"/>
                    <a:pt x="23" y="285"/>
                    <a:pt x="23" y="286"/>
                  </a:cubicBezTo>
                  <a:cubicBezTo>
                    <a:pt x="23" y="287"/>
                    <a:pt x="22" y="288"/>
                    <a:pt x="21" y="288"/>
                  </a:cubicBezTo>
                  <a:cubicBezTo>
                    <a:pt x="20" y="287"/>
                    <a:pt x="19" y="286"/>
                    <a:pt x="19" y="285"/>
                  </a:cubicBezTo>
                  <a:cubicBezTo>
                    <a:pt x="20" y="284"/>
                    <a:pt x="21" y="284"/>
                    <a:pt x="22" y="284"/>
                  </a:cubicBezTo>
                  <a:close/>
                  <a:moveTo>
                    <a:pt x="4" y="289"/>
                  </a:moveTo>
                  <a:cubicBezTo>
                    <a:pt x="10" y="292"/>
                    <a:pt x="13" y="296"/>
                    <a:pt x="12" y="300"/>
                  </a:cubicBezTo>
                  <a:cubicBezTo>
                    <a:pt x="12" y="303"/>
                    <a:pt x="8" y="306"/>
                    <a:pt x="2" y="307"/>
                  </a:cubicBezTo>
                  <a:moveTo>
                    <a:pt x="5" y="287"/>
                  </a:moveTo>
                  <a:cubicBezTo>
                    <a:pt x="14" y="291"/>
                    <a:pt x="20" y="296"/>
                    <a:pt x="19" y="301"/>
                  </a:cubicBezTo>
                  <a:cubicBezTo>
                    <a:pt x="18" y="305"/>
                    <a:pt x="11" y="308"/>
                    <a:pt x="2" y="309"/>
                  </a:cubicBezTo>
                  <a:moveTo>
                    <a:pt x="6" y="283"/>
                  </a:moveTo>
                  <a:cubicBezTo>
                    <a:pt x="20" y="288"/>
                    <a:pt x="29" y="295"/>
                    <a:pt x="28" y="302"/>
                  </a:cubicBezTo>
                  <a:cubicBezTo>
                    <a:pt x="27" y="309"/>
                    <a:pt x="16" y="313"/>
                    <a:pt x="1" y="313"/>
                  </a:cubicBezTo>
                  <a:moveTo>
                    <a:pt x="18" y="313"/>
                  </a:moveTo>
                  <a:cubicBezTo>
                    <a:pt x="19" y="313"/>
                    <a:pt x="19" y="314"/>
                    <a:pt x="19" y="315"/>
                  </a:cubicBezTo>
                  <a:cubicBezTo>
                    <a:pt x="19" y="317"/>
                    <a:pt x="18" y="317"/>
                    <a:pt x="17" y="317"/>
                  </a:cubicBezTo>
                  <a:cubicBezTo>
                    <a:pt x="16" y="317"/>
                    <a:pt x="15" y="316"/>
                    <a:pt x="15" y="315"/>
                  </a:cubicBezTo>
                  <a:cubicBezTo>
                    <a:pt x="16" y="314"/>
                    <a:pt x="17" y="313"/>
                    <a:pt x="18" y="313"/>
                  </a:cubicBezTo>
                  <a:close/>
                  <a:moveTo>
                    <a:pt x="1" y="320"/>
                  </a:moveTo>
                  <a:cubicBezTo>
                    <a:pt x="6" y="322"/>
                    <a:pt x="10" y="326"/>
                    <a:pt x="9" y="330"/>
                  </a:cubicBezTo>
                  <a:cubicBezTo>
                    <a:pt x="9" y="333"/>
                    <a:pt x="6" y="336"/>
                    <a:pt x="0" y="338"/>
                  </a:cubicBezTo>
                  <a:moveTo>
                    <a:pt x="1" y="318"/>
                  </a:moveTo>
                  <a:cubicBezTo>
                    <a:pt x="11" y="321"/>
                    <a:pt x="17" y="326"/>
                    <a:pt x="16" y="330"/>
                  </a:cubicBezTo>
                  <a:cubicBezTo>
                    <a:pt x="16" y="335"/>
                    <a:pt x="9" y="338"/>
                    <a:pt x="0" y="340"/>
                  </a:cubicBezTo>
                  <a:moveTo>
                    <a:pt x="2" y="314"/>
                  </a:moveTo>
                  <a:cubicBezTo>
                    <a:pt x="16" y="317"/>
                    <a:pt x="26" y="324"/>
                    <a:pt x="25" y="331"/>
                  </a:cubicBezTo>
                  <a:cubicBezTo>
                    <a:pt x="25" y="338"/>
                    <a:pt x="14" y="343"/>
                    <a:pt x="0" y="344"/>
                  </a:cubicBezTo>
                  <a:moveTo>
                    <a:pt x="16" y="343"/>
                  </a:moveTo>
                  <a:cubicBezTo>
                    <a:pt x="17" y="343"/>
                    <a:pt x="18" y="344"/>
                    <a:pt x="18" y="345"/>
                  </a:cubicBezTo>
                  <a:cubicBezTo>
                    <a:pt x="18" y="346"/>
                    <a:pt x="17" y="347"/>
                    <a:pt x="16" y="347"/>
                  </a:cubicBezTo>
                  <a:cubicBezTo>
                    <a:pt x="15" y="347"/>
                    <a:pt x="14" y="346"/>
                    <a:pt x="14" y="345"/>
                  </a:cubicBezTo>
                  <a:cubicBezTo>
                    <a:pt x="14" y="344"/>
                    <a:pt x="15" y="343"/>
                    <a:pt x="16" y="343"/>
                  </a:cubicBezTo>
                  <a:close/>
                  <a:moveTo>
                    <a:pt x="0" y="351"/>
                  </a:moveTo>
                  <a:cubicBezTo>
                    <a:pt x="6" y="353"/>
                    <a:pt x="10" y="356"/>
                    <a:pt x="10" y="360"/>
                  </a:cubicBezTo>
                  <a:cubicBezTo>
                    <a:pt x="10" y="364"/>
                    <a:pt x="6" y="367"/>
                    <a:pt x="1" y="369"/>
                  </a:cubicBezTo>
                  <a:moveTo>
                    <a:pt x="0" y="349"/>
                  </a:moveTo>
                  <a:cubicBezTo>
                    <a:pt x="10" y="351"/>
                    <a:pt x="16" y="355"/>
                    <a:pt x="16" y="360"/>
                  </a:cubicBezTo>
                  <a:cubicBezTo>
                    <a:pt x="17" y="365"/>
                    <a:pt x="10" y="369"/>
                    <a:pt x="1" y="371"/>
                  </a:cubicBezTo>
                  <a:moveTo>
                    <a:pt x="0" y="345"/>
                  </a:moveTo>
                  <a:cubicBezTo>
                    <a:pt x="15" y="347"/>
                    <a:pt x="25" y="353"/>
                    <a:pt x="26" y="360"/>
                  </a:cubicBezTo>
                  <a:cubicBezTo>
                    <a:pt x="26" y="367"/>
                    <a:pt x="16" y="373"/>
                    <a:pt x="1" y="376"/>
                  </a:cubicBezTo>
                  <a:moveTo>
                    <a:pt x="18" y="373"/>
                  </a:moveTo>
                  <a:cubicBezTo>
                    <a:pt x="19" y="373"/>
                    <a:pt x="19" y="374"/>
                    <a:pt x="19" y="375"/>
                  </a:cubicBezTo>
                  <a:cubicBezTo>
                    <a:pt x="19" y="376"/>
                    <a:pt x="19" y="376"/>
                    <a:pt x="18" y="377"/>
                  </a:cubicBezTo>
                  <a:cubicBezTo>
                    <a:pt x="16" y="377"/>
                    <a:pt x="16" y="376"/>
                    <a:pt x="16" y="375"/>
                  </a:cubicBezTo>
                  <a:cubicBezTo>
                    <a:pt x="16" y="374"/>
                    <a:pt x="16" y="373"/>
                    <a:pt x="18" y="373"/>
                  </a:cubicBezTo>
                  <a:close/>
                  <a:moveTo>
                    <a:pt x="2" y="382"/>
                  </a:moveTo>
                  <a:cubicBezTo>
                    <a:pt x="8" y="384"/>
                    <a:pt x="12" y="387"/>
                    <a:pt x="12" y="390"/>
                  </a:cubicBezTo>
                  <a:cubicBezTo>
                    <a:pt x="13" y="394"/>
                    <a:pt x="10" y="398"/>
                    <a:pt x="5" y="400"/>
                  </a:cubicBezTo>
                  <a:moveTo>
                    <a:pt x="2" y="380"/>
                  </a:moveTo>
                  <a:cubicBezTo>
                    <a:pt x="12" y="382"/>
                    <a:pt x="19" y="385"/>
                    <a:pt x="19" y="390"/>
                  </a:cubicBezTo>
                  <a:cubicBezTo>
                    <a:pt x="20" y="394"/>
                    <a:pt x="14" y="399"/>
                    <a:pt x="5" y="402"/>
                  </a:cubicBezTo>
                  <a:moveTo>
                    <a:pt x="2" y="376"/>
                  </a:moveTo>
                  <a:cubicBezTo>
                    <a:pt x="17" y="377"/>
                    <a:pt x="28" y="382"/>
                    <a:pt x="28" y="389"/>
                  </a:cubicBezTo>
                  <a:cubicBezTo>
                    <a:pt x="29" y="396"/>
                    <a:pt x="20" y="402"/>
                    <a:pt x="6" y="406"/>
                  </a:cubicBezTo>
                  <a:moveTo>
                    <a:pt x="21" y="402"/>
                  </a:moveTo>
                  <a:cubicBezTo>
                    <a:pt x="22" y="402"/>
                    <a:pt x="23" y="403"/>
                    <a:pt x="24" y="404"/>
                  </a:cubicBezTo>
                  <a:cubicBezTo>
                    <a:pt x="24" y="405"/>
                    <a:pt x="23" y="406"/>
                    <a:pt x="22" y="406"/>
                  </a:cubicBezTo>
                  <a:cubicBezTo>
                    <a:pt x="21" y="406"/>
                    <a:pt x="20" y="405"/>
                    <a:pt x="20" y="404"/>
                  </a:cubicBezTo>
                  <a:cubicBezTo>
                    <a:pt x="20" y="403"/>
                    <a:pt x="20" y="402"/>
                    <a:pt x="21" y="402"/>
                  </a:cubicBezTo>
                  <a:close/>
                  <a:moveTo>
                    <a:pt x="7" y="413"/>
                  </a:moveTo>
                  <a:cubicBezTo>
                    <a:pt x="13" y="414"/>
                    <a:pt x="17" y="417"/>
                    <a:pt x="18" y="420"/>
                  </a:cubicBezTo>
                  <a:cubicBezTo>
                    <a:pt x="19" y="424"/>
                    <a:pt x="16" y="428"/>
                    <a:pt x="11" y="431"/>
                  </a:cubicBezTo>
                  <a:moveTo>
                    <a:pt x="7" y="411"/>
                  </a:moveTo>
                  <a:cubicBezTo>
                    <a:pt x="17" y="412"/>
                    <a:pt x="24" y="414"/>
                    <a:pt x="25" y="419"/>
                  </a:cubicBezTo>
                  <a:cubicBezTo>
                    <a:pt x="26" y="423"/>
                    <a:pt x="20" y="429"/>
                    <a:pt x="12" y="432"/>
                  </a:cubicBezTo>
                  <a:moveTo>
                    <a:pt x="6" y="407"/>
                  </a:moveTo>
                  <a:cubicBezTo>
                    <a:pt x="21" y="406"/>
                    <a:pt x="32" y="410"/>
                    <a:pt x="34" y="417"/>
                  </a:cubicBezTo>
                  <a:cubicBezTo>
                    <a:pt x="35" y="424"/>
                    <a:pt x="26" y="432"/>
                    <a:pt x="13" y="437"/>
                  </a:cubicBezTo>
                  <a:moveTo>
                    <a:pt x="28" y="431"/>
                  </a:moveTo>
                  <a:cubicBezTo>
                    <a:pt x="29" y="431"/>
                    <a:pt x="30" y="432"/>
                    <a:pt x="30" y="433"/>
                  </a:cubicBezTo>
                  <a:cubicBezTo>
                    <a:pt x="30" y="434"/>
                    <a:pt x="30" y="435"/>
                    <a:pt x="29" y="435"/>
                  </a:cubicBezTo>
                  <a:cubicBezTo>
                    <a:pt x="28" y="435"/>
                    <a:pt x="27" y="434"/>
                    <a:pt x="27" y="433"/>
                  </a:cubicBezTo>
                  <a:cubicBezTo>
                    <a:pt x="26" y="432"/>
                    <a:pt x="27" y="431"/>
                    <a:pt x="28" y="431"/>
                  </a:cubicBezTo>
                  <a:close/>
                  <a:moveTo>
                    <a:pt x="14" y="443"/>
                  </a:moveTo>
                  <a:cubicBezTo>
                    <a:pt x="21" y="444"/>
                    <a:pt x="25" y="446"/>
                    <a:pt x="26" y="449"/>
                  </a:cubicBezTo>
                  <a:cubicBezTo>
                    <a:pt x="27" y="453"/>
                    <a:pt x="25" y="457"/>
                    <a:pt x="20" y="460"/>
                  </a:cubicBezTo>
                  <a:moveTo>
                    <a:pt x="14" y="442"/>
                  </a:moveTo>
                  <a:cubicBezTo>
                    <a:pt x="24" y="441"/>
                    <a:pt x="32" y="443"/>
                    <a:pt x="33" y="448"/>
                  </a:cubicBezTo>
                  <a:cubicBezTo>
                    <a:pt x="34" y="452"/>
                    <a:pt x="29" y="458"/>
                    <a:pt x="21" y="462"/>
                  </a:cubicBezTo>
                  <a:moveTo>
                    <a:pt x="13" y="437"/>
                  </a:moveTo>
                  <a:cubicBezTo>
                    <a:pt x="28" y="436"/>
                    <a:pt x="40" y="438"/>
                    <a:pt x="42" y="445"/>
                  </a:cubicBezTo>
                  <a:cubicBezTo>
                    <a:pt x="43" y="452"/>
                    <a:pt x="35" y="460"/>
                    <a:pt x="22" y="467"/>
                  </a:cubicBezTo>
                  <a:moveTo>
                    <a:pt x="37" y="459"/>
                  </a:moveTo>
                  <a:cubicBezTo>
                    <a:pt x="38" y="459"/>
                    <a:pt x="39" y="460"/>
                    <a:pt x="40" y="461"/>
                  </a:cubicBezTo>
                  <a:cubicBezTo>
                    <a:pt x="40" y="462"/>
                    <a:pt x="39" y="463"/>
                    <a:pt x="38" y="463"/>
                  </a:cubicBezTo>
                  <a:cubicBezTo>
                    <a:pt x="37" y="463"/>
                    <a:pt x="36" y="463"/>
                    <a:pt x="36" y="462"/>
                  </a:cubicBezTo>
                  <a:cubicBezTo>
                    <a:pt x="36" y="461"/>
                    <a:pt x="36" y="460"/>
                    <a:pt x="37" y="459"/>
                  </a:cubicBezTo>
                  <a:close/>
                  <a:moveTo>
                    <a:pt x="25" y="473"/>
                  </a:moveTo>
                  <a:cubicBezTo>
                    <a:pt x="31" y="473"/>
                    <a:pt x="36" y="475"/>
                    <a:pt x="37" y="478"/>
                  </a:cubicBezTo>
                  <a:cubicBezTo>
                    <a:pt x="39" y="482"/>
                    <a:pt x="37" y="486"/>
                    <a:pt x="33" y="490"/>
                  </a:cubicBezTo>
                  <a:moveTo>
                    <a:pt x="25" y="472"/>
                  </a:moveTo>
                  <a:cubicBezTo>
                    <a:pt x="35" y="470"/>
                    <a:pt x="42" y="472"/>
                    <a:pt x="44" y="476"/>
                  </a:cubicBezTo>
                  <a:cubicBezTo>
                    <a:pt x="45" y="480"/>
                    <a:pt x="41" y="486"/>
                    <a:pt x="33" y="492"/>
                  </a:cubicBezTo>
                  <a:moveTo>
                    <a:pt x="23" y="467"/>
                  </a:moveTo>
                  <a:cubicBezTo>
                    <a:pt x="38" y="464"/>
                    <a:pt x="50" y="466"/>
                    <a:pt x="52" y="473"/>
                  </a:cubicBezTo>
                  <a:cubicBezTo>
                    <a:pt x="55" y="479"/>
                    <a:pt x="48" y="488"/>
                    <a:pt x="35" y="496"/>
                  </a:cubicBezTo>
                  <a:moveTo>
                    <a:pt x="49" y="487"/>
                  </a:moveTo>
                  <a:cubicBezTo>
                    <a:pt x="50" y="487"/>
                    <a:pt x="51" y="487"/>
                    <a:pt x="52" y="488"/>
                  </a:cubicBezTo>
                  <a:cubicBezTo>
                    <a:pt x="52" y="489"/>
                    <a:pt x="52" y="490"/>
                    <a:pt x="51" y="491"/>
                  </a:cubicBezTo>
                  <a:cubicBezTo>
                    <a:pt x="50" y="491"/>
                    <a:pt x="49" y="491"/>
                    <a:pt x="48" y="490"/>
                  </a:cubicBezTo>
                  <a:cubicBezTo>
                    <a:pt x="48" y="489"/>
                    <a:pt x="48" y="488"/>
                    <a:pt x="49" y="487"/>
                  </a:cubicBezTo>
                  <a:close/>
                  <a:moveTo>
                    <a:pt x="38" y="502"/>
                  </a:moveTo>
                  <a:cubicBezTo>
                    <a:pt x="44" y="501"/>
                    <a:pt x="49" y="503"/>
                    <a:pt x="51" y="506"/>
                  </a:cubicBezTo>
                  <a:cubicBezTo>
                    <a:pt x="53" y="509"/>
                    <a:pt x="51" y="514"/>
                    <a:pt x="47" y="518"/>
                  </a:cubicBezTo>
                  <a:moveTo>
                    <a:pt x="38" y="501"/>
                  </a:moveTo>
                  <a:cubicBezTo>
                    <a:pt x="47" y="498"/>
                    <a:pt x="55" y="499"/>
                    <a:pt x="57" y="503"/>
                  </a:cubicBezTo>
                  <a:cubicBezTo>
                    <a:pt x="59" y="507"/>
                    <a:pt x="56" y="513"/>
                    <a:pt x="48" y="520"/>
                  </a:cubicBezTo>
                  <a:moveTo>
                    <a:pt x="36" y="496"/>
                  </a:moveTo>
                  <a:cubicBezTo>
                    <a:pt x="50" y="492"/>
                    <a:pt x="62" y="493"/>
                    <a:pt x="65" y="499"/>
                  </a:cubicBezTo>
                  <a:cubicBezTo>
                    <a:pt x="68" y="505"/>
                    <a:pt x="62" y="515"/>
                    <a:pt x="50" y="524"/>
                  </a:cubicBezTo>
                  <a:moveTo>
                    <a:pt x="64" y="514"/>
                  </a:moveTo>
                  <a:cubicBezTo>
                    <a:pt x="65" y="513"/>
                    <a:pt x="66" y="514"/>
                    <a:pt x="66" y="515"/>
                  </a:cubicBezTo>
                  <a:cubicBezTo>
                    <a:pt x="67" y="516"/>
                    <a:pt x="66" y="517"/>
                    <a:pt x="65" y="517"/>
                  </a:cubicBezTo>
                  <a:cubicBezTo>
                    <a:pt x="64" y="518"/>
                    <a:pt x="63" y="517"/>
                    <a:pt x="63" y="516"/>
                  </a:cubicBezTo>
                  <a:cubicBezTo>
                    <a:pt x="62" y="516"/>
                    <a:pt x="63" y="514"/>
                    <a:pt x="64" y="514"/>
                  </a:cubicBezTo>
                  <a:close/>
                  <a:moveTo>
                    <a:pt x="54" y="530"/>
                  </a:moveTo>
                  <a:cubicBezTo>
                    <a:pt x="60" y="528"/>
                    <a:pt x="65" y="529"/>
                    <a:pt x="67" y="533"/>
                  </a:cubicBezTo>
                  <a:cubicBezTo>
                    <a:pt x="69" y="536"/>
                    <a:pt x="68" y="540"/>
                    <a:pt x="65" y="545"/>
                  </a:cubicBezTo>
                  <a:moveTo>
                    <a:pt x="54" y="528"/>
                  </a:moveTo>
                  <a:cubicBezTo>
                    <a:pt x="63" y="525"/>
                    <a:pt x="71" y="525"/>
                    <a:pt x="73" y="529"/>
                  </a:cubicBezTo>
                  <a:cubicBezTo>
                    <a:pt x="76" y="533"/>
                    <a:pt x="72" y="539"/>
                    <a:pt x="66" y="546"/>
                  </a:cubicBezTo>
                  <a:moveTo>
                    <a:pt x="51" y="524"/>
                  </a:moveTo>
                  <a:cubicBezTo>
                    <a:pt x="65" y="519"/>
                    <a:pt x="77" y="518"/>
                    <a:pt x="81" y="524"/>
                  </a:cubicBezTo>
                  <a:cubicBezTo>
                    <a:pt x="84" y="530"/>
                    <a:pt x="79" y="540"/>
                    <a:pt x="68" y="550"/>
                  </a:cubicBezTo>
                  <a:moveTo>
                    <a:pt x="81" y="539"/>
                  </a:moveTo>
                  <a:cubicBezTo>
                    <a:pt x="82" y="539"/>
                    <a:pt x="83" y="539"/>
                    <a:pt x="83" y="540"/>
                  </a:cubicBezTo>
                  <a:cubicBezTo>
                    <a:pt x="84" y="541"/>
                    <a:pt x="84" y="542"/>
                    <a:pt x="83" y="542"/>
                  </a:cubicBezTo>
                  <a:cubicBezTo>
                    <a:pt x="82" y="543"/>
                    <a:pt x="81" y="543"/>
                    <a:pt x="80" y="542"/>
                  </a:cubicBezTo>
                  <a:cubicBezTo>
                    <a:pt x="79" y="541"/>
                    <a:pt x="80" y="540"/>
                    <a:pt x="81" y="539"/>
                  </a:cubicBezTo>
                  <a:close/>
                  <a:moveTo>
                    <a:pt x="73" y="556"/>
                  </a:moveTo>
                  <a:cubicBezTo>
                    <a:pt x="79" y="554"/>
                    <a:pt x="84" y="554"/>
                    <a:pt x="86" y="557"/>
                  </a:cubicBezTo>
                  <a:cubicBezTo>
                    <a:pt x="88" y="560"/>
                    <a:pt x="87" y="565"/>
                    <a:pt x="84" y="570"/>
                  </a:cubicBezTo>
                  <a:moveTo>
                    <a:pt x="72" y="554"/>
                  </a:moveTo>
                  <a:cubicBezTo>
                    <a:pt x="81" y="550"/>
                    <a:pt x="89" y="549"/>
                    <a:pt x="91" y="553"/>
                  </a:cubicBezTo>
                  <a:cubicBezTo>
                    <a:pt x="94" y="557"/>
                    <a:pt x="92" y="564"/>
                    <a:pt x="86" y="571"/>
                  </a:cubicBezTo>
                  <a:moveTo>
                    <a:pt x="69" y="550"/>
                  </a:moveTo>
                  <a:cubicBezTo>
                    <a:pt x="82" y="544"/>
                    <a:pt x="94" y="542"/>
                    <a:pt x="99" y="548"/>
                  </a:cubicBezTo>
                  <a:cubicBezTo>
                    <a:pt x="103" y="553"/>
                    <a:pt x="98" y="564"/>
                    <a:pt x="89" y="575"/>
                  </a:cubicBezTo>
                  <a:moveTo>
                    <a:pt x="100" y="563"/>
                  </a:moveTo>
                  <a:cubicBezTo>
                    <a:pt x="101" y="562"/>
                    <a:pt x="102" y="562"/>
                    <a:pt x="102" y="563"/>
                  </a:cubicBezTo>
                  <a:cubicBezTo>
                    <a:pt x="103" y="564"/>
                    <a:pt x="103" y="565"/>
                    <a:pt x="102" y="566"/>
                  </a:cubicBezTo>
                  <a:cubicBezTo>
                    <a:pt x="101" y="566"/>
                    <a:pt x="100" y="566"/>
                    <a:pt x="99" y="565"/>
                  </a:cubicBezTo>
                  <a:cubicBezTo>
                    <a:pt x="99" y="564"/>
                    <a:pt x="99" y="563"/>
                    <a:pt x="100" y="563"/>
                  </a:cubicBezTo>
                  <a:close/>
                  <a:moveTo>
                    <a:pt x="93" y="580"/>
                  </a:moveTo>
                  <a:cubicBezTo>
                    <a:pt x="99" y="577"/>
                    <a:pt x="104" y="577"/>
                    <a:pt x="107" y="580"/>
                  </a:cubicBezTo>
                  <a:cubicBezTo>
                    <a:pt x="109" y="583"/>
                    <a:pt x="109" y="588"/>
                    <a:pt x="106" y="593"/>
                  </a:cubicBezTo>
                  <a:moveTo>
                    <a:pt x="92" y="578"/>
                  </a:moveTo>
                  <a:cubicBezTo>
                    <a:pt x="101" y="573"/>
                    <a:pt x="109" y="572"/>
                    <a:pt x="112" y="576"/>
                  </a:cubicBezTo>
                  <a:cubicBezTo>
                    <a:pt x="115" y="579"/>
                    <a:pt x="113" y="586"/>
                    <a:pt x="108" y="594"/>
                  </a:cubicBezTo>
                  <a:moveTo>
                    <a:pt x="89" y="575"/>
                  </a:moveTo>
                  <a:cubicBezTo>
                    <a:pt x="102" y="567"/>
                    <a:pt x="114" y="564"/>
                    <a:pt x="118" y="569"/>
                  </a:cubicBezTo>
                  <a:cubicBezTo>
                    <a:pt x="123" y="574"/>
                    <a:pt x="120" y="586"/>
                    <a:pt x="111" y="597"/>
                  </a:cubicBezTo>
                  <a:moveTo>
                    <a:pt x="121" y="584"/>
                  </a:moveTo>
                  <a:cubicBezTo>
                    <a:pt x="122" y="583"/>
                    <a:pt x="123" y="584"/>
                    <a:pt x="124" y="584"/>
                  </a:cubicBezTo>
                  <a:cubicBezTo>
                    <a:pt x="124" y="585"/>
                    <a:pt x="124" y="586"/>
                    <a:pt x="124" y="587"/>
                  </a:cubicBezTo>
                  <a:cubicBezTo>
                    <a:pt x="123" y="588"/>
                    <a:pt x="122" y="588"/>
                    <a:pt x="121" y="587"/>
                  </a:cubicBezTo>
                  <a:cubicBezTo>
                    <a:pt x="120" y="586"/>
                    <a:pt x="120" y="585"/>
                    <a:pt x="121" y="584"/>
                  </a:cubicBezTo>
                  <a:close/>
                  <a:moveTo>
                    <a:pt x="116" y="602"/>
                  </a:moveTo>
                  <a:cubicBezTo>
                    <a:pt x="122" y="599"/>
                    <a:pt x="127" y="599"/>
                    <a:pt x="130" y="601"/>
                  </a:cubicBezTo>
                  <a:cubicBezTo>
                    <a:pt x="132" y="604"/>
                    <a:pt x="132" y="608"/>
                    <a:pt x="130" y="614"/>
                  </a:cubicBezTo>
                  <a:moveTo>
                    <a:pt x="115" y="601"/>
                  </a:moveTo>
                  <a:cubicBezTo>
                    <a:pt x="123" y="595"/>
                    <a:pt x="131" y="593"/>
                    <a:pt x="134" y="596"/>
                  </a:cubicBezTo>
                  <a:cubicBezTo>
                    <a:pt x="138" y="599"/>
                    <a:pt x="136" y="606"/>
                    <a:pt x="132" y="615"/>
                  </a:cubicBezTo>
                  <a:moveTo>
                    <a:pt x="112" y="598"/>
                  </a:moveTo>
                  <a:cubicBezTo>
                    <a:pt x="124" y="588"/>
                    <a:pt x="135" y="585"/>
                    <a:pt x="140" y="589"/>
                  </a:cubicBezTo>
                  <a:cubicBezTo>
                    <a:pt x="145" y="594"/>
                    <a:pt x="143" y="605"/>
                    <a:pt x="135" y="618"/>
                  </a:cubicBezTo>
                  <a:moveTo>
                    <a:pt x="144" y="604"/>
                  </a:moveTo>
                  <a:cubicBezTo>
                    <a:pt x="145" y="603"/>
                    <a:pt x="146" y="603"/>
                    <a:pt x="147" y="604"/>
                  </a:cubicBezTo>
                  <a:cubicBezTo>
                    <a:pt x="148" y="604"/>
                    <a:pt x="148" y="606"/>
                    <a:pt x="147" y="606"/>
                  </a:cubicBezTo>
                  <a:cubicBezTo>
                    <a:pt x="146" y="607"/>
                    <a:pt x="145" y="607"/>
                    <a:pt x="144" y="606"/>
                  </a:cubicBezTo>
                  <a:cubicBezTo>
                    <a:pt x="143" y="606"/>
                    <a:pt x="143" y="605"/>
                    <a:pt x="144" y="604"/>
                  </a:cubicBezTo>
                  <a:close/>
                  <a:moveTo>
                    <a:pt x="141" y="622"/>
                  </a:moveTo>
                  <a:cubicBezTo>
                    <a:pt x="146" y="619"/>
                    <a:pt x="151" y="618"/>
                    <a:pt x="154" y="620"/>
                  </a:cubicBezTo>
                  <a:cubicBezTo>
                    <a:pt x="157" y="622"/>
                    <a:pt x="158" y="627"/>
                    <a:pt x="156" y="632"/>
                  </a:cubicBezTo>
                  <a:moveTo>
                    <a:pt x="140" y="621"/>
                  </a:moveTo>
                  <a:cubicBezTo>
                    <a:pt x="147" y="614"/>
                    <a:pt x="155" y="611"/>
                    <a:pt x="158" y="614"/>
                  </a:cubicBezTo>
                  <a:cubicBezTo>
                    <a:pt x="162" y="617"/>
                    <a:pt x="161" y="624"/>
                    <a:pt x="158" y="633"/>
                  </a:cubicBezTo>
                  <a:moveTo>
                    <a:pt x="136" y="618"/>
                  </a:moveTo>
                  <a:cubicBezTo>
                    <a:pt x="147" y="608"/>
                    <a:pt x="158" y="603"/>
                    <a:pt x="164" y="607"/>
                  </a:cubicBezTo>
                  <a:cubicBezTo>
                    <a:pt x="169" y="611"/>
                    <a:pt x="168" y="623"/>
                    <a:pt x="161" y="636"/>
                  </a:cubicBezTo>
                  <a:moveTo>
                    <a:pt x="169" y="621"/>
                  </a:moveTo>
                  <a:cubicBezTo>
                    <a:pt x="170" y="620"/>
                    <a:pt x="171" y="620"/>
                    <a:pt x="172" y="621"/>
                  </a:cubicBezTo>
                  <a:cubicBezTo>
                    <a:pt x="172" y="621"/>
                    <a:pt x="173" y="623"/>
                    <a:pt x="172" y="623"/>
                  </a:cubicBezTo>
                  <a:cubicBezTo>
                    <a:pt x="171" y="624"/>
                    <a:pt x="170" y="624"/>
                    <a:pt x="169" y="624"/>
                  </a:cubicBezTo>
                  <a:cubicBezTo>
                    <a:pt x="169" y="623"/>
                    <a:pt x="168" y="622"/>
                    <a:pt x="169" y="621"/>
                  </a:cubicBezTo>
                  <a:close/>
                  <a:moveTo>
                    <a:pt x="168" y="639"/>
                  </a:moveTo>
                  <a:cubicBezTo>
                    <a:pt x="172" y="636"/>
                    <a:pt x="177" y="634"/>
                    <a:pt x="180" y="636"/>
                  </a:cubicBezTo>
                  <a:cubicBezTo>
                    <a:pt x="184" y="638"/>
                    <a:pt x="185" y="643"/>
                    <a:pt x="184" y="648"/>
                  </a:cubicBezTo>
                  <a:moveTo>
                    <a:pt x="166" y="638"/>
                  </a:moveTo>
                  <a:cubicBezTo>
                    <a:pt x="173" y="631"/>
                    <a:pt x="180" y="628"/>
                    <a:pt x="184" y="630"/>
                  </a:cubicBezTo>
                  <a:cubicBezTo>
                    <a:pt x="188" y="633"/>
                    <a:pt x="188" y="640"/>
                    <a:pt x="185" y="649"/>
                  </a:cubicBezTo>
                  <a:moveTo>
                    <a:pt x="162" y="636"/>
                  </a:moveTo>
                  <a:cubicBezTo>
                    <a:pt x="172" y="625"/>
                    <a:pt x="183" y="619"/>
                    <a:pt x="189" y="623"/>
                  </a:cubicBezTo>
                  <a:cubicBezTo>
                    <a:pt x="195" y="626"/>
                    <a:pt x="194" y="638"/>
                    <a:pt x="189" y="651"/>
                  </a:cubicBezTo>
                  <a:moveTo>
                    <a:pt x="195" y="636"/>
                  </a:moveTo>
                  <a:cubicBezTo>
                    <a:pt x="196" y="635"/>
                    <a:pt x="197" y="635"/>
                    <a:pt x="198" y="635"/>
                  </a:cubicBezTo>
                  <a:cubicBezTo>
                    <a:pt x="199" y="636"/>
                    <a:pt x="199" y="637"/>
                    <a:pt x="199" y="638"/>
                  </a:cubicBezTo>
                  <a:cubicBezTo>
                    <a:pt x="198" y="639"/>
                    <a:pt x="197" y="639"/>
                    <a:pt x="196" y="639"/>
                  </a:cubicBezTo>
                  <a:cubicBezTo>
                    <a:pt x="195" y="638"/>
                    <a:pt x="195" y="637"/>
                    <a:pt x="195" y="636"/>
                  </a:cubicBezTo>
                  <a:close/>
                  <a:moveTo>
                    <a:pt x="196" y="654"/>
                  </a:moveTo>
                  <a:cubicBezTo>
                    <a:pt x="200" y="650"/>
                    <a:pt x="205" y="648"/>
                    <a:pt x="208" y="650"/>
                  </a:cubicBezTo>
                  <a:cubicBezTo>
                    <a:pt x="211" y="652"/>
                    <a:pt x="213" y="656"/>
                    <a:pt x="212" y="662"/>
                  </a:cubicBezTo>
                  <a:moveTo>
                    <a:pt x="194" y="653"/>
                  </a:moveTo>
                  <a:cubicBezTo>
                    <a:pt x="200" y="646"/>
                    <a:pt x="207" y="642"/>
                    <a:pt x="211" y="644"/>
                  </a:cubicBezTo>
                  <a:cubicBezTo>
                    <a:pt x="215" y="646"/>
                    <a:pt x="216" y="653"/>
                    <a:pt x="214" y="663"/>
                  </a:cubicBezTo>
                  <a:moveTo>
                    <a:pt x="190" y="651"/>
                  </a:moveTo>
                  <a:cubicBezTo>
                    <a:pt x="199" y="639"/>
                    <a:pt x="209" y="633"/>
                    <a:pt x="215" y="636"/>
                  </a:cubicBezTo>
                  <a:cubicBezTo>
                    <a:pt x="221" y="639"/>
                    <a:pt x="222" y="650"/>
                    <a:pt x="218" y="664"/>
                  </a:cubicBezTo>
                  <a:moveTo>
                    <a:pt x="223" y="649"/>
                  </a:moveTo>
                  <a:cubicBezTo>
                    <a:pt x="223" y="648"/>
                    <a:pt x="225" y="647"/>
                    <a:pt x="225" y="648"/>
                  </a:cubicBezTo>
                  <a:cubicBezTo>
                    <a:pt x="226" y="648"/>
                    <a:pt x="227" y="649"/>
                    <a:pt x="226" y="650"/>
                  </a:cubicBezTo>
                  <a:cubicBezTo>
                    <a:pt x="226" y="651"/>
                    <a:pt x="225" y="652"/>
                    <a:pt x="224" y="651"/>
                  </a:cubicBezTo>
                  <a:cubicBezTo>
                    <a:pt x="223" y="651"/>
                    <a:pt x="222" y="650"/>
                    <a:pt x="223" y="649"/>
                  </a:cubicBezTo>
                  <a:close/>
                  <a:moveTo>
                    <a:pt x="225" y="667"/>
                  </a:moveTo>
                  <a:cubicBezTo>
                    <a:pt x="229" y="662"/>
                    <a:pt x="233" y="660"/>
                    <a:pt x="237" y="661"/>
                  </a:cubicBezTo>
                  <a:cubicBezTo>
                    <a:pt x="240" y="663"/>
                    <a:pt x="242" y="667"/>
                    <a:pt x="242" y="673"/>
                  </a:cubicBezTo>
                  <a:moveTo>
                    <a:pt x="223" y="666"/>
                  </a:moveTo>
                  <a:cubicBezTo>
                    <a:pt x="229" y="658"/>
                    <a:pt x="235" y="653"/>
                    <a:pt x="239" y="655"/>
                  </a:cubicBezTo>
                  <a:cubicBezTo>
                    <a:pt x="244" y="656"/>
                    <a:pt x="245" y="664"/>
                    <a:pt x="244" y="673"/>
                  </a:cubicBezTo>
                  <a:moveTo>
                    <a:pt x="219" y="664"/>
                  </a:moveTo>
                  <a:cubicBezTo>
                    <a:pt x="227" y="651"/>
                    <a:pt x="236" y="644"/>
                    <a:pt x="243" y="646"/>
                  </a:cubicBezTo>
                  <a:cubicBezTo>
                    <a:pt x="249" y="649"/>
                    <a:pt x="251" y="660"/>
                    <a:pt x="248" y="675"/>
                  </a:cubicBezTo>
                  <a:moveTo>
                    <a:pt x="252" y="658"/>
                  </a:moveTo>
                  <a:cubicBezTo>
                    <a:pt x="252" y="657"/>
                    <a:pt x="253" y="657"/>
                    <a:pt x="254" y="657"/>
                  </a:cubicBezTo>
                  <a:cubicBezTo>
                    <a:pt x="255" y="658"/>
                    <a:pt x="256" y="659"/>
                    <a:pt x="255" y="660"/>
                  </a:cubicBezTo>
                  <a:cubicBezTo>
                    <a:pt x="255" y="661"/>
                    <a:pt x="254" y="661"/>
                    <a:pt x="253" y="661"/>
                  </a:cubicBezTo>
                  <a:cubicBezTo>
                    <a:pt x="252" y="661"/>
                    <a:pt x="251" y="659"/>
                    <a:pt x="252" y="658"/>
                  </a:cubicBezTo>
                  <a:close/>
                  <a:moveTo>
                    <a:pt x="255" y="676"/>
                  </a:moveTo>
                  <a:cubicBezTo>
                    <a:pt x="259" y="671"/>
                    <a:pt x="263" y="669"/>
                    <a:pt x="267" y="670"/>
                  </a:cubicBezTo>
                  <a:cubicBezTo>
                    <a:pt x="270" y="671"/>
                    <a:pt x="272" y="675"/>
                    <a:pt x="273" y="681"/>
                  </a:cubicBezTo>
                  <a:moveTo>
                    <a:pt x="254" y="676"/>
                  </a:moveTo>
                  <a:cubicBezTo>
                    <a:pt x="258" y="667"/>
                    <a:pt x="264" y="662"/>
                    <a:pt x="269" y="663"/>
                  </a:cubicBezTo>
                  <a:cubicBezTo>
                    <a:pt x="273" y="664"/>
                    <a:pt x="275" y="671"/>
                    <a:pt x="275" y="681"/>
                  </a:cubicBezTo>
                  <a:moveTo>
                    <a:pt x="249" y="675"/>
                  </a:moveTo>
                  <a:cubicBezTo>
                    <a:pt x="256" y="661"/>
                    <a:pt x="264" y="653"/>
                    <a:pt x="271" y="654"/>
                  </a:cubicBezTo>
                  <a:cubicBezTo>
                    <a:pt x="278" y="656"/>
                    <a:pt x="281" y="667"/>
                    <a:pt x="279" y="682"/>
                  </a:cubicBezTo>
                  <a:moveTo>
                    <a:pt x="281" y="666"/>
                  </a:moveTo>
                  <a:cubicBezTo>
                    <a:pt x="281" y="665"/>
                    <a:pt x="282" y="664"/>
                    <a:pt x="283" y="664"/>
                  </a:cubicBezTo>
                  <a:cubicBezTo>
                    <a:pt x="284" y="665"/>
                    <a:pt x="285" y="666"/>
                    <a:pt x="285" y="667"/>
                  </a:cubicBezTo>
                  <a:cubicBezTo>
                    <a:pt x="284" y="668"/>
                    <a:pt x="283" y="668"/>
                    <a:pt x="282" y="668"/>
                  </a:cubicBezTo>
                  <a:cubicBezTo>
                    <a:pt x="281" y="668"/>
                    <a:pt x="281" y="667"/>
                    <a:pt x="281" y="666"/>
                  </a:cubicBezTo>
                  <a:close/>
                  <a:moveTo>
                    <a:pt x="286" y="683"/>
                  </a:moveTo>
                  <a:cubicBezTo>
                    <a:pt x="289" y="678"/>
                    <a:pt x="293" y="675"/>
                    <a:pt x="297" y="676"/>
                  </a:cubicBezTo>
                  <a:cubicBezTo>
                    <a:pt x="301" y="676"/>
                    <a:pt x="303" y="680"/>
                    <a:pt x="304" y="686"/>
                  </a:cubicBezTo>
                  <a:moveTo>
                    <a:pt x="285" y="683"/>
                  </a:moveTo>
                  <a:cubicBezTo>
                    <a:pt x="289" y="674"/>
                    <a:pt x="294" y="668"/>
                    <a:pt x="298" y="669"/>
                  </a:cubicBezTo>
                  <a:cubicBezTo>
                    <a:pt x="303" y="670"/>
                    <a:pt x="306" y="676"/>
                    <a:pt x="306" y="686"/>
                  </a:cubicBezTo>
                  <a:moveTo>
                    <a:pt x="280" y="682"/>
                  </a:moveTo>
                  <a:cubicBezTo>
                    <a:pt x="285" y="668"/>
                    <a:pt x="293" y="659"/>
                    <a:pt x="300" y="660"/>
                  </a:cubicBezTo>
                  <a:cubicBezTo>
                    <a:pt x="307" y="661"/>
                    <a:pt x="311" y="672"/>
                    <a:pt x="311" y="687"/>
                  </a:cubicBezTo>
                  <a:moveTo>
                    <a:pt x="311" y="670"/>
                  </a:moveTo>
                  <a:cubicBezTo>
                    <a:pt x="311" y="669"/>
                    <a:pt x="312" y="668"/>
                    <a:pt x="313" y="669"/>
                  </a:cubicBezTo>
                  <a:cubicBezTo>
                    <a:pt x="314" y="669"/>
                    <a:pt x="315" y="670"/>
                    <a:pt x="315" y="671"/>
                  </a:cubicBezTo>
                  <a:cubicBezTo>
                    <a:pt x="315" y="672"/>
                    <a:pt x="314" y="672"/>
                    <a:pt x="313" y="672"/>
                  </a:cubicBezTo>
                  <a:cubicBezTo>
                    <a:pt x="312" y="672"/>
                    <a:pt x="311" y="671"/>
                    <a:pt x="311" y="670"/>
                  </a:cubicBezTo>
                  <a:close/>
                  <a:moveTo>
                    <a:pt x="318" y="687"/>
                  </a:moveTo>
                  <a:cubicBezTo>
                    <a:pt x="321" y="682"/>
                    <a:pt x="324" y="678"/>
                    <a:pt x="328" y="678"/>
                  </a:cubicBezTo>
                  <a:cubicBezTo>
                    <a:pt x="332" y="679"/>
                    <a:pt x="335" y="682"/>
                    <a:pt x="336" y="688"/>
                  </a:cubicBezTo>
                  <a:moveTo>
                    <a:pt x="316" y="687"/>
                  </a:moveTo>
                  <a:cubicBezTo>
                    <a:pt x="319" y="677"/>
                    <a:pt x="324" y="671"/>
                    <a:pt x="329" y="672"/>
                  </a:cubicBezTo>
                  <a:cubicBezTo>
                    <a:pt x="333" y="672"/>
                    <a:pt x="337" y="679"/>
                    <a:pt x="338" y="688"/>
                  </a:cubicBezTo>
                  <a:moveTo>
                    <a:pt x="312" y="686"/>
                  </a:moveTo>
                  <a:cubicBezTo>
                    <a:pt x="316" y="672"/>
                    <a:pt x="323" y="662"/>
                    <a:pt x="329" y="663"/>
                  </a:cubicBezTo>
                  <a:cubicBezTo>
                    <a:pt x="336" y="663"/>
                    <a:pt x="341" y="674"/>
                    <a:pt x="343" y="688"/>
                  </a:cubicBezTo>
                  <a:moveTo>
                    <a:pt x="341" y="672"/>
                  </a:moveTo>
                  <a:cubicBezTo>
                    <a:pt x="341" y="671"/>
                    <a:pt x="342" y="670"/>
                    <a:pt x="343" y="670"/>
                  </a:cubicBezTo>
                  <a:cubicBezTo>
                    <a:pt x="344" y="670"/>
                    <a:pt x="345" y="671"/>
                    <a:pt x="345" y="672"/>
                  </a:cubicBezTo>
                  <a:cubicBezTo>
                    <a:pt x="345" y="673"/>
                    <a:pt x="344" y="674"/>
                    <a:pt x="343" y="674"/>
                  </a:cubicBezTo>
                  <a:cubicBezTo>
                    <a:pt x="342" y="674"/>
                    <a:pt x="341" y="673"/>
                    <a:pt x="341" y="672"/>
                  </a:cubicBezTo>
                  <a:close/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027" name="Object 57"/>
            <p:cNvGraphicFramePr>
              <a:graphicFrameLocks noChangeAspect="1"/>
            </p:cNvGraphicFramePr>
            <p:nvPr/>
          </p:nvGraphicFramePr>
          <p:xfrm>
            <a:off x="2256" y="1710"/>
            <a:ext cx="954" cy="898"/>
          </p:xfrm>
          <a:graphic>
            <a:graphicData uri="http://schemas.openxmlformats.org/presentationml/2006/ole">
              <p:oleObj spid="_x0000_s1027" name="CorelDRAW" r:id="rId5" imgW="3867127" imgH="3628987" progId="CorelDRAW.Graphic.11">
                <p:embed/>
              </p:oleObj>
            </a:graphicData>
          </a:graphic>
        </p:graphicFrame>
      </p:grpSp>
      <p:sp>
        <p:nvSpPr>
          <p:cNvPr id="114746" name="WordArt 58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6553200" cy="445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44108"/>
              </a:avLst>
            </a:prstTxWarp>
          </a:bodyPr>
          <a:lstStyle/>
          <a:p>
            <a:endParaRPr lang="en-US" sz="4000" b="1" kern="1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82" name="Picture 59" descr="Duoc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285750"/>
            <a:ext cx="8382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48" name="Text Box 60"/>
          <p:cNvSpPr txBox="1">
            <a:spLocks noChangeArrowheads="1"/>
          </p:cNvSpPr>
          <p:nvPr/>
        </p:nvSpPr>
        <p:spPr bwMode="auto">
          <a:xfrm>
            <a:off x="114300" y="1078275"/>
            <a:ext cx="90297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              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LỊCH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SỬ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 5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cs typeface="Times New Roman" pitchFamily="18" charset="0"/>
              </a:rPr>
              <a:t>Tiết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cs typeface="Times New Roman" pitchFamily="18" charset="0"/>
              </a:rPr>
              <a:t>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cs typeface="Times New Roman" pitchFamily="18" charset="0"/>
              </a:rPr>
              <a:t>29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cs typeface="Times New Roman" pitchFamily="18" charset="0"/>
              </a:rPr>
              <a:t>–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cs typeface="Times New Roman" pitchFamily="18" charset="0"/>
              </a:rPr>
              <a:t>Tuần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cs typeface="Times New Roman" pitchFamily="18" charset="0"/>
              </a:rPr>
              <a:t>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cs typeface="Times New Roman" pitchFamily="18" charset="0"/>
              </a:rPr>
              <a:t>29</a:t>
            </a:r>
            <a:endParaRPr lang="en-US" sz="3600" b="1" dirty="0"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84" name="Picture 62" descr="Sach m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48816"/>
            <a:ext cx="1447800" cy="86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62"/>
          <p:cNvSpPr txBox="1"/>
          <p:nvPr/>
        </p:nvSpPr>
        <p:spPr>
          <a:xfrm>
            <a:off x="1676400" y="285751"/>
            <a:ext cx="668215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pic>
        <p:nvPicPr>
          <p:cNvPr id="108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818" y="0"/>
            <a:ext cx="1406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4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4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4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431" y="138023"/>
            <a:ext cx="2820838" cy="339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8012" y="175458"/>
            <a:ext cx="3092569" cy="2227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1229;p72"/>
          <p:cNvSpPr txBox="1">
            <a:spLocks/>
          </p:cNvSpPr>
          <p:nvPr/>
        </p:nvSpPr>
        <p:spPr>
          <a:xfrm>
            <a:off x="296653" y="3536831"/>
            <a:ext cx="2860615" cy="161708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 khu vực 3, quận 6, thành phố Hồ Chí Minh bỏ phiếu bầu đại biểu Quốc hội khóa VI.</a:t>
            </a: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6676846" y="771848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 thành phố Huế bỏ phiếu bầu đại biểu Quốc hội khóa VI.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8012" y="2748464"/>
            <a:ext cx="3092568" cy="2016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229;p72"/>
          <p:cNvSpPr txBox="1">
            <a:spLocks/>
          </p:cNvSpPr>
          <p:nvPr/>
        </p:nvSpPr>
        <p:spPr>
          <a:xfrm>
            <a:off x="6590580" y="3310204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 Tây Nguyên bỏ phiếu bầu đại biểu Quốc hội khóa VI.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9;p72"/>
          <p:cNvSpPr txBox="1">
            <a:spLocks/>
          </p:cNvSpPr>
          <p:nvPr/>
        </p:nvSpPr>
        <p:spPr>
          <a:xfrm>
            <a:off x="759475" y="3829513"/>
            <a:ext cx="3195836" cy="80526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cụ già tự tay bỏ lá phiếu của mình.</a:t>
            </a: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4321089" y="3714560"/>
            <a:ext cx="4822911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thanh niên lần đầu tiên đi bỏ phiếu trong tâm trạng vui sướng.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366363"/>
            <a:ext cx="4242389" cy="3274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41" y="366362"/>
            <a:ext cx="4609214" cy="3274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28993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70348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lang="vi-VN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 quả của cuộc Tổng tuyển cử bầu Quốc hội chung trên cả nước ngày 25-4-1976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=""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80979" y="2113667"/>
            <a:ext cx="750067" cy="48657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913447"/>
            <a:ext cx="8364588" cy="11603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Chiều 25-4-1976, cuộc bầu cử kết thúc tốt đẹp, cả nước có 98,8% tổng số cử tri đi bầu cử.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155" y="3160074"/>
            <a:ext cx="1963788" cy="1983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698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35;p47">
            <a:extLst>
              <a:ext uri="{FF2B5EF4-FFF2-40B4-BE49-F238E27FC236}">
                <a16:creationId xmlns=""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7850" y="51229"/>
            <a:ext cx="8633637" cy="724288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700" b="1" dirty="0">
                <a:solidFill>
                  <a:schemeClr val="tx2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Vì sao nói ngày 25-4-1976 là ngày vui nhất của nhân dân ta?</a:t>
            </a:r>
            <a:endParaRPr lang="en-US" sz="2700" b="1" dirty="0">
              <a:solidFill>
                <a:schemeClr val="tx2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pic>
        <p:nvPicPr>
          <p:cNvPr id="23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2" y="775517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21;p34">
            <a:extLst>
              <a:ext uri="{FF2B5EF4-FFF2-40B4-BE49-F238E27FC236}">
                <a16:creationId xmlns=""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77281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10853" y="841458"/>
            <a:ext cx="7990634" cy="12956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ta </a:t>
            </a:r>
            <a:r>
              <a:rPr lang="en-US" sz="2800" dirty="0" err="1">
                <a:solidFill>
                  <a:srgbClr val="002060"/>
                </a:solidFill>
              </a:rPr>
              <a:t>hoàn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nghiệp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bao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chiến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hi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khổ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2257268"/>
            <a:ext cx="4933507" cy="2722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29;p72"/>
          <p:cNvSpPr txBox="1">
            <a:spLocks/>
          </p:cNvSpPr>
          <p:nvPr/>
        </p:nvSpPr>
        <p:spPr>
          <a:xfrm>
            <a:off x="5613368" y="2736475"/>
            <a:ext cx="3288119" cy="17636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Phiên họp đầu tiên của Chính phủ do Quốc hội khóa VI bầu (1976-1981).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/>
          <p:nvPr/>
        </p:nvSpPr>
        <p:spPr>
          <a:xfrm rot="-10402526">
            <a:off x="-924072" y="3270009"/>
            <a:ext cx="5462250" cy="169232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353382" y="91965"/>
            <a:ext cx="2626752" cy="3529775"/>
            <a:chOff x="2196" y="1751"/>
            <a:chExt cx="1846" cy="2745"/>
          </a:xfrm>
        </p:grpSpPr>
        <p:pic>
          <p:nvPicPr>
            <p:cNvPr id="9" name="Picture 20" descr="tôn đức thắ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1751"/>
              <a:ext cx="1846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2242" y="4089"/>
              <a:ext cx="1753" cy="4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Tôn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Đức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Thắng</a:t>
              </a:r>
              <a:endParaRPr lang="en-US" altLang="en-US" sz="2800" b="1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89552" y="86941"/>
            <a:ext cx="2900364" cy="3518946"/>
            <a:chOff x="3877" y="2062"/>
            <a:chExt cx="1968" cy="2718"/>
          </a:xfrm>
        </p:grpSpPr>
        <p:pic>
          <p:nvPicPr>
            <p:cNvPr id="12" name="Picture 23" descr="truong ch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" y="2062"/>
              <a:ext cx="1834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877" y="4376"/>
              <a:ext cx="1968" cy="4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Trường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Chinh</a:t>
              </a:r>
              <a:endParaRPr lang="en-US" altLang="en-US" sz="2800" b="1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6282604" y="86835"/>
            <a:ext cx="2666648" cy="3529410"/>
            <a:chOff x="4381" y="2027"/>
            <a:chExt cx="2030" cy="2677"/>
          </a:xfrm>
        </p:grpSpPr>
        <p:pic>
          <p:nvPicPr>
            <p:cNvPr id="15" name="Picture 26" descr="phạm văn đồ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" y="2027"/>
              <a:ext cx="1902" cy="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4381" y="4307"/>
              <a:ext cx="2030" cy="3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Phạm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Văn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Đồng</a:t>
              </a:r>
              <a:endParaRPr lang="en-US" altLang="en-US" sz="2800" b="1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1551" y="3605887"/>
            <a:ext cx="8900899" cy="14527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Trường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Chinh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Uỷ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ban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thường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vụ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Quốc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hội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Tôn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Đức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Thắng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nước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CHXHCNVN.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Phạm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Văn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Đồng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Thủ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tướng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chính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phủ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48169" y="21266"/>
            <a:ext cx="8894701" cy="1165495"/>
            <a:chOff x="2444" y="203949"/>
            <a:chExt cx="8894701" cy="1165495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601027" y="297805"/>
              <a:ext cx="8296118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b="1" dirty="0">
                  <a:solidFill>
                    <a:srgbClr val="FC103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 quyết định trọng đại của kì họp đầu tiên – Quốc hội khóa VI: </a:t>
              </a:r>
              <a:endParaRPr lang="en-US" sz="2800" b="1" dirty="0">
                <a:solidFill>
                  <a:srgbClr val="FC103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444" y="203949"/>
              <a:ext cx="863948" cy="884352"/>
              <a:chOff x="423685" y="704169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381809" y="746045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26033" y="826070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=""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04296" y="1363262"/>
            <a:ext cx="7667690" cy="2057103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Đọc thầm nội dung còn lại trong sách giáo khoa để tìm hiểu về những quyết định trọng đại của kì họp đầu tiên.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38437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6676" y="115123"/>
            <a:ext cx="8392398" cy="257448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3200" b="1" dirty="0" err="1">
                <a:solidFill>
                  <a:srgbClr val="FB252A"/>
                </a:solidFill>
              </a:rPr>
              <a:t>Câu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hỏi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thảo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luận</a:t>
            </a:r>
            <a:endParaRPr lang="en-GB" sz="3200" b="1" dirty="0">
              <a:solidFill>
                <a:srgbClr val="FB252A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>
                <a:solidFill>
                  <a:srgbClr val="002060"/>
                </a:solidFill>
              </a:rPr>
              <a:t>1. Quốc hội khóa VI họp ở đâu?</a:t>
            </a:r>
            <a:endParaRPr lang="en-GB" sz="32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>
                <a:solidFill>
                  <a:srgbClr val="002060"/>
                </a:solidFill>
              </a:rPr>
              <a:t>2. Kì họp đã có những quyết định quan trọng gì</a:t>
            </a:r>
            <a:r>
              <a:rPr lang="en-GB" sz="3200" dirty="0">
                <a:solidFill>
                  <a:srgbClr val="002060"/>
                </a:solidFill>
              </a:rPr>
              <a:t>?</a:t>
            </a:r>
            <a:endParaRPr lang="vi-VN" sz="32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78814" y="2653380"/>
            <a:ext cx="5186373" cy="2490079"/>
            <a:chOff x="2165596" y="2711382"/>
            <a:chExt cx="5040963" cy="2410299"/>
          </a:xfrm>
        </p:grpSpPr>
        <p:pic>
          <p:nvPicPr>
            <p:cNvPr id="17" name="图片 12" descr="D:\个人文件夹\2020年\办公室相关\ppt专用\素材图片\元素\幼小学习\11d7e452703442dfce22b12ef2fb5d75.jpg11d7e452703442dfce22b12ef2fb5d7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598526" y="2711382"/>
              <a:ext cx="4277165" cy="24102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同侧圆角矩形 2"/>
            <p:cNvSpPr/>
            <p:nvPr/>
          </p:nvSpPr>
          <p:spPr>
            <a:xfrm>
              <a:off x="2721791" y="2929875"/>
              <a:ext cx="3934047" cy="816396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2165596" y="2996873"/>
              <a:ext cx="5040963" cy="5909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685800">
                <a:lnSpc>
                  <a:spcPct val="90000"/>
                </a:lnSpc>
                <a:buClrTx/>
                <a:defRPr/>
              </a:pP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Thảo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luận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nhóm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 2</a:t>
              </a:r>
              <a:endParaRPr lang="zh-CN" altLang="en-US" sz="36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30号-快乐俏黑体" panose="00000500000000000000" charset="-122"/>
                <a:cs typeface="Calibri" panose="020F0502020204030204" pitchFamily="34" charset="0"/>
                <a:sym typeface="+mn-ea"/>
              </a:endParaRPr>
            </a:p>
          </p:txBody>
        </p:sp>
        <p:pic>
          <p:nvPicPr>
            <p:cNvPr id="20" name="图片 5" descr="D:\个人文件夹\2020年\办公室相关\ppt专用\素材图片\元素\幼小学习\4ecf9ce4035038a4214249c5daed9a9f.png4ecf9ce4035038a4214249c5daed9a9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960000">
              <a:off x="6384044" y="3080247"/>
              <a:ext cx="623450" cy="1058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017173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8681"/>
            <a:ext cx="9002943" cy="873027"/>
            <a:chOff x="-110874" y="212825"/>
            <a:chExt cx="9002943" cy="916474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748556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Quốc</a:t>
              </a:r>
              <a:r>
                <a:rPr kumimoji="0" lang="vi-VN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hội khóa VI họp ở đâu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74" y="212825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=""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36596" y="1158158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033732"/>
            <a:ext cx="8364588" cy="13846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Cuối tháng 6 – đầu tháng 7 năm 1976, Quốc hội của nước Việt Nam thống nhất (khóa VI) họp tại Hà Nội.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86" y="2520405"/>
            <a:ext cx="4166624" cy="2533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7"/>
          <p:cNvSpPr txBox="1"/>
          <p:nvPr/>
        </p:nvSpPr>
        <p:spPr>
          <a:xfrm>
            <a:off x="5089584" y="2879380"/>
            <a:ext cx="3778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Quang cảnh khai mạc kì họp thứ nhất, khóa VI, Quốc hội nước Việt Nam thống nhất.</a:t>
            </a:r>
          </a:p>
        </p:txBody>
      </p:sp>
    </p:spTree>
    <p:extLst>
      <p:ext uri="{BB962C8B-B14F-4D97-AF65-F5344CB8AC3E}">
        <p14:creationId xmlns="" xmlns:p14="http://schemas.microsoft.com/office/powerpoint/2010/main" val="2551287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/>
          <p:nvPr>
            <p:extLst>
              <p:ext uri="{D42A27DB-BD31-4B8C-83A1-F6EECF244321}">
                <p14:modId xmlns="" xmlns:p14="http://schemas.microsoft.com/office/powerpoint/2010/main" val="2965074120"/>
              </p:ext>
            </p:extLst>
          </p:nvPr>
        </p:nvGraphicFramePr>
        <p:xfrm>
          <a:off x="72448" y="835061"/>
          <a:ext cx="8930495" cy="376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8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896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Quyết định của kì họp thứ nhất Quốc hội khóa V</a:t>
                      </a:r>
                      <a:r>
                        <a:rPr lang="vi-VN" alt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Quốc kì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Quốc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 đô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 phố Sài Gòn-Gia Định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0" y="-37966"/>
            <a:ext cx="9002943" cy="873027"/>
            <a:chOff x="-110874" y="111368"/>
            <a:chExt cx="9002943" cy="916474"/>
          </a:xfrm>
        </p:grpSpPr>
        <p:sp>
          <p:nvSpPr>
            <p:cNvPr id="26" name="圆角矩形 7"/>
            <p:cNvSpPr/>
            <p:nvPr/>
          </p:nvSpPr>
          <p:spPr>
            <a:xfrm>
              <a:off x="206297" y="273641"/>
              <a:ext cx="8685772" cy="591930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Kì</a:t>
              </a:r>
              <a:r>
                <a:rPr kumimoji="0" lang="vi-VN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họp đã có những quyết định quan trọng gì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7" name="Graphic 11" descr="Blueberry with solid fill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74" y="111368"/>
              <a:ext cx="916474" cy="916474"/>
            </a:xfrm>
            <a:prstGeom prst="rect">
              <a:avLst/>
            </a:prstGeom>
          </p:spPr>
        </p:pic>
      </p:grpSp>
      <p:sp>
        <p:nvSpPr>
          <p:cNvPr id="28" name="Text Box 17"/>
          <p:cNvSpPr txBox="1"/>
          <p:nvPr/>
        </p:nvSpPr>
        <p:spPr>
          <a:xfrm>
            <a:off x="1899915" y="1316522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Cộng hòa xã hội chủ nghĩa Việt Nam.</a:t>
            </a:r>
          </a:p>
        </p:txBody>
      </p:sp>
      <p:sp>
        <p:nvSpPr>
          <p:cNvPr id="29" name="Text Box 17"/>
          <p:cNvSpPr txBox="1"/>
          <p:nvPr/>
        </p:nvSpPr>
        <p:spPr>
          <a:xfrm>
            <a:off x="1974938" y="181474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Lá cờ đỏ sao vàng.</a:t>
            </a:r>
          </a:p>
        </p:txBody>
      </p:sp>
      <p:sp>
        <p:nvSpPr>
          <p:cNvPr id="30" name="Text Box 17"/>
          <p:cNvSpPr txBox="1"/>
          <p:nvPr/>
        </p:nvSpPr>
        <p:spPr>
          <a:xfrm>
            <a:off x="1974937" y="233796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Tiến quân ca.</a:t>
            </a:r>
          </a:p>
        </p:txBody>
      </p:sp>
      <p:pic>
        <p:nvPicPr>
          <p:cNvPr id="31" name="Picture 14" descr="QUOC_HUY_VIET_NAM_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87" y="2209966"/>
            <a:ext cx="3597749" cy="2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EM DÁN LÁ CỜ VIỆT NAM 15CM | Lazada.v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5900" b="94698" l="9927" r="8996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79" t="8335" r="12373" b="7740"/>
          <a:stretch/>
        </p:blipFill>
        <p:spPr bwMode="auto">
          <a:xfrm>
            <a:off x="5343746" y="2207983"/>
            <a:ext cx="3659197" cy="2741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yện ít biết về số phận bi tráng của Quốc ca Việt Nam | Báo Dân trí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2" b="5810"/>
          <a:stretch/>
        </p:blipFill>
        <p:spPr bwMode="auto">
          <a:xfrm>
            <a:off x="5890569" y="1749369"/>
            <a:ext cx="2849525" cy="335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 Box 17"/>
          <p:cNvSpPr txBox="1"/>
          <p:nvPr/>
        </p:nvSpPr>
        <p:spPr>
          <a:xfrm>
            <a:off x="2001430" y="281795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Hà Nội.</a:t>
            </a:r>
          </a:p>
        </p:txBody>
      </p:sp>
      <p:pic>
        <p:nvPicPr>
          <p:cNvPr id="36" name="Picture 18" descr="Luoc_do_phan_bo_rung_Viet_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76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425914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4186855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Text Box 17"/>
          <p:cNvSpPr txBox="1"/>
          <p:nvPr/>
        </p:nvSpPr>
        <p:spPr>
          <a:xfrm>
            <a:off x="2001429" y="355314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Thành phố Hồ Chí Minh.</a:t>
            </a:r>
          </a:p>
        </p:txBody>
      </p:sp>
      <p:pic>
        <p:nvPicPr>
          <p:cNvPr id="42" name="Picture 18" descr="Luoc_do_phan_bo_rung_Viet_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72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6756710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6517651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6961883" y="4194828"/>
            <a:ext cx="203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Hồ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Chí</a:t>
            </a:r>
            <a:r>
              <a:rPr lang="en-US" b="1" dirty="0">
                <a:cs typeface="Arial" charset="0"/>
              </a:rPr>
              <a:t> Minh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6737992" y="4252622"/>
            <a:ext cx="223891" cy="16791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7" grpId="0"/>
      <p:bldP spid="37" grpId="1"/>
      <p:bldP spid="38" grpId="0" animBg="1"/>
      <p:bldP spid="38" grpId="1" animBg="1"/>
      <p:bldP spid="38" grpId="2" animBg="1"/>
      <p:bldP spid="41" grpId="0"/>
      <p:bldP spid="43" grpId="0"/>
      <p:bldP spid="43" grpId="1"/>
      <p:bldP spid="44" grpId="0" animBg="1"/>
      <p:bldP spid="44" grpId="1" animBg="1"/>
      <p:bldP spid="44" grpId="2" animBg="1"/>
      <p:bldP spid="40" grpId="0"/>
      <p:bldP spid="40" grpId="1"/>
      <p:bldP spid="39" grpId="0" animBg="1"/>
      <p:bldP spid="3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50"/>
          <p:cNvGrpSpPr/>
          <p:nvPr/>
        </p:nvGrpSpPr>
        <p:grpSpPr>
          <a:xfrm rot="316275">
            <a:off x="7579668" y="2590870"/>
            <a:ext cx="1629795" cy="2007395"/>
            <a:chOff x="7234335" y="539692"/>
            <a:chExt cx="1103331" cy="1358958"/>
          </a:xfrm>
        </p:grpSpPr>
        <p:sp>
          <p:nvSpPr>
            <p:cNvPr id="1383" name="Google Shape;1383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4" name="Google Shape;1394;p50"/>
          <p:cNvGrpSpPr/>
          <p:nvPr/>
        </p:nvGrpSpPr>
        <p:grpSpPr>
          <a:xfrm rot="-1043924">
            <a:off x="7044765" y="3980336"/>
            <a:ext cx="953083" cy="1173898"/>
            <a:chOff x="7234335" y="539692"/>
            <a:chExt cx="1103331" cy="1358958"/>
          </a:xfrm>
        </p:grpSpPr>
        <p:sp>
          <p:nvSpPr>
            <p:cNvPr id="1395" name="Google Shape;1395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50"/>
          <p:cNvGrpSpPr/>
          <p:nvPr/>
        </p:nvGrpSpPr>
        <p:grpSpPr>
          <a:xfrm rot="205714">
            <a:off x="8469639" y="4509493"/>
            <a:ext cx="448314" cy="552182"/>
            <a:chOff x="7234335" y="539692"/>
            <a:chExt cx="1103331" cy="1358958"/>
          </a:xfrm>
        </p:grpSpPr>
        <p:sp>
          <p:nvSpPr>
            <p:cNvPr id="1407" name="Google Shape;1407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635;p47">
            <a:extLst>
              <a:ext uri="{FF2B5EF4-FFF2-40B4-BE49-F238E27FC236}">
                <a16:creationId xmlns=""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23047" y="133779"/>
            <a:ext cx="8633637" cy="1413872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Những quyết định của kì họp đầu tiên – Quốc hội khóa VI thể hiện điều gì ?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pic>
        <p:nvPicPr>
          <p:cNvPr id="4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91" y="1545259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21;p34">
            <a:extLst>
              <a:ext uri="{FF2B5EF4-FFF2-40B4-BE49-F238E27FC236}">
                <a16:creationId xmlns=""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145986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10852" y="1830664"/>
            <a:ext cx="8045831" cy="143012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Những quyết định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kì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họp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tiên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khoá</a:t>
            </a:r>
            <a:r>
              <a:rPr lang="en-US" altLang="en-US" sz="2800" dirty="0">
                <a:solidFill>
                  <a:srgbClr val="002060"/>
                </a:solidFill>
              </a:rPr>
              <a:t> VI </a:t>
            </a:r>
            <a:r>
              <a:rPr lang="en-US" altLang="en-US" sz="2800" dirty="0" err="1">
                <a:solidFill>
                  <a:srgbClr val="002060"/>
                </a:solidFill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hiện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sự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thống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nước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chung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n</a:t>
            </a:r>
            <a:r>
              <a:rPr lang="vi-VN" altLang="en-US" sz="2800" dirty="0">
                <a:solidFill>
                  <a:srgbClr val="002060"/>
                </a:solidFill>
              </a:rPr>
              <a:t>ướ</a:t>
            </a:r>
            <a:r>
              <a:rPr lang="en-US" altLang="en-US" sz="2800" dirty="0">
                <a:solidFill>
                  <a:srgbClr val="002060"/>
                </a:solidFill>
              </a:rPr>
              <a:t>c ta.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52" name="Google Shape;2190;p71"/>
          <p:cNvGrpSpPr/>
          <p:nvPr/>
        </p:nvGrpSpPr>
        <p:grpSpPr>
          <a:xfrm>
            <a:off x="0" y="2836798"/>
            <a:ext cx="1318437" cy="2293974"/>
            <a:chOff x="5889600" y="741675"/>
            <a:chExt cx="2232817" cy="4401828"/>
          </a:xfrm>
        </p:grpSpPr>
        <p:sp>
          <p:nvSpPr>
            <p:cNvPr id="53" name="Google Shape;2191;p71"/>
            <p:cNvSpPr/>
            <p:nvPr/>
          </p:nvSpPr>
          <p:spPr>
            <a:xfrm>
              <a:off x="5889600" y="741675"/>
              <a:ext cx="2232808" cy="4401828"/>
            </a:xfrm>
            <a:custGeom>
              <a:avLst/>
              <a:gdLst/>
              <a:ahLst/>
              <a:cxnLst/>
              <a:rect l="l" t="t" r="r" b="b"/>
              <a:pathLst>
                <a:path w="44840" h="88399" extrusionOk="0">
                  <a:moveTo>
                    <a:pt x="29909" y="8901"/>
                  </a:moveTo>
                  <a:lnTo>
                    <a:pt x="30457" y="8949"/>
                  </a:lnTo>
                  <a:lnTo>
                    <a:pt x="30147" y="9258"/>
                  </a:lnTo>
                  <a:lnTo>
                    <a:pt x="29159" y="10949"/>
                  </a:lnTo>
                  <a:lnTo>
                    <a:pt x="29159" y="9639"/>
                  </a:lnTo>
                  <a:lnTo>
                    <a:pt x="29909" y="8901"/>
                  </a:lnTo>
                  <a:close/>
                  <a:moveTo>
                    <a:pt x="31886" y="8651"/>
                  </a:moveTo>
                  <a:lnTo>
                    <a:pt x="31612" y="10104"/>
                  </a:lnTo>
                  <a:lnTo>
                    <a:pt x="32743" y="11806"/>
                  </a:lnTo>
                  <a:cubicBezTo>
                    <a:pt x="32671" y="12044"/>
                    <a:pt x="32683" y="12306"/>
                    <a:pt x="32779" y="12544"/>
                  </a:cubicBezTo>
                  <a:cubicBezTo>
                    <a:pt x="32945" y="12890"/>
                    <a:pt x="33934" y="15521"/>
                    <a:pt x="33934" y="15521"/>
                  </a:cubicBezTo>
                  <a:lnTo>
                    <a:pt x="33814" y="15842"/>
                  </a:lnTo>
                  <a:lnTo>
                    <a:pt x="33969" y="16950"/>
                  </a:lnTo>
                  <a:lnTo>
                    <a:pt x="34779" y="17414"/>
                  </a:lnTo>
                  <a:lnTo>
                    <a:pt x="36779" y="21974"/>
                  </a:lnTo>
                  <a:lnTo>
                    <a:pt x="33791" y="20938"/>
                  </a:lnTo>
                  <a:cubicBezTo>
                    <a:pt x="33576" y="20843"/>
                    <a:pt x="33362" y="20736"/>
                    <a:pt x="33160" y="20617"/>
                  </a:cubicBezTo>
                  <a:cubicBezTo>
                    <a:pt x="33207" y="20379"/>
                    <a:pt x="33243" y="20057"/>
                    <a:pt x="33088" y="19902"/>
                  </a:cubicBezTo>
                  <a:cubicBezTo>
                    <a:pt x="32826" y="19652"/>
                    <a:pt x="32767" y="17950"/>
                    <a:pt x="32421" y="17604"/>
                  </a:cubicBezTo>
                  <a:cubicBezTo>
                    <a:pt x="32064" y="17259"/>
                    <a:pt x="31231" y="15116"/>
                    <a:pt x="31231" y="15116"/>
                  </a:cubicBezTo>
                  <a:cubicBezTo>
                    <a:pt x="31231" y="15116"/>
                    <a:pt x="30528" y="14354"/>
                    <a:pt x="30135" y="14199"/>
                  </a:cubicBezTo>
                  <a:cubicBezTo>
                    <a:pt x="29743" y="14045"/>
                    <a:pt x="29516" y="14092"/>
                    <a:pt x="29290" y="13866"/>
                  </a:cubicBezTo>
                  <a:cubicBezTo>
                    <a:pt x="29052" y="13640"/>
                    <a:pt x="29064" y="12437"/>
                    <a:pt x="29064" y="12437"/>
                  </a:cubicBezTo>
                  <a:cubicBezTo>
                    <a:pt x="29314" y="12056"/>
                    <a:pt x="29588" y="11699"/>
                    <a:pt x="29897" y="11354"/>
                  </a:cubicBezTo>
                  <a:cubicBezTo>
                    <a:pt x="30219" y="11032"/>
                    <a:pt x="31136" y="9377"/>
                    <a:pt x="31136" y="9377"/>
                  </a:cubicBezTo>
                  <a:lnTo>
                    <a:pt x="31326" y="9199"/>
                  </a:lnTo>
                  <a:lnTo>
                    <a:pt x="31755" y="8746"/>
                  </a:lnTo>
                  <a:cubicBezTo>
                    <a:pt x="31802" y="8711"/>
                    <a:pt x="31850" y="8675"/>
                    <a:pt x="31886" y="8651"/>
                  </a:cubicBezTo>
                  <a:close/>
                  <a:moveTo>
                    <a:pt x="25688" y="1"/>
                  </a:moveTo>
                  <a:cubicBezTo>
                    <a:pt x="25120" y="1"/>
                    <a:pt x="24575" y="62"/>
                    <a:pt x="24206" y="198"/>
                  </a:cubicBezTo>
                  <a:cubicBezTo>
                    <a:pt x="23301" y="531"/>
                    <a:pt x="21444" y="1579"/>
                    <a:pt x="20682" y="2734"/>
                  </a:cubicBezTo>
                  <a:cubicBezTo>
                    <a:pt x="19908" y="3889"/>
                    <a:pt x="20039" y="5746"/>
                    <a:pt x="19920" y="6413"/>
                  </a:cubicBezTo>
                  <a:cubicBezTo>
                    <a:pt x="19789" y="7079"/>
                    <a:pt x="19956" y="8627"/>
                    <a:pt x="19956" y="8627"/>
                  </a:cubicBezTo>
                  <a:cubicBezTo>
                    <a:pt x="19610" y="8520"/>
                    <a:pt x="19265" y="8472"/>
                    <a:pt x="18920" y="8472"/>
                  </a:cubicBezTo>
                  <a:cubicBezTo>
                    <a:pt x="18348" y="8472"/>
                    <a:pt x="16777" y="8068"/>
                    <a:pt x="16586" y="8068"/>
                  </a:cubicBezTo>
                  <a:cubicBezTo>
                    <a:pt x="16396" y="8068"/>
                    <a:pt x="14610" y="9353"/>
                    <a:pt x="14241" y="9711"/>
                  </a:cubicBezTo>
                  <a:cubicBezTo>
                    <a:pt x="13883" y="10068"/>
                    <a:pt x="13943" y="11044"/>
                    <a:pt x="14217" y="11044"/>
                  </a:cubicBezTo>
                  <a:cubicBezTo>
                    <a:pt x="14491" y="11044"/>
                    <a:pt x="14491" y="11235"/>
                    <a:pt x="14491" y="11235"/>
                  </a:cubicBezTo>
                  <a:lnTo>
                    <a:pt x="13705" y="12687"/>
                  </a:lnTo>
                  <a:cubicBezTo>
                    <a:pt x="13705" y="12687"/>
                    <a:pt x="13788" y="12782"/>
                    <a:pt x="14098" y="13080"/>
                  </a:cubicBezTo>
                  <a:cubicBezTo>
                    <a:pt x="14336" y="13294"/>
                    <a:pt x="14633" y="13449"/>
                    <a:pt x="14943" y="13544"/>
                  </a:cubicBezTo>
                  <a:lnTo>
                    <a:pt x="14919" y="14116"/>
                  </a:lnTo>
                  <a:lnTo>
                    <a:pt x="13598" y="15438"/>
                  </a:lnTo>
                  <a:cubicBezTo>
                    <a:pt x="13598" y="15438"/>
                    <a:pt x="12276" y="14568"/>
                    <a:pt x="11490" y="14390"/>
                  </a:cubicBezTo>
                  <a:cubicBezTo>
                    <a:pt x="11400" y="14368"/>
                    <a:pt x="11300" y="14358"/>
                    <a:pt x="11193" y="14358"/>
                  </a:cubicBezTo>
                  <a:cubicBezTo>
                    <a:pt x="10363" y="14358"/>
                    <a:pt x="9121" y="14937"/>
                    <a:pt x="9121" y="14937"/>
                  </a:cubicBezTo>
                  <a:cubicBezTo>
                    <a:pt x="9121" y="14937"/>
                    <a:pt x="8395" y="15509"/>
                    <a:pt x="8061" y="15842"/>
                  </a:cubicBezTo>
                  <a:cubicBezTo>
                    <a:pt x="7740" y="16176"/>
                    <a:pt x="7728" y="17712"/>
                    <a:pt x="7728" y="17712"/>
                  </a:cubicBezTo>
                  <a:cubicBezTo>
                    <a:pt x="7728" y="17712"/>
                    <a:pt x="6823" y="18236"/>
                    <a:pt x="6549" y="18236"/>
                  </a:cubicBezTo>
                  <a:cubicBezTo>
                    <a:pt x="6275" y="18236"/>
                    <a:pt x="5990" y="18331"/>
                    <a:pt x="5990" y="18521"/>
                  </a:cubicBezTo>
                  <a:lnTo>
                    <a:pt x="5990" y="18986"/>
                  </a:lnTo>
                  <a:cubicBezTo>
                    <a:pt x="5990" y="18986"/>
                    <a:pt x="5847" y="18922"/>
                    <a:pt x="5706" y="18922"/>
                  </a:cubicBezTo>
                  <a:cubicBezTo>
                    <a:pt x="5635" y="18922"/>
                    <a:pt x="5565" y="18938"/>
                    <a:pt x="5513" y="18986"/>
                  </a:cubicBezTo>
                  <a:cubicBezTo>
                    <a:pt x="5359" y="19140"/>
                    <a:pt x="4692" y="19331"/>
                    <a:pt x="4692" y="19331"/>
                  </a:cubicBezTo>
                  <a:cubicBezTo>
                    <a:pt x="4692" y="19331"/>
                    <a:pt x="3727" y="20533"/>
                    <a:pt x="3489" y="20533"/>
                  </a:cubicBezTo>
                  <a:cubicBezTo>
                    <a:pt x="3239" y="20533"/>
                    <a:pt x="2596" y="20938"/>
                    <a:pt x="2180" y="21605"/>
                  </a:cubicBezTo>
                  <a:cubicBezTo>
                    <a:pt x="1953" y="21938"/>
                    <a:pt x="1751" y="22307"/>
                    <a:pt x="1596" y="22688"/>
                  </a:cubicBezTo>
                  <a:cubicBezTo>
                    <a:pt x="1596" y="22688"/>
                    <a:pt x="1298" y="23188"/>
                    <a:pt x="1108" y="23188"/>
                  </a:cubicBezTo>
                  <a:cubicBezTo>
                    <a:pt x="906" y="23188"/>
                    <a:pt x="179" y="23403"/>
                    <a:pt x="179" y="23665"/>
                  </a:cubicBezTo>
                  <a:cubicBezTo>
                    <a:pt x="179" y="23915"/>
                    <a:pt x="370" y="24284"/>
                    <a:pt x="548" y="24284"/>
                  </a:cubicBezTo>
                  <a:lnTo>
                    <a:pt x="1037" y="24284"/>
                  </a:lnTo>
                  <a:cubicBezTo>
                    <a:pt x="775" y="24808"/>
                    <a:pt x="548" y="25332"/>
                    <a:pt x="358" y="25879"/>
                  </a:cubicBezTo>
                  <a:cubicBezTo>
                    <a:pt x="215" y="26415"/>
                    <a:pt x="60" y="29177"/>
                    <a:pt x="215" y="30249"/>
                  </a:cubicBezTo>
                  <a:cubicBezTo>
                    <a:pt x="322" y="30939"/>
                    <a:pt x="501" y="31618"/>
                    <a:pt x="739" y="32285"/>
                  </a:cubicBezTo>
                  <a:lnTo>
                    <a:pt x="417" y="32606"/>
                  </a:lnTo>
                  <a:cubicBezTo>
                    <a:pt x="703" y="32666"/>
                    <a:pt x="977" y="32761"/>
                    <a:pt x="1251" y="32892"/>
                  </a:cubicBezTo>
                  <a:cubicBezTo>
                    <a:pt x="1822" y="33130"/>
                    <a:pt x="2703" y="33404"/>
                    <a:pt x="3251" y="33404"/>
                  </a:cubicBezTo>
                  <a:cubicBezTo>
                    <a:pt x="3799" y="33404"/>
                    <a:pt x="4013" y="33202"/>
                    <a:pt x="4013" y="33202"/>
                  </a:cubicBezTo>
                  <a:lnTo>
                    <a:pt x="4073" y="33678"/>
                  </a:lnTo>
                  <a:lnTo>
                    <a:pt x="4442" y="34035"/>
                  </a:lnTo>
                  <a:cubicBezTo>
                    <a:pt x="4442" y="34035"/>
                    <a:pt x="4037" y="34892"/>
                    <a:pt x="4037" y="35095"/>
                  </a:cubicBezTo>
                  <a:cubicBezTo>
                    <a:pt x="4037" y="35309"/>
                    <a:pt x="3608" y="38738"/>
                    <a:pt x="3608" y="38738"/>
                  </a:cubicBezTo>
                  <a:lnTo>
                    <a:pt x="3370" y="39226"/>
                  </a:lnTo>
                  <a:cubicBezTo>
                    <a:pt x="3370" y="39226"/>
                    <a:pt x="2596" y="39738"/>
                    <a:pt x="2596" y="40000"/>
                  </a:cubicBezTo>
                  <a:cubicBezTo>
                    <a:pt x="2620" y="40191"/>
                    <a:pt x="2715" y="40369"/>
                    <a:pt x="2846" y="40512"/>
                  </a:cubicBezTo>
                  <a:lnTo>
                    <a:pt x="2703" y="41322"/>
                  </a:lnTo>
                  <a:cubicBezTo>
                    <a:pt x="2703" y="41322"/>
                    <a:pt x="679" y="45906"/>
                    <a:pt x="489" y="46477"/>
                  </a:cubicBezTo>
                  <a:cubicBezTo>
                    <a:pt x="298" y="47049"/>
                    <a:pt x="1" y="47965"/>
                    <a:pt x="155" y="48239"/>
                  </a:cubicBezTo>
                  <a:cubicBezTo>
                    <a:pt x="229" y="48369"/>
                    <a:pt x="321" y="48486"/>
                    <a:pt x="436" y="48486"/>
                  </a:cubicBezTo>
                  <a:cubicBezTo>
                    <a:pt x="563" y="48486"/>
                    <a:pt x="718" y="48343"/>
                    <a:pt x="906" y="47918"/>
                  </a:cubicBezTo>
                  <a:cubicBezTo>
                    <a:pt x="1251" y="47108"/>
                    <a:pt x="2584" y="42799"/>
                    <a:pt x="2584" y="42798"/>
                  </a:cubicBezTo>
                  <a:lnTo>
                    <a:pt x="2584" y="42798"/>
                  </a:lnTo>
                  <a:lnTo>
                    <a:pt x="1727" y="46870"/>
                  </a:lnTo>
                  <a:cubicBezTo>
                    <a:pt x="1727" y="46870"/>
                    <a:pt x="1763" y="47299"/>
                    <a:pt x="1882" y="47299"/>
                  </a:cubicBezTo>
                  <a:cubicBezTo>
                    <a:pt x="2001" y="47299"/>
                    <a:pt x="2191" y="47489"/>
                    <a:pt x="2191" y="47489"/>
                  </a:cubicBezTo>
                  <a:lnTo>
                    <a:pt x="2191" y="48144"/>
                  </a:lnTo>
                  <a:cubicBezTo>
                    <a:pt x="2191" y="48144"/>
                    <a:pt x="2656" y="47977"/>
                    <a:pt x="2656" y="47680"/>
                  </a:cubicBezTo>
                  <a:cubicBezTo>
                    <a:pt x="2656" y="47382"/>
                    <a:pt x="3311" y="43620"/>
                    <a:pt x="3311" y="43620"/>
                  </a:cubicBezTo>
                  <a:cubicBezTo>
                    <a:pt x="3442" y="43822"/>
                    <a:pt x="3525" y="44048"/>
                    <a:pt x="3537" y="44286"/>
                  </a:cubicBezTo>
                  <a:cubicBezTo>
                    <a:pt x="3537" y="44655"/>
                    <a:pt x="3823" y="46870"/>
                    <a:pt x="3823" y="46870"/>
                  </a:cubicBezTo>
                  <a:cubicBezTo>
                    <a:pt x="3823" y="46870"/>
                    <a:pt x="3942" y="47239"/>
                    <a:pt x="4489" y="47477"/>
                  </a:cubicBezTo>
                  <a:lnTo>
                    <a:pt x="5037" y="47715"/>
                  </a:lnTo>
                  <a:cubicBezTo>
                    <a:pt x="5037" y="47715"/>
                    <a:pt x="4870" y="48787"/>
                    <a:pt x="5037" y="48965"/>
                  </a:cubicBezTo>
                  <a:cubicBezTo>
                    <a:pt x="5067" y="48995"/>
                    <a:pt x="5105" y="49009"/>
                    <a:pt x="5149" y="49009"/>
                  </a:cubicBezTo>
                  <a:cubicBezTo>
                    <a:pt x="5347" y="49009"/>
                    <a:pt x="5644" y="48725"/>
                    <a:pt x="5644" y="48442"/>
                  </a:cubicBezTo>
                  <a:lnTo>
                    <a:pt x="5644" y="47846"/>
                  </a:lnTo>
                  <a:cubicBezTo>
                    <a:pt x="5644" y="47846"/>
                    <a:pt x="6221" y="47910"/>
                    <a:pt x="6757" y="47910"/>
                  </a:cubicBezTo>
                  <a:cubicBezTo>
                    <a:pt x="7025" y="47910"/>
                    <a:pt x="7283" y="47894"/>
                    <a:pt x="7454" y="47846"/>
                  </a:cubicBezTo>
                  <a:lnTo>
                    <a:pt x="7978" y="47692"/>
                  </a:lnTo>
                  <a:lnTo>
                    <a:pt x="7978" y="47692"/>
                  </a:lnTo>
                  <a:cubicBezTo>
                    <a:pt x="7978" y="47692"/>
                    <a:pt x="7216" y="54002"/>
                    <a:pt x="6883" y="55240"/>
                  </a:cubicBezTo>
                  <a:cubicBezTo>
                    <a:pt x="6602" y="56293"/>
                    <a:pt x="6667" y="57143"/>
                    <a:pt x="6937" y="57143"/>
                  </a:cubicBezTo>
                  <a:cubicBezTo>
                    <a:pt x="6987" y="57143"/>
                    <a:pt x="7045" y="57114"/>
                    <a:pt x="7109" y="57050"/>
                  </a:cubicBezTo>
                  <a:cubicBezTo>
                    <a:pt x="7525" y="56645"/>
                    <a:pt x="7704" y="55240"/>
                    <a:pt x="7978" y="53085"/>
                  </a:cubicBezTo>
                  <a:cubicBezTo>
                    <a:pt x="8240" y="50930"/>
                    <a:pt x="8549" y="47620"/>
                    <a:pt x="8549" y="47620"/>
                  </a:cubicBezTo>
                  <a:cubicBezTo>
                    <a:pt x="8883" y="47584"/>
                    <a:pt x="9204" y="47513"/>
                    <a:pt x="9526" y="47406"/>
                  </a:cubicBezTo>
                  <a:cubicBezTo>
                    <a:pt x="10097" y="47227"/>
                    <a:pt x="10645" y="46680"/>
                    <a:pt x="10645" y="46679"/>
                  </a:cubicBezTo>
                  <a:lnTo>
                    <a:pt x="10645" y="46679"/>
                  </a:lnTo>
                  <a:lnTo>
                    <a:pt x="10407" y="47894"/>
                  </a:lnTo>
                  <a:cubicBezTo>
                    <a:pt x="10407" y="47894"/>
                    <a:pt x="10073" y="50049"/>
                    <a:pt x="10407" y="50382"/>
                  </a:cubicBezTo>
                  <a:cubicBezTo>
                    <a:pt x="10740" y="50716"/>
                    <a:pt x="11050" y="51311"/>
                    <a:pt x="11335" y="51311"/>
                  </a:cubicBezTo>
                  <a:cubicBezTo>
                    <a:pt x="11490" y="51311"/>
                    <a:pt x="11633" y="51263"/>
                    <a:pt x="11752" y="51180"/>
                  </a:cubicBezTo>
                  <a:cubicBezTo>
                    <a:pt x="11752" y="51180"/>
                    <a:pt x="12467" y="53109"/>
                    <a:pt x="12467" y="53323"/>
                  </a:cubicBezTo>
                  <a:cubicBezTo>
                    <a:pt x="12514" y="53645"/>
                    <a:pt x="12574" y="53966"/>
                    <a:pt x="12657" y="54288"/>
                  </a:cubicBezTo>
                  <a:lnTo>
                    <a:pt x="13002" y="54645"/>
                  </a:lnTo>
                  <a:lnTo>
                    <a:pt x="13598" y="56633"/>
                  </a:lnTo>
                  <a:lnTo>
                    <a:pt x="13455" y="58240"/>
                  </a:lnTo>
                  <a:cubicBezTo>
                    <a:pt x="13455" y="58240"/>
                    <a:pt x="13693" y="60145"/>
                    <a:pt x="13895" y="60598"/>
                  </a:cubicBezTo>
                  <a:cubicBezTo>
                    <a:pt x="14098" y="61050"/>
                    <a:pt x="14955" y="62241"/>
                    <a:pt x="14955" y="62241"/>
                  </a:cubicBezTo>
                  <a:lnTo>
                    <a:pt x="15098" y="62372"/>
                  </a:lnTo>
                  <a:lnTo>
                    <a:pt x="15967" y="64967"/>
                  </a:lnTo>
                  <a:lnTo>
                    <a:pt x="16574" y="70813"/>
                  </a:lnTo>
                  <a:lnTo>
                    <a:pt x="15860" y="73111"/>
                  </a:lnTo>
                  <a:cubicBezTo>
                    <a:pt x="15860" y="73111"/>
                    <a:pt x="16348" y="78314"/>
                    <a:pt x="16348" y="78552"/>
                  </a:cubicBezTo>
                  <a:lnTo>
                    <a:pt x="15765" y="80541"/>
                  </a:lnTo>
                  <a:lnTo>
                    <a:pt x="14538" y="84351"/>
                  </a:lnTo>
                  <a:lnTo>
                    <a:pt x="14133" y="88077"/>
                  </a:lnTo>
                  <a:lnTo>
                    <a:pt x="24528" y="88399"/>
                  </a:lnTo>
                  <a:cubicBezTo>
                    <a:pt x="24528" y="88399"/>
                    <a:pt x="25659" y="80076"/>
                    <a:pt x="25659" y="78302"/>
                  </a:cubicBezTo>
                  <a:cubicBezTo>
                    <a:pt x="25659" y="76528"/>
                    <a:pt x="26337" y="73242"/>
                    <a:pt x="26337" y="73242"/>
                  </a:cubicBezTo>
                  <a:cubicBezTo>
                    <a:pt x="26337" y="73242"/>
                    <a:pt x="26218" y="71992"/>
                    <a:pt x="26873" y="70385"/>
                  </a:cubicBezTo>
                  <a:cubicBezTo>
                    <a:pt x="27516" y="68766"/>
                    <a:pt x="28409" y="60122"/>
                    <a:pt x="28409" y="59229"/>
                  </a:cubicBezTo>
                  <a:lnTo>
                    <a:pt x="28409" y="55514"/>
                  </a:lnTo>
                  <a:lnTo>
                    <a:pt x="28266" y="54442"/>
                  </a:lnTo>
                  <a:lnTo>
                    <a:pt x="28266" y="52871"/>
                  </a:lnTo>
                  <a:lnTo>
                    <a:pt x="27980" y="51585"/>
                  </a:lnTo>
                  <a:lnTo>
                    <a:pt x="28052" y="50382"/>
                  </a:lnTo>
                  <a:cubicBezTo>
                    <a:pt x="28099" y="50204"/>
                    <a:pt x="28135" y="50025"/>
                    <a:pt x="28147" y="49835"/>
                  </a:cubicBezTo>
                  <a:lnTo>
                    <a:pt x="28147" y="48989"/>
                  </a:lnTo>
                  <a:cubicBezTo>
                    <a:pt x="28147" y="48894"/>
                    <a:pt x="28707" y="48156"/>
                    <a:pt x="28707" y="47596"/>
                  </a:cubicBezTo>
                  <a:cubicBezTo>
                    <a:pt x="28707" y="47049"/>
                    <a:pt x="28850" y="45501"/>
                    <a:pt x="28766" y="45084"/>
                  </a:cubicBezTo>
                  <a:cubicBezTo>
                    <a:pt x="28683" y="44679"/>
                    <a:pt x="28623" y="44167"/>
                    <a:pt x="28671" y="44108"/>
                  </a:cubicBezTo>
                  <a:cubicBezTo>
                    <a:pt x="28719" y="44060"/>
                    <a:pt x="28338" y="43298"/>
                    <a:pt x="28147" y="43108"/>
                  </a:cubicBezTo>
                  <a:cubicBezTo>
                    <a:pt x="27957" y="42917"/>
                    <a:pt x="27695" y="42655"/>
                    <a:pt x="27695" y="42655"/>
                  </a:cubicBezTo>
                  <a:cubicBezTo>
                    <a:pt x="27781" y="42492"/>
                    <a:pt x="27947" y="42397"/>
                    <a:pt x="28123" y="42397"/>
                  </a:cubicBezTo>
                  <a:cubicBezTo>
                    <a:pt x="28190" y="42397"/>
                    <a:pt x="28259" y="42411"/>
                    <a:pt x="28326" y="42441"/>
                  </a:cubicBezTo>
                  <a:cubicBezTo>
                    <a:pt x="28671" y="42575"/>
                    <a:pt x="29434" y="42942"/>
                    <a:pt x="30004" y="42942"/>
                  </a:cubicBezTo>
                  <a:cubicBezTo>
                    <a:pt x="30141" y="42942"/>
                    <a:pt x="30267" y="42920"/>
                    <a:pt x="30374" y="42869"/>
                  </a:cubicBezTo>
                  <a:cubicBezTo>
                    <a:pt x="30909" y="42608"/>
                    <a:pt x="31350" y="41750"/>
                    <a:pt x="31481" y="41465"/>
                  </a:cubicBezTo>
                  <a:cubicBezTo>
                    <a:pt x="31624" y="41179"/>
                    <a:pt x="32017" y="40393"/>
                    <a:pt x="32017" y="40393"/>
                  </a:cubicBezTo>
                  <a:lnTo>
                    <a:pt x="32779" y="39250"/>
                  </a:lnTo>
                  <a:cubicBezTo>
                    <a:pt x="32779" y="39250"/>
                    <a:pt x="33517" y="38500"/>
                    <a:pt x="33934" y="38083"/>
                  </a:cubicBezTo>
                  <a:cubicBezTo>
                    <a:pt x="34362" y="37666"/>
                    <a:pt x="34350" y="36774"/>
                    <a:pt x="34350" y="36190"/>
                  </a:cubicBezTo>
                  <a:cubicBezTo>
                    <a:pt x="34350" y="35595"/>
                    <a:pt x="33553" y="34797"/>
                    <a:pt x="33553" y="34797"/>
                  </a:cubicBezTo>
                  <a:lnTo>
                    <a:pt x="33553" y="34499"/>
                  </a:lnTo>
                  <a:lnTo>
                    <a:pt x="35088" y="34083"/>
                  </a:lnTo>
                  <a:lnTo>
                    <a:pt x="36374" y="34083"/>
                  </a:lnTo>
                  <a:cubicBezTo>
                    <a:pt x="36374" y="34083"/>
                    <a:pt x="38017" y="33595"/>
                    <a:pt x="38291" y="33321"/>
                  </a:cubicBezTo>
                  <a:cubicBezTo>
                    <a:pt x="38565" y="33047"/>
                    <a:pt x="39006" y="32130"/>
                    <a:pt x="39006" y="32130"/>
                  </a:cubicBezTo>
                  <a:cubicBezTo>
                    <a:pt x="39006" y="32130"/>
                    <a:pt x="39553" y="32059"/>
                    <a:pt x="39791" y="31821"/>
                  </a:cubicBezTo>
                  <a:lnTo>
                    <a:pt x="40553" y="31047"/>
                  </a:lnTo>
                  <a:lnTo>
                    <a:pt x="44006" y="28522"/>
                  </a:lnTo>
                  <a:cubicBezTo>
                    <a:pt x="44006" y="28522"/>
                    <a:pt x="44840" y="25605"/>
                    <a:pt x="44840" y="25248"/>
                  </a:cubicBezTo>
                  <a:cubicBezTo>
                    <a:pt x="44828" y="24986"/>
                    <a:pt x="38767" y="17926"/>
                    <a:pt x="38767" y="17926"/>
                  </a:cubicBezTo>
                  <a:lnTo>
                    <a:pt x="36577" y="14283"/>
                  </a:lnTo>
                  <a:lnTo>
                    <a:pt x="36827" y="13616"/>
                  </a:lnTo>
                  <a:lnTo>
                    <a:pt x="33219" y="8258"/>
                  </a:lnTo>
                  <a:lnTo>
                    <a:pt x="32219" y="7603"/>
                  </a:lnTo>
                  <a:lnTo>
                    <a:pt x="32100" y="7937"/>
                  </a:lnTo>
                  <a:cubicBezTo>
                    <a:pt x="31875" y="7551"/>
                    <a:pt x="31679" y="7532"/>
                    <a:pt x="31642" y="7532"/>
                  </a:cubicBezTo>
                  <a:cubicBezTo>
                    <a:pt x="31638" y="7532"/>
                    <a:pt x="31636" y="7532"/>
                    <a:pt x="31636" y="7532"/>
                  </a:cubicBezTo>
                  <a:cubicBezTo>
                    <a:pt x="31636" y="7532"/>
                    <a:pt x="31540" y="5079"/>
                    <a:pt x="30909" y="3591"/>
                  </a:cubicBezTo>
                  <a:cubicBezTo>
                    <a:pt x="30266" y="2103"/>
                    <a:pt x="28600" y="710"/>
                    <a:pt x="27838" y="340"/>
                  </a:cubicBezTo>
                  <a:cubicBezTo>
                    <a:pt x="27386" y="129"/>
                    <a:pt x="26513" y="1"/>
                    <a:pt x="25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92;p71"/>
            <p:cNvSpPr/>
            <p:nvPr/>
          </p:nvSpPr>
          <p:spPr>
            <a:xfrm>
              <a:off x="6992369" y="1056829"/>
              <a:ext cx="482065" cy="89233"/>
            </a:xfrm>
            <a:custGeom>
              <a:avLst/>
              <a:gdLst/>
              <a:ahLst/>
              <a:cxnLst/>
              <a:rect l="l" t="t" r="r" b="b"/>
              <a:pathLst>
                <a:path w="9681" h="1792" extrusionOk="0">
                  <a:moveTo>
                    <a:pt x="9382" y="0"/>
                  </a:moveTo>
                  <a:cubicBezTo>
                    <a:pt x="9001" y="488"/>
                    <a:pt x="8442" y="810"/>
                    <a:pt x="7823" y="893"/>
                  </a:cubicBezTo>
                  <a:cubicBezTo>
                    <a:pt x="5942" y="1191"/>
                    <a:pt x="2774" y="1643"/>
                    <a:pt x="1393" y="1643"/>
                  </a:cubicBezTo>
                  <a:lnTo>
                    <a:pt x="0" y="1643"/>
                  </a:lnTo>
                  <a:cubicBezTo>
                    <a:pt x="0" y="1643"/>
                    <a:pt x="678" y="1792"/>
                    <a:pt x="2128" y="1792"/>
                  </a:cubicBezTo>
                  <a:cubicBezTo>
                    <a:pt x="2853" y="1792"/>
                    <a:pt x="3771" y="1754"/>
                    <a:pt x="4894" y="1643"/>
                  </a:cubicBezTo>
                  <a:cubicBezTo>
                    <a:pt x="7466" y="1405"/>
                    <a:pt x="9001" y="1310"/>
                    <a:pt x="9680" y="1286"/>
                  </a:cubicBezTo>
                  <a:cubicBezTo>
                    <a:pt x="9621" y="1239"/>
                    <a:pt x="9561" y="1215"/>
                    <a:pt x="9490" y="1203"/>
                  </a:cubicBezTo>
                  <a:cubicBezTo>
                    <a:pt x="9490" y="1203"/>
                    <a:pt x="9466" y="691"/>
                    <a:pt x="9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93;p71"/>
            <p:cNvSpPr/>
            <p:nvPr/>
          </p:nvSpPr>
          <p:spPr>
            <a:xfrm>
              <a:off x="7289398" y="769859"/>
              <a:ext cx="167809" cy="266254"/>
            </a:xfrm>
            <a:custGeom>
              <a:avLst/>
              <a:gdLst/>
              <a:ahLst/>
              <a:cxnLst/>
              <a:rect l="l" t="t" r="r" b="b"/>
              <a:pathLst>
                <a:path w="3370" h="5347" extrusionOk="0">
                  <a:moveTo>
                    <a:pt x="84" y="1"/>
                  </a:moveTo>
                  <a:cubicBezTo>
                    <a:pt x="274" y="656"/>
                    <a:pt x="441" y="1370"/>
                    <a:pt x="286" y="1513"/>
                  </a:cubicBezTo>
                  <a:cubicBezTo>
                    <a:pt x="0" y="1799"/>
                    <a:pt x="155" y="2953"/>
                    <a:pt x="667" y="2953"/>
                  </a:cubicBezTo>
                  <a:cubicBezTo>
                    <a:pt x="1167" y="2953"/>
                    <a:pt x="2584" y="3775"/>
                    <a:pt x="2584" y="4370"/>
                  </a:cubicBezTo>
                  <a:cubicBezTo>
                    <a:pt x="2584" y="4692"/>
                    <a:pt x="2953" y="5073"/>
                    <a:pt x="3370" y="5347"/>
                  </a:cubicBezTo>
                  <a:cubicBezTo>
                    <a:pt x="3263" y="4585"/>
                    <a:pt x="3084" y="3704"/>
                    <a:pt x="2798" y="3025"/>
                  </a:cubicBezTo>
                  <a:cubicBezTo>
                    <a:pt x="2239" y="1727"/>
                    <a:pt x="917" y="536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94;p71"/>
            <p:cNvSpPr/>
            <p:nvPr/>
          </p:nvSpPr>
          <p:spPr>
            <a:xfrm>
              <a:off x="7087229" y="1177184"/>
              <a:ext cx="1035188" cy="3965176"/>
            </a:xfrm>
            <a:custGeom>
              <a:avLst/>
              <a:gdLst/>
              <a:ahLst/>
              <a:cxnLst/>
              <a:rect l="l" t="t" r="r" b="b"/>
              <a:pathLst>
                <a:path w="20789" h="79630" extrusionOk="0">
                  <a:moveTo>
                    <a:pt x="9502" y="0"/>
                  </a:moveTo>
                  <a:lnTo>
                    <a:pt x="12192" y="5870"/>
                  </a:lnTo>
                  <a:lnTo>
                    <a:pt x="12526" y="5537"/>
                  </a:lnTo>
                  <a:lnTo>
                    <a:pt x="12776" y="4870"/>
                  </a:lnTo>
                  <a:lnTo>
                    <a:pt x="9502" y="0"/>
                  </a:lnTo>
                  <a:close/>
                  <a:moveTo>
                    <a:pt x="15062" y="9573"/>
                  </a:moveTo>
                  <a:lnTo>
                    <a:pt x="19443" y="16550"/>
                  </a:lnTo>
                  <a:cubicBezTo>
                    <a:pt x="19443" y="16550"/>
                    <a:pt x="19717" y="18931"/>
                    <a:pt x="18872" y="19788"/>
                  </a:cubicBezTo>
                  <a:cubicBezTo>
                    <a:pt x="18038" y="20634"/>
                    <a:pt x="15097" y="22301"/>
                    <a:pt x="15097" y="22301"/>
                  </a:cubicBezTo>
                  <a:lnTo>
                    <a:pt x="14478" y="22920"/>
                  </a:lnTo>
                  <a:cubicBezTo>
                    <a:pt x="14478" y="22920"/>
                    <a:pt x="13871" y="24515"/>
                    <a:pt x="12883" y="24515"/>
                  </a:cubicBezTo>
                  <a:lnTo>
                    <a:pt x="11037" y="24515"/>
                  </a:lnTo>
                  <a:cubicBezTo>
                    <a:pt x="11037" y="24515"/>
                    <a:pt x="9978" y="25337"/>
                    <a:pt x="9085" y="25337"/>
                  </a:cubicBezTo>
                  <a:lnTo>
                    <a:pt x="8192" y="25337"/>
                  </a:lnTo>
                  <a:cubicBezTo>
                    <a:pt x="8192" y="25337"/>
                    <a:pt x="9490" y="27194"/>
                    <a:pt x="9490" y="27766"/>
                  </a:cubicBezTo>
                  <a:cubicBezTo>
                    <a:pt x="9490" y="28337"/>
                    <a:pt x="7323" y="29468"/>
                    <a:pt x="7323" y="30504"/>
                  </a:cubicBezTo>
                  <a:cubicBezTo>
                    <a:pt x="7323" y="31540"/>
                    <a:pt x="6358" y="33219"/>
                    <a:pt x="5406" y="33219"/>
                  </a:cubicBezTo>
                  <a:cubicBezTo>
                    <a:pt x="4771" y="33219"/>
                    <a:pt x="3850" y="32848"/>
                    <a:pt x="3307" y="32848"/>
                  </a:cubicBezTo>
                  <a:cubicBezTo>
                    <a:pt x="3035" y="32848"/>
                    <a:pt x="2858" y="32941"/>
                    <a:pt x="2858" y="33219"/>
                  </a:cubicBezTo>
                  <a:cubicBezTo>
                    <a:pt x="2858" y="34052"/>
                    <a:pt x="3608" y="34802"/>
                    <a:pt x="3608" y="34802"/>
                  </a:cubicBezTo>
                  <a:cubicBezTo>
                    <a:pt x="3691" y="35636"/>
                    <a:pt x="3739" y="36481"/>
                    <a:pt x="3727" y="37326"/>
                  </a:cubicBezTo>
                  <a:cubicBezTo>
                    <a:pt x="3727" y="38981"/>
                    <a:pt x="2751" y="39898"/>
                    <a:pt x="2751" y="40470"/>
                  </a:cubicBezTo>
                  <a:cubicBezTo>
                    <a:pt x="2751" y="41041"/>
                    <a:pt x="3096" y="43684"/>
                    <a:pt x="3096" y="43684"/>
                  </a:cubicBezTo>
                  <a:lnTo>
                    <a:pt x="3548" y="45839"/>
                  </a:lnTo>
                  <a:lnTo>
                    <a:pt x="3310" y="53733"/>
                  </a:lnTo>
                  <a:lnTo>
                    <a:pt x="2739" y="58996"/>
                  </a:lnTo>
                  <a:cubicBezTo>
                    <a:pt x="2739" y="58996"/>
                    <a:pt x="1370" y="62544"/>
                    <a:pt x="1370" y="64377"/>
                  </a:cubicBezTo>
                  <a:cubicBezTo>
                    <a:pt x="1370" y="65282"/>
                    <a:pt x="1227" y="67032"/>
                    <a:pt x="1084" y="68544"/>
                  </a:cubicBezTo>
                  <a:cubicBezTo>
                    <a:pt x="953" y="70068"/>
                    <a:pt x="798" y="71354"/>
                    <a:pt x="798" y="71354"/>
                  </a:cubicBezTo>
                  <a:lnTo>
                    <a:pt x="0" y="78677"/>
                  </a:lnTo>
                  <a:lnTo>
                    <a:pt x="0" y="79629"/>
                  </a:lnTo>
                  <a:cubicBezTo>
                    <a:pt x="0" y="79629"/>
                    <a:pt x="1596" y="71319"/>
                    <a:pt x="1596" y="69545"/>
                  </a:cubicBezTo>
                  <a:cubicBezTo>
                    <a:pt x="1596" y="68259"/>
                    <a:pt x="1965" y="66175"/>
                    <a:pt x="2155" y="65127"/>
                  </a:cubicBezTo>
                  <a:cubicBezTo>
                    <a:pt x="2227" y="64734"/>
                    <a:pt x="2286" y="64484"/>
                    <a:pt x="2286" y="64484"/>
                  </a:cubicBezTo>
                  <a:cubicBezTo>
                    <a:pt x="2286" y="64484"/>
                    <a:pt x="2167" y="63246"/>
                    <a:pt x="2810" y="61627"/>
                  </a:cubicBezTo>
                  <a:cubicBezTo>
                    <a:pt x="3465" y="60008"/>
                    <a:pt x="4346" y="51364"/>
                    <a:pt x="4346" y="50483"/>
                  </a:cubicBezTo>
                  <a:lnTo>
                    <a:pt x="4346" y="46756"/>
                  </a:lnTo>
                  <a:lnTo>
                    <a:pt x="4215" y="45684"/>
                  </a:lnTo>
                  <a:lnTo>
                    <a:pt x="4215" y="44125"/>
                  </a:lnTo>
                  <a:lnTo>
                    <a:pt x="3929" y="42839"/>
                  </a:lnTo>
                  <a:lnTo>
                    <a:pt x="4001" y="41636"/>
                  </a:lnTo>
                  <a:cubicBezTo>
                    <a:pt x="4048" y="41458"/>
                    <a:pt x="4084" y="41279"/>
                    <a:pt x="4096" y="41089"/>
                  </a:cubicBezTo>
                  <a:lnTo>
                    <a:pt x="4096" y="40243"/>
                  </a:lnTo>
                  <a:cubicBezTo>
                    <a:pt x="4096" y="40148"/>
                    <a:pt x="4656" y="39410"/>
                    <a:pt x="4656" y="38850"/>
                  </a:cubicBezTo>
                  <a:cubicBezTo>
                    <a:pt x="4656" y="38303"/>
                    <a:pt x="4787" y="36755"/>
                    <a:pt x="4715" y="36338"/>
                  </a:cubicBezTo>
                  <a:cubicBezTo>
                    <a:pt x="4632" y="35933"/>
                    <a:pt x="4572" y="35421"/>
                    <a:pt x="4620" y="35362"/>
                  </a:cubicBezTo>
                  <a:cubicBezTo>
                    <a:pt x="4668" y="35314"/>
                    <a:pt x="4287" y="34552"/>
                    <a:pt x="4096" y="34362"/>
                  </a:cubicBezTo>
                  <a:cubicBezTo>
                    <a:pt x="3894" y="34171"/>
                    <a:pt x="3644" y="33909"/>
                    <a:pt x="3644" y="33909"/>
                  </a:cubicBezTo>
                  <a:cubicBezTo>
                    <a:pt x="3730" y="33746"/>
                    <a:pt x="3896" y="33651"/>
                    <a:pt x="4067" y="33651"/>
                  </a:cubicBezTo>
                  <a:cubicBezTo>
                    <a:pt x="4133" y="33651"/>
                    <a:pt x="4200" y="33665"/>
                    <a:pt x="4263" y="33695"/>
                  </a:cubicBezTo>
                  <a:cubicBezTo>
                    <a:pt x="4618" y="33829"/>
                    <a:pt x="5383" y="34196"/>
                    <a:pt x="5953" y="34196"/>
                  </a:cubicBezTo>
                  <a:cubicBezTo>
                    <a:pt x="6090" y="34196"/>
                    <a:pt x="6216" y="34174"/>
                    <a:pt x="6323" y="34123"/>
                  </a:cubicBezTo>
                  <a:cubicBezTo>
                    <a:pt x="6858" y="33862"/>
                    <a:pt x="7299" y="33004"/>
                    <a:pt x="7430" y="32719"/>
                  </a:cubicBezTo>
                  <a:cubicBezTo>
                    <a:pt x="7573" y="32433"/>
                    <a:pt x="7966" y="31647"/>
                    <a:pt x="7966" y="31647"/>
                  </a:cubicBezTo>
                  <a:lnTo>
                    <a:pt x="8728" y="30504"/>
                  </a:lnTo>
                  <a:cubicBezTo>
                    <a:pt x="8728" y="30504"/>
                    <a:pt x="9466" y="29754"/>
                    <a:pt x="9883" y="29337"/>
                  </a:cubicBezTo>
                  <a:cubicBezTo>
                    <a:pt x="10311" y="28920"/>
                    <a:pt x="10299" y="28028"/>
                    <a:pt x="10299" y="27444"/>
                  </a:cubicBezTo>
                  <a:cubicBezTo>
                    <a:pt x="10299" y="26849"/>
                    <a:pt x="9502" y="26051"/>
                    <a:pt x="9502" y="26051"/>
                  </a:cubicBezTo>
                  <a:lnTo>
                    <a:pt x="9502" y="25753"/>
                  </a:lnTo>
                  <a:lnTo>
                    <a:pt x="11037" y="25337"/>
                  </a:lnTo>
                  <a:lnTo>
                    <a:pt x="12323" y="25337"/>
                  </a:lnTo>
                  <a:cubicBezTo>
                    <a:pt x="12323" y="25337"/>
                    <a:pt x="13966" y="24849"/>
                    <a:pt x="14240" y="24575"/>
                  </a:cubicBezTo>
                  <a:cubicBezTo>
                    <a:pt x="14514" y="24301"/>
                    <a:pt x="14955" y="23384"/>
                    <a:pt x="14955" y="23384"/>
                  </a:cubicBezTo>
                  <a:cubicBezTo>
                    <a:pt x="14955" y="23384"/>
                    <a:pt x="15502" y="23313"/>
                    <a:pt x="15740" y="23075"/>
                  </a:cubicBezTo>
                  <a:lnTo>
                    <a:pt x="16502" y="22301"/>
                  </a:lnTo>
                  <a:lnTo>
                    <a:pt x="19955" y="19776"/>
                  </a:lnTo>
                  <a:cubicBezTo>
                    <a:pt x="19955" y="19776"/>
                    <a:pt x="20789" y="16859"/>
                    <a:pt x="20789" y="16502"/>
                  </a:cubicBezTo>
                  <a:cubicBezTo>
                    <a:pt x="20777" y="16276"/>
                    <a:pt x="16336" y="11061"/>
                    <a:pt x="15062" y="95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5;p71"/>
            <p:cNvSpPr/>
            <p:nvPr/>
          </p:nvSpPr>
          <p:spPr>
            <a:xfrm>
              <a:off x="7115662" y="3987379"/>
              <a:ext cx="157751" cy="221189"/>
            </a:xfrm>
            <a:custGeom>
              <a:avLst/>
              <a:gdLst/>
              <a:ahLst/>
              <a:cxnLst/>
              <a:rect l="l" t="t" r="r" b="b"/>
              <a:pathLst>
                <a:path w="3168" h="4442" extrusionOk="0">
                  <a:moveTo>
                    <a:pt x="3168" y="1"/>
                  </a:moveTo>
                  <a:lnTo>
                    <a:pt x="1394" y="1787"/>
                  </a:lnTo>
                  <a:lnTo>
                    <a:pt x="1" y="4442"/>
                  </a:lnTo>
                  <a:lnTo>
                    <a:pt x="2180" y="2561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96;p71"/>
            <p:cNvSpPr/>
            <p:nvPr/>
          </p:nvSpPr>
          <p:spPr>
            <a:xfrm>
              <a:off x="7127513" y="3192348"/>
              <a:ext cx="129318" cy="32666"/>
            </a:xfrm>
            <a:custGeom>
              <a:avLst/>
              <a:gdLst/>
              <a:ahLst/>
              <a:cxnLst/>
              <a:rect l="l" t="t" r="r" b="b"/>
              <a:pathLst>
                <a:path w="2597" h="656" extrusionOk="0">
                  <a:moveTo>
                    <a:pt x="1942" y="1"/>
                  </a:moveTo>
                  <a:lnTo>
                    <a:pt x="1" y="655"/>
                  </a:lnTo>
                  <a:lnTo>
                    <a:pt x="2597" y="655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97;p71"/>
            <p:cNvSpPr/>
            <p:nvPr/>
          </p:nvSpPr>
          <p:spPr>
            <a:xfrm>
              <a:off x="7115662" y="3365486"/>
              <a:ext cx="167261" cy="132753"/>
            </a:xfrm>
            <a:custGeom>
              <a:avLst/>
              <a:gdLst/>
              <a:ahLst/>
              <a:cxnLst/>
              <a:rect l="l" t="t" r="r" b="b"/>
              <a:pathLst>
                <a:path w="3359" h="2666" extrusionOk="0">
                  <a:moveTo>
                    <a:pt x="2942" y="0"/>
                  </a:moveTo>
                  <a:lnTo>
                    <a:pt x="2942" y="0"/>
                  </a:lnTo>
                  <a:cubicBezTo>
                    <a:pt x="2942" y="0"/>
                    <a:pt x="2977" y="1227"/>
                    <a:pt x="2311" y="1893"/>
                  </a:cubicBezTo>
                  <a:cubicBezTo>
                    <a:pt x="1644" y="2560"/>
                    <a:pt x="1" y="2560"/>
                    <a:pt x="1" y="2560"/>
                  </a:cubicBezTo>
                  <a:cubicBezTo>
                    <a:pt x="1" y="2560"/>
                    <a:pt x="567" y="2666"/>
                    <a:pt x="1195" y="2666"/>
                  </a:cubicBezTo>
                  <a:cubicBezTo>
                    <a:pt x="1509" y="2666"/>
                    <a:pt x="1838" y="2639"/>
                    <a:pt x="2120" y="2560"/>
                  </a:cubicBezTo>
                  <a:cubicBezTo>
                    <a:pt x="2965" y="2322"/>
                    <a:pt x="3358" y="1512"/>
                    <a:pt x="3358" y="1512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98;p71"/>
            <p:cNvSpPr/>
            <p:nvPr/>
          </p:nvSpPr>
          <p:spPr>
            <a:xfrm>
              <a:off x="6931867" y="3533246"/>
              <a:ext cx="341544" cy="121599"/>
            </a:xfrm>
            <a:custGeom>
              <a:avLst/>
              <a:gdLst/>
              <a:ahLst/>
              <a:cxnLst/>
              <a:rect l="l" t="t" r="r" b="b"/>
              <a:pathLst>
                <a:path w="6859" h="2442" extrusionOk="0">
                  <a:moveTo>
                    <a:pt x="6859" y="1"/>
                  </a:moveTo>
                  <a:cubicBezTo>
                    <a:pt x="6549" y="251"/>
                    <a:pt x="6192" y="453"/>
                    <a:pt x="5823" y="596"/>
                  </a:cubicBezTo>
                  <a:cubicBezTo>
                    <a:pt x="5156" y="858"/>
                    <a:pt x="608" y="1691"/>
                    <a:pt x="608" y="1691"/>
                  </a:cubicBezTo>
                  <a:lnTo>
                    <a:pt x="1" y="84"/>
                  </a:lnTo>
                  <a:lnTo>
                    <a:pt x="263" y="2441"/>
                  </a:lnTo>
                  <a:cubicBezTo>
                    <a:pt x="263" y="2441"/>
                    <a:pt x="3608" y="2179"/>
                    <a:pt x="4716" y="1739"/>
                  </a:cubicBezTo>
                  <a:cubicBezTo>
                    <a:pt x="5835" y="1286"/>
                    <a:pt x="6859" y="798"/>
                    <a:pt x="6859" y="798"/>
                  </a:cubicBezTo>
                  <a:lnTo>
                    <a:pt x="68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99;p71"/>
            <p:cNvSpPr/>
            <p:nvPr/>
          </p:nvSpPr>
          <p:spPr>
            <a:xfrm>
              <a:off x="7100275" y="3509145"/>
              <a:ext cx="62493" cy="54526"/>
            </a:xfrm>
            <a:custGeom>
              <a:avLst/>
              <a:gdLst/>
              <a:ahLst/>
              <a:cxnLst/>
              <a:rect l="l" t="t" r="r" b="b"/>
              <a:pathLst>
                <a:path w="1255" h="1095" extrusionOk="0">
                  <a:moveTo>
                    <a:pt x="646" y="1"/>
                  </a:moveTo>
                  <a:cubicBezTo>
                    <a:pt x="597" y="1"/>
                    <a:pt x="548" y="7"/>
                    <a:pt x="500" y="20"/>
                  </a:cubicBezTo>
                  <a:cubicBezTo>
                    <a:pt x="667" y="20"/>
                    <a:pt x="822" y="115"/>
                    <a:pt x="905" y="270"/>
                  </a:cubicBezTo>
                  <a:cubicBezTo>
                    <a:pt x="977" y="544"/>
                    <a:pt x="834" y="818"/>
                    <a:pt x="560" y="901"/>
                  </a:cubicBezTo>
                  <a:cubicBezTo>
                    <a:pt x="498" y="927"/>
                    <a:pt x="435" y="939"/>
                    <a:pt x="373" y="939"/>
                  </a:cubicBezTo>
                  <a:cubicBezTo>
                    <a:pt x="229" y="939"/>
                    <a:pt x="92" y="875"/>
                    <a:pt x="0" y="758"/>
                  </a:cubicBezTo>
                  <a:lnTo>
                    <a:pt x="0" y="770"/>
                  </a:lnTo>
                  <a:cubicBezTo>
                    <a:pt x="124" y="996"/>
                    <a:pt x="327" y="1094"/>
                    <a:pt x="530" y="1094"/>
                  </a:cubicBezTo>
                  <a:cubicBezTo>
                    <a:pt x="893" y="1094"/>
                    <a:pt x="1254" y="781"/>
                    <a:pt x="1155" y="330"/>
                  </a:cubicBezTo>
                  <a:cubicBezTo>
                    <a:pt x="1068" y="126"/>
                    <a:pt x="861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00;p71"/>
            <p:cNvSpPr/>
            <p:nvPr/>
          </p:nvSpPr>
          <p:spPr>
            <a:xfrm>
              <a:off x="7160129" y="3642945"/>
              <a:ext cx="96702" cy="266851"/>
            </a:xfrm>
            <a:custGeom>
              <a:avLst/>
              <a:gdLst/>
              <a:ahLst/>
              <a:cxnLst/>
              <a:rect l="l" t="t" r="r" b="b"/>
              <a:pathLst>
                <a:path w="1942" h="5359" extrusionOk="0">
                  <a:moveTo>
                    <a:pt x="1" y="0"/>
                  </a:moveTo>
                  <a:lnTo>
                    <a:pt x="1" y="5358"/>
                  </a:lnTo>
                  <a:lnTo>
                    <a:pt x="1668" y="4834"/>
                  </a:lnTo>
                  <a:lnTo>
                    <a:pt x="1942" y="4548"/>
                  </a:lnTo>
                  <a:lnTo>
                    <a:pt x="1822" y="4429"/>
                  </a:lnTo>
                  <a:lnTo>
                    <a:pt x="156" y="5025"/>
                  </a:lnTo>
                  <a:lnTo>
                    <a:pt x="156" y="4537"/>
                  </a:lnTo>
                  <a:cubicBezTo>
                    <a:pt x="156" y="404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01;p71"/>
            <p:cNvSpPr/>
            <p:nvPr/>
          </p:nvSpPr>
          <p:spPr>
            <a:xfrm>
              <a:off x="7106798" y="3672573"/>
              <a:ext cx="33213" cy="267449"/>
            </a:xfrm>
            <a:custGeom>
              <a:avLst/>
              <a:gdLst/>
              <a:ahLst/>
              <a:cxnLst/>
              <a:rect l="l" t="t" r="r" b="b"/>
              <a:pathLst>
                <a:path w="667" h="5371" extrusionOk="0">
                  <a:moveTo>
                    <a:pt x="488" y="1"/>
                  </a:moveTo>
                  <a:cubicBezTo>
                    <a:pt x="488" y="1"/>
                    <a:pt x="334" y="3001"/>
                    <a:pt x="334" y="3787"/>
                  </a:cubicBezTo>
                  <a:cubicBezTo>
                    <a:pt x="322" y="4334"/>
                    <a:pt x="203" y="4858"/>
                    <a:pt x="0" y="5370"/>
                  </a:cubicBezTo>
                  <a:lnTo>
                    <a:pt x="667" y="515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02;p71"/>
            <p:cNvSpPr/>
            <p:nvPr/>
          </p:nvSpPr>
          <p:spPr>
            <a:xfrm>
              <a:off x="6952632" y="3720576"/>
              <a:ext cx="102627" cy="267449"/>
            </a:xfrm>
            <a:custGeom>
              <a:avLst/>
              <a:gdLst/>
              <a:ahLst/>
              <a:cxnLst/>
              <a:rect l="l" t="t" r="r" b="b"/>
              <a:pathLst>
                <a:path w="2061" h="5371" extrusionOk="0">
                  <a:moveTo>
                    <a:pt x="1" y="1"/>
                  </a:moveTo>
                  <a:lnTo>
                    <a:pt x="1" y="5371"/>
                  </a:lnTo>
                  <a:lnTo>
                    <a:pt x="2060" y="4406"/>
                  </a:lnTo>
                  <a:lnTo>
                    <a:pt x="2060" y="4406"/>
                  </a:lnTo>
                  <a:cubicBezTo>
                    <a:pt x="2060" y="4406"/>
                    <a:pt x="1611" y="4535"/>
                    <a:pt x="1185" y="4535"/>
                  </a:cubicBezTo>
                  <a:cubicBezTo>
                    <a:pt x="803" y="4535"/>
                    <a:pt x="441" y="4431"/>
                    <a:pt x="441" y="4037"/>
                  </a:cubicBezTo>
                  <a:cubicBezTo>
                    <a:pt x="441" y="319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03;p71"/>
            <p:cNvSpPr/>
            <p:nvPr/>
          </p:nvSpPr>
          <p:spPr>
            <a:xfrm>
              <a:off x="7634430" y="2027338"/>
              <a:ext cx="39189" cy="370624"/>
            </a:xfrm>
            <a:custGeom>
              <a:avLst/>
              <a:gdLst/>
              <a:ahLst/>
              <a:cxnLst/>
              <a:rect l="l" t="t" r="r" b="b"/>
              <a:pathLst>
                <a:path w="787" h="74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7" y="47"/>
                    <a:pt x="25" y="129"/>
                  </a:cubicBezTo>
                  <a:lnTo>
                    <a:pt x="25" y="129"/>
                  </a:lnTo>
                  <a:cubicBezTo>
                    <a:pt x="25" y="114"/>
                    <a:pt x="25" y="99"/>
                    <a:pt x="25" y="84"/>
                  </a:cubicBezTo>
                  <a:lnTo>
                    <a:pt x="1" y="1"/>
                  </a:lnTo>
                  <a:close/>
                  <a:moveTo>
                    <a:pt x="25" y="129"/>
                  </a:moveTo>
                  <a:lnTo>
                    <a:pt x="25" y="129"/>
                  </a:lnTo>
                  <a:cubicBezTo>
                    <a:pt x="51" y="1388"/>
                    <a:pt x="146" y="2647"/>
                    <a:pt x="310" y="3906"/>
                  </a:cubicBezTo>
                  <a:cubicBezTo>
                    <a:pt x="560" y="5692"/>
                    <a:pt x="48" y="7442"/>
                    <a:pt x="48" y="7442"/>
                  </a:cubicBezTo>
                  <a:lnTo>
                    <a:pt x="608" y="7442"/>
                  </a:lnTo>
                  <a:cubicBezTo>
                    <a:pt x="608" y="7442"/>
                    <a:pt x="787" y="5609"/>
                    <a:pt x="787" y="4870"/>
                  </a:cubicBezTo>
                  <a:cubicBezTo>
                    <a:pt x="787" y="4227"/>
                    <a:pt x="203" y="1096"/>
                    <a:pt x="48" y="227"/>
                  </a:cubicBezTo>
                  <a:cubicBezTo>
                    <a:pt x="39" y="190"/>
                    <a:pt x="32" y="158"/>
                    <a:pt x="25" y="1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04;p71"/>
            <p:cNvSpPr/>
            <p:nvPr/>
          </p:nvSpPr>
          <p:spPr>
            <a:xfrm>
              <a:off x="7121588" y="1432086"/>
              <a:ext cx="269839" cy="291749"/>
            </a:xfrm>
            <a:custGeom>
              <a:avLst/>
              <a:gdLst/>
              <a:ahLst/>
              <a:cxnLst/>
              <a:rect l="l" t="t" r="r" b="b"/>
              <a:pathLst>
                <a:path w="5419" h="5859" extrusionOk="0">
                  <a:moveTo>
                    <a:pt x="4549" y="1"/>
                  </a:moveTo>
                  <a:cubicBezTo>
                    <a:pt x="4549" y="1"/>
                    <a:pt x="1954" y="501"/>
                    <a:pt x="1263" y="1180"/>
                  </a:cubicBezTo>
                  <a:cubicBezTo>
                    <a:pt x="572" y="1870"/>
                    <a:pt x="1" y="5859"/>
                    <a:pt x="1" y="5859"/>
                  </a:cubicBezTo>
                  <a:cubicBezTo>
                    <a:pt x="1" y="5859"/>
                    <a:pt x="1453" y="2025"/>
                    <a:pt x="1787" y="1668"/>
                  </a:cubicBezTo>
                  <a:cubicBezTo>
                    <a:pt x="2477" y="953"/>
                    <a:pt x="5418" y="334"/>
                    <a:pt x="5418" y="334"/>
                  </a:cubicBezTo>
                  <a:lnTo>
                    <a:pt x="45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05;p71"/>
            <p:cNvSpPr/>
            <p:nvPr/>
          </p:nvSpPr>
          <p:spPr>
            <a:xfrm>
              <a:off x="7345119" y="1599896"/>
              <a:ext cx="174930" cy="65829"/>
            </a:xfrm>
            <a:custGeom>
              <a:avLst/>
              <a:gdLst/>
              <a:ahLst/>
              <a:cxnLst/>
              <a:rect l="l" t="t" r="r" b="b"/>
              <a:pathLst>
                <a:path w="3513" h="1322" extrusionOk="0">
                  <a:moveTo>
                    <a:pt x="2025" y="0"/>
                  </a:moveTo>
                  <a:cubicBezTo>
                    <a:pt x="1798" y="0"/>
                    <a:pt x="203" y="572"/>
                    <a:pt x="203" y="572"/>
                  </a:cubicBezTo>
                  <a:lnTo>
                    <a:pt x="1" y="774"/>
                  </a:lnTo>
                  <a:lnTo>
                    <a:pt x="1822" y="310"/>
                  </a:lnTo>
                  <a:lnTo>
                    <a:pt x="2977" y="631"/>
                  </a:lnTo>
                  <a:lnTo>
                    <a:pt x="3513" y="1322"/>
                  </a:lnTo>
                  <a:lnTo>
                    <a:pt x="3191" y="369"/>
                  </a:lnTo>
                  <a:cubicBezTo>
                    <a:pt x="3191" y="369"/>
                    <a:pt x="226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06;p71"/>
            <p:cNvSpPr/>
            <p:nvPr/>
          </p:nvSpPr>
          <p:spPr>
            <a:xfrm>
              <a:off x="7212315" y="2680702"/>
              <a:ext cx="187976" cy="114230"/>
            </a:xfrm>
            <a:custGeom>
              <a:avLst/>
              <a:gdLst/>
              <a:ahLst/>
              <a:cxnLst/>
              <a:rect l="l" t="t" r="r" b="b"/>
              <a:pathLst>
                <a:path w="3775" h="2294" extrusionOk="0">
                  <a:moveTo>
                    <a:pt x="3775" y="0"/>
                  </a:moveTo>
                  <a:lnTo>
                    <a:pt x="3775" y="0"/>
                  </a:lnTo>
                  <a:cubicBezTo>
                    <a:pt x="3489" y="489"/>
                    <a:pt x="3168" y="953"/>
                    <a:pt x="2834" y="1393"/>
                  </a:cubicBezTo>
                  <a:cubicBezTo>
                    <a:pt x="2715" y="1550"/>
                    <a:pt x="2508" y="1611"/>
                    <a:pt x="2259" y="1611"/>
                  </a:cubicBezTo>
                  <a:cubicBezTo>
                    <a:pt x="1389" y="1611"/>
                    <a:pt x="1" y="870"/>
                    <a:pt x="1" y="870"/>
                  </a:cubicBezTo>
                  <a:lnTo>
                    <a:pt x="1" y="870"/>
                  </a:lnTo>
                  <a:cubicBezTo>
                    <a:pt x="1" y="870"/>
                    <a:pt x="1741" y="2294"/>
                    <a:pt x="2672" y="2294"/>
                  </a:cubicBezTo>
                  <a:cubicBezTo>
                    <a:pt x="2762" y="2294"/>
                    <a:pt x="2845" y="2280"/>
                    <a:pt x="2918" y="2251"/>
                  </a:cubicBezTo>
                  <a:cubicBezTo>
                    <a:pt x="3739" y="1929"/>
                    <a:pt x="3775" y="1"/>
                    <a:pt x="3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300616" y="67613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458012" y="311305"/>
            <a:ext cx="8136304" cy="4591916"/>
            <a:chOff x="1136457" y="603850"/>
            <a:chExt cx="7554129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2"/>
              <a:ext cx="7197618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9984" y="2287022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1350754" y="26028"/>
            <a:ext cx="601436" cy="814443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201314" y="1012721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50805" y="149652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225;p42"/>
          <p:cNvGrpSpPr/>
          <p:nvPr/>
        </p:nvGrpSpPr>
        <p:grpSpPr>
          <a:xfrm rot="13423127">
            <a:off x="7508324" y="23677"/>
            <a:ext cx="1488342" cy="1312253"/>
            <a:chOff x="265500" y="292775"/>
            <a:chExt cx="2307150" cy="2034500"/>
          </a:xfrm>
        </p:grpSpPr>
        <p:sp>
          <p:nvSpPr>
            <p:cNvPr id="159" name="Google Shape;1226;p42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27;p42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28;p42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29;p42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30;p42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31;p42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32;p42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33;p42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34;p42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35;p42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236;p42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237;p42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238;p42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239;p42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240;p42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241;p42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242;p42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243;p42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44;p42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45;p42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46;p42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47;p42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48;p42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49;p42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50;p42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6;p61"/>
          <p:cNvGrpSpPr/>
          <p:nvPr/>
        </p:nvGrpSpPr>
        <p:grpSpPr>
          <a:xfrm>
            <a:off x="7662374" y="2034283"/>
            <a:ext cx="1331176" cy="3133847"/>
            <a:chOff x="5595625" y="1275275"/>
            <a:chExt cx="1509450" cy="3536175"/>
          </a:xfrm>
        </p:grpSpPr>
        <p:sp>
          <p:nvSpPr>
            <p:cNvPr id="185" name="Google Shape;1847;p61"/>
            <p:cNvSpPr/>
            <p:nvPr/>
          </p:nvSpPr>
          <p:spPr>
            <a:xfrm>
              <a:off x="5994775" y="2899600"/>
              <a:ext cx="880500" cy="1212375"/>
            </a:xfrm>
            <a:custGeom>
              <a:avLst/>
              <a:gdLst/>
              <a:ahLst/>
              <a:cxnLst/>
              <a:rect l="l" t="t" r="r" b="b"/>
              <a:pathLst>
                <a:path w="35220" h="48495" extrusionOk="0">
                  <a:moveTo>
                    <a:pt x="4787" y="7430"/>
                  </a:moveTo>
                  <a:cubicBezTo>
                    <a:pt x="4728" y="7799"/>
                    <a:pt x="2716" y="16598"/>
                    <a:pt x="2680" y="16574"/>
                  </a:cubicBezTo>
                  <a:cubicBezTo>
                    <a:pt x="2299" y="17919"/>
                    <a:pt x="1906" y="19253"/>
                    <a:pt x="1501" y="20586"/>
                  </a:cubicBezTo>
                  <a:cubicBezTo>
                    <a:pt x="1537" y="22015"/>
                    <a:pt x="1561" y="23456"/>
                    <a:pt x="1561" y="24896"/>
                  </a:cubicBezTo>
                  <a:cubicBezTo>
                    <a:pt x="1120" y="27611"/>
                    <a:pt x="632" y="30325"/>
                    <a:pt x="108" y="33028"/>
                  </a:cubicBezTo>
                  <a:cubicBezTo>
                    <a:pt x="72" y="34219"/>
                    <a:pt x="49" y="35433"/>
                    <a:pt x="1" y="36636"/>
                  </a:cubicBezTo>
                  <a:cubicBezTo>
                    <a:pt x="382" y="38148"/>
                    <a:pt x="751" y="39672"/>
                    <a:pt x="1108" y="41196"/>
                  </a:cubicBezTo>
                  <a:cubicBezTo>
                    <a:pt x="1334" y="41970"/>
                    <a:pt x="1573" y="42732"/>
                    <a:pt x="1799" y="43506"/>
                  </a:cubicBezTo>
                  <a:cubicBezTo>
                    <a:pt x="1918" y="44922"/>
                    <a:pt x="2013" y="46327"/>
                    <a:pt x="2108" y="47744"/>
                  </a:cubicBezTo>
                  <a:cubicBezTo>
                    <a:pt x="5359" y="47542"/>
                    <a:pt x="8609" y="47327"/>
                    <a:pt x="11860" y="47101"/>
                  </a:cubicBezTo>
                  <a:cubicBezTo>
                    <a:pt x="12467" y="45411"/>
                    <a:pt x="13062" y="43708"/>
                    <a:pt x="13645" y="42005"/>
                  </a:cubicBezTo>
                  <a:cubicBezTo>
                    <a:pt x="13741" y="39886"/>
                    <a:pt x="13836" y="37767"/>
                    <a:pt x="13895" y="35647"/>
                  </a:cubicBezTo>
                  <a:cubicBezTo>
                    <a:pt x="14741" y="33540"/>
                    <a:pt x="15562" y="31421"/>
                    <a:pt x="16360" y="29290"/>
                  </a:cubicBezTo>
                  <a:cubicBezTo>
                    <a:pt x="16705" y="25765"/>
                    <a:pt x="16979" y="22241"/>
                    <a:pt x="17194" y="18693"/>
                  </a:cubicBezTo>
                  <a:cubicBezTo>
                    <a:pt x="17515" y="21991"/>
                    <a:pt x="17789" y="25277"/>
                    <a:pt x="18003" y="28587"/>
                  </a:cubicBezTo>
                  <a:cubicBezTo>
                    <a:pt x="17991" y="31254"/>
                    <a:pt x="17944" y="33921"/>
                    <a:pt x="17860" y="36588"/>
                  </a:cubicBezTo>
                  <a:cubicBezTo>
                    <a:pt x="18360" y="37910"/>
                    <a:pt x="18860" y="39243"/>
                    <a:pt x="19349" y="40589"/>
                  </a:cubicBezTo>
                  <a:cubicBezTo>
                    <a:pt x="19801" y="42767"/>
                    <a:pt x="20230" y="44958"/>
                    <a:pt x="20623" y="47161"/>
                  </a:cubicBezTo>
                  <a:cubicBezTo>
                    <a:pt x="24206" y="47601"/>
                    <a:pt x="27778" y="48042"/>
                    <a:pt x="31362" y="48494"/>
                  </a:cubicBezTo>
                  <a:cubicBezTo>
                    <a:pt x="31683" y="46625"/>
                    <a:pt x="31993" y="44744"/>
                    <a:pt x="32291" y="42863"/>
                  </a:cubicBezTo>
                  <a:cubicBezTo>
                    <a:pt x="33267" y="40577"/>
                    <a:pt x="34219" y="38267"/>
                    <a:pt x="35148" y="35945"/>
                  </a:cubicBezTo>
                  <a:cubicBezTo>
                    <a:pt x="35172" y="34850"/>
                    <a:pt x="35208" y="33766"/>
                    <a:pt x="35220" y="32683"/>
                  </a:cubicBezTo>
                  <a:cubicBezTo>
                    <a:pt x="34684" y="29897"/>
                    <a:pt x="34112" y="27146"/>
                    <a:pt x="33505" y="24396"/>
                  </a:cubicBezTo>
                  <a:cubicBezTo>
                    <a:pt x="33743" y="20229"/>
                    <a:pt x="33898" y="16050"/>
                    <a:pt x="33969" y="11859"/>
                  </a:cubicBezTo>
                  <a:cubicBezTo>
                    <a:pt x="33624" y="9573"/>
                    <a:pt x="33255" y="7299"/>
                    <a:pt x="32862" y="5013"/>
                  </a:cubicBezTo>
                  <a:cubicBezTo>
                    <a:pt x="32874" y="5013"/>
                    <a:pt x="32493" y="465"/>
                    <a:pt x="31541" y="215"/>
                  </a:cubicBezTo>
                  <a:cubicBezTo>
                    <a:pt x="30814" y="0"/>
                    <a:pt x="8121" y="548"/>
                    <a:pt x="8121" y="572"/>
                  </a:cubicBezTo>
                  <a:cubicBezTo>
                    <a:pt x="7037" y="2893"/>
                    <a:pt x="5918" y="5179"/>
                    <a:pt x="4787" y="74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48;p61"/>
            <p:cNvSpPr/>
            <p:nvPr/>
          </p:nvSpPr>
          <p:spPr>
            <a:xfrm>
              <a:off x="5994775" y="3201425"/>
              <a:ext cx="860850" cy="893875"/>
            </a:xfrm>
            <a:custGeom>
              <a:avLst/>
              <a:gdLst/>
              <a:ahLst/>
              <a:cxnLst/>
              <a:rect l="l" t="t" r="r" b="b"/>
              <a:pathLst>
                <a:path w="34434" h="35755" extrusionOk="0">
                  <a:moveTo>
                    <a:pt x="22230" y="0"/>
                  </a:moveTo>
                  <a:lnTo>
                    <a:pt x="17408" y="48"/>
                  </a:lnTo>
                  <a:lnTo>
                    <a:pt x="17444" y="3655"/>
                  </a:lnTo>
                  <a:lnTo>
                    <a:pt x="15634" y="11335"/>
                  </a:lnTo>
                  <a:lnTo>
                    <a:pt x="13848" y="9204"/>
                  </a:lnTo>
                  <a:lnTo>
                    <a:pt x="13848" y="9204"/>
                  </a:lnTo>
                  <a:lnTo>
                    <a:pt x="15193" y="14264"/>
                  </a:lnTo>
                  <a:lnTo>
                    <a:pt x="12217" y="10347"/>
                  </a:lnTo>
                  <a:lnTo>
                    <a:pt x="14372" y="15288"/>
                  </a:lnTo>
                  <a:lnTo>
                    <a:pt x="11181" y="25122"/>
                  </a:lnTo>
                  <a:lnTo>
                    <a:pt x="4966" y="27313"/>
                  </a:lnTo>
                  <a:cubicBezTo>
                    <a:pt x="4966" y="27313"/>
                    <a:pt x="2739" y="26432"/>
                    <a:pt x="2025" y="25539"/>
                  </a:cubicBezTo>
                  <a:cubicBezTo>
                    <a:pt x="1299" y="24646"/>
                    <a:pt x="1275" y="20812"/>
                    <a:pt x="1275" y="20812"/>
                  </a:cubicBezTo>
                  <a:lnTo>
                    <a:pt x="1370" y="17990"/>
                  </a:lnTo>
                  <a:lnTo>
                    <a:pt x="453" y="19062"/>
                  </a:lnTo>
                  <a:cubicBezTo>
                    <a:pt x="334" y="19693"/>
                    <a:pt x="215" y="20324"/>
                    <a:pt x="96" y="20943"/>
                  </a:cubicBezTo>
                  <a:cubicBezTo>
                    <a:pt x="72" y="22146"/>
                    <a:pt x="37" y="23348"/>
                    <a:pt x="1" y="24551"/>
                  </a:cubicBezTo>
                  <a:cubicBezTo>
                    <a:pt x="370" y="26075"/>
                    <a:pt x="739" y="27587"/>
                    <a:pt x="1096" y="29123"/>
                  </a:cubicBezTo>
                  <a:cubicBezTo>
                    <a:pt x="1334" y="29885"/>
                    <a:pt x="1561" y="30659"/>
                    <a:pt x="1799" y="31433"/>
                  </a:cubicBezTo>
                  <a:cubicBezTo>
                    <a:pt x="1906" y="32838"/>
                    <a:pt x="2013" y="34254"/>
                    <a:pt x="2108" y="35659"/>
                  </a:cubicBezTo>
                  <a:cubicBezTo>
                    <a:pt x="5359" y="35469"/>
                    <a:pt x="8609" y="35243"/>
                    <a:pt x="11860" y="35016"/>
                  </a:cubicBezTo>
                  <a:cubicBezTo>
                    <a:pt x="12467" y="33326"/>
                    <a:pt x="13062" y="31635"/>
                    <a:pt x="13634" y="29932"/>
                  </a:cubicBezTo>
                  <a:cubicBezTo>
                    <a:pt x="13741" y="27801"/>
                    <a:pt x="13824" y="25682"/>
                    <a:pt x="13884" y="23563"/>
                  </a:cubicBezTo>
                  <a:cubicBezTo>
                    <a:pt x="14729" y="21467"/>
                    <a:pt x="15550" y="19348"/>
                    <a:pt x="16360" y="17217"/>
                  </a:cubicBezTo>
                  <a:cubicBezTo>
                    <a:pt x="16693" y="13692"/>
                    <a:pt x="16967" y="10156"/>
                    <a:pt x="17182" y="6620"/>
                  </a:cubicBezTo>
                  <a:cubicBezTo>
                    <a:pt x="17515" y="9906"/>
                    <a:pt x="17789" y="13204"/>
                    <a:pt x="18003" y="16502"/>
                  </a:cubicBezTo>
                  <a:cubicBezTo>
                    <a:pt x="17991" y="19169"/>
                    <a:pt x="17944" y="21836"/>
                    <a:pt x="17860" y="24503"/>
                  </a:cubicBezTo>
                  <a:cubicBezTo>
                    <a:pt x="18360" y="25837"/>
                    <a:pt x="18860" y="27170"/>
                    <a:pt x="19349" y="28504"/>
                  </a:cubicBezTo>
                  <a:cubicBezTo>
                    <a:pt x="19789" y="30694"/>
                    <a:pt x="20218" y="32885"/>
                    <a:pt x="20623" y="35076"/>
                  </a:cubicBezTo>
                  <a:cubicBezTo>
                    <a:pt x="22420" y="35302"/>
                    <a:pt x="24218" y="35528"/>
                    <a:pt x="26028" y="35755"/>
                  </a:cubicBezTo>
                  <a:lnTo>
                    <a:pt x="32053" y="32195"/>
                  </a:lnTo>
                  <a:cubicBezTo>
                    <a:pt x="32124" y="31730"/>
                    <a:pt x="32207" y="31254"/>
                    <a:pt x="32279" y="30790"/>
                  </a:cubicBezTo>
                  <a:cubicBezTo>
                    <a:pt x="33017" y="29075"/>
                    <a:pt x="33731" y="27349"/>
                    <a:pt x="34434" y="25610"/>
                  </a:cubicBezTo>
                  <a:lnTo>
                    <a:pt x="34398" y="21753"/>
                  </a:lnTo>
                  <a:lnTo>
                    <a:pt x="32207" y="13549"/>
                  </a:lnTo>
                  <a:lnTo>
                    <a:pt x="32743" y="20312"/>
                  </a:lnTo>
                  <a:lnTo>
                    <a:pt x="31517" y="27301"/>
                  </a:lnTo>
                  <a:lnTo>
                    <a:pt x="25433" y="30063"/>
                  </a:lnTo>
                  <a:lnTo>
                    <a:pt x="21646" y="26158"/>
                  </a:lnTo>
                  <a:lnTo>
                    <a:pt x="19706" y="19074"/>
                  </a:lnTo>
                  <a:lnTo>
                    <a:pt x="22837" y="13573"/>
                  </a:lnTo>
                  <a:lnTo>
                    <a:pt x="23063" y="12954"/>
                  </a:lnTo>
                  <a:lnTo>
                    <a:pt x="19670" y="14788"/>
                  </a:lnTo>
                  <a:cubicBezTo>
                    <a:pt x="20599" y="13204"/>
                    <a:pt x="23515" y="10585"/>
                    <a:pt x="23516" y="10585"/>
                  </a:cubicBezTo>
                  <a:lnTo>
                    <a:pt x="23516" y="10585"/>
                  </a:lnTo>
                  <a:cubicBezTo>
                    <a:pt x="22337" y="11156"/>
                    <a:pt x="19646" y="12359"/>
                    <a:pt x="19646" y="12359"/>
                  </a:cubicBezTo>
                  <a:lnTo>
                    <a:pt x="18610" y="1381"/>
                  </a:lnTo>
                  <a:lnTo>
                    <a:pt x="21194" y="917"/>
                  </a:lnTo>
                  <a:lnTo>
                    <a:pt x="22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49;p61"/>
            <p:cNvSpPr/>
            <p:nvPr/>
          </p:nvSpPr>
          <p:spPr>
            <a:xfrm>
              <a:off x="6086475" y="2933525"/>
              <a:ext cx="767675" cy="263750"/>
            </a:xfrm>
            <a:custGeom>
              <a:avLst/>
              <a:gdLst/>
              <a:ahLst/>
              <a:cxnLst/>
              <a:rect l="l" t="t" r="r" b="b"/>
              <a:pathLst>
                <a:path w="30707" h="10550" extrusionOk="0">
                  <a:moveTo>
                    <a:pt x="4120" y="1"/>
                  </a:moveTo>
                  <a:cubicBezTo>
                    <a:pt x="3131" y="2001"/>
                    <a:pt x="2119" y="3989"/>
                    <a:pt x="1095" y="5954"/>
                  </a:cubicBezTo>
                  <a:cubicBezTo>
                    <a:pt x="1060" y="6132"/>
                    <a:pt x="536" y="8347"/>
                    <a:pt x="0" y="10549"/>
                  </a:cubicBezTo>
                  <a:lnTo>
                    <a:pt x="12109" y="9287"/>
                  </a:lnTo>
                  <a:lnTo>
                    <a:pt x="13895" y="4215"/>
                  </a:lnTo>
                  <a:lnTo>
                    <a:pt x="13942" y="8811"/>
                  </a:lnTo>
                  <a:lnTo>
                    <a:pt x="30706" y="10240"/>
                  </a:lnTo>
                  <a:cubicBezTo>
                    <a:pt x="30385" y="8085"/>
                    <a:pt x="30051" y="5942"/>
                    <a:pt x="29694" y="3799"/>
                  </a:cubicBezTo>
                  <a:cubicBezTo>
                    <a:pt x="29635" y="2977"/>
                    <a:pt x="29528" y="2156"/>
                    <a:pt x="29385" y="1346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50;p61"/>
            <p:cNvSpPr/>
            <p:nvPr/>
          </p:nvSpPr>
          <p:spPr>
            <a:xfrm>
              <a:off x="6532350" y="3564550"/>
              <a:ext cx="261975" cy="346800"/>
            </a:xfrm>
            <a:custGeom>
              <a:avLst/>
              <a:gdLst/>
              <a:ahLst/>
              <a:cxnLst/>
              <a:rect l="l" t="t" r="r" b="b"/>
              <a:pathLst>
                <a:path w="10479" h="13872" extrusionOk="0">
                  <a:moveTo>
                    <a:pt x="9633" y="1"/>
                  </a:moveTo>
                  <a:lnTo>
                    <a:pt x="8454" y="2120"/>
                  </a:lnTo>
                  <a:lnTo>
                    <a:pt x="7704" y="7787"/>
                  </a:lnTo>
                  <a:lnTo>
                    <a:pt x="2691" y="8454"/>
                  </a:lnTo>
                  <a:lnTo>
                    <a:pt x="751" y="4906"/>
                  </a:lnTo>
                  <a:lnTo>
                    <a:pt x="1" y="5251"/>
                  </a:lnTo>
                  <a:lnTo>
                    <a:pt x="1132" y="11085"/>
                  </a:lnTo>
                  <a:lnTo>
                    <a:pt x="4049" y="13871"/>
                  </a:lnTo>
                  <a:lnTo>
                    <a:pt x="9371" y="11085"/>
                  </a:lnTo>
                  <a:lnTo>
                    <a:pt x="10478" y="5668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51;p61"/>
            <p:cNvSpPr/>
            <p:nvPr/>
          </p:nvSpPr>
          <p:spPr>
            <a:xfrm>
              <a:off x="6052225" y="3508000"/>
              <a:ext cx="274775" cy="344125"/>
            </a:xfrm>
            <a:custGeom>
              <a:avLst/>
              <a:gdLst/>
              <a:ahLst/>
              <a:cxnLst/>
              <a:rect l="l" t="t" r="r" b="b"/>
              <a:pathLst>
                <a:path w="10991" h="13765" extrusionOk="0">
                  <a:moveTo>
                    <a:pt x="846" y="1"/>
                  </a:moveTo>
                  <a:lnTo>
                    <a:pt x="1" y="1084"/>
                  </a:lnTo>
                  <a:lnTo>
                    <a:pt x="1" y="5620"/>
                  </a:lnTo>
                  <a:lnTo>
                    <a:pt x="358" y="10811"/>
                  </a:lnTo>
                  <a:lnTo>
                    <a:pt x="2287" y="13764"/>
                  </a:lnTo>
                  <a:lnTo>
                    <a:pt x="7954" y="11823"/>
                  </a:lnTo>
                  <a:lnTo>
                    <a:pt x="10990" y="3537"/>
                  </a:lnTo>
                  <a:lnTo>
                    <a:pt x="9895" y="1"/>
                  </a:lnTo>
                  <a:lnTo>
                    <a:pt x="9050" y="1251"/>
                  </a:lnTo>
                  <a:lnTo>
                    <a:pt x="9050" y="4049"/>
                  </a:lnTo>
                  <a:lnTo>
                    <a:pt x="6347" y="7513"/>
                  </a:lnTo>
                  <a:lnTo>
                    <a:pt x="2370" y="7763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52;p61"/>
            <p:cNvSpPr/>
            <p:nvPr/>
          </p:nvSpPr>
          <p:spPr>
            <a:xfrm>
              <a:off x="6492175" y="3332375"/>
              <a:ext cx="133075" cy="145600"/>
            </a:xfrm>
            <a:custGeom>
              <a:avLst/>
              <a:gdLst/>
              <a:ahLst/>
              <a:cxnLst/>
              <a:rect l="l" t="t" r="r" b="b"/>
              <a:pathLst>
                <a:path w="5323" h="5824" extrusionOk="0">
                  <a:moveTo>
                    <a:pt x="0" y="1"/>
                  </a:moveTo>
                  <a:lnTo>
                    <a:pt x="417" y="5823"/>
                  </a:lnTo>
                  <a:lnTo>
                    <a:pt x="4679" y="4180"/>
                  </a:lnTo>
                  <a:lnTo>
                    <a:pt x="5322" y="3037"/>
                  </a:lnTo>
                  <a:lnTo>
                    <a:pt x="1131" y="4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53;p61"/>
            <p:cNvSpPr/>
            <p:nvPr/>
          </p:nvSpPr>
          <p:spPr>
            <a:xfrm>
              <a:off x="6343050" y="3297250"/>
              <a:ext cx="72950" cy="151250"/>
            </a:xfrm>
            <a:custGeom>
              <a:avLst/>
              <a:gdLst/>
              <a:ahLst/>
              <a:cxnLst/>
              <a:rect l="l" t="t" r="r" b="b"/>
              <a:pathLst>
                <a:path w="2918" h="6050" extrusionOk="0">
                  <a:moveTo>
                    <a:pt x="2358" y="1"/>
                  </a:moveTo>
                  <a:lnTo>
                    <a:pt x="1227" y="4311"/>
                  </a:lnTo>
                  <a:lnTo>
                    <a:pt x="0" y="3763"/>
                  </a:lnTo>
                  <a:lnTo>
                    <a:pt x="0" y="3763"/>
                  </a:lnTo>
                  <a:lnTo>
                    <a:pt x="1393" y="6049"/>
                  </a:lnTo>
                  <a:lnTo>
                    <a:pt x="2917" y="382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54;p61"/>
            <p:cNvSpPr/>
            <p:nvPr/>
          </p:nvSpPr>
          <p:spPr>
            <a:xfrm>
              <a:off x="6061150" y="3227900"/>
              <a:ext cx="132200" cy="197375"/>
            </a:xfrm>
            <a:custGeom>
              <a:avLst/>
              <a:gdLst/>
              <a:ahLst/>
              <a:cxnLst/>
              <a:rect l="l" t="t" r="r" b="b"/>
              <a:pathLst>
                <a:path w="5288" h="7895" extrusionOk="0">
                  <a:moveTo>
                    <a:pt x="5287" y="1"/>
                  </a:moveTo>
                  <a:lnTo>
                    <a:pt x="1465" y="394"/>
                  </a:lnTo>
                  <a:lnTo>
                    <a:pt x="180" y="5799"/>
                  </a:lnTo>
                  <a:lnTo>
                    <a:pt x="1" y="7895"/>
                  </a:lnTo>
                  <a:lnTo>
                    <a:pt x="1846" y="2775"/>
                  </a:lnTo>
                  <a:lnTo>
                    <a:pt x="52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55;p61"/>
            <p:cNvSpPr/>
            <p:nvPr/>
          </p:nvSpPr>
          <p:spPr>
            <a:xfrm>
              <a:off x="6062350" y="2083725"/>
              <a:ext cx="805775" cy="1085875"/>
            </a:xfrm>
            <a:custGeom>
              <a:avLst/>
              <a:gdLst/>
              <a:ahLst/>
              <a:cxnLst/>
              <a:rect l="l" t="t" r="r" b="b"/>
              <a:pathLst>
                <a:path w="32231" h="43435" extrusionOk="0">
                  <a:moveTo>
                    <a:pt x="2703" y="988"/>
                  </a:moveTo>
                  <a:lnTo>
                    <a:pt x="16038" y="0"/>
                  </a:lnTo>
                  <a:lnTo>
                    <a:pt x="29528" y="1358"/>
                  </a:lnTo>
                  <a:lnTo>
                    <a:pt x="30207" y="32957"/>
                  </a:lnTo>
                  <a:lnTo>
                    <a:pt x="32231" y="43434"/>
                  </a:lnTo>
                  <a:lnTo>
                    <a:pt x="15407" y="41077"/>
                  </a:lnTo>
                  <a:lnTo>
                    <a:pt x="14872" y="36231"/>
                  </a:lnTo>
                  <a:lnTo>
                    <a:pt x="13526" y="41303"/>
                  </a:lnTo>
                  <a:lnTo>
                    <a:pt x="1" y="42648"/>
                  </a:lnTo>
                  <a:lnTo>
                    <a:pt x="3858" y="309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56;p61"/>
            <p:cNvSpPr/>
            <p:nvPr/>
          </p:nvSpPr>
          <p:spPr>
            <a:xfrm>
              <a:off x="6421625" y="2348925"/>
              <a:ext cx="182775" cy="524800"/>
            </a:xfrm>
            <a:custGeom>
              <a:avLst/>
              <a:gdLst/>
              <a:ahLst/>
              <a:cxnLst/>
              <a:rect l="l" t="t" r="r" b="b"/>
              <a:pathLst>
                <a:path w="7311" h="20992" extrusionOk="0">
                  <a:moveTo>
                    <a:pt x="3346" y="1"/>
                  </a:moveTo>
                  <a:lnTo>
                    <a:pt x="3227" y="5204"/>
                  </a:lnTo>
                  <a:lnTo>
                    <a:pt x="3346" y="7156"/>
                  </a:lnTo>
                  <a:lnTo>
                    <a:pt x="0" y="4537"/>
                  </a:lnTo>
                  <a:lnTo>
                    <a:pt x="3227" y="8585"/>
                  </a:lnTo>
                  <a:lnTo>
                    <a:pt x="3346" y="13098"/>
                  </a:lnTo>
                  <a:lnTo>
                    <a:pt x="0" y="16026"/>
                  </a:lnTo>
                  <a:lnTo>
                    <a:pt x="2834" y="15348"/>
                  </a:lnTo>
                  <a:lnTo>
                    <a:pt x="1393" y="19670"/>
                  </a:lnTo>
                  <a:lnTo>
                    <a:pt x="1667" y="20991"/>
                  </a:lnTo>
                  <a:lnTo>
                    <a:pt x="3346" y="19467"/>
                  </a:lnTo>
                  <a:lnTo>
                    <a:pt x="4084" y="14562"/>
                  </a:lnTo>
                  <a:lnTo>
                    <a:pt x="7311" y="10121"/>
                  </a:lnTo>
                  <a:lnTo>
                    <a:pt x="7311" y="10121"/>
                  </a:lnTo>
                  <a:lnTo>
                    <a:pt x="4418" y="11276"/>
                  </a:lnTo>
                  <a:lnTo>
                    <a:pt x="4299" y="6335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57;p61"/>
            <p:cNvSpPr/>
            <p:nvPr/>
          </p:nvSpPr>
          <p:spPr>
            <a:xfrm>
              <a:off x="6546350" y="2507275"/>
              <a:ext cx="321775" cy="662325"/>
            </a:xfrm>
            <a:custGeom>
              <a:avLst/>
              <a:gdLst/>
              <a:ahLst/>
              <a:cxnLst/>
              <a:rect l="l" t="t" r="r" b="b"/>
              <a:pathLst>
                <a:path w="12871" h="26493" extrusionOk="0">
                  <a:moveTo>
                    <a:pt x="7215" y="1"/>
                  </a:moveTo>
                  <a:lnTo>
                    <a:pt x="6763" y="822"/>
                  </a:lnTo>
                  <a:lnTo>
                    <a:pt x="8870" y="9919"/>
                  </a:lnTo>
                  <a:lnTo>
                    <a:pt x="4739" y="8228"/>
                  </a:lnTo>
                  <a:lnTo>
                    <a:pt x="0" y="6764"/>
                  </a:lnTo>
                  <a:lnTo>
                    <a:pt x="0" y="6764"/>
                  </a:lnTo>
                  <a:lnTo>
                    <a:pt x="4536" y="16681"/>
                  </a:lnTo>
                  <a:lnTo>
                    <a:pt x="11383" y="26290"/>
                  </a:lnTo>
                  <a:lnTo>
                    <a:pt x="12871" y="26492"/>
                  </a:lnTo>
                  <a:lnTo>
                    <a:pt x="10847" y="16015"/>
                  </a:lnTo>
                  <a:lnTo>
                    <a:pt x="10597" y="4442"/>
                  </a:lnTo>
                  <a:lnTo>
                    <a:pt x="72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58;p61"/>
            <p:cNvSpPr/>
            <p:nvPr/>
          </p:nvSpPr>
          <p:spPr>
            <a:xfrm>
              <a:off x="6740125" y="2117650"/>
              <a:ext cx="70850" cy="484325"/>
            </a:xfrm>
            <a:custGeom>
              <a:avLst/>
              <a:gdLst/>
              <a:ahLst/>
              <a:cxnLst/>
              <a:rect l="l" t="t" r="r" b="b"/>
              <a:pathLst>
                <a:path w="2834" h="19373" extrusionOk="0">
                  <a:moveTo>
                    <a:pt x="2417" y="1"/>
                  </a:moveTo>
                  <a:lnTo>
                    <a:pt x="0" y="3989"/>
                  </a:lnTo>
                  <a:lnTo>
                    <a:pt x="738" y="4049"/>
                  </a:lnTo>
                  <a:lnTo>
                    <a:pt x="0" y="11192"/>
                  </a:lnTo>
                  <a:lnTo>
                    <a:pt x="2834" y="19372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59;p61"/>
            <p:cNvSpPr/>
            <p:nvPr/>
          </p:nvSpPr>
          <p:spPr>
            <a:xfrm>
              <a:off x="6062350" y="2108425"/>
              <a:ext cx="350075" cy="1041525"/>
            </a:xfrm>
            <a:custGeom>
              <a:avLst/>
              <a:gdLst/>
              <a:ahLst/>
              <a:cxnLst/>
              <a:rect l="l" t="t" r="r" b="b"/>
              <a:pathLst>
                <a:path w="14003" h="41661" extrusionOk="0">
                  <a:moveTo>
                    <a:pt x="2703" y="0"/>
                  </a:moveTo>
                  <a:lnTo>
                    <a:pt x="3525" y="21134"/>
                  </a:lnTo>
                  <a:lnTo>
                    <a:pt x="4418" y="22051"/>
                  </a:lnTo>
                  <a:lnTo>
                    <a:pt x="6799" y="19741"/>
                  </a:lnTo>
                  <a:lnTo>
                    <a:pt x="3680" y="25051"/>
                  </a:lnTo>
                  <a:lnTo>
                    <a:pt x="3870" y="29945"/>
                  </a:lnTo>
                  <a:lnTo>
                    <a:pt x="1" y="41660"/>
                  </a:lnTo>
                  <a:lnTo>
                    <a:pt x="11502" y="40505"/>
                  </a:lnTo>
                  <a:lnTo>
                    <a:pt x="14002" y="34207"/>
                  </a:lnTo>
                  <a:lnTo>
                    <a:pt x="14002" y="33147"/>
                  </a:lnTo>
                  <a:lnTo>
                    <a:pt x="4954" y="38422"/>
                  </a:lnTo>
                  <a:lnTo>
                    <a:pt x="4954" y="36922"/>
                  </a:lnTo>
                  <a:lnTo>
                    <a:pt x="9811" y="29945"/>
                  </a:lnTo>
                  <a:lnTo>
                    <a:pt x="12419" y="21098"/>
                  </a:lnTo>
                  <a:lnTo>
                    <a:pt x="12419" y="21098"/>
                  </a:lnTo>
                  <a:lnTo>
                    <a:pt x="6799" y="24527"/>
                  </a:lnTo>
                  <a:lnTo>
                    <a:pt x="6799" y="23730"/>
                  </a:lnTo>
                  <a:lnTo>
                    <a:pt x="12097" y="14717"/>
                  </a:lnTo>
                  <a:lnTo>
                    <a:pt x="11550" y="13585"/>
                  </a:lnTo>
                  <a:lnTo>
                    <a:pt x="5549" y="16776"/>
                  </a:lnTo>
                  <a:cubicBezTo>
                    <a:pt x="5549" y="16776"/>
                    <a:pt x="9121" y="7513"/>
                    <a:pt x="8871" y="7049"/>
                  </a:cubicBezTo>
                  <a:cubicBezTo>
                    <a:pt x="8633" y="6585"/>
                    <a:pt x="8371" y="6037"/>
                    <a:pt x="8371" y="6037"/>
                  </a:cubicBezTo>
                  <a:lnTo>
                    <a:pt x="4418" y="7871"/>
                  </a:lnTo>
                  <a:lnTo>
                    <a:pt x="4537" y="6775"/>
                  </a:lnTo>
                  <a:lnTo>
                    <a:pt x="7406" y="2584"/>
                  </a:lnTo>
                  <a:lnTo>
                    <a:pt x="6799" y="1191"/>
                  </a:lnTo>
                  <a:lnTo>
                    <a:pt x="3394" y="1191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60;p61"/>
            <p:cNvSpPr/>
            <p:nvPr/>
          </p:nvSpPr>
          <p:spPr>
            <a:xfrm>
              <a:off x="5595625" y="1275275"/>
              <a:ext cx="186650" cy="337275"/>
            </a:xfrm>
            <a:custGeom>
              <a:avLst/>
              <a:gdLst/>
              <a:ahLst/>
              <a:cxnLst/>
              <a:rect l="l" t="t" r="r" b="b"/>
              <a:pathLst>
                <a:path w="7466" h="13491" extrusionOk="0">
                  <a:moveTo>
                    <a:pt x="6930" y="13038"/>
                  </a:moveTo>
                  <a:lnTo>
                    <a:pt x="5632" y="8550"/>
                  </a:lnTo>
                  <a:lnTo>
                    <a:pt x="6013" y="8133"/>
                  </a:lnTo>
                  <a:lnTo>
                    <a:pt x="7287" y="4918"/>
                  </a:lnTo>
                  <a:lnTo>
                    <a:pt x="7466" y="1799"/>
                  </a:lnTo>
                  <a:lnTo>
                    <a:pt x="6597" y="1108"/>
                  </a:lnTo>
                  <a:lnTo>
                    <a:pt x="5847" y="1"/>
                  </a:lnTo>
                  <a:lnTo>
                    <a:pt x="5394" y="239"/>
                  </a:lnTo>
                  <a:lnTo>
                    <a:pt x="5347" y="858"/>
                  </a:lnTo>
                  <a:lnTo>
                    <a:pt x="5037" y="525"/>
                  </a:lnTo>
                  <a:lnTo>
                    <a:pt x="1751" y="1775"/>
                  </a:lnTo>
                  <a:lnTo>
                    <a:pt x="1679" y="2204"/>
                  </a:lnTo>
                  <a:lnTo>
                    <a:pt x="1025" y="2311"/>
                  </a:lnTo>
                  <a:lnTo>
                    <a:pt x="1" y="3561"/>
                  </a:lnTo>
                  <a:lnTo>
                    <a:pt x="48" y="4632"/>
                  </a:lnTo>
                  <a:lnTo>
                    <a:pt x="1691" y="9193"/>
                  </a:lnTo>
                  <a:lnTo>
                    <a:pt x="1644" y="134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61;p61"/>
            <p:cNvSpPr/>
            <p:nvPr/>
          </p:nvSpPr>
          <p:spPr>
            <a:xfrm>
              <a:off x="5609025" y="1529475"/>
              <a:ext cx="554250" cy="974250"/>
            </a:xfrm>
            <a:custGeom>
              <a:avLst/>
              <a:gdLst/>
              <a:ahLst/>
              <a:cxnLst/>
              <a:rect l="l" t="t" r="r" b="b"/>
              <a:pathLst>
                <a:path w="22170" h="38970" extrusionOk="0">
                  <a:moveTo>
                    <a:pt x="20979" y="23016"/>
                  </a:moveTo>
                  <a:cubicBezTo>
                    <a:pt x="20979" y="23016"/>
                    <a:pt x="22170" y="33731"/>
                    <a:pt x="21420" y="38970"/>
                  </a:cubicBezTo>
                  <a:lnTo>
                    <a:pt x="12228" y="30993"/>
                  </a:lnTo>
                  <a:lnTo>
                    <a:pt x="3167" y="19063"/>
                  </a:lnTo>
                  <a:cubicBezTo>
                    <a:pt x="2846" y="18646"/>
                    <a:pt x="2644" y="18158"/>
                    <a:pt x="2572" y="17646"/>
                  </a:cubicBezTo>
                  <a:lnTo>
                    <a:pt x="0" y="60"/>
                  </a:lnTo>
                  <a:lnTo>
                    <a:pt x="6073" y="1"/>
                  </a:lnTo>
                  <a:lnTo>
                    <a:pt x="10347" y="153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62;p61"/>
            <p:cNvSpPr/>
            <p:nvPr/>
          </p:nvSpPr>
          <p:spPr>
            <a:xfrm>
              <a:off x="5740575" y="1529475"/>
              <a:ext cx="406625" cy="745075"/>
            </a:xfrm>
            <a:custGeom>
              <a:avLst/>
              <a:gdLst/>
              <a:ahLst/>
              <a:cxnLst/>
              <a:rect l="l" t="t" r="r" b="b"/>
              <a:pathLst>
                <a:path w="16265" h="29803" extrusionOk="0">
                  <a:moveTo>
                    <a:pt x="1" y="1"/>
                  </a:moveTo>
                  <a:lnTo>
                    <a:pt x="3680" y="15205"/>
                  </a:lnTo>
                  <a:lnTo>
                    <a:pt x="1704" y="16896"/>
                  </a:lnTo>
                  <a:lnTo>
                    <a:pt x="4359" y="16193"/>
                  </a:lnTo>
                  <a:lnTo>
                    <a:pt x="3573" y="17682"/>
                  </a:lnTo>
                  <a:lnTo>
                    <a:pt x="5454" y="16324"/>
                  </a:lnTo>
                  <a:lnTo>
                    <a:pt x="14050" y="24099"/>
                  </a:lnTo>
                  <a:lnTo>
                    <a:pt x="14943" y="25611"/>
                  </a:lnTo>
                  <a:lnTo>
                    <a:pt x="13003" y="24099"/>
                  </a:lnTo>
                  <a:lnTo>
                    <a:pt x="13003" y="25063"/>
                  </a:lnTo>
                  <a:lnTo>
                    <a:pt x="16265" y="29802"/>
                  </a:lnTo>
                  <a:cubicBezTo>
                    <a:pt x="16051" y="26123"/>
                    <a:pt x="15717" y="23016"/>
                    <a:pt x="15717" y="23016"/>
                  </a:cubicBezTo>
                  <a:lnTo>
                    <a:pt x="5085" y="1536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63;p61"/>
            <p:cNvSpPr/>
            <p:nvPr/>
          </p:nvSpPr>
          <p:spPr>
            <a:xfrm>
              <a:off x="5609025" y="1530675"/>
              <a:ext cx="542650" cy="973050"/>
            </a:xfrm>
            <a:custGeom>
              <a:avLst/>
              <a:gdLst/>
              <a:ahLst/>
              <a:cxnLst/>
              <a:rect l="l" t="t" r="r" b="b"/>
              <a:pathLst>
                <a:path w="21706" h="38922" extrusionOk="0">
                  <a:moveTo>
                    <a:pt x="1143" y="1"/>
                  </a:moveTo>
                  <a:lnTo>
                    <a:pt x="0" y="12"/>
                  </a:lnTo>
                  <a:lnTo>
                    <a:pt x="2572" y="17598"/>
                  </a:lnTo>
                  <a:cubicBezTo>
                    <a:pt x="2644" y="18110"/>
                    <a:pt x="2846" y="18598"/>
                    <a:pt x="3167" y="19015"/>
                  </a:cubicBezTo>
                  <a:lnTo>
                    <a:pt x="12240" y="30945"/>
                  </a:lnTo>
                  <a:lnTo>
                    <a:pt x="21432" y="38922"/>
                  </a:lnTo>
                  <a:cubicBezTo>
                    <a:pt x="21670" y="37231"/>
                    <a:pt x="21705" y="34969"/>
                    <a:pt x="21646" y="32671"/>
                  </a:cubicBezTo>
                  <a:lnTo>
                    <a:pt x="18265" y="31469"/>
                  </a:lnTo>
                  <a:lnTo>
                    <a:pt x="17622" y="31469"/>
                  </a:lnTo>
                  <a:lnTo>
                    <a:pt x="19419" y="35767"/>
                  </a:lnTo>
                  <a:lnTo>
                    <a:pt x="3644" y="18074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64;p61"/>
            <p:cNvSpPr/>
            <p:nvPr/>
          </p:nvSpPr>
          <p:spPr>
            <a:xfrm>
              <a:off x="5817675" y="1953350"/>
              <a:ext cx="72950" cy="47650"/>
            </a:xfrm>
            <a:custGeom>
              <a:avLst/>
              <a:gdLst/>
              <a:ahLst/>
              <a:cxnLst/>
              <a:rect l="l" t="t" r="r" b="b"/>
              <a:pathLst>
                <a:path w="2918" h="1906" extrusionOk="0">
                  <a:moveTo>
                    <a:pt x="2370" y="0"/>
                  </a:moveTo>
                  <a:lnTo>
                    <a:pt x="1" y="1905"/>
                  </a:lnTo>
                  <a:lnTo>
                    <a:pt x="2918" y="715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65;p61"/>
            <p:cNvSpPr/>
            <p:nvPr/>
          </p:nvSpPr>
          <p:spPr>
            <a:xfrm>
              <a:off x="5759625" y="1953350"/>
              <a:ext cx="58075" cy="23825"/>
            </a:xfrm>
            <a:custGeom>
              <a:avLst/>
              <a:gdLst/>
              <a:ahLst/>
              <a:cxnLst/>
              <a:rect l="l" t="t" r="r" b="b"/>
              <a:pathLst>
                <a:path w="2323" h="953" extrusionOk="0">
                  <a:moveTo>
                    <a:pt x="2323" y="0"/>
                  </a:moveTo>
                  <a:lnTo>
                    <a:pt x="1" y="953"/>
                  </a:lnTo>
                  <a:lnTo>
                    <a:pt x="1692" y="71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66;p61"/>
            <p:cNvSpPr/>
            <p:nvPr/>
          </p:nvSpPr>
          <p:spPr>
            <a:xfrm>
              <a:off x="5747125" y="1651225"/>
              <a:ext cx="70575" cy="263450"/>
            </a:xfrm>
            <a:custGeom>
              <a:avLst/>
              <a:gdLst/>
              <a:ahLst/>
              <a:cxnLst/>
              <a:rect l="l" t="t" r="r" b="b"/>
              <a:pathLst>
                <a:path w="2823" h="10538" extrusionOk="0">
                  <a:moveTo>
                    <a:pt x="1" y="1"/>
                  </a:moveTo>
                  <a:lnTo>
                    <a:pt x="2156" y="10538"/>
                  </a:lnTo>
                  <a:lnTo>
                    <a:pt x="2823" y="97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67;p61"/>
            <p:cNvSpPr/>
            <p:nvPr/>
          </p:nvSpPr>
          <p:spPr>
            <a:xfrm>
              <a:off x="5817675" y="2085500"/>
              <a:ext cx="228325" cy="259875"/>
            </a:xfrm>
            <a:custGeom>
              <a:avLst/>
              <a:gdLst/>
              <a:ahLst/>
              <a:cxnLst/>
              <a:rect l="l" t="t" r="r" b="b"/>
              <a:pathLst>
                <a:path w="9133" h="10395" extrusionOk="0">
                  <a:moveTo>
                    <a:pt x="1" y="1"/>
                  </a:moveTo>
                  <a:lnTo>
                    <a:pt x="8918" y="10395"/>
                  </a:lnTo>
                  <a:lnTo>
                    <a:pt x="8168" y="8645"/>
                  </a:lnTo>
                  <a:lnTo>
                    <a:pt x="9133" y="8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68;p61"/>
            <p:cNvSpPr/>
            <p:nvPr/>
          </p:nvSpPr>
          <p:spPr>
            <a:xfrm>
              <a:off x="5652475" y="1541100"/>
              <a:ext cx="16100" cy="118475"/>
            </a:xfrm>
            <a:custGeom>
              <a:avLst/>
              <a:gdLst/>
              <a:ahLst/>
              <a:cxnLst/>
              <a:rect l="l" t="t" r="r" b="b"/>
              <a:pathLst>
                <a:path w="644" h="4739" extrusionOk="0">
                  <a:moveTo>
                    <a:pt x="1" y="0"/>
                  </a:moveTo>
                  <a:lnTo>
                    <a:pt x="644" y="4739"/>
                  </a:lnTo>
                  <a:lnTo>
                    <a:pt x="644" y="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69;p61"/>
            <p:cNvSpPr/>
            <p:nvPr/>
          </p:nvSpPr>
          <p:spPr>
            <a:xfrm>
              <a:off x="6354650" y="1982525"/>
              <a:ext cx="224450" cy="195875"/>
            </a:xfrm>
            <a:custGeom>
              <a:avLst/>
              <a:gdLst/>
              <a:ahLst/>
              <a:cxnLst/>
              <a:rect l="l" t="t" r="r" b="b"/>
              <a:pathLst>
                <a:path w="8978" h="7835" extrusionOk="0">
                  <a:moveTo>
                    <a:pt x="8454" y="0"/>
                  </a:moveTo>
                  <a:lnTo>
                    <a:pt x="4489" y="214"/>
                  </a:lnTo>
                  <a:lnTo>
                    <a:pt x="501" y="214"/>
                  </a:lnTo>
                  <a:lnTo>
                    <a:pt x="1" y="5513"/>
                  </a:lnTo>
                  <a:cubicBezTo>
                    <a:pt x="1" y="5513"/>
                    <a:pt x="1822" y="7477"/>
                    <a:pt x="4489" y="7834"/>
                  </a:cubicBezTo>
                  <a:cubicBezTo>
                    <a:pt x="7632" y="7834"/>
                    <a:pt x="8978" y="5513"/>
                    <a:pt x="8978" y="55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70;p61"/>
            <p:cNvSpPr/>
            <p:nvPr/>
          </p:nvSpPr>
          <p:spPr>
            <a:xfrm>
              <a:off x="6362100" y="1982525"/>
              <a:ext cx="207475" cy="125325"/>
            </a:xfrm>
            <a:custGeom>
              <a:avLst/>
              <a:gdLst/>
              <a:ahLst/>
              <a:cxnLst/>
              <a:rect l="l" t="t" r="r" b="b"/>
              <a:pathLst>
                <a:path w="8299" h="5013" extrusionOk="0">
                  <a:moveTo>
                    <a:pt x="8156" y="0"/>
                  </a:moveTo>
                  <a:lnTo>
                    <a:pt x="4191" y="214"/>
                  </a:lnTo>
                  <a:lnTo>
                    <a:pt x="203" y="214"/>
                  </a:lnTo>
                  <a:lnTo>
                    <a:pt x="0" y="2369"/>
                  </a:lnTo>
                  <a:lnTo>
                    <a:pt x="1524" y="5013"/>
                  </a:lnTo>
                  <a:lnTo>
                    <a:pt x="6572" y="5013"/>
                  </a:lnTo>
                  <a:lnTo>
                    <a:pt x="8299" y="1465"/>
                  </a:lnTo>
                  <a:lnTo>
                    <a:pt x="8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71;p61"/>
            <p:cNvSpPr/>
            <p:nvPr/>
          </p:nvSpPr>
          <p:spPr>
            <a:xfrm>
              <a:off x="6235875" y="1753425"/>
              <a:ext cx="436400" cy="114050"/>
            </a:xfrm>
            <a:custGeom>
              <a:avLst/>
              <a:gdLst/>
              <a:ahLst/>
              <a:cxnLst/>
              <a:rect l="l" t="t" r="r" b="b"/>
              <a:pathLst>
                <a:path w="17456" h="4562" extrusionOk="0">
                  <a:moveTo>
                    <a:pt x="7818" y="0"/>
                  </a:moveTo>
                  <a:cubicBezTo>
                    <a:pt x="5583" y="0"/>
                    <a:pt x="2972" y="484"/>
                    <a:pt x="1" y="1794"/>
                  </a:cubicBezTo>
                  <a:cubicBezTo>
                    <a:pt x="1" y="1794"/>
                    <a:pt x="6041" y="4562"/>
                    <a:pt x="12403" y="4562"/>
                  </a:cubicBezTo>
                  <a:cubicBezTo>
                    <a:pt x="14101" y="4562"/>
                    <a:pt x="15821" y="4365"/>
                    <a:pt x="17456" y="3866"/>
                  </a:cubicBezTo>
                  <a:cubicBezTo>
                    <a:pt x="17456" y="3866"/>
                    <a:pt x="14136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72;p61"/>
            <p:cNvSpPr/>
            <p:nvPr/>
          </p:nvSpPr>
          <p:spPr>
            <a:xfrm>
              <a:off x="6316250" y="1705400"/>
              <a:ext cx="275650" cy="363175"/>
            </a:xfrm>
            <a:custGeom>
              <a:avLst/>
              <a:gdLst/>
              <a:ahLst/>
              <a:cxnLst/>
              <a:rect l="l" t="t" r="r" b="b"/>
              <a:pathLst>
                <a:path w="11026" h="14527" extrusionOk="0">
                  <a:moveTo>
                    <a:pt x="1" y="1810"/>
                  </a:moveTo>
                  <a:lnTo>
                    <a:pt x="334" y="9275"/>
                  </a:lnTo>
                  <a:lnTo>
                    <a:pt x="3358" y="14526"/>
                  </a:lnTo>
                  <a:lnTo>
                    <a:pt x="8406" y="14526"/>
                  </a:lnTo>
                  <a:lnTo>
                    <a:pt x="11026" y="9144"/>
                  </a:lnTo>
                  <a:lnTo>
                    <a:pt x="1102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73;p61"/>
            <p:cNvSpPr/>
            <p:nvPr/>
          </p:nvSpPr>
          <p:spPr>
            <a:xfrm>
              <a:off x="6275475" y="1812850"/>
              <a:ext cx="48550" cy="113725"/>
            </a:xfrm>
            <a:custGeom>
              <a:avLst/>
              <a:gdLst/>
              <a:ahLst/>
              <a:cxnLst/>
              <a:rect l="l" t="t" r="r" b="b"/>
              <a:pathLst>
                <a:path w="1942" h="4549" extrusionOk="0">
                  <a:moveTo>
                    <a:pt x="1894" y="1203"/>
                  </a:moveTo>
                  <a:cubicBezTo>
                    <a:pt x="1894" y="1203"/>
                    <a:pt x="1001" y="1"/>
                    <a:pt x="501" y="846"/>
                  </a:cubicBezTo>
                  <a:cubicBezTo>
                    <a:pt x="0" y="1691"/>
                    <a:pt x="989" y="4549"/>
                    <a:pt x="1941" y="43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74;p61"/>
            <p:cNvSpPr/>
            <p:nvPr/>
          </p:nvSpPr>
          <p:spPr>
            <a:xfrm>
              <a:off x="6591875" y="1804825"/>
              <a:ext cx="41100" cy="114900"/>
            </a:xfrm>
            <a:custGeom>
              <a:avLst/>
              <a:gdLst/>
              <a:ahLst/>
              <a:cxnLst/>
              <a:rect l="l" t="t" r="r" b="b"/>
              <a:pathLst>
                <a:path w="1644" h="4596" extrusionOk="0">
                  <a:moveTo>
                    <a:pt x="1" y="1024"/>
                  </a:moveTo>
                  <a:cubicBezTo>
                    <a:pt x="1" y="1024"/>
                    <a:pt x="429" y="0"/>
                    <a:pt x="1037" y="762"/>
                  </a:cubicBezTo>
                  <a:cubicBezTo>
                    <a:pt x="1644" y="1536"/>
                    <a:pt x="965" y="4596"/>
                    <a:pt x="1" y="4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75;p61"/>
            <p:cNvSpPr/>
            <p:nvPr/>
          </p:nvSpPr>
          <p:spPr>
            <a:xfrm>
              <a:off x="6535325" y="1705400"/>
              <a:ext cx="89325" cy="148850"/>
            </a:xfrm>
            <a:custGeom>
              <a:avLst/>
              <a:gdLst/>
              <a:ahLst/>
              <a:cxnLst/>
              <a:rect l="l" t="t" r="r" b="b"/>
              <a:pathLst>
                <a:path w="3573" h="5954" extrusionOk="0">
                  <a:moveTo>
                    <a:pt x="1" y="0"/>
                  </a:moveTo>
                  <a:cubicBezTo>
                    <a:pt x="1" y="0"/>
                    <a:pt x="1834" y="4501"/>
                    <a:pt x="2263" y="5954"/>
                  </a:cubicBezTo>
                  <a:cubicBezTo>
                    <a:pt x="2263" y="5954"/>
                    <a:pt x="3573" y="3894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76;p61"/>
            <p:cNvSpPr/>
            <p:nvPr/>
          </p:nvSpPr>
          <p:spPr>
            <a:xfrm>
              <a:off x="6276975" y="1705400"/>
              <a:ext cx="101225" cy="159275"/>
            </a:xfrm>
            <a:custGeom>
              <a:avLst/>
              <a:gdLst/>
              <a:ahLst/>
              <a:cxnLst/>
              <a:rect l="l" t="t" r="r" b="b"/>
              <a:pathLst>
                <a:path w="4049" h="6371" extrusionOk="0">
                  <a:moveTo>
                    <a:pt x="36" y="0"/>
                  </a:moveTo>
                  <a:cubicBezTo>
                    <a:pt x="36" y="0"/>
                    <a:pt x="0" y="3322"/>
                    <a:pt x="1786" y="6370"/>
                  </a:cubicBezTo>
                  <a:lnTo>
                    <a:pt x="1786" y="5144"/>
                  </a:lnTo>
                  <a:cubicBezTo>
                    <a:pt x="1786" y="5144"/>
                    <a:pt x="3536" y="2548"/>
                    <a:pt x="4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77;p61"/>
            <p:cNvSpPr/>
            <p:nvPr/>
          </p:nvSpPr>
          <p:spPr>
            <a:xfrm>
              <a:off x="6278150" y="1736650"/>
              <a:ext cx="46450" cy="200650"/>
            </a:xfrm>
            <a:custGeom>
              <a:avLst/>
              <a:gdLst/>
              <a:ahLst/>
              <a:cxnLst/>
              <a:rect l="l" t="t" r="r" b="b"/>
              <a:pathLst>
                <a:path w="1858" h="8026" extrusionOk="0">
                  <a:moveTo>
                    <a:pt x="1" y="1406"/>
                  </a:moveTo>
                  <a:lnTo>
                    <a:pt x="1858" y="8025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78;p61"/>
            <p:cNvSpPr/>
            <p:nvPr/>
          </p:nvSpPr>
          <p:spPr>
            <a:xfrm>
              <a:off x="6591875" y="1771475"/>
              <a:ext cx="31275" cy="162550"/>
            </a:xfrm>
            <a:custGeom>
              <a:avLst/>
              <a:gdLst/>
              <a:ahLst/>
              <a:cxnLst/>
              <a:rect l="l" t="t" r="r" b="b"/>
              <a:pathLst>
                <a:path w="1251" h="6502" extrusionOk="0">
                  <a:moveTo>
                    <a:pt x="1" y="536"/>
                  </a:moveTo>
                  <a:lnTo>
                    <a:pt x="1" y="6501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79;p61"/>
            <p:cNvSpPr/>
            <p:nvPr/>
          </p:nvSpPr>
          <p:spPr>
            <a:xfrm>
              <a:off x="6321900" y="1876850"/>
              <a:ext cx="76825" cy="188725"/>
            </a:xfrm>
            <a:custGeom>
              <a:avLst/>
              <a:gdLst/>
              <a:ahLst/>
              <a:cxnLst/>
              <a:rect l="l" t="t" r="r" b="b"/>
              <a:pathLst>
                <a:path w="3073" h="7549" extrusionOk="0">
                  <a:moveTo>
                    <a:pt x="1" y="0"/>
                  </a:moveTo>
                  <a:lnTo>
                    <a:pt x="108" y="2417"/>
                  </a:lnTo>
                  <a:lnTo>
                    <a:pt x="3073" y="7549"/>
                  </a:lnTo>
                  <a:lnTo>
                    <a:pt x="1608" y="3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80;p61"/>
            <p:cNvSpPr/>
            <p:nvPr/>
          </p:nvSpPr>
          <p:spPr>
            <a:xfrm>
              <a:off x="6524325" y="1862550"/>
              <a:ext cx="67575" cy="206025"/>
            </a:xfrm>
            <a:custGeom>
              <a:avLst/>
              <a:gdLst/>
              <a:ahLst/>
              <a:cxnLst/>
              <a:rect l="l" t="t" r="r" b="b"/>
              <a:pathLst>
                <a:path w="2703" h="8241" extrusionOk="0">
                  <a:moveTo>
                    <a:pt x="2703" y="1"/>
                  </a:moveTo>
                  <a:lnTo>
                    <a:pt x="2191" y="1882"/>
                  </a:lnTo>
                  <a:lnTo>
                    <a:pt x="1357" y="4121"/>
                  </a:lnTo>
                  <a:lnTo>
                    <a:pt x="0" y="8240"/>
                  </a:lnTo>
                  <a:lnTo>
                    <a:pt x="83" y="8240"/>
                  </a:lnTo>
                  <a:lnTo>
                    <a:pt x="2703" y="2858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81;p61"/>
            <p:cNvSpPr/>
            <p:nvPr/>
          </p:nvSpPr>
          <p:spPr>
            <a:xfrm>
              <a:off x="6235875" y="1538425"/>
              <a:ext cx="436400" cy="311650"/>
            </a:xfrm>
            <a:custGeom>
              <a:avLst/>
              <a:gdLst/>
              <a:ahLst/>
              <a:cxnLst/>
              <a:rect l="l" t="t" r="r" b="b"/>
              <a:pathLst>
                <a:path w="17456" h="12466" extrusionOk="0">
                  <a:moveTo>
                    <a:pt x="1" y="10394"/>
                  </a:moveTo>
                  <a:cubicBezTo>
                    <a:pt x="1" y="10394"/>
                    <a:pt x="9228" y="6453"/>
                    <a:pt x="17456" y="12466"/>
                  </a:cubicBezTo>
                  <a:cubicBezTo>
                    <a:pt x="17456" y="12466"/>
                    <a:pt x="17158" y="1512"/>
                    <a:pt x="9633" y="750"/>
                  </a:cubicBezTo>
                  <a:cubicBezTo>
                    <a:pt x="2120" y="0"/>
                    <a:pt x="1" y="10394"/>
                    <a:pt x="1" y="103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82;p61"/>
            <p:cNvSpPr/>
            <p:nvPr/>
          </p:nvSpPr>
          <p:spPr>
            <a:xfrm>
              <a:off x="6235875" y="1556475"/>
              <a:ext cx="264650" cy="241825"/>
            </a:xfrm>
            <a:custGeom>
              <a:avLst/>
              <a:gdLst/>
              <a:ahLst/>
              <a:cxnLst/>
              <a:rect l="l" t="t" r="r" b="b"/>
              <a:pathLst>
                <a:path w="10586" h="9673" extrusionOk="0">
                  <a:moveTo>
                    <a:pt x="8855" y="0"/>
                  </a:moveTo>
                  <a:cubicBezTo>
                    <a:pt x="1962" y="0"/>
                    <a:pt x="1" y="9672"/>
                    <a:pt x="1" y="9672"/>
                  </a:cubicBezTo>
                  <a:cubicBezTo>
                    <a:pt x="1" y="9672"/>
                    <a:pt x="2975" y="8408"/>
                    <a:pt x="7056" y="8408"/>
                  </a:cubicBezTo>
                  <a:cubicBezTo>
                    <a:pt x="7296" y="8408"/>
                    <a:pt x="7540" y="8413"/>
                    <a:pt x="7788" y="8422"/>
                  </a:cubicBezTo>
                  <a:cubicBezTo>
                    <a:pt x="7728" y="5017"/>
                    <a:pt x="9455" y="1862"/>
                    <a:pt x="10586" y="195"/>
                  </a:cubicBezTo>
                  <a:cubicBezTo>
                    <a:pt x="10276" y="123"/>
                    <a:pt x="9955" y="64"/>
                    <a:pt x="9633" y="40"/>
                  </a:cubicBezTo>
                  <a:cubicBezTo>
                    <a:pt x="9367" y="13"/>
                    <a:pt x="9108" y="0"/>
                    <a:pt x="8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83;p61"/>
            <p:cNvSpPr/>
            <p:nvPr/>
          </p:nvSpPr>
          <p:spPr>
            <a:xfrm>
              <a:off x="6509800" y="1602250"/>
              <a:ext cx="143725" cy="138825"/>
            </a:xfrm>
            <a:custGeom>
              <a:avLst/>
              <a:gdLst/>
              <a:ahLst/>
              <a:cxnLst/>
              <a:rect l="l" t="t" r="r" b="b"/>
              <a:pathLst>
                <a:path w="5749" h="5553" extrusionOk="0">
                  <a:moveTo>
                    <a:pt x="1296" y="0"/>
                  </a:moveTo>
                  <a:cubicBezTo>
                    <a:pt x="1205" y="0"/>
                    <a:pt x="1117" y="17"/>
                    <a:pt x="1034" y="55"/>
                  </a:cubicBezTo>
                  <a:cubicBezTo>
                    <a:pt x="1" y="502"/>
                    <a:pt x="1468" y="5553"/>
                    <a:pt x="4242" y="5553"/>
                  </a:cubicBezTo>
                  <a:cubicBezTo>
                    <a:pt x="4345" y="5553"/>
                    <a:pt x="4451" y="5546"/>
                    <a:pt x="4558" y="5531"/>
                  </a:cubicBezTo>
                  <a:cubicBezTo>
                    <a:pt x="5748" y="5377"/>
                    <a:pt x="3927" y="2400"/>
                    <a:pt x="3927" y="2400"/>
                  </a:cubicBezTo>
                  <a:cubicBezTo>
                    <a:pt x="3927" y="2400"/>
                    <a:pt x="2378" y="0"/>
                    <a:pt x="1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84;p61"/>
            <p:cNvSpPr/>
            <p:nvPr/>
          </p:nvSpPr>
          <p:spPr>
            <a:xfrm>
              <a:off x="6407625" y="2156050"/>
              <a:ext cx="142025" cy="164025"/>
            </a:xfrm>
            <a:custGeom>
              <a:avLst/>
              <a:gdLst/>
              <a:ahLst/>
              <a:cxnLst/>
              <a:rect l="l" t="t" r="r" b="b"/>
              <a:pathLst>
                <a:path w="5681" h="6561" extrusionOk="0">
                  <a:moveTo>
                    <a:pt x="5680" y="0"/>
                  </a:moveTo>
                  <a:cubicBezTo>
                    <a:pt x="4493" y="381"/>
                    <a:pt x="3467" y="508"/>
                    <a:pt x="2626" y="508"/>
                  </a:cubicBezTo>
                  <a:cubicBezTo>
                    <a:pt x="943" y="508"/>
                    <a:pt x="1" y="1"/>
                    <a:pt x="1" y="0"/>
                  </a:cubicBezTo>
                  <a:lnTo>
                    <a:pt x="1" y="0"/>
                  </a:lnTo>
                  <a:lnTo>
                    <a:pt x="3597" y="6561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85;p61"/>
            <p:cNvSpPr/>
            <p:nvPr/>
          </p:nvSpPr>
          <p:spPr>
            <a:xfrm>
              <a:off x="6287675" y="2169450"/>
              <a:ext cx="208375" cy="147950"/>
            </a:xfrm>
            <a:custGeom>
              <a:avLst/>
              <a:gdLst/>
              <a:ahLst/>
              <a:cxnLst/>
              <a:rect l="l" t="t" r="r" b="b"/>
              <a:pathLst>
                <a:path w="8335" h="5918" extrusionOk="0">
                  <a:moveTo>
                    <a:pt x="5025" y="0"/>
                  </a:moveTo>
                  <a:lnTo>
                    <a:pt x="1" y="2298"/>
                  </a:lnTo>
                  <a:lnTo>
                    <a:pt x="4668" y="1536"/>
                  </a:lnTo>
                  <a:lnTo>
                    <a:pt x="8335" y="591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86;p61"/>
            <p:cNvSpPr/>
            <p:nvPr/>
          </p:nvSpPr>
          <p:spPr>
            <a:xfrm>
              <a:off x="6287675" y="2081050"/>
              <a:ext cx="209875" cy="239025"/>
            </a:xfrm>
            <a:custGeom>
              <a:avLst/>
              <a:gdLst/>
              <a:ahLst/>
              <a:cxnLst/>
              <a:rect l="l" t="t" r="r" b="b"/>
              <a:pathLst>
                <a:path w="8395" h="9561" extrusionOk="0">
                  <a:moveTo>
                    <a:pt x="2822" y="0"/>
                  </a:moveTo>
                  <a:lnTo>
                    <a:pt x="1" y="5417"/>
                  </a:lnTo>
                  <a:lnTo>
                    <a:pt x="5287" y="4394"/>
                  </a:lnTo>
                  <a:lnTo>
                    <a:pt x="8395" y="9561"/>
                  </a:lnTo>
                  <a:lnTo>
                    <a:pt x="6120" y="3929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87;p61"/>
            <p:cNvSpPr/>
            <p:nvPr/>
          </p:nvSpPr>
          <p:spPr>
            <a:xfrm>
              <a:off x="6497525" y="2107825"/>
              <a:ext cx="153025" cy="212250"/>
            </a:xfrm>
            <a:custGeom>
              <a:avLst/>
              <a:gdLst/>
              <a:ahLst/>
              <a:cxnLst/>
              <a:rect l="l" t="t" r="r" b="b"/>
              <a:pathLst>
                <a:path w="6121" h="8490" extrusionOk="0">
                  <a:moveTo>
                    <a:pt x="3418" y="1"/>
                  </a:moveTo>
                  <a:lnTo>
                    <a:pt x="1429" y="3323"/>
                  </a:lnTo>
                  <a:lnTo>
                    <a:pt x="1" y="8490"/>
                  </a:lnTo>
                  <a:cubicBezTo>
                    <a:pt x="1" y="8490"/>
                    <a:pt x="2406" y="3001"/>
                    <a:pt x="2513" y="3001"/>
                  </a:cubicBezTo>
                  <a:cubicBezTo>
                    <a:pt x="2608" y="3001"/>
                    <a:pt x="6120" y="4239"/>
                    <a:pt x="6120" y="4239"/>
                  </a:cubicBezTo>
                  <a:lnTo>
                    <a:pt x="3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8;p61"/>
            <p:cNvSpPr/>
            <p:nvPr/>
          </p:nvSpPr>
          <p:spPr>
            <a:xfrm>
              <a:off x="6497525" y="2061700"/>
              <a:ext cx="170875" cy="258375"/>
            </a:xfrm>
            <a:custGeom>
              <a:avLst/>
              <a:gdLst/>
              <a:ahLst/>
              <a:cxnLst/>
              <a:rect l="l" t="t" r="r" b="b"/>
              <a:pathLst>
                <a:path w="6835" h="10335" extrusionOk="0">
                  <a:moveTo>
                    <a:pt x="3072" y="0"/>
                  </a:moveTo>
                  <a:lnTo>
                    <a:pt x="1036" y="4203"/>
                  </a:lnTo>
                  <a:lnTo>
                    <a:pt x="1" y="10335"/>
                  </a:lnTo>
                  <a:lnTo>
                    <a:pt x="2263" y="4394"/>
                  </a:lnTo>
                  <a:lnTo>
                    <a:pt x="6835" y="4667"/>
                  </a:lnTo>
                  <a:lnTo>
                    <a:pt x="6835" y="4667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89;p61"/>
            <p:cNvSpPr/>
            <p:nvPr/>
          </p:nvSpPr>
          <p:spPr>
            <a:xfrm>
              <a:off x="5884650" y="4024425"/>
              <a:ext cx="426275" cy="725725"/>
            </a:xfrm>
            <a:custGeom>
              <a:avLst/>
              <a:gdLst/>
              <a:ahLst/>
              <a:cxnLst/>
              <a:rect l="l" t="t" r="r" b="b"/>
              <a:pathLst>
                <a:path w="17051" h="29029" extrusionOk="0">
                  <a:moveTo>
                    <a:pt x="5656" y="525"/>
                  </a:moveTo>
                  <a:cubicBezTo>
                    <a:pt x="6204" y="394"/>
                    <a:pt x="16836" y="1"/>
                    <a:pt x="16836" y="1"/>
                  </a:cubicBezTo>
                  <a:lnTo>
                    <a:pt x="17050" y="24599"/>
                  </a:lnTo>
                  <a:cubicBezTo>
                    <a:pt x="17050" y="24599"/>
                    <a:pt x="8716" y="27135"/>
                    <a:pt x="6513" y="28076"/>
                  </a:cubicBezTo>
                  <a:cubicBezTo>
                    <a:pt x="4323" y="29028"/>
                    <a:pt x="1334" y="28969"/>
                    <a:pt x="1" y="28135"/>
                  </a:cubicBezTo>
                  <a:cubicBezTo>
                    <a:pt x="703" y="26266"/>
                    <a:pt x="2168" y="24778"/>
                    <a:pt x="4025" y="24040"/>
                  </a:cubicBezTo>
                  <a:cubicBezTo>
                    <a:pt x="7180" y="22742"/>
                    <a:pt x="10788" y="21956"/>
                    <a:pt x="10788" y="219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90;p61"/>
            <p:cNvSpPr/>
            <p:nvPr/>
          </p:nvSpPr>
          <p:spPr>
            <a:xfrm>
              <a:off x="5884650" y="4028000"/>
              <a:ext cx="353050" cy="714400"/>
            </a:xfrm>
            <a:custGeom>
              <a:avLst/>
              <a:gdLst/>
              <a:ahLst/>
              <a:cxnLst/>
              <a:rect l="l" t="t" r="r" b="b"/>
              <a:pathLst>
                <a:path w="14122" h="28576" extrusionOk="0">
                  <a:moveTo>
                    <a:pt x="12919" y="1"/>
                  </a:moveTo>
                  <a:cubicBezTo>
                    <a:pt x="9823" y="132"/>
                    <a:pt x="5978" y="298"/>
                    <a:pt x="5644" y="370"/>
                  </a:cubicBezTo>
                  <a:lnTo>
                    <a:pt x="10776" y="21813"/>
                  </a:lnTo>
                  <a:cubicBezTo>
                    <a:pt x="10776" y="21813"/>
                    <a:pt x="7168" y="22599"/>
                    <a:pt x="4013" y="23897"/>
                  </a:cubicBezTo>
                  <a:cubicBezTo>
                    <a:pt x="2156" y="24635"/>
                    <a:pt x="703" y="26111"/>
                    <a:pt x="1" y="27980"/>
                  </a:cubicBezTo>
                  <a:cubicBezTo>
                    <a:pt x="501" y="28302"/>
                    <a:pt x="1239" y="28504"/>
                    <a:pt x="2084" y="28576"/>
                  </a:cubicBezTo>
                  <a:cubicBezTo>
                    <a:pt x="4442" y="24087"/>
                    <a:pt x="14121" y="22111"/>
                    <a:pt x="14121" y="22111"/>
                  </a:cubicBezTo>
                  <a:lnTo>
                    <a:pt x="12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91;p61"/>
            <p:cNvSpPr/>
            <p:nvPr/>
          </p:nvSpPr>
          <p:spPr>
            <a:xfrm>
              <a:off x="6251075" y="4044375"/>
              <a:ext cx="27400" cy="481925"/>
            </a:xfrm>
            <a:custGeom>
              <a:avLst/>
              <a:gdLst/>
              <a:ahLst/>
              <a:cxnLst/>
              <a:rect l="l" t="t" r="r" b="b"/>
              <a:pathLst>
                <a:path w="1096" h="19277" extrusionOk="0">
                  <a:moveTo>
                    <a:pt x="0" y="1"/>
                  </a:moveTo>
                  <a:lnTo>
                    <a:pt x="1096" y="19277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92;p61"/>
            <p:cNvSpPr/>
            <p:nvPr/>
          </p:nvSpPr>
          <p:spPr>
            <a:xfrm>
              <a:off x="6490375" y="4014325"/>
              <a:ext cx="506650" cy="797125"/>
            </a:xfrm>
            <a:custGeom>
              <a:avLst/>
              <a:gdLst/>
              <a:ahLst/>
              <a:cxnLst/>
              <a:rect l="l" t="t" r="r" b="b"/>
              <a:pathLst>
                <a:path w="20266" h="31885" extrusionOk="0">
                  <a:moveTo>
                    <a:pt x="11978" y="738"/>
                  </a:moveTo>
                  <a:lnTo>
                    <a:pt x="11371" y="20610"/>
                  </a:lnTo>
                  <a:cubicBezTo>
                    <a:pt x="11371" y="20610"/>
                    <a:pt x="19503" y="24420"/>
                    <a:pt x="20265" y="29992"/>
                  </a:cubicBezTo>
                  <a:cubicBezTo>
                    <a:pt x="20265" y="29992"/>
                    <a:pt x="17193" y="31885"/>
                    <a:pt x="14193" y="30563"/>
                  </a:cubicBezTo>
                  <a:cubicBezTo>
                    <a:pt x="11181" y="29230"/>
                    <a:pt x="4263" y="23801"/>
                    <a:pt x="4263" y="238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93;p61"/>
            <p:cNvSpPr/>
            <p:nvPr/>
          </p:nvSpPr>
          <p:spPr>
            <a:xfrm>
              <a:off x="6490375" y="4014325"/>
              <a:ext cx="457225" cy="775775"/>
            </a:xfrm>
            <a:custGeom>
              <a:avLst/>
              <a:gdLst/>
              <a:ahLst/>
              <a:cxnLst/>
              <a:rect l="l" t="t" r="r" b="b"/>
              <a:pathLst>
                <a:path w="18289" h="31031" extrusionOk="0">
                  <a:moveTo>
                    <a:pt x="1" y="0"/>
                  </a:moveTo>
                  <a:lnTo>
                    <a:pt x="4263" y="23801"/>
                  </a:lnTo>
                  <a:cubicBezTo>
                    <a:pt x="4263" y="23801"/>
                    <a:pt x="11181" y="29230"/>
                    <a:pt x="14181" y="30563"/>
                  </a:cubicBezTo>
                  <a:cubicBezTo>
                    <a:pt x="14962" y="30903"/>
                    <a:pt x="15750" y="31030"/>
                    <a:pt x="16486" y="31030"/>
                  </a:cubicBezTo>
                  <a:cubicBezTo>
                    <a:pt x="17141" y="31030"/>
                    <a:pt x="17756" y="30930"/>
                    <a:pt x="18289" y="30790"/>
                  </a:cubicBezTo>
                  <a:cubicBezTo>
                    <a:pt x="15419" y="26456"/>
                    <a:pt x="8049" y="24015"/>
                    <a:pt x="8049" y="24015"/>
                  </a:cubicBezTo>
                  <a:lnTo>
                    <a:pt x="6180" y="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94;p61"/>
            <p:cNvSpPr/>
            <p:nvPr/>
          </p:nvSpPr>
          <p:spPr>
            <a:xfrm>
              <a:off x="6698750" y="4061050"/>
              <a:ext cx="63125" cy="465250"/>
            </a:xfrm>
            <a:custGeom>
              <a:avLst/>
              <a:gdLst/>
              <a:ahLst/>
              <a:cxnLst/>
              <a:rect l="l" t="t" r="r" b="b"/>
              <a:pathLst>
                <a:path w="2525" h="18610" extrusionOk="0">
                  <a:moveTo>
                    <a:pt x="0" y="0"/>
                  </a:moveTo>
                  <a:lnTo>
                    <a:pt x="1774" y="18610"/>
                  </a:lnTo>
                  <a:lnTo>
                    <a:pt x="2524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95;p61"/>
            <p:cNvSpPr/>
            <p:nvPr/>
          </p:nvSpPr>
          <p:spPr>
            <a:xfrm>
              <a:off x="6266550" y="2560275"/>
              <a:ext cx="93775" cy="112525"/>
            </a:xfrm>
            <a:custGeom>
              <a:avLst/>
              <a:gdLst/>
              <a:ahLst/>
              <a:cxnLst/>
              <a:rect l="l" t="t" r="r" b="b"/>
              <a:pathLst>
                <a:path w="3751" h="4501" fill="none" extrusionOk="0">
                  <a:moveTo>
                    <a:pt x="0" y="4501"/>
                  </a:moveTo>
                  <a:lnTo>
                    <a:pt x="3525" y="0"/>
                  </a:lnTo>
                  <a:lnTo>
                    <a:pt x="3751" y="1524"/>
                  </a:lnTo>
                  <a:close/>
                </a:path>
              </a:pathLst>
            </a:custGeom>
            <a:noFill/>
            <a:ln w="2375" cap="flat" cmpd="sng">
              <a:solidFill>
                <a:srgbClr val="2DABE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96;p61"/>
            <p:cNvSpPr/>
            <p:nvPr/>
          </p:nvSpPr>
          <p:spPr>
            <a:xfrm>
              <a:off x="6142425" y="2786625"/>
              <a:ext cx="687600" cy="122225"/>
            </a:xfrm>
            <a:custGeom>
              <a:avLst/>
              <a:gdLst/>
              <a:ahLst/>
              <a:cxnLst/>
              <a:rect l="l" t="t" r="r" b="b"/>
              <a:pathLst>
                <a:path w="27504" h="4889" extrusionOk="0">
                  <a:moveTo>
                    <a:pt x="12631" y="1"/>
                  </a:moveTo>
                  <a:cubicBezTo>
                    <a:pt x="8900" y="1"/>
                    <a:pt x="4848" y="154"/>
                    <a:pt x="524" y="531"/>
                  </a:cubicBezTo>
                  <a:cubicBezTo>
                    <a:pt x="524" y="531"/>
                    <a:pt x="215" y="1066"/>
                    <a:pt x="119" y="2555"/>
                  </a:cubicBezTo>
                  <a:cubicBezTo>
                    <a:pt x="0" y="4281"/>
                    <a:pt x="0" y="4650"/>
                    <a:pt x="0" y="4650"/>
                  </a:cubicBezTo>
                  <a:cubicBezTo>
                    <a:pt x="4534" y="4225"/>
                    <a:pt x="8766" y="4055"/>
                    <a:pt x="12639" y="4055"/>
                  </a:cubicBezTo>
                  <a:cubicBezTo>
                    <a:pt x="18318" y="4055"/>
                    <a:pt x="23226" y="4421"/>
                    <a:pt x="27182" y="4888"/>
                  </a:cubicBezTo>
                  <a:cubicBezTo>
                    <a:pt x="27182" y="4888"/>
                    <a:pt x="27504" y="3733"/>
                    <a:pt x="27504" y="2829"/>
                  </a:cubicBezTo>
                  <a:cubicBezTo>
                    <a:pt x="27504" y="2162"/>
                    <a:pt x="27444" y="1495"/>
                    <a:pt x="27337" y="828"/>
                  </a:cubicBezTo>
                  <a:cubicBezTo>
                    <a:pt x="23304" y="360"/>
                    <a:pt x="18343" y="1"/>
                    <a:pt x="12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97;p61"/>
            <p:cNvSpPr/>
            <p:nvPr/>
          </p:nvSpPr>
          <p:spPr>
            <a:xfrm>
              <a:off x="6151650" y="2093825"/>
              <a:ext cx="748025" cy="928425"/>
            </a:xfrm>
            <a:custGeom>
              <a:avLst/>
              <a:gdLst/>
              <a:ahLst/>
              <a:cxnLst/>
              <a:rect l="l" t="t" r="r" b="b"/>
              <a:pathLst>
                <a:path w="29921" h="37137" extrusionOk="0">
                  <a:moveTo>
                    <a:pt x="3933" y="0"/>
                  </a:moveTo>
                  <a:cubicBezTo>
                    <a:pt x="3481" y="0"/>
                    <a:pt x="2601" y="6"/>
                    <a:pt x="1989" y="49"/>
                  </a:cubicBezTo>
                  <a:cubicBezTo>
                    <a:pt x="1322" y="108"/>
                    <a:pt x="655" y="203"/>
                    <a:pt x="0" y="346"/>
                  </a:cubicBezTo>
                  <a:cubicBezTo>
                    <a:pt x="1560" y="4478"/>
                    <a:pt x="10157" y="25433"/>
                    <a:pt x="27671" y="37137"/>
                  </a:cubicBezTo>
                  <a:lnTo>
                    <a:pt x="29921" y="33755"/>
                  </a:lnTo>
                  <a:cubicBezTo>
                    <a:pt x="14812" y="23659"/>
                    <a:pt x="6513" y="5573"/>
                    <a:pt x="4227" y="1"/>
                  </a:cubicBezTo>
                  <a:cubicBezTo>
                    <a:pt x="4227" y="1"/>
                    <a:pt x="4114" y="0"/>
                    <a:pt x="3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98;p61"/>
            <p:cNvSpPr/>
            <p:nvPr/>
          </p:nvSpPr>
          <p:spPr>
            <a:xfrm>
              <a:off x="6233200" y="2502225"/>
              <a:ext cx="834350" cy="1185875"/>
            </a:xfrm>
            <a:custGeom>
              <a:avLst/>
              <a:gdLst/>
              <a:ahLst/>
              <a:cxnLst/>
              <a:rect l="l" t="t" r="r" b="b"/>
              <a:pathLst>
                <a:path w="33374" h="47435" extrusionOk="0">
                  <a:moveTo>
                    <a:pt x="7502" y="0"/>
                  </a:moveTo>
                  <a:cubicBezTo>
                    <a:pt x="7502" y="0"/>
                    <a:pt x="906" y="1084"/>
                    <a:pt x="1" y="7430"/>
                  </a:cubicBezTo>
                  <a:lnTo>
                    <a:pt x="10097" y="15824"/>
                  </a:lnTo>
                  <a:lnTo>
                    <a:pt x="10788" y="16860"/>
                  </a:lnTo>
                  <a:lnTo>
                    <a:pt x="7323" y="19408"/>
                  </a:lnTo>
                  <a:lnTo>
                    <a:pt x="7335" y="22039"/>
                  </a:lnTo>
                  <a:lnTo>
                    <a:pt x="12014" y="18741"/>
                  </a:lnTo>
                  <a:lnTo>
                    <a:pt x="14753" y="22932"/>
                  </a:lnTo>
                  <a:cubicBezTo>
                    <a:pt x="13407" y="23789"/>
                    <a:pt x="11371" y="25313"/>
                    <a:pt x="9216" y="27778"/>
                  </a:cubicBezTo>
                  <a:lnTo>
                    <a:pt x="12836" y="31992"/>
                  </a:lnTo>
                  <a:cubicBezTo>
                    <a:pt x="12836" y="31992"/>
                    <a:pt x="14824" y="27837"/>
                    <a:pt x="16550" y="25658"/>
                  </a:cubicBezTo>
                  <a:lnTo>
                    <a:pt x="20527" y="31707"/>
                  </a:lnTo>
                  <a:cubicBezTo>
                    <a:pt x="19372" y="32564"/>
                    <a:pt x="17360" y="34195"/>
                    <a:pt x="16455" y="35779"/>
                  </a:cubicBezTo>
                  <a:lnTo>
                    <a:pt x="19015" y="38315"/>
                  </a:lnTo>
                  <a:cubicBezTo>
                    <a:pt x="19015" y="38315"/>
                    <a:pt x="19682" y="35993"/>
                    <a:pt x="22218" y="34290"/>
                  </a:cubicBezTo>
                  <a:lnTo>
                    <a:pt x="25063" y="38624"/>
                  </a:lnTo>
                  <a:lnTo>
                    <a:pt x="26921" y="37350"/>
                  </a:lnTo>
                  <a:lnTo>
                    <a:pt x="32683" y="47435"/>
                  </a:lnTo>
                  <a:lnTo>
                    <a:pt x="33374" y="46875"/>
                  </a:lnTo>
                  <a:lnTo>
                    <a:pt x="15741" y="10466"/>
                  </a:lnTo>
                  <a:lnTo>
                    <a:pt x="12610" y="10478"/>
                  </a:lnTo>
                  <a:lnTo>
                    <a:pt x="7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99;p61"/>
            <p:cNvSpPr/>
            <p:nvPr/>
          </p:nvSpPr>
          <p:spPr>
            <a:xfrm>
              <a:off x="6542475" y="2792075"/>
              <a:ext cx="372100" cy="616225"/>
            </a:xfrm>
            <a:custGeom>
              <a:avLst/>
              <a:gdLst/>
              <a:ahLst/>
              <a:cxnLst/>
              <a:rect l="l" t="t" r="r" b="b"/>
              <a:pathLst>
                <a:path w="14884" h="24649" extrusionOk="0">
                  <a:moveTo>
                    <a:pt x="3137" y="1"/>
                  </a:moveTo>
                  <a:cubicBezTo>
                    <a:pt x="3135" y="1"/>
                    <a:pt x="3133" y="2"/>
                    <a:pt x="3132" y="3"/>
                  </a:cubicBezTo>
                  <a:cubicBezTo>
                    <a:pt x="3048" y="90"/>
                    <a:pt x="2673" y="120"/>
                    <a:pt x="2209" y="120"/>
                  </a:cubicBezTo>
                  <a:cubicBezTo>
                    <a:pt x="1281" y="120"/>
                    <a:pt x="1" y="3"/>
                    <a:pt x="0" y="3"/>
                  </a:cubicBezTo>
                  <a:lnTo>
                    <a:pt x="0" y="3"/>
                  </a:lnTo>
                  <a:lnTo>
                    <a:pt x="14383" y="24649"/>
                  </a:lnTo>
                  <a:lnTo>
                    <a:pt x="14883" y="24054"/>
                  </a:lnTo>
                  <a:cubicBezTo>
                    <a:pt x="14883" y="24054"/>
                    <a:pt x="3498" y="1"/>
                    <a:pt x="3137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00;p61"/>
            <p:cNvSpPr/>
            <p:nvPr/>
          </p:nvSpPr>
          <p:spPr>
            <a:xfrm>
              <a:off x="6233500" y="2502225"/>
              <a:ext cx="187250" cy="185750"/>
            </a:xfrm>
            <a:custGeom>
              <a:avLst/>
              <a:gdLst/>
              <a:ahLst/>
              <a:cxnLst/>
              <a:rect l="l" t="t" r="r" b="b"/>
              <a:pathLst>
                <a:path w="7490" h="7430" extrusionOk="0">
                  <a:moveTo>
                    <a:pt x="7490" y="0"/>
                  </a:moveTo>
                  <a:cubicBezTo>
                    <a:pt x="7489" y="1"/>
                    <a:pt x="906" y="1084"/>
                    <a:pt x="1" y="7430"/>
                  </a:cubicBezTo>
                  <a:cubicBezTo>
                    <a:pt x="6668" y="5632"/>
                    <a:pt x="7490" y="1"/>
                    <a:pt x="7490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01;p61"/>
            <p:cNvSpPr/>
            <p:nvPr/>
          </p:nvSpPr>
          <p:spPr>
            <a:xfrm>
              <a:off x="6923775" y="3425850"/>
              <a:ext cx="133075" cy="244700"/>
            </a:xfrm>
            <a:custGeom>
              <a:avLst/>
              <a:gdLst/>
              <a:ahLst/>
              <a:cxnLst/>
              <a:rect l="l" t="t" r="r" b="b"/>
              <a:pathLst>
                <a:path w="5323" h="9788" extrusionOk="0">
                  <a:moveTo>
                    <a:pt x="560" y="0"/>
                  </a:moveTo>
                  <a:lnTo>
                    <a:pt x="0" y="310"/>
                  </a:lnTo>
                  <a:lnTo>
                    <a:pt x="5180" y="9787"/>
                  </a:lnTo>
                  <a:lnTo>
                    <a:pt x="5322" y="96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02;p61"/>
            <p:cNvSpPr/>
            <p:nvPr/>
          </p:nvSpPr>
          <p:spPr>
            <a:xfrm>
              <a:off x="6658550" y="3095150"/>
              <a:ext cx="156000" cy="192025"/>
            </a:xfrm>
            <a:custGeom>
              <a:avLst/>
              <a:gdLst/>
              <a:ahLst/>
              <a:cxnLst/>
              <a:rect l="l" t="t" r="r" b="b"/>
              <a:pathLst>
                <a:path w="6240" h="7681" extrusionOk="0">
                  <a:moveTo>
                    <a:pt x="2763" y="1"/>
                  </a:moveTo>
                  <a:lnTo>
                    <a:pt x="429" y="2989"/>
                  </a:lnTo>
                  <a:lnTo>
                    <a:pt x="1" y="4323"/>
                  </a:lnTo>
                  <a:lnTo>
                    <a:pt x="3061" y="7680"/>
                  </a:lnTo>
                  <a:lnTo>
                    <a:pt x="4085" y="6763"/>
                  </a:lnTo>
                  <a:lnTo>
                    <a:pt x="6240" y="18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03;p61"/>
            <p:cNvSpPr/>
            <p:nvPr/>
          </p:nvSpPr>
          <p:spPr>
            <a:xfrm>
              <a:off x="6724925" y="2114375"/>
              <a:ext cx="380150" cy="1026350"/>
            </a:xfrm>
            <a:custGeom>
              <a:avLst/>
              <a:gdLst/>
              <a:ahLst/>
              <a:cxnLst/>
              <a:rect l="l" t="t" r="r" b="b"/>
              <a:pathLst>
                <a:path w="15206" h="41054" extrusionOk="0">
                  <a:moveTo>
                    <a:pt x="3168" y="1"/>
                  </a:moveTo>
                  <a:cubicBezTo>
                    <a:pt x="3168" y="1"/>
                    <a:pt x="1894" y="7918"/>
                    <a:pt x="3168" y="14788"/>
                  </a:cubicBezTo>
                  <a:lnTo>
                    <a:pt x="5871" y="24146"/>
                  </a:lnTo>
                  <a:lnTo>
                    <a:pt x="1" y="39363"/>
                  </a:lnTo>
                  <a:lnTo>
                    <a:pt x="3751" y="41053"/>
                  </a:lnTo>
                  <a:lnTo>
                    <a:pt x="13896" y="28195"/>
                  </a:lnTo>
                  <a:lnTo>
                    <a:pt x="14908" y="24766"/>
                  </a:lnTo>
                  <a:cubicBezTo>
                    <a:pt x="15205" y="23777"/>
                    <a:pt x="15169" y="22718"/>
                    <a:pt x="14812" y="21741"/>
                  </a:cubicBezTo>
                  <a:lnTo>
                    <a:pt x="8002" y="3251"/>
                  </a:lnTo>
                  <a:cubicBezTo>
                    <a:pt x="7800" y="2703"/>
                    <a:pt x="7395" y="2239"/>
                    <a:pt x="6871" y="1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04;p61"/>
            <p:cNvSpPr/>
            <p:nvPr/>
          </p:nvSpPr>
          <p:spPr>
            <a:xfrm>
              <a:off x="6724925" y="2114375"/>
              <a:ext cx="296800" cy="997775"/>
            </a:xfrm>
            <a:custGeom>
              <a:avLst/>
              <a:gdLst/>
              <a:ahLst/>
              <a:cxnLst/>
              <a:rect l="l" t="t" r="r" b="b"/>
              <a:pathLst>
                <a:path w="11872" h="39911" extrusionOk="0">
                  <a:moveTo>
                    <a:pt x="3168" y="1"/>
                  </a:moveTo>
                  <a:cubicBezTo>
                    <a:pt x="2727" y="3072"/>
                    <a:pt x="2537" y="6192"/>
                    <a:pt x="2620" y="9299"/>
                  </a:cubicBezTo>
                  <a:lnTo>
                    <a:pt x="3382" y="15586"/>
                  </a:lnTo>
                  <a:lnTo>
                    <a:pt x="5859" y="24146"/>
                  </a:lnTo>
                  <a:lnTo>
                    <a:pt x="1" y="39363"/>
                  </a:lnTo>
                  <a:lnTo>
                    <a:pt x="1227" y="39910"/>
                  </a:lnTo>
                  <a:lnTo>
                    <a:pt x="6014" y="25944"/>
                  </a:lnTo>
                  <a:lnTo>
                    <a:pt x="7549" y="25944"/>
                  </a:lnTo>
                  <a:lnTo>
                    <a:pt x="10871" y="25266"/>
                  </a:lnTo>
                  <a:lnTo>
                    <a:pt x="8907" y="25266"/>
                  </a:lnTo>
                  <a:lnTo>
                    <a:pt x="6787" y="24146"/>
                  </a:lnTo>
                  <a:lnTo>
                    <a:pt x="6787" y="24146"/>
                  </a:lnTo>
                  <a:lnTo>
                    <a:pt x="9835" y="24706"/>
                  </a:lnTo>
                  <a:lnTo>
                    <a:pt x="11871" y="24027"/>
                  </a:lnTo>
                  <a:lnTo>
                    <a:pt x="10407" y="24027"/>
                  </a:lnTo>
                  <a:lnTo>
                    <a:pt x="6799" y="22908"/>
                  </a:lnTo>
                  <a:lnTo>
                    <a:pt x="6014" y="20991"/>
                  </a:lnTo>
                  <a:lnTo>
                    <a:pt x="8038" y="19074"/>
                  </a:lnTo>
                  <a:lnTo>
                    <a:pt x="5871" y="19074"/>
                  </a:lnTo>
                  <a:lnTo>
                    <a:pt x="7026" y="13324"/>
                  </a:lnTo>
                  <a:lnTo>
                    <a:pt x="7026" y="11859"/>
                  </a:lnTo>
                  <a:lnTo>
                    <a:pt x="4704" y="15574"/>
                  </a:lnTo>
                  <a:lnTo>
                    <a:pt x="5871" y="8811"/>
                  </a:lnTo>
                  <a:lnTo>
                    <a:pt x="5871" y="6787"/>
                  </a:lnTo>
                  <a:lnTo>
                    <a:pt x="3525" y="703"/>
                  </a:lnTo>
                  <a:lnTo>
                    <a:pt x="3632" y="23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05;p61"/>
            <p:cNvSpPr/>
            <p:nvPr/>
          </p:nvSpPr>
          <p:spPr>
            <a:xfrm>
              <a:off x="6806200" y="2656100"/>
              <a:ext cx="298875" cy="484625"/>
            </a:xfrm>
            <a:custGeom>
              <a:avLst/>
              <a:gdLst/>
              <a:ahLst/>
              <a:cxnLst/>
              <a:rect l="l" t="t" r="r" b="b"/>
              <a:pathLst>
                <a:path w="11955" h="19385" extrusionOk="0">
                  <a:moveTo>
                    <a:pt x="11537" y="1"/>
                  </a:moveTo>
                  <a:lnTo>
                    <a:pt x="10192" y="5406"/>
                  </a:lnTo>
                  <a:lnTo>
                    <a:pt x="0" y="19158"/>
                  </a:lnTo>
                  <a:lnTo>
                    <a:pt x="500" y="19384"/>
                  </a:lnTo>
                  <a:lnTo>
                    <a:pt x="10645" y="6526"/>
                  </a:lnTo>
                  <a:lnTo>
                    <a:pt x="11657" y="3097"/>
                  </a:lnTo>
                  <a:cubicBezTo>
                    <a:pt x="11954" y="2108"/>
                    <a:pt x="11918" y="1049"/>
                    <a:pt x="11561" y="72"/>
                  </a:cubicBezTo>
                  <a:lnTo>
                    <a:pt x="11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06;p61"/>
            <p:cNvSpPr/>
            <p:nvPr/>
          </p:nvSpPr>
          <p:spPr>
            <a:xfrm>
              <a:off x="6871675" y="2174200"/>
              <a:ext cx="120575" cy="254825"/>
            </a:xfrm>
            <a:custGeom>
              <a:avLst/>
              <a:gdLst/>
              <a:ahLst/>
              <a:cxnLst/>
              <a:rect l="l" t="t" r="r" b="b"/>
              <a:pathLst>
                <a:path w="4823" h="10193" extrusionOk="0">
                  <a:moveTo>
                    <a:pt x="1" y="1"/>
                  </a:moveTo>
                  <a:lnTo>
                    <a:pt x="929" y="1584"/>
                  </a:lnTo>
                  <a:lnTo>
                    <a:pt x="4823" y="10192"/>
                  </a:lnTo>
                  <a:lnTo>
                    <a:pt x="1691" y="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07;p61"/>
            <p:cNvSpPr/>
            <p:nvPr/>
          </p:nvSpPr>
          <p:spPr>
            <a:xfrm>
              <a:off x="6891925" y="2560275"/>
              <a:ext cx="62525" cy="16675"/>
            </a:xfrm>
            <a:custGeom>
              <a:avLst/>
              <a:gdLst/>
              <a:ahLst/>
              <a:cxnLst/>
              <a:rect l="l" t="t" r="r" b="b"/>
              <a:pathLst>
                <a:path w="2501" h="667" extrusionOk="0">
                  <a:moveTo>
                    <a:pt x="286" y="0"/>
                  </a:moveTo>
                  <a:lnTo>
                    <a:pt x="0" y="667"/>
                  </a:lnTo>
                  <a:lnTo>
                    <a:pt x="2501" y="66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08;p61"/>
            <p:cNvSpPr/>
            <p:nvPr/>
          </p:nvSpPr>
          <p:spPr>
            <a:xfrm>
              <a:off x="6891925" y="2647475"/>
              <a:ext cx="145275" cy="50925"/>
            </a:xfrm>
            <a:custGeom>
              <a:avLst/>
              <a:gdLst/>
              <a:ahLst/>
              <a:cxnLst/>
              <a:rect l="l" t="t" r="r" b="b"/>
              <a:pathLst>
                <a:path w="5811" h="2037" extrusionOk="0">
                  <a:moveTo>
                    <a:pt x="0" y="1"/>
                  </a:moveTo>
                  <a:lnTo>
                    <a:pt x="572" y="1072"/>
                  </a:lnTo>
                  <a:lnTo>
                    <a:pt x="3608" y="2037"/>
                  </a:lnTo>
                  <a:lnTo>
                    <a:pt x="5811" y="2037"/>
                  </a:lnTo>
                  <a:lnTo>
                    <a:pt x="4013" y="15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09;p61"/>
            <p:cNvSpPr/>
            <p:nvPr/>
          </p:nvSpPr>
          <p:spPr>
            <a:xfrm>
              <a:off x="6854125" y="2765950"/>
              <a:ext cx="117000" cy="132475"/>
            </a:xfrm>
            <a:custGeom>
              <a:avLst/>
              <a:gdLst/>
              <a:ahLst/>
              <a:cxnLst/>
              <a:rect l="l" t="t" r="r" b="b"/>
              <a:pathLst>
                <a:path w="4680" h="5299" extrusionOk="0">
                  <a:moveTo>
                    <a:pt x="4679" y="0"/>
                  </a:moveTo>
                  <a:lnTo>
                    <a:pt x="2393" y="393"/>
                  </a:lnTo>
                  <a:lnTo>
                    <a:pt x="1238" y="393"/>
                  </a:lnTo>
                  <a:lnTo>
                    <a:pt x="0" y="5299"/>
                  </a:lnTo>
                  <a:lnTo>
                    <a:pt x="1512" y="1120"/>
                  </a:lnTo>
                  <a:lnTo>
                    <a:pt x="46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0" y="721422"/>
            <a:ext cx="7736495" cy="2676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A7D6CF-7D77-405F-BFD8-F50C48DD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6" y="63016"/>
            <a:ext cx="1006542" cy="1006542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58" y="-74669"/>
            <a:ext cx="9059435" cy="1071639"/>
            <a:chOff x="58671" y="108014"/>
            <a:chExt cx="9059435" cy="1071639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421403" y="108014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b="1" dirty="0">
                  <a:solidFill>
                    <a:srgbClr val="FC103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Ý nghĩa của cuộc bầu cử và kì họp đầu tiên của Quốc hội khóa VI: </a:t>
              </a:r>
              <a:endParaRPr lang="en-US" sz="2800" b="1" dirty="0">
                <a:solidFill>
                  <a:srgbClr val="FC103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8671" y="139713"/>
              <a:ext cx="863948" cy="884352"/>
              <a:chOff x="479912" y="639933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438036" y="681809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82260" y="761834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=""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451733" y="926265"/>
            <a:ext cx="7667690" cy="1214987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000" b="1" dirty="0">
                <a:solidFill>
                  <a:schemeClr val="bg1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Nêu ý nghĩa lịch sử của cuộc bầu cử và kì họp đầu tiên của Quốc hội khóa VI?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08" y="1995605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同侧圆角矩形 2"/>
          <p:cNvSpPr/>
          <p:nvPr/>
        </p:nvSpPr>
        <p:spPr>
          <a:xfrm rot="5400000">
            <a:off x="3775997" y="-553220"/>
            <a:ext cx="2391635" cy="8106220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 eaLnBrk="1" hangingPunct="1"/>
            <a:r>
              <a:rPr lang="en-US" altLang="en-US" sz="2400" b="1" dirty="0" err="1">
                <a:solidFill>
                  <a:srgbClr val="FF0000"/>
                </a:solidFill>
              </a:rPr>
              <a:t>Việc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kì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họp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tiên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ý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vô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bộ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máy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tay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</a:rPr>
              <a:t>giàu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mạnh</a:t>
            </a:r>
            <a:r>
              <a:rPr lang="vi-VN" altLang="en-US" sz="2400" b="1" dirty="0">
                <a:solidFill>
                  <a:srgbClr val="FF0000"/>
                </a:solidFill>
              </a:rPr>
              <a:t>.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1" name="Google Shape;1021;p34">
            <a:extLst>
              <a:ext uri="{FF2B5EF4-FFF2-40B4-BE49-F238E27FC236}">
                <a16:creationId xmlns=""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1088" y="2224650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32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0" grpId="0" animBg="1"/>
      <p:bldP spid="90" grpId="1" animBg="1"/>
      <p:bldP spid="9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" y="390263"/>
            <a:ext cx="9028814" cy="39797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7564" y="1638935"/>
            <a:ext cx="7410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</a:rPr>
              <a:t>25 -  4 – 1976,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mừng</a:t>
            </a:r>
            <a:r>
              <a:rPr lang="en-US" altLang="en-US" sz="2800" b="1" dirty="0">
                <a:solidFill>
                  <a:srgbClr val="002060"/>
                </a:solidFill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</a:rPr>
              <a:t>phấn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khởi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</a:t>
            </a:r>
            <a:r>
              <a:rPr lang="en-US" altLang="en-US" sz="2800" b="1" dirty="0" err="1">
                <a:solidFill>
                  <a:srgbClr val="002060"/>
                </a:solidFill>
              </a:rPr>
              <a:t>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bầu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cử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chung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cả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c. </a:t>
            </a:r>
            <a:r>
              <a:rPr lang="en-US" altLang="en-US" sz="2800" b="1" dirty="0" err="1">
                <a:solidFill>
                  <a:srgbClr val="002060"/>
                </a:solidFill>
              </a:rPr>
              <a:t>Kể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đâ</a:t>
            </a:r>
            <a:r>
              <a:rPr lang="en-US" altLang="en-US" sz="2800" b="1" dirty="0">
                <a:solidFill>
                  <a:srgbClr val="002060"/>
                </a:solidFill>
              </a:rPr>
              <a:t>y, </a:t>
            </a:r>
            <a:r>
              <a:rPr lang="en-US" altLang="en-US" sz="2800" b="1" dirty="0" err="1">
                <a:solidFill>
                  <a:srgbClr val="002060"/>
                </a:solidFill>
              </a:rPr>
              <a:t>nứ</a:t>
            </a:r>
            <a:r>
              <a:rPr lang="vi-VN" altLang="en-US" sz="2800" b="1" dirty="0">
                <a:solidFill>
                  <a:srgbClr val="002060"/>
                </a:solidFill>
              </a:rPr>
              <a:t>ơ</a:t>
            </a:r>
            <a:r>
              <a:rPr lang="en-US" altLang="en-US" sz="2800" b="1" dirty="0">
                <a:solidFill>
                  <a:srgbClr val="002060"/>
                </a:solidFill>
              </a:rPr>
              <a:t>c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thống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0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sz="3600" b="1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971"/>
            <a:ext cx="2400301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55" y="587867"/>
            <a:ext cx="2438400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08" y="611763"/>
            <a:ext cx="2346917" cy="2600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77" y="634553"/>
            <a:ext cx="2226107" cy="2565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8672" y="3203504"/>
            <a:ext cx="2362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02309" y="3144582"/>
            <a:ext cx="2362200" cy="626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tịch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16034" y="3222932"/>
            <a:ext cx="2027966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tịch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Huệ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51827" y="2963998"/>
            <a:ext cx="2392633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tướng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Striped Right Arrow 56"/>
          <p:cNvSpPr/>
          <p:nvPr/>
        </p:nvSpPr>
        <p:spPr>
          <a:xfrm>
            <a:off x="68672" y="3676983"/>
            <a:ext cx="6247068" cy="1466517"/>
          </a:xfrm>
          <a:prstGeom prst="strip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15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Google Shape;2714;p36"/>
          <p:cNvSpPr/>
          <p:nvPr/>
        </p:nvSpPr>
        <p:spPr>
          <a:xfrm>
            <a:off x="510364" y="52392"/>
            <a:ext cx="8123273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máy Nhà nước Việt Nam ta hiện nay</a:t>
            </a:r>
            <a:endParaRPr sz="3600" b="1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1620679" y="1565434"/>
            <a:ext cx="6219825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7985284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8899208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982980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345282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-292417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-144"/>
            <a:ext cx="1727024" cy="16389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46434" y="-99060"/>
            <a:ext cx="5990273" cy="2137886"/>
            <a:chOff x="3975" y="-98"/>
            <a:chExt cx="12578" cy="4489"/>
          </a:xfrm>
        </p:grpSpPr>
        <p:grpSp>
          <p:nvGrpSpPr>
            <p:cNvPr id="29" name="Group 28"/>
            <p:cNvGrpSpPr/>
            <p:nvPr/>
          </p:nvGrpSpPr>
          <p:grpSpPr>
            <a:xfrm>
              <a:off x="4065" y="-98"/>
              <a:ext cx="12488" cy="4118"/>
              <a:chOff x="3975" y="273"/>
              <a:chExt cx="12488" cy="41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75" y="273"/>
              <a:ext cx="12488" cy="4118"/>
              <a:chOff x="3975" y="273"/>
              <a:chExt cx="12488" cy="411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Text Box 27"/>
            <p:cNvSpPr txBox="1"/>
            <p:nvPr/>
          </p:nvSpPr>
          <p:spPr>
            <a:xfrm>
              <a:off x="4389" y="2271"/>
              <a:ext cx="11614" cy="10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vi-VN" sz="4000" b="1" kern="1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Dành huy hiệu cùng Russell</a:t>
              </a:r>
              <a:endParaRPr lang="en-US" sz="40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09932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216218" y="2130266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146334" y="352901"/>
            <a:ext cx="6857524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diễn ra cuộc Tổng tuyển cử bầu Quốc hội khóa VI của nước Việt Nam thống nhất là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62827" y="1502316"/>
            <a:ext cx="3587116" cy="6717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Ngày 25 -  4- 1976.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558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0469 -0.01 " pathEditMode="relative" ptsTypes="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bldLvl="0" animBg="1"/>
      <p:bldP spid="2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208246" y="2190274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6327" y="364317"/>
            <a:ext cx="7988061" cy="12539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số cử tri cả nước đi bầu cử Quốc hội khóa VI của nước Việt Nam thống nhất đạt tỉ lệ là bao nhiêu?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96652" y="1716618"/>
            <a:ext cx="5632363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Có 98,8% tổng số cử tri đi bầu cử.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3694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75 0.301852 " pathEditMode="relative" ptsTypes="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6146 0.00166667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5" grpId="0" bldLvl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025140" y="2173129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9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59074" y="503869"/>
            <a:ext cx="8022567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 họp thứ nhất Quốc hội khóa VI của nước Việt Nam thống nhất quyết định quốc ca là?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68832" y="1629242"/>
            <a:ext cx="2606337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ctr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Tiến quân ca.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11600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3958 0.290185 " pathEditMode="relative" ptsTypes="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92 -0.0165741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4" grpId="0" bldLvl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3524" cy="5143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595789" y="579597"/>
            <a:ext cx="3224689" cy="997744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Arial"/>
              </a:rPr>
              <a:t>Bạn thật là giỏi!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4734" end="49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098608"/>
            <a:ext cx="1051560" cy="992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7739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2101440" y="137418"/>
            <a:ext cx="4941120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2547877" y="201838"/>
            <a:ext cx="404824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lang="vi-VN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 giá m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Yeseva One"/>
              </a:rPr>
              <a:t>ục tiêu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213459"/>
            <a:chOff x="190756" y="1179550"/>
            <a:chExt cx="9025163" cy="1213459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213459"/>
              <a:chOff x="2130788" y="982782"/>
              <a:chExt cx="9735630" cy="1380464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6"/>
                <a:ext cx="9656618" cy="858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tả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1145543"/>
            <a:chOff x="199621" y="2074132"/>
            <a:chExt cx="8668671" cy="1145543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1145543"/>
              <a:chOff x="2130789" y="870249"/>
              <a:chExt cx="10273162" cy="1859474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22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922400"/>
            <a:chOff x="190756" y="3208692"/>
            <a:chExt cx="8677536" cy="92240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883934"/>
              <a:chOff x="2130789" y="1294899"/>
              <a:chExt cx="10273162" cy="1434825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22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2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3" y="1122122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3" y="250619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8" y="3798376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1835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234;p45"/>
          <p:cNvSpPr/>
          <p:nvPr/>
        </p:nvSpPr>
        <p:spPr>
          <a:xfrm>
            <a:off x="3796461" y="371580"/>
            <a:ext cx="1913039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C103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349;p63"/>
          <p:cNvSpPr txBox="1">
            <a:spLocks noGrp="1"/>
          </p:cNvSpPr>
          <p:nvPr>
            <p:ph type="title"/>
          </p:nvPr>
        </p:nvSpPr>
        <p:spPr>
          <a:xfrm>
            <a:off x="3725852" y="479426"/>
            <a:ext cx="20432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 dò</a:t>
            </a:r>
            <a:endParaRPr sz="3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37" name="圆角矩形 7"/>
          <p:cNvSpPr/>
          <p:nvPr/>
        </p:nvSpPr>
        <p:spPr>
          <a:xfrm>
            <a:off x="3570452" y="2434377"/>
            <a:ext cx="4782744" cy="125628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rPr>
              <a:t>Chuẩn bị cho tiết lịch sử tuần 30 “Xây</a:t>
            </a:r>
            <a:r>
              <a:rPr kumimoji="0" lang="vi-VN" altLang="zh-CN" sz="2800" b="1" i="0" u="none" strike="noStrike" kern="1200" cap="none" spc="0" normalizeH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rPr>
              <a:t> dựng nhà máy thủy điện Hòa Bình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rPr>
              <a:t>”.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D8C1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1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1040758" y="319242"/>
            <a:ext cx="6695224" cy="4591916"/>
            <a:chOff x="1136457" y="603850"/>
            <a:chExt cx="6695528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603811" y="2297618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114;p40"/>
          <p:cNvGrpSpPr/>
          <p:nvPr/>
        </p:nvGrpSpPr>
        <p:grpSpPr>
          <a:xfrm>
            <a:off x="6653873" y="2297617"/>
            <a:ext cx="2558320" cy="2832551"/>
            <a:chOff x="4816525" y="874008"/>
            <a:chExt cx="3856193" cy="4269548"/>
          </a:xfrm>
        </p:grpSpPr>
        <p:sp>
          <p:nvSpPr>
            <p:cNvPr id="81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1" y="501224"/>
            <a:ext cx="5901439" cy="2578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3398400" y="201994"/>
            <a:ext cx="240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Yeseva One"/>
              </a:rPr>
              <a:t>Mục tiêu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213459"/>
            <a:chOff x="190756" y="1179550"/>
            <a:chExt cx="9025163" cy="1213459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213459"/>
              <a:chOff x="2130788" y="982782"/>
              <a:chExt cx="9735630" cy="1380464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6"/>
                <a:ext cx="9656618" cy="858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tả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1145543"/>
            <a:chOff x="199621" y="2074132"/>
            <a:chExt cx="8668671" cy="1145543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1145543"/>
              <a:chOff x="2130789" y="870249"/>
              <a:chExt cx="10273162" cy="1859474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22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922400"/>
            <a:chOff x="190756" y="3208692"/>
            <a:chExt cx="8677536" cy="92240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883934"/>
              <a:chOff x="2130789" y="1294899"/>
              <a:chExt cx="10273162" cy="1434825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22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43"/>
          <p:cNvGrpSpPr/>
          <p:nvPr/>
        </p:nvGrpSpPr>
        <p:grpSpPr>
          <a:xfrm>
            <a:off x="-2765163" y="1467479"/>
            <a:ext cx="3608844" cy="3182365"/>
            <a:chOff x="265500" y="292775"/>
            <a:chExt cx="2307150" cy="2034500"/>
          </a:xfrm>
        </p:grpSpPr>
        <p:sp>
          <p:nvSpPr>
            <p:cNvPr id="1258" name="Google Shape;1258;p43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3" name="Google Shape;1273;p43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8" name="Google Shape;1278;p43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9" name="Google Shape;1279;p43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0" name="Google Shape;1280;p43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1" name="Google Shape;1281;p43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81540" y="150513"/>
            <a:ext cx="9065400" cy="572700"/>
          </a:xfrm>
        </p:spPr>
        <p:txBody>
          <a:bodyPr/>
          <a:lstStyle/>
          <a:p>
            <a:r>
              <a:rPr lang="en-GB" sz="54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GB" sz="54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GB" sz="54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54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54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54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99009" y="2198352"/>
            <a:ext cx="2640503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Cuộc bầu cử Quốc hội thống nhất (Quốc hội </a:t>
            </a:r>
            <a:r>
              <a:rPr lang="vi-V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kho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7569" y="1118990"/>
            <a:ext cx="863948" cy="884352"/>
            <a:chOff x="162623" y="-8502"/>
            <a:chExt cx="863948" cy="884352"/>
          </a:xfrm>
        </p:grpSpPr>
        <p:pic>
          <p:nvPicPr>
            <p:cNvPr id="39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246539" y="1993925"/>
            <a:ext cx="2926487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Những quyết định trọng đại của kì họp đầu tiên – Quốc hội khóa VI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122209" y="1129362"/>
            <a:ext cx="863948" cy="884352"/>
            <a:chOff x="162623" y="-8502"/>
            <a:chExt cx="863948" cy="884352"/>
          </a:xfrm>
        </p:grpSpPr>
        <p:pic>
          <p:nvPicPr>
            <p:cNvPr id="44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317163" y="1983552"/>
            <a:ext cx="2671562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Ý nghĩa cuộc bầu cử và kì họp đầu tiên Quốc hội khóa VI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192833" y="1118989"/>
            <a:ext cx="863948" cy="884352"/>
            <a:chOff x="162623" y="-8502"/>
            <a:chExt cx="863948" cy="884352"/>
          </a:xfrm>
        </p:grpSpPr>
        <p:pic>
          <p:nvPicPr>
            <p:cNvPr id="48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83" name="Google Shape;1083;p39"/>
          <p:cNvSpPr/>
          <p:nvPr/>
        </p:nvSpPr>
        <p:spPr>
          <a:xfrm>
            <a:off x="7922626" y="1893075"/>
            <a:ext cx="1066423" cy="2853573"/>
          </a:xfrm>
          <a:custGeom>
            <a:avLst/>
            <a:gdLst/>
            <a:ahLst/>
            <a:cxnLst/>
            <a:rect l="l" t="t" r="r" b="b"/>
            <a:pathLst>
              <a:path w="24028" h="64295" extrusionOk="0">
                <a:moveTo>
                  <a:pt x="7097" y="29266"/>
                </a:moveTo>
                <a:lnTo>
                  <a:pt x="7097" y="29266"/>
                </a:lnTo>
                <a:cubicBezTo>
                  <a:pt x="7038" y="30087"/>
                  <a:pt x="6942" y="30909"/>
                  <a:pt x="6799" y="31707"/>
                </a:cubicBezTo>
                <a:cubicBezTo>
                  <a:pt x="6645" y="32290"/>
                  <a:pt x="4442" y="36338"/>
                  <a:pt x="4442" y="36338"/>
                </a:cubicBezTo>
                <a:lnTo>
                  <a:pt x="3906" y="36338"/>
                </a:lnTo>
                <a:lnTo>
                  <a:pt x="3728" y="35850"/>
                </a:lnTo>
                <a:cubicBezTo>
                  <a:pt x="3728" y="35850"/>
                  <a:pt x="4883" y="34921"/>
                  <a:pt x="4954" y="34171"/>
                </a:cubicBezTo>
                <a:cubicBezTo>
                  <a:pt x="5386" y="33584"/>
                  <a:pt x="5478" y="31613"/>
                  <a:pt x="6123" y="31613"/>
                </a:cubicBezTo>
                <a:cubicBezTo>
                  <a:pt x="6171" y="31613"/>
                  <a:pt x="6221" y="31624"/>
                  <a:pt x="6276" y="31647"/>
                </a:cubicBezTo>
                <a:cubicBezTo>
                  <a:pt x="6323" y="31111"/>
                  <a:pt x="7097" y="29266"/>
                  <a:pt x="7097" y="29266"/>
                </a:cubicBezTo>
                <a:close/>
                <a:moveTo>
                  <a:pt x="19587" y="0"/>
                </a:moveTo>
                <a:cubicBezTo>
                  <a:pt x="19587" y="0"/>
                  <a:pt x="19563" y="4430"/>
                  <a:pt x="19563" y="5299"/>
                </a:cubicBezTo>
                <a:cubicBezTo>
                  <a:pt x="19265" y="5418"/>
                  <a:pt x="19265" y="6108"/>
                  <a:pt x="19265" y="6108"/>
                </a:cubicBezTo>
                <a:cubicBezTo>
                  <a:pt x="19265" y="6108"/>
                  <a:pt x="19066" y="6021"/>
                  <a:pt x="18835" y="6021"/>
                </a:cubicBezTo>
                <a:cubicBezTo>
                  <a:pt x="18600" y="6021"/>
                  <a:pt x="18332" y="6111"/>
                  <a:pt x="18206" y="6477"/>
                </a:cubicBezTo>
                <a:cubicBezTo>
                  <a:pt x="17944" y="7216"/>
                  <a:pt x="18277" y="7525"/>
                  <a:pt x="18527" y="7644"/>
                </a:cubicBezTo>
                <a:cubicBezTo>
                  <a:pt x="18777" y="7763"/>
                  <a:pt x="18706" y="9156"/>
                  <a:pt x="18706" y="9156"/>
                </a:cubicBezTo>
                <a:lnTo>
                  <a:pt x="18729" y="9561"/>
                </a:lnTo>
                <a:lnTo>
                  <a:pt x="18170" y="9537"/>
                </a:lnTo>
                <a:lnTo>
                  <a:pt x="18456" y="14443"/>
                </a:lnTo>
                <a:cubicBezTo>
                  <a:pt x="18456" y="14443"/>
                  <a:pt x="18122" y="14574"/>
                  <a:pt x="18075" y="14848"/>
                </a:cubicBezTo>
                <a:cubicBezTo>
                  <a:pt x="18027" y="15121"/>
                  <a:pt x="18479" y="15479"/>
                  <a:pt x="18479" y="15479"/>
                </a:cubicBezTo>
                <a:cubicBezTo>
                  <a:pt x="18313" y="15836"/>
                  <a:pt x="18182" y="16205"/>
                  <a:pt x="18075" y="16586"/>
                </a:cubicBezTo>
                <a:cubicBezTo>
                  <a:pt x="18003" y="16967"/>
                  <a:pt x="18325" y="17979"/>
                  <a:pt x="18253" y="18134"/>
                </a:cubicBezTo>
                <a:cubicBezTo>
                  <a:pt x="18218" y="18199"/>
                  <a:pt x="18097" y="18217"/>
                  <a:pt x="17969" y="18217"/>
                </a:cubicBezTo>
                <a:cubicBezTo>
                  <a:pt x="17791" y="18217"/>
                  <a:pt x="17598" y="18181"/>
                  <a:pt x="17598" y="18181"/>
                </a:cubicBezTo>
                <a:lnTo>
                  <a:pt x="17467" y="17776"/>
                </a:lnTo>
                <a:cubicBezTo>
                  <a:pt x="17467" y="17776"/>
                  <a:pt x="16682" y="17550"/>
                  <a:pt x="16455" y="17455"/>
                </a:cubicBezTo>
                <a:cubicBezTo>
                  <a:pt x="16229" y="17348"/>
                  <a:pt x="16003" y="15681"/>
                  <a:pt x="16003" y="15681"/>
                </a:cubicBezTo>
                <a:lnTo>
                  <a:pt x="14658" y="15657"/>
                </a:lnTo>
                <a:lnTo>
                  <a:pt x="14658" y="14776"/>
                </a:lnTo>
                <a:lnTo>
                  <a:pt x="15348" y="14514"/>
                </a:lnTo>
                <a:lnTo>
                  <a:pt x="15170" y="14193"/>
                </a:lnTo>
                <a:lnTo>
                  <a:pt x="15527" y="13585"/>
                </a:lnTo>
                <a:lnTo>
                  <a:pt x="16658" y="13431"/>
                </a:lnTo>
                <a:cubicBezTo>
                  <a:pt x="16658" y="12990"/>
                  <a:pt x="16622" y="12550"/>
                  <a:pt x="16563" y="12121"/>
                </a:cubicBezTo>
                <a:cubicBezTo>
                  <a:pt x="16455" y="11669"/>
                  <a:pt x="16301" y="11645"/>
                  <a:pt x="16301" y="11645"/>
                </a:cubicBezTo>
                <a:lnTo>
                  <a:pt x="16789" y="11561"/>
                </a:lnTo>
                <a:cubicBezTo>
                  <a:pt x="16836" y="11276"/>
                  <a:pt x="16682" y="11002"/>
                  <a:pt x="16408" y="10907"/>
                </a:cubicBezTo>
                <a:cubicBezTo>
                  <a:pt x="16145" y="8878"/>
                  <a:pt x="14297" y="7724"/>
                  <a:pt x="12500" y="7724"/>
                </a:cubicBezTo>
                <a:cubicBezTo>
                  <a:pt x="12018" y="7724"/>
                  <a:pt x="11540" y="7807"/>
                  <a:pt x="11098" y="7978"/>
                </a:cubicBezTo>
                <a:cubicBezTo>
                  <a:pt x="9002" y="8787"/>
                  <a:pt x="8526" y="11811"/>
                  <a:pt x="8395" y="12216"/>
                </a:cubicBezTo>
                <a:cubicBezTo>
                  <a:pt x="8274" y="12589"/>
                  <a:pt x="8487" y="13073"/>
                  <a:pt x="9367" y="13073"/>
                </a:cubicBezTo>
                <a:cubicBezTo>
                  <a:pt x="9443" y="13073"/>
                  <a:pt x="9523" y="13069"/>
                  <a:pt x="9609" y="13062"/>
                </a:cubicBezTo>
                <a:cubicBezTo>
                  <a:pt x="9681" y="13895"/>
                  <a:pt x="10669" y="15562"/>
                  <a:pt x="10669" y="15562"/>
                </a:cubicBezTo>
                <a:cubicBezTo>
                  <a:pt x="10669" y="15562"/>
                  <a:pt x="10240" y="15705"/>
                  <a:pt x="10038" y="15752"/>
                </a:cubicBezTo>
                <a:cubicBezTo>
                  <a:pt x="9836" y="15812"/>
                  <a:pt x="9657" y="17074"/>
                  <a:pt x="9752" y="17550"/>
                </a:cubicBezTo>
                <a:cubicBezTo>
                  <a:pt x="9121" y="17550"/>
                  <a:pt x="8216" y="18229"/>
                  <a:pt x="8216" y="18229"/>
                </a:cubicBezTo>
                <a:cubicBezTo>
                  <a:pt x="8216" y="18229"/>
                  <a:pt x="6692" y="18717"/>
                  <a:pt x="6192" y="19015"/>
                </a:cubicBezTo>
                <a:cubicBezTo>
                  <a:pt x="5692" y="19324"/>
                  <a:pt x="4216" y="21551"/>
                  <a:pt x="4097" y="22325"/>
                </a:cubicBezTo>
                <a:cubicBezTo>
                  <a:pt x="3966" y="23110"/>
                  <a:pt x="2454" y="26087"/>
                  <a:pt x="2323" y="26528"/>
                </a:cubicBezTo>
                <a:cubicBezTo>
                  <a:pt x="2192" y="26956"/>
                  <a:pt x="2525" y="27563"/>
                  <a:pt x="2525" y="27563"/>
                </a:cubicBezTo>
                <a:lnTo>
                  <a:pt x="1965" y="28623"/>
                </a:lnTo>
                <a:cubicBezTo>
                  <a:pt x="1965" y="28623"/>
                  <a:pt x="430" y="32028"/>
                  <a:pt x="382" y="32659"/>
                </a:cubicBezTo>
                <a:cubicBezTo>
                  <a:pt x="334" y="33290"/>
                  <a:pt x="1263" y="37065"/>
                  <a:pt x="1263" y="37065"/>
                </a:cubicBezTo>
                <a:cubicBezTo>
                  <a:pt x="1263" y="37065"/>
                  <a:pt x="882" y="38981"/>
                  <a:pt x="930" y="39362"/>
                </a:cubicBezTo>
                <a:cubicBezTo>
                  <a:pt x="989" y="39743"/>
                  <a:pt x="1227" y="40196"/>
                  <a:pt x="1227" y="40470"/>
                </a:cubicBezTo>
                <a:cubicBezTo>
                  <a:pt x="1227" y="40755"/>
                  <a:pt x="1632" y="41077"/>
                  <a:pt x="2061" y="41387"/>
                </a:cubicBezTo>
                <a:cubicBezTo>
                  <a:pt x="2153" y="41449"/>
                  <a:pt x="2241" y="41475"/>
                  <a:pt x="2325" y="41475"/>
                </a:cubicBezTo>
                <a:cubicBezTo>
                  <a:pt x="2639" y="41475"/>
                  <a:pt x="2884" y="41108"/>
                  <a:pt x="3025" y="40958"/>
                </a:cubicBezTo>
                <a:cubicBezTo>
                  <a:pt x="3204" y="40755"/>
                  <a:pt x="3454" y="40446"/>
                  <a:pt x="3430" y="40374"/>
                </a:cubicBezTo>
                <a:cubicBezTo>
                  <a:pt x="3424" y="40354"/>
                  <a:pt x="3371" y="40347"/>
                  <a:pt x="3294" y="40347"/>
                </a:cubicBezTo>
                <a:cubicBezTo>
                  <a:pt x="3052" y="40347"/>
                  <a:pt x="2573" y="40422"/>
                  <a:pt x="2573" y="40422"/>
                </a:cubicBezTo>
                <a:cubicBezTo>
                  <a:pt x="2573" y="40422"/>
                  <a:pt x="2216" y="39970"/>
                  <a:pt x="2216" y="39815"/>
                </a:cubicBezTo>
                <a:cubicBezTo>
                  <a:pt x="2216" y="39660"/>
                  <a:pt x="2823" y="39279"/>
                  <a:pt x="2823" y="39279"/>
                </a:cubicBezTo>
                <a:lnTo>
                  <a:pt x="3180" y="39458"/>
                </a:lnTo>
                <a:cubicBezTo>
                  <a:pt x="3180" y="39458"/>
                  <a:pt x="3192" y="39450"/>
                  <a:pt x="3210" y="39450"/>
                </a:cubicBezTo>
                <a:cubicBezTo>
                  <a:pt x="3255" y="39450"/>
                  <a:pt x="3340" y="39499"/>
                  <a:pt x="3382" y="39839"/>
                </a:cubicBezTo>
                <a:cubicBezTo>
                  <a:pt x="3419" y="40209"/>
                  <a:pt x="3579" y="40313"/>
                  <a:pt x="3709" y="40313"/>
                </a:cubicBezTo>
                <a:cubicBezTo>
                  <a:pt x="3747" y="40313"/>
                  <a:pt x="3782" y="40304"/>
                  <a:pt x="3811" y="40291"/>
                </a:cubicBezTo>
                <a:cubicBezTo>
                  <a:pt x="3942" y="40244"/>
                  <a:pt x="3835" y="39636"/>
                  <a:pt x="3740" y="39434"/>
                </a:cubicBezTo>
                <a:cubicBezTo>
                  <a:pt x="3632" y="39231"/>
                  <a:pt x="3763" y="38481"/>
                  <a:pt x="3882" y="38279"/>
                </a:cubicBezTo>
                <a:cubicBezTo>
                  <a:pt x="4001" y="38077"/>
                  <a:pt x="3835" y="37315"/>
                  <a:pt x="3835" y="37315"/>
                </a:cubicBezTo>
                <a:lnTo>
                  <a:pt x="3835" y="37315"/>
                </a:lnTo>
                <a:cubicBezTo>
                  <a:pt x="3835" y="37315"/>
                  <a:pt x="3930" y="37383"/>
                  <a:pt x="4046" y="37383"/>
                </a:cubicBezTo>
                <a:cubicBezTo>
                  <a:pt x="4151" y="37383"/>
                  <a:pt x="4274" y="37327"/>
                  <a:pt x="4359" y="37112"/>
                </a:cubicBezTo>
                <a:cubicBezTo>
                  <a:pt x="4490" y="37922"/>
                  <a:pt x="5752" y="37969"/>
                  <a:pt x="5454" y="38553"/>
                </a:cubicBezTo>
                <a:cubicBezTo>
                  <a:pt x="5144" y="39136"/>
                  <a:pt x="3716" y="46971"/>
                  <a:pt x="3406" y="48209"/>
                </a:cubicBezTo>
                <a:cubicBezTo>
                  <a:pt x="3406" y="48209"/>
                  <a:pt x="3466" y="51221"/>
                  <a:pt x="3335" y="51995"/>
                </a:cubicBezTo>
                <a:cubicBezTo>
                  <a:pt x="3204" y="52781"/>
                  <a:pt x="3609" y="54972"/>
                  <a:pt x="3382" y="55567"/>
                </a:cubicBezTo>
                <a:cubicBezTo>
                  <a:pt x="3156" y="56150"/>
                  <a:pt x="2001" y="59174"/>
                  <a:pt x="2001" y="59174"/>
                </a:cubicBezTo>
                <a:cubicBezTo>
                  <a:pt x="2001" y="59174"/>
                  <a:pt x="2418" y="59913"/>
                  <a:pt x="2799" y="60234"/>
                </a:cubicBezTo>
                <a:cubicBezTo>
                  <a:pt x="2525" y="61210"/>
                  <a:pt x="2323" y="62115"/>
                  <a:pt x="1584" y="62353"/>
                </a:cubicBezTo>
                <a:cubicBezTo>
                  <a:pt x="25" y="62865"/>
                  <a:pt x="1" y="64294"/>
                  <a:pt x="1" y="64294"/>
                </a:cubicBezTo>
                <a:cubicBezTo>
                  <a:pt x="1" y="64294"/>
                  <a:pt x="5764" y="64294"/>
                  <a:pt x="6014" y="64139"/>
                </a:cubicBezTo>
                <a:cubicBezTo>
                  <a:pt x="6264" y="63985"/>
                  <a:pt x="6085" y="62056"/>
                  <a:pt x="6085" y="62056"/>
                </a:cubicBezTo>
                <a:lnTo>
                  <a:pt x="6240" y="60675"/>
                </a:lnTo>
                <a:cubicBezTo>
                  <a:pt x="6240" y="60675"/>
                  <a:pt x="7478" y="60377"/>
                  <a:pt x="7645" y="60067"/>
                </a:cubicBezTo>
                <a:cubicBezTo>
                  <a:pt x="7823" y="59758"/>
                  <a:pt x="7323" y="58829"/>
                  <a:pt x="7478" y="58579"/>
                </a:cubicBezTo>
                <a:cubicBezTo>
                  <a:pt x="7621" y="58329"/>
                  <a:pt x="7347" y="57710"/>
                  <a:pt x="8073" y="56293"/>
                </a:cubicBezTo>
                <a:cubicBezTo>
                  <a:pt x="8812" y="54888"/>
                  <a:pt x="8835" y="53043"/>
                  <a:pt x="8943" y="52531"/>
                </a:cubicBezTo>
                <a:cubicBezTo>
                  <a:pt x="9038" y="52031"/>
                  <a:pt x="11217" y="48161"/>
                  <a:pt x="11264" y="47197"/>
                </a:cubicBezTo>
                <a:cubicBezTo>
                  <a:pt x="11311" y="46254"/>
                  <a:pt x="11755" y="45101"/>
                  <a:pt x="11984" y="45101"/>
                </a:cubicBezTo>
                <a:cubicBezTo>
                  <a:pt x="11986" y="45101"/>
                  <a:pt x="11988" y="45101"/>
                  <a:pt x="11991" y="45101"/>
                </a:cubicBezTo>
                <a:cubicBezTo>
                  <a:pt x="12229" y="45125"/>
                  <a:pt x="12907" y="46792"/>
                  <a:pt x="12907" y="46792"/>
                </a:cubicBezTo>
                <a:lnTo>
                  <a:pt x="12907" y="47423"/>
                </a:lnTo>
                <a:cubicBezTo>
                  <a:pt x="12907" y="47863"/>
                  <a:pt x="13634" y="48518"/>
                  <a:pt x="13634" y="48518"/>
                </a:cubicBezTo>
                <a:lnTo>
                  <a:pt x="13634" y="50304"/>
                </a:lnTo>
                <a:cubicBezTo>
                  <a:pt x="13669" y="50888"/>
                  <a:pt x="13669" y="51459"/>
                  <a:pt x="13634" y="52043"/>
                </a:cubicBezTo>
                <a:cubicBezTo>
                  <a:pt x="13586" y="53138"/>
                  <a:pt x="14193" y="55305"/>
                  <a:pt x="14193" y="55305"/>
                </a:cubicBezTo>
                <a:cubicBezTo>
                  <a:pt x="14277" y="55853"/>
                  <a:pt x="14253" y="56412"/>
                  <a:pt x="14110" y="56948"/>
                </a:cubicBezTo>
                <a:cubicBezTo>
                  <a:pt x="14110" y="56948"/>
                  <a:pt x="13836" y="59067"/>
                  <a:pt x="13919" y="59293"/>
                </a:cubicBezTo>
                <a:cubicBezTo>
                  <a:pt x="13991" y="59520"/>
                  <a:pt x="14515" y="59829"/>
                  <a:pt x="14515" y="59829"/>
                </a:cubicBezTo>
                <a:cubicBezTo>
                  <a:pt x="14515" y="59829"/>
                  <a:pt x="14586" y="61294"/>
                  <a:pt x="14538" y="62210"/>
                </a:cubicBezTo>
                <a:cubicBezTo>
                  <a:pt x="14360" y="63246"/>
                  <a:pt x="14181" y="64211"/>
                  <a:pt x="14181" y="64211"/>
                </a:cubicBezTo>
                <a:cubicBezTo>
                  <a:pt x="14181" y="64211"/>
                  <a:pt x="15932" y="64283"/>
                  <a:pt x="17469" y="64283"/>
                </a:cubicBezTo>
                <a:cubicBezTo>
                  <a:pt x="18339" y="64283"/>
                  <a:pt x="19141" y="64260"/>
                  <a:pt x="19515" y="64187"/>
                </a:cubicBezTo>
                <a:cubicBezTo>
                  <a:pt x="19110" y="63377"/>
                  <a:pt x="18468" y="62699"/>
                  <a:pt x="17670" y="62258"/>
                </a:cubicBezTo>
                <a:cubicBezTo>
                  <a:pt x="17670" y="62258"/>
                  <a:pt x="17598" y="60591"/>
                  <a:pt x="17670" y="60234"/>
                </a:cubicBezTo>
                <a:cubicBezTo>
                  <a:pt x="17753" y="59877"/>
                  <a:pt x="18908" y="59829"/>
                  <a:pt x="19134" y="59627"/>
                </a:cubicBezTo>
                <a:cubicBezTo>
                  <a:pt x="19361" y="59424"/>
                  <a:pt x="19825" y="57400"/>
                  <a:pt x="19718" y="56924"/>
                </a:cubicBezTo>
                <a:cubicBezTo>
                  <a:pt x="19622" y="56436"/>
                  <a:pt x="18682" y="53840"/>
                  <a:pt x="18634" y="53364"/>
                </a:cubicBezTo>
                <a:cubicBezTo>
                  <a:pt x="18587" y="52876"/>
                  <a:pt x="18908" y="50911"/>
                  <a:pt x="19039" y="50352"/>
                </a:cubicBezTo>
                <a:cubicBezTo>
                  <a:pt x="19170" y="49792"/>
                  <a:pt x="18789" y="48637"/>
                  <a:pt x="18789" y="48637"/>
                </a:cubicBezTo>
                <a:cubicBezTo>
                  <a:pt x="18789" y="48637"/>
                  <a:pt x="19372" y="47923"/>
                  <a:pt x="19539" y="47316"/>
                </a:cubicBezTo>
                <a:cubicBezTo>
                  <a:pt x="19718" y="46709"/>
                  <a:pt x="19670" y="44994"/>
                  <a:pt x="19670" y="44994"/>
                </a:cubicBezTo>
                <a:cubicBezTo>
                  <a:pt x="19825" y="44649"/>
                  <a:pt x="19920" y="44280"/>
                  <a:pt x="19920" y="43911"/>
                </a:cubicBezTo>
                <a:cubicBezTo>
                  <a:pt x="19896" y="43399"/>
                  <a:pt x="19599" y="43077"/>
                  <a:pt x="19575" y="42541"/>
                </a:cubicBezTo>
                <a:cubicBezTo>
                  <a:pt x="19539" y="42006"/>
                  <a:pt x="19015" y="41053"/>
                  <a:pt x="19015" y="41053"/>
                </a:cubicBezTo>
                <a:cubicBezTo>
                  <a:pt x="19015" y="41053"/>
                  <a:pt x="19110" y="40124"/>
                  <a:pt x="19134" y="39208"/>
                </a:cubicBezTo>
                <a:cubicBezTo>
                  <a:pt x="19170" y="38696"/>
                  <a:pt x="19051" y="38196"/>
                  <a:pt x="18813" y="37743"/>
                </a:cubicBezTo>
                <a:lnTo>
                  <a:pt x="19289" y="37267"/>
                </a:lnTo>
                <a:lnTo>
                  <a:pt x="19039" y="36886"/>
                </a:lnTo>
                <a:lnTo>
                  <a:pt x="19872" y="36207"/>
                </a:lnTo>
                <a:cubicBezTo>
                  <a:pt x="19872" y="36207"/>
                  <a:pt x="19468" y="35314"/>
                  <a:pt x="19063" y="34481"/>
                </a:cubicBezTo>
                <a:cubicBezTo>
                  <a:pt x="18658" y="33647"/>
                  <a:pt x="17813" y="32588"/>
                  <a:pt x="17813" y="32588"/>
                </a:cubicBezTo>
                <a:lnTo>
                  <a:pt x="20039" y="31623"/>
                </a:lnTo>
                <a:cubicBezTo>
                  <a:pt x="20039" y="31623"/>
                  <a:pt x="20623" y="30564"/>
                  <a:pt x="20646" y="30409"/>
                </a:cubicBezTo>
                <a:cubicBezTo>
                  <a:pt x="20670" y="30254"/>
                  <a:pt x="20039" y="30052"/>
                  <a:pt x="20039" y="30052"/>
                </a:cubicBezTo>
                <a:lnTo>
                  <a:pt x="20289" y="28861"/>
                </a:lnTo>
                <a:cubicBezTo>
                  <a:pt x="20289" y="28861"/>
                  <a:pt x="20670" y="28927"/>
                  <a:pt x="21169" y="28927"/>
                </a:cubicBezTo>
                <a:cubicBezTo>
                  <a:pt x="21792" y="28927"/>
                  <a:pt x="22599" y="28824"/>
                  <a:pt x="23075" y="28361"/>
                </a:cubicBezTo>
                <a:cubicBezTo>
                  <a:pt x="23933" y="27528"/>
                  <a:pt x="23980" y="24265"/>
                  <a:pt x="24004" y="23611"/>
                </a:cubicBezTo>
                <a:cubicBezTo>
                  <a:pt x="24028" y="22956"/>
                  <a:pt x="23575" y="22872"/>
                  <a:pt x="23575" y="22872"/>
                </a:cubicBezTo>
                <a:cubicBezTo>
                  <a:pt x="23575" y="22872"/>
                  <a:pt x="23147" y="21967"/>
                  <a:pt x="23075" y="21741"/>
                </a:cubicBezTo>
                <a:cubicBezTo>
                  <a:pt x="22992" y="21515"/>
                  <a:pt x="21754" y="20658"/>
                  <a:pt x="21754" y="20658"/>
                </a:cubicBezTo>
                <a:cubicBezTo>
                  <a:pt x="21754" y="20658"/>
                  <a:pt x="21587" y="19384"/>
                  <a:pt x="21551" y="19217"/>
                </a:cubicBezTo>
                <a:cubicBezTo>
                  <a:pt x="21527" y="19039"/>
                  <a:pt x="20777" y="18860"/>
                  <a:pt x="20896" y="18658"/>
                </a:cubicBezTo>
                <a:cubicBezTo>
                  <a:pt x="21027" y="18455"/>
                  <a:pt x="21146" y="17776"/>
                  <a:pt x="21146" y="17776"/>
                </a:cubicBezTo>
                <a:cubicBezTo>
                  <a:pt x="21242" y="17503"/>
                  <a:pt x="21301" y="17217"/>
                  <a:pt x="21325" y="16943"/>
                </a:cubicBezTo>
                <a:cubicBezTo>
                  <a:pt x="21325" y="16681"/>
                  <a:pt x="20849" y="16610"/>
                  <a:pt x="20849" y="16610"/>
                </a:cubicBezTo>
                <a:cubicBezTo>
                  <a:pt x="20849" y="16610"/>
                  <a:pt x="20801" y="16181"/>
                  <a:pt x="20718" y="15324"/>
                </a:cubicBezTo>
                <a:cubicBezTo>
                  <a:pt x="20646" y="14467"/>
                  <a:pt x="20039" y="13776"/>
                  <a:pt x="20039" y="13776"/>
                </a:cubicBezTo>
                <a:lnTo>
                  <a:pt x="20325" y="13276"/>
                </a:lnTo>
                <a:lnTo>
                  <a:pt x="20039" y="12740"/>
                </a:lnTo>
                <a:lnTo>
                  <a:pt x="20325" y="12514"/>
                </a:lnTo>
                <a:lnTo>
                  <a:pt x="20611" y="6727"/>
                </a:lnTo>
                <a:lnTo>
                  <a:pt x="20039" y="6537"/>
                </a:lnTo>
                <a:lnTo>
                  <a:pt x="20039" y="6239"/>
                </a:lnTo>
                <a:lnTo>
                  <a:pt x="20611" y="5954"/>
                </a:lnTo>
                <a:lnTo>
                  <a:pt x="20265" y="5323"/>
                </a:lnTo>
                <a:lnTo>
                  <a:pt x="202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2623" y="-8502"/>
            <a:ext cx="8855911" cy="884352"/>
            <a:chOff x="213236" y="174181"/>
            <a:chExt cx="8855911" cy="884352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1013835" y="405889"/>
              <a:ext cx="8055312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b="1" dirty="0">
                  <a:solidFill>
                    <a:srgbClr val="FC103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Cuộc bầu cử Quốc hội thống nhất (Quốc hội khóa VI):</a:t>
              </a:r>
              <a:endParaRPr lang="en-US" sz="2800" b="1" dirty="0">
                <a:solidFill>
                  <a:srgbClr val="FC103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=""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0639" y="1230682"/>
            <a:ext cx="7667690" cy="2020851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Đọc thầm nội dung từ “Sau ngày 30-04-1975 ... đi bầu cử” để tìm hiểu về cuộc bầu cử Quốc hội thống nhất.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4857" y="179852"/>
            <a:ext cx="8392398" cy="467226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2800" b="1" dirty="0" err="1">
                <a:solidFill>
                  <a:srgbClr val="FB252A"/>
                </a:solidFill>
              </a:rPr>
              <a:t>Câu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hỏi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thảo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luận</a:t>
            </a:r>
            <a:r>
              <a:rPr lang="en-GB" sz="2800" b="1" dirty="0">
                <a:solidFill>
                  <a:srgbClr val="FB252A"/>
                </a:solidFill>
              </a:rPr>
              <a:t>: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1. Từ năm 1975, sau khi đất nước thống nhất, nhiệm vụ lúc này đặt ra là gì?</a:t>
            </a:r>
            <a:endParaRPr lang="en-GB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2. Ngày 25-4-1976, trên đất nước ta diễn ra sự kiện lịch sử gì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3. Quang cảnh của đất nước và tinh thần của nhân dân ta trong ngày này ra sao?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4. Kết quả của cuộc Tổng tuyển cử bầu Quốc hội chung trên cả nước ngày 25-4-1976?</a:t>
            </a:r>
            <a:endParaRPr lang="en-GB" sz="28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Từ</a:t>
              </a:r>
              <a:r>
                <a:rPr kumimoji="0" lang="vi-VN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năm 1975, sau khi đất nước thống nhất, nhiệm vụ lúc này đặt ra là gì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=""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70503" y="1584914"/>
            <a:ext cx="1504609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73175" y="1237780"/>
            <a:ext cx="7616113" cy="18090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Phải có Nhà nước chung để lãnh đạo nhân dân xây dựng và bảo vệ Tổ quốc. Muốn vậy, phải có Quốc hội chung do nhân dân hai miền Nam – Bắc bầu ra.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263086" y="3046794"/>
            <a:ext cx="9266029" cy="873027"/>
            <a:chOff x="-373960" y="64148"/>
            <a:chExt cx="9266029" cy="916475"/>
          </a:xfrm>
        </p:grpSpPr>
        <p:sp>
          <p:nvSpPr>
            <p:cNvPr id="24" name="圆角矩形 7"/>
            <p:cNvSpPr/>
            <p:nvPr/>
          </p:nvSpPr>
          <p:spPr>
            <a:xfrm>
              <a:off x="334665" y="258493"/>
              <a:ext cx="8557404" cy="61282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Ngày</a:t>
              </a:r>
              <a:r>
                <a:rPr kumimoji="0" lang="vi-VN" altLang="zh-CN" sz="27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25-4-1976, trên đất nước ta diễn ra sự kiện lịch sử gì</a:t>
              </a:r>
              <a:r>
                <a:rPr kumimoji="0" lang="vi-VN" altLang="zh-CN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5" name="Graphic 11" descr="Blueberry with solid fill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3960" y="64148"/>
              <a:ext cx="916475" cy="916475"/>
            </a:xfrm>
            <a:prstGeom prst="rect">
              <a:avLst/>
            </a:prstGeom>
          </p:spPr>
        </p:pic>
      </p:grpSp>
      <p:sp>
        <p:nvSpPr>
          <p:cNvPr id="26" name="Google Shape;1021;p34">
            <a:extLst>
              <a:ext uri="{FF2B5EF4-FFF2-40B4-BE49-F238E27FC236}">
                <a16:creationId xmlns=""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7076" y="3919560"/>
            <a:ext cx="889856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0941" y="3967188"/>
            <a:ext cx="7958347" cy="9540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Ngày 25-4-1976, cuộc Tổng tuyển cử bầu Quốc hội chung được tổ chức trong cả nước.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Quang cảnh</a:t>
              </a:r>
              <a:r>
                <a:rPr kumimoji="0" lang="vi-VN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</a:t>
              </a:r>
              <a:r>
                <a:rPr lang="vi-VN" sz="2800" b="1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của đất nước và tinh thần của nhân dân ta trong ngày này ra sao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=""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80678" y="1202249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237780"/>
            <a:ext cx="8364588" cy="347224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+ Hà Nội, Sài Gòn và khắp nơi trên cả nước tràn ngập cờ, hoa, biểu ngữ.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</a:rPr>
              <a:t>+ Nhân dân cả nước phấn khởi thực hiện quyền công dân của mình.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cao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sức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cùng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cháu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Lớp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niên</a:t>
            </a:r>
            <a:r>
              <a:rPr lang="en-US" sz="2800" dirty="0">
                <a:solidFill>
                  <a:srgbClr val="002060"/>
                </a:solidFill>
              </a:rPr>
              <a:t> 18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sướng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cầm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phiếu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hội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9478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a25f4ce6a91f693a6747fb82f2c8c19d46c2d"/>
</p:tagLst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1283</Words>
  <Application>Microsoft Office PowerPoint</Application>
  <PresentationFormat>On-screen Show (16:9)</PresentationFormat>
  <Paragraphs>108</Paragraphs>
  <Slides>29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61" baseType="lpstr">
      <vt:lpstr>Arial</vt:lpstr>
      <vt:lpstr>Times New Roman</vt:lpstr>
      <vt:lpstr>Calibri</vt:lpstr>
      <vt:lpstr>Yeseva One</vt:lpstr>
      <vt:lpstr>隶书</vt:lpstr>
      <vt:lpstr>黑体</vt:lpstr>
      <vt:lpstr>Rajdhani</vt:lpstr>
      <vt:lpstr>Quicksand</vt:lpstr>
      <vt:lpstr>Quicksand Medium</vt:lpstr>
      <vt:lpstr>Wingdings</vt:lpstr>
      <vt:lpstr>宋体</vt:lpstr>
      <vt:lpstr>字魂130号-快乐俏黑体</vt:lpstr>
      <vt:lpstr>Pattaya</vt:lpstr>
      <vt:lpstr>方正卡通简体</vt:lpstr>
      <vt:lpstr>Palatino Linotype</vt:lpstr>
      <vt:lpstr>Amatic SC</vt:lpstr>
      <vt:lpstr>等线</vt:lpstr>
      <vt:lpstr>Assistant Medium</vt:lpstr>
      <vt:lpstr>Nunito</vt:lpstr>
      <vt:lpstr>Livvic</vt:lpstr>
      <vt:lpstr>Roboto Condensed Light</vt:lpstr>
      <vt:lpstr>Assistant</vt:lpstr>
      <vt:lpstr>Bebas Neue</vt:lpstr>
      <vt:lpstr>Arial Black</vt:lpstr>
      <vt:lpstr>方正少儿简体</vt:lpstr>
      <vt:lpstr>Lato Regular</vt:lpstr>
      <vt:lpstr>Lato Hairline</vt:lpstr>
      <vt:lpstr>Lato Light</vt:lpstr>
      <vt:lpstr>World War II D-Day Invasion by Slidesgo</vt:lpstr>
      <vt:lpstr>Children's Day by Slidesgo</vt:lpstr>
      <vt:lpstr>Office 主题​​</vt:lpstr>
      <vt:lpstr>CorelDRAW 11.0 Graphic</vt:lpstr>
      <vt:lpstr>Slide 1</vt:lpstr>
      <vt:lpstr>Slide 2</vt:lpstr>
      <vt:lpstr>Slide 3</vt:lpstr>
      <vt:lpstr>Slide 4</vt:lpstr>
      <vt:lpstr>Nội dung bài học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Dặn dò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creator>THAO</dc:creator>
  <cp:lastModifiedBy>user</cp:lastModifiedBy>
  <cp:revision>39</cp:revision>
  <dcterms:modified xsi:type="dcterms:W3CDTF">2023-03-29T06:52:01Z</dcterms:modified>
</cp:coreProperties>
</file>