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emf" ContentType="image/x-emf"/>
  <Default Extension="jpeg" ContentType="image/jpeg"/>
  <Override PartName="/ppt/diagrams/quickStyle1.xml" ContentType="application/vnd.openxmlformats-officedocument.drawingml.diagramStyle+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Default Extension="wav" ContentType="audio/wav"/>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diagrams/layout2.xml" ContentType="application/vnd.openxmlformats-officedocument.drawingml.diagramLayout+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7"/>
  </p:notesMasterIdLst>
  <p:sldIdLst>
    <p:sldId id="329" r:id="rId3"/>
    <p:sldId id="258" r:id="rId4"/>
    <p:sldId id="290" r:id="rId5"/>
    <p:sldId id="291" r:id="rId6"/>
    <p:sldId id="296" r:id="rId7"/>
    <p:sldId id="292" r:id="rId8"/>
    <p:sldId id="293" r:id="rId9"/>
    <p:sldId id="294" r:id="rId10"/>
    <p:sldId id="298" r:id="rId11"/>
    <p:sldId id="299" r:id="rId12"/>
    <p:sldId id="300" r:id="rId13"/>
    <p:sldId id="301" r:id="rId14"/>
    <p:sldId id="302" r:id="rId15"/>
    <p:sldId id="295" r:id="rId16"/>
    <p:sldId id="306" r:id="rId17"/>
    <p:sldId id="305" r:id="rId18"/>
    <p:sldId id="308" r:id="rId19"/>
    <p:sldId id="309" r:id="rId20"/>
    <p:sldId id="297" r:id="rId21"/>
    <p:sldId id="310" r:id="rId22"/>
    <p:sldId id="311" r:id="rId23"/>
    <p:sldId id="312" r:id="rId24"/>
    <p:sldId id="315" r:id="rId25"/>
    <p:sldId id="316" r:id="rId26"/>
    <p:sldId id="282" r:id="rId27"/>
    <p:sldId id="317" r:id="rId28"/>
    <p:sldId id="318" r:id="rId29"/>
    <p:sldId id="319" r:id="rId30"/>
    <p:sldId id="320" r:id="rId31"/>
    <p:sldId id="323" r:id="rId32"/>
    <p:sldId id="322" r:id="rId33"/>
    <p:sldId id="324" r:id="rId34"/>
    <p:sldId id="328" r:id="rId35"/>
    <p:sldId id="327" r:id="rId36"/>
  </p:sldIdLst>
  <p:sldSz cx="12192000" cy="6858000"/>
  <p:notesSz cx="6858000" cy="9144000"/>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2" pos="3840" userDrawn="1">
          <p15:clr>
            <a:srgbClr val="A4A3A4"/>
          </p15:clr>
        </p15:guide>
        <p15:guide id="3" orient="horz"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rotechteacher" initials="P" lastIdx="1" clrIdx="0">
    <p:extLst>
      <p:ext uri="{19B8F6BF-5375-455C-9EA6-DF929625EA0E}">
        <p15:presenceInfo xmlns:p15="http://schemas.microsoft.com/office/powerpoint/2012/main" xmlns="" userId="S::hoccongnghe789@ms365.edu.vn::fb15d304-124f-432f-81fa-1d2a1675f9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webPr encoding="windows-1252"/>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CC3300"/>
    <a:srgbClr val="660066"/>
    <a:srgbClr val="800000"/>
    <a:srgbClr val="ED7D31"/>
    <a:srgbClr val="F9B36D"/>
    <a:srgbClr val="4472C4"/>
    <a:srgbClr val="B9DCF0"/>
    <a:srgbClr val="54E0EF"/>
    <a:srgbClr val="41CFDE"/>
    <a:srgbClr val="FFC781"/>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7001" autoAdjust="0"/>
    <p:restoredTop sz="94291" autoAdjust="0"/>
  </p:normalViewPr>
  <p:slideViewPr>
    <p:cSldViewPr snapToGrid="0" showGuides="1">
      <p:cViewPr varScale="1">
        <p:scale>
          <a:sx n="69" d="100"/>
          <a:sy n="69" d="100"/>
        </p:scale>
        <p:origin x="-612" y="-10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6D89FE-934C-44DA-A64E-1FCF9570C50B}" type="doc">
      <dgm:prSet loTypeId="urn:microsoft.com/office/officeart/2005/8/layout/radial4" loCatId="relationship" qsTypeId="urn:microsoft.com/office/officeart/2005/8/quickstyle/simple1" qsCatId="simple" csTypeId="urn:microsoft.com/office/officeart/2005/8/colors/colorful1#1" csCatId="colorful" phldr="1"/>
      <dgm:spPr/>
      <dgm:t>
        <a:bodyPr/>
        <a:lstStyle/>
        <a:p>
          <a:endParaRPr lang="en-US"/>
        </a:p>
      </dgm:t>
    </dgm:pt>
    <dgm:pt modelId="{848D0EAA-2858-43C3-81B7-1EA41B03B9DC}">
      <dgm:prSet phldrT="[Text]" custT="1"/>
      <dgm:spPr/>
      <dgm:t>
        <a:bodyPr/>
        <a:lstStyle/>
        <a:p>
          <a:r>
            <a:rPr lang="en-US" sz="2800" b="1" dirty="0" err="1">
              <a:latin typeface="Calibri" panose="020F0502020204030204" pitchFamily="34" charset="0"/>
              <a:cs typeface="Calibri" panose="020F0502020204030204" pitchFamily="34" charset="0"/>
            </a:rPr>
            <a:t>Châu</a:t>
          </a:r>
          <a:r>
            <a:rPr lang="en-US" sz="2800" b="1" dirty="0">
              <a:latin typeface="Calibri" panose="020F0502020204030204" pitchFamily="34" charset="0"/>
              <a:cs typeface="Calibri" panose="020F0502020204030204" pitchFamily="34" charset="0"/>
            </a:rPr>
            <a:t> Nam </a:t>
          </a:r>
          <a:r>
            <a:rPr lang="en-US" sz="2800" b="1" dirty="0" err="1">
              <a:latin typeface="Calibri" panose="020F0502020204030204" pitchFamily="34" charset="0"/>
              <a:cs typeface="Calibri" panose="020F0502020204030204" pitchFamily="34" charset="0"/>
            </a:rPr>
            <a:t>Cực</a:t>
          </a:r>
          <a:endParaRPr lang="en-US" sz="2800" b="1" dirty="0">
            <a:latin typeface="Calibri" panose="020F0502020204030204" pitchFamily="34" charset="0"/>
            <a:cs typeface="Calibri" panose="020F0502020204030204" pitchFamily="34" charset="0"/>
          </a:endParaRPr>
        </a:p>
      </dgm:t>
    </dgm:pt>
    <dgm:pt modelId="{87F06614-2B78-4313-84C6-CC8D35155F9D}" type="parTrans" cxnId="{DD1C9138-7E5A-4C02-A97C-44E3B76CC324}">
      <dgm:prSet/>
      <dgm:spPr/>
      <dgm:t>
        <a:bodyPr/>
        <a:lstStyle/>
        <a:p>
          <a:endParaRPr lang="en-US" sz="2400" b="1">
            <a:latin typeface="UTM Americana" panose="02040603050506020204" pitchFamily="18" charset="0"/>
          </a:endParaRPr>
        </a:p>
      </dgm:t>
    </dgm:pt>
    <dgm:pt modelId="{B63D822B-00B0-45BC-8D78-9345786D25FA}" type="sibTrans" cxnId="{DD1C9138-7E5A-4C02-A97C-44E3B76CC324}">
      <dgm:prSet/>
      <dgm:spPr/>
      <dgm:t>
        <a:bodyPr/>
        <a:lstStyle/>
        <a:p>
          <a:endParaRPr lang="en-US" sz="2400" b="1">
            <a:latin typeface="UTM Americana" panose="02040603050506020204" pitchFamily="18" charset="0"/>
          </a:endParaRPr>
        </a:p>
      </dgm:t>
    </dgm:pt>
    <dgm:pt modelId="{A489C2A3-3B1A-4E47-8F15-855EDD47547F}">
      <dgm:prSet phldrT="[Text]" custT="1"/>
      <dgm:spPr/>
      <dgm:t>
        <a:bodyPr/>
        <a:lstStyle/>
        <a:p>
          <a:r>
            <a:rPr lang="en-US" sz="2800" b="1">
              <a:latin typeface="Calibri" panose="020F0502020204030204" pitchFamily="34" charset="0"/>
              <a:cs typeface="Calibri" panose="020F0502020204030204" pitchFamily="34" charset="0"/>
            </a:rPr>
            <a:t>Vị trí</a:t>
          </a:r>
        </a:p>
      </dgm:t>
    </dgm:pt>
    <dgm:pt modelId="{6BF18B3B-2195-414B-ABDF-1E6C2A19D702}" type="parTrans" cxnId="{A3545A48-94D2-42AC-8EEC-1F02030B9097}">
      <dgm:prSet custT="1"/>
      <dgm:spPr/>
      <dgm:t>
        <a:bodyPr/>
        <a:lstStyle/>
        <a:p>
          <a:endParaRPr lang="en-US" sz="2000" b="1">
            <a:latin typeface="UTM Americana" panose="02040603050506020204" pitchFamily="18" charset="0"/>
          </a:endParaRPr>
        </a:p>
      </dgm:t>
    </dgm:pt>
    <dgm:pt modelId="{A635486E-DCFB-4F7C-96C8-F3DA72887D7A}" type="sibTrans" cxnId="{A3545A48-94D2-42AC-8EEC-1F02030B9097}">
      <dgm:prSet/>
      <dgm:spPr/>
      <dgm:t>
        <a:bodyPr/>
        <a:lstStyle/>
        <a:p>
          <a:endParaRPr lang="en-US" sz="2400" b="1">
            <a:latin typeface="UTM Americana" panose="02040603050506020204" pitchFamily="18" charset="0"/>
          </a:endParaRPr>
        </a:p>
      </dgm:t>
    </dgm:pt>
    <dgm:pt modelId="{F638489D-6604-467F-B646-A7F5663D5AC2}">
      <dgm:prSet phldrT="[Text]" custT="1"/>
      <dgm:spPr/>
      <dgm:t>
        <a:bodyPr/>
        <a:lstStyle/>
        <a:p>
          <a:r>
            <a:rPr lang="en-US" sz="2800" b="1">
              <a:latin typeface="Calibri" panose="020F0502020204030204" pitchFamily="34" charset="0"/>
              <a:cs typeface="Calibri" panose="020F0502020204030204" pitchFamily="34" charset="0"/>
            </a:rPr>
            <a:t>Khí hậu</a:t>
          </a:r>
        </a:p>
      </dgm:t>
    </dgm:pt>
    <dgm:pt modelId="{BB722003-490C-4F87-92A1-C34B0AD0DDFA}" type="parTrans" cxnId="{2BD26BBB-D4B1-47CA-AB0F-2FD70C193559}">
      <dgm:prSet custT="1"/>
      <dgm:spPr/>
      <dgm:t>
        <a:bodyPr/>
        <a:lstStyle/>
        <a:p>
          <a:endParaRPr lang="en-US" sz="2000" b="1">
            <a:latin typeface="UTM Americana" panose="02040603050506020204" pitchFamily="18" charset="0"/>
          </a:endParaRPr>
        </a:p>
      </dgm:t>
    </dgm:pt>
    <dgm:pt modelId="{0C529EF4-C824-446D-BC5D-C7A6367A7657}" type="sibTrans" cxnId="{2BD26BBB-D4B1-47CA-AB0F-2FD70C193559}">
      <dgm:prSet/>
      <dgm:spPr/>
      <dgm:t>
        <a:bodyPr/>
        <a:lstStyle/>
        <a:p>
          <a:endParaRPr lang="en-US" sz="2400" b="1">
            <a:latin typeface="UTM Americana" panose="02040603050506020204" pitchFamily="18" charset="0"/>
          </a:endParaRPr>
        </a:p>
      </dgm:t>
    </dgm:pt>
    <dgm:pt modelId="{782AB863-9667-4EF4-957C-C01A716BC4BD}">
      <dgm:prSet phldrT="[Text]" custT="1"/>
      <dgm:spPr/>
      <dgm:t>
        <a:bodyPr/>
        <a:lstStyle/>
        <a:p>
          <a:r>
            <a:rPr lang="en-US" sz="2800" b="1" dirty="0" err="1">
              <a:latin typeface="Calibri" panose="020F0502020204030204" pitchFamily="34" charset="0"/>
              <a:cs typeface="Calibri" panose="020F0502020204030204" pitchFamily="34" charset="0"/>
            </a:rPr>
            <a:t>Động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vật</a:t>
          </a:r>
          <a:endParaRPr lang="en-US" sz="2800" b="1" dirty="0">
            <a:latin typeface="Calibri" panose="020F0502020204030204" pitchFamily="34" charset="0"/>
            <a:cs typeface="Calibri" panose="020F0502020204030204" pitchFamily="34" charset="0"/>
          </a:endParaRPr>
        </a:p>
      </dgm:t>
    </dgm:pt>
    <dgm:pt modelId="{0E743E0A-7CE0-4B01-809E-9C9A5C2E85E3}" type="parTrans" cxnId="{C99C4551-1CD0-4AC4-BBF1-3E3C98B3D2A0}">
      <dgm:prSet custT="1"/>
      <dgm:spPr/>
      <dgm:t>
        <a:bodyPr/>
        <a:lstStyle/>
        <a:p>
          <a:endParaRPr lang="en-US" sz="2000" b="1">
            <a:latin typeface="UTM Americana" panose="02040603050506020204" pitchFamily="18" charset="0"/>
          </a:endParaRPr>
        </a:p>
      </dgm:t>
    </dgm:pt>
    <dgm:pt modelId="{AF2025D0-7AE8-4875-93EA-79535DD96A9A}" type="sibTrans" cxnId="{C99C4551-1CD0-4AC4-BBF1-3E3C98B3D2A0}">
      <dgm:prSet/>
      <dgm:spPr/>
      <dgm:t>
        <a:bodyPr/>
        <a:lstStyle/>
        <a:p>
          <a:endParaRPr lang="en-US" sz="2400" b="1">
            <a:latin typeface="UTM Americana" panose="02040603050506020204" pitchFamily="18" charset="0"/>
          </a:endParaRPr>
        </a:p>
      </dgm:t>
    </dgm:pt>
    <dgm:pt modelId="{32552F45-F328-44DE-AD8D-27B4A7F6BBF4}">
      <dgm:prSet phldrT="[Text]" custT="1"/>
      <dgm:spPr/>
      <dgm:t>
        <a:bodyPr/>
        <a:lstStyle/>
        <a:p>
          <a:r>
            <a:rPr lang="en-US" sz="2800" b="1">
              <a:latin typeface="Calibri" panose="020F0502020204030204" pitchFamily="34" charset="0"/>
              <a:cs typeface="Calibri" panose="020F0502020204030204" pitchFamily="34" charset="0"/>
            </a:rPr>
            <a:t>Dân cư</a:t>
          </a:r>
        </a:p>
      </dgm:t>
    </dgm:pt>
    <dgm:pt modelId="{A690FF2D-7154-4315-9CF5-F70446BD0409}" type="parTrans" cxnId="{ADA1C5F8-4CC0-4AD5-B76E-25B6A9A31457}">
      <dgm:prSet custT="1"/>
      <dgm:spPr/>
      <dgm:t>
        <a:bodyPr/>
        <a:lstStyle/>
        <a:p>
          <a:endParaRPr lang="en-US" sz="2000" b="1">
            <a:latin typeface="UTM Americana" panose="02040603050506020204" pitchFamily="18" charset="0"/>
          </a:endParaRPr>
        </a:p>
      </dgm:t>
    </dgm:pt>
    <dgm:pt modelId="{99BBCD72-1C1E-4881-9D01-60A222E16507}" type="sibTrans" cxnId="{ADA1C5F8-4CC0-4AD5-B76E-25B6A9A31457}">
      <dgm:prSet/>
      <dgm:spPr/>
      <dgm:t>
        <a:bodyPr/>
        <a:lstStyle/>
        <a:p>
          <a:endParaRPr lang="en-US" sz="2400" b="1">
            <a:latin typeface="UTM Americana" panose="02040603050506020204" pitchFamily="18" charset="0"/>
          </a:endParaRPr>
        </a:p>
      </dgm:t>
    </dgm:pt>
    <dgm:pt modelId="{7BC3966A-87A7-472C-B4C1-65FBA8FF24FE}" type="pres">
      <dgm:prSet presAssocID="{2E6D89FE-934C-44DA-A64E-1FCF9570C50B}" presName="cycle" presStyleCnt="0">
        <dgm:presLayoutVars>
          <dgm:chMax val="1"/>
          <dgm:dir/>
          <dgm:animLvl val="ctr"/>
          <dgm:resizeHandles val="exact"/>
        </dgm:presLayoutVars>
      </dgm:prSet>
      <dgm:spPr/>
      <dgm:t>
        <a:bodyPr/>
        <a:lstStyle/>
        <a:p>
          <a:endParaRPr lang="en-US"/>
        </a:p>
      </dgm:t>
    </dgm:pt>
    <dgm:pt modelId="{2A38C889-0E15-45CF-9128-5D00F76E7DAE}" type="pres">
      <dgm:prSet presAssocID="{848D0EAA-2858-43C3-81B7-1EA41B03B9DC}" presName="centerShape" presStyleLbl="node0" presStyleIdx="0" presStyleCnt="1"/>
      <dgm:spPr/>
      <dgm:t>
        <a:bodyPr/>
        <a:lstStyle/>
        <a:p>
          <a:endParaRPr lang="en-US"/>
        </a:p>
      </dgm:t>
    </dgm:pt>
    <dgm:pt modelId="{57D1FEB5-8DD7-4E66-B702-D1A477BFC435}" type="pres">
      <dgm:prSet presAssocID="{6BF18B3B-2195-414B-ABDF-1E6C2A19D702}" presName="parTrans" presStyleLbl="bgSibTrans2D1" presStyleIdx="0" presStyleCnt="4" custAng="19485939" custFlipHor="1" custScaleX="37673" custLinFactNeighborX="31228" custLinFactNeighborY="6722"/>
      <dgm:spPr/>
      <dgm:t>
        <a:bodyPr/>
        <a:lstStyle/>
        <a:p>
          <a:endParaRPr lang="en-US"/>
        </a:p>
      </dgm:t>
    </dgm:pt>
    <dgm:pt modelId="{0238AB2B-9DD2-445D-9CEA-D113E419F470}" type="pres">
      <dgm:prSet presAssocID="{A489C2A3-3B1A-4E47-8F15-855EDD47547F}" presName="node" presStyleLbl="node1" presStyleIdx="0" presStyleCnt="4" custRadScaleRad="99178" custRadScaleInc="779">
        <dgm:presLayoutVars>
          <dgm:bulletEnabled val="1"/>
        </dgm:presLayoutVars>
      </dgm:prSet>
      <dgm:spPr/>
      <dgm:t>
        <a:bodyPr/>
        <a:lstStyle/>
        <a:p>
          <a:endParaRPr lang="en-US"/>
        </a:p>
      </dgm:t>
    </dgm:pt>
    <dgm:pt modelId="{5752115A-2F8C-4435-BA4D-9D88502BE26E}" type="pres">
      <dgm:prSet presAssocID="{BB722003-490C-4F87-92A1-C34B0AD0DDFA}" presName="parTrans" presStyleLbl="bgSibTrans2D1" presStyleIdx="1" presStyleCnt="4" custAng="10651939" custScaleX="42813" custLinFactNeighborX="15346" custLinFactNeighborY="73948"/>
      <dgm:spPr/>
      <dgm:t>
        <a:bodyPr/>
        <a:lstStyle/>
        <a:p>
          <a:endParaRPr lang="en-US"/>
        </a:p>
      </dgm:t>
    </dgm:pt>
    <dgm:pt modelId="{34EDAB70-6DA4-4ED0-BFAB-6F43FD3F8221}" type="pres">
      <dgm:prSet presAssocID="{F638489D-6604-467F-B646-A7F5663D5AC2}" presName="node" presStyleLbl="node1" presStyleIdx="1" presStyleCnt="4">
        <dgm:presLayoutVars>
          <dgm:bulletEnabled val="1"/>
        </dgm:presLayoutVars>
      </dgm:prSet>
      <dgm:spPr/>
      <dgm:t>
        <a:bodyPr/>
        <a:lstStyle/>
        <a:p>
          <a:endParaRPr lang="en-US"/>
        </a:p>
      </dgm:t>
    </dgm:pt>
    <dgm:pt modelId="{A46B189B-BC47-45FD-83A7-85CA86BE25BA}" type="pres">
      <dgm:prSet presAssocID="{0E743E0A-7CE0-4B01-809E-9C9A5C2E85E3}" presName="parTrans" presStyleLbl="bgSibTrans2D1" presStyleIdx="2" presStyleCnt="4" custAng="10743417" custScaleX="39022" custLinFactNeighborX="-12058" custLinFactNeighborY="83951"/>
      <dgm:spPr/>
      <dgm:t>
        <a:bodyPr/>
        <a:lstStyle/>
        <a:p>
          <a:endParaRPr lang="en-US"/>
        </a:p>
      </dgm:t>
    </dgm:pt>
    <dgm:pt modelId="{BE923708-B2AF-479D-8801-1FD6CE61D264}" type="pres">
      <dgm:prSet presAssocID="{782AB863-9667-4EF4-957C-C01A716BC4BD}" presName="node" presStyleLbl="node1" presStyleIdx="2" presStyleCnt="4">
        <dgm:presLayoutVars>
          <dgm:bulletEnabled val="1"/>
        </dgm:presLayoutVars>
      </dgm:prSet>
      <dgm:spPr/>
      <dgm:t>
        <a:bodyPr/>
        <a:lstStyle/>
        <a:p>
          <a:endParaRPr lang="en-US"/>
        </a:p>
      </dgm:t>
    </dgm:pt>
    <dgm:pt modelId="{A801837C-E7A7-491A-9E3B-BC182BDF0EC1}" type="pres">
      <dgm:prSet presAssocID="{A690FF2D-7154-4315-9CF5-F70446BD0409}" presName="parTrans" presStyleLbl="bgSibTrans2D1" presStyleIdx="3" presStyleCnt="4" custAng="2674016" custFlipHor="1" custScaleX="36690" custLinFactNeighborX="-29123" custLinFactNeighborY="26890"/>
      <dgm:spPr/>
      <dgm:t>
        <a:bodyPr/>
        <a:lstStyle/>
        <a:p>
          <a:endParaRPr lang="en-US"/>
        </a:p>
      </dgm:t>
    </dgm:pt>
    <dgm:pt modelId="{A2AE99C7-462E-40C1-9EF2-40E6830083D9}" type="pres">
      <dgm:prSet presAssocID="{32552F45-F328-44DE-AD8D-27B4A7F6BBF4}" presName="node" presStyleLbl="node1" presStyleIdx="3" presStyleCnt="4" custRadScaleRad="98654" custRadScaleInc="-6882">
        <dgm:presLayoutVars>
          <dgm:bulletEnabled val="1"/>
        </dgm:presLayoutVars>
      </dgm:prSet>
      <dgm:spPr/>
      <dgm:t>
        <a:bodyPr/>
        <a:lstStyle/>
        <a:p>
          <a:endParaRPr lang="en-US"/>
        </a:p>
      </dgm:t>
    </dgm:pt>
  </dgm:ptLst>
  <dgm:cxnLst>
    <dgm:cxn modelId="{19793A2A-C129-4A74-83B7-25FAF41AEA86}" type="presOf" srcId="{848D0EAA-2858-43C3-81B7-1EA41B03B9DC}" destId="{2A38C889-0E15-45CF-9128-5D00F76E7DAE}" srcOrd="0" destOrd="0" presId="urn:microsoft.com/office/officeart/2005/8/layout/radial4"/>
    <dgm:cxn modelId="{2069D7A6-CC33-4694-AF31-9A447B276570}" type="presOf" srcId="{0E743E0A-7CE0-4B01-809E-9C9A5C2E85E3}" destId="{A46B189B-BC47-45FD-83A7-85CA86BE25BA}" srcOrd="0" destOrd="0" presId="urn:microsoft.com/office/officeart/2005/8/layout/radial4"/>
    <dgm:cxn modelId="{BCBD8B78-9143-4B18-AB90-7C0D03A8CEC0}" type="presOf" srcId="{782AB863-9667-4EF4-957C-C01A716BC4BD}" destId="{BE923708-B2AF-479D-8801-1FD6CE61D264}" srcOrd="0" destOrd="0" presId="urn:microsoft.com/office/officeart/2005/8/layout/radial4"/>
    <dgm:cxn modelId="{E10C6097-651B-4485-BEA6-84AEFBE1BAC3}" type="presOf" srcId="{F638489D-6604-467F-B646-A7F5663D5AC2}" destId="{34EDAB70-6DA4-4ED0-BFAB-6F43FD3F8221}" srcOrd="0" destOrd="0" presId="urn:microsoft.com/office/officeart/2005/8/layout/radial4"/>
    <dgm:cxn modelId="{A3545A48-94D2-42AC-8EEC-1F02030B9097}" srcId="{848D0EAA-2858-43C3-81B7-1EA41B03B9DC}" destId="{A489C2A3-3B1A-4E47-8F15-855EDD47547F}" srcOrd="0" destOrd="0" parTransId="{6BF18B3B-2195-414B-ABDF-1E6C2A19D702}" sibTransId="{A635486E-DCFB-4F7C-96C8-F3DA72887D7A}"/>
    <dgm:cxn modelId="{17C9E76D-B325-495E-8D31-30D5E1365898}" type="presOf" srcId="{A690FF2D-7154-4315-9CF5-F70446BD0409}" destId="{A801837C-E7A7-491A-9E3B-BC182BDF0EC1}" srcOrd="0" destOrd="0" presId="urn:microsoft.com/office/officeart/2005/8/layout/radial4"/>
    <dgm:cxn modelId="{DD1C9138-7E5A-4C02-A97C-44E3B76CC324}" srcId="{2E6D89FE-934C-44DA-A64E-1FCF9570C50B}" destId="{848D0EAA-2858-43C3-81B7-1EA41B03B9DC}" srcOrd="0" destOrd="0" parTransId="{87F06614-2B78-4313-84C6-CC8D35155F9D}" sibTransId="{B63D822B-00B0-45BC-8D78-9345786D25FA}"/>
    <dgm:cxn modelId="{ADA1C5F8-4CC0-4AD5-B76E-25B6A9A31457}" srcId="{848D0EAA-2858-43C3-81B7-1EA41B03B9DC}" destId="{32552F45-F328-44DE-AD8D-27B4A7F6BBF4}" srcOrd="3" destOrd="0" parTransId="{A690FF2D-7154-4315-9CF5-F70446BD0409}" sibTransId="{99BBCD72-1C1E-4881-9D01-60A222E16507}"/>
    <dgm:cxn modelId="{2B77FD6D-DBD0-4A8C-992B-88B4C94C72C7}" type="presOf" srcId="{2E6D89FE-934C-44DA-A64E-1FCF9570C50B}" destId="{7BC3966A-87A7-472C-B4C1-65FBA8FF24FE}" srcOrd="0" destOrd="0" presId="urn:microsoft.com/office/officeart/2005/8/layout/radial4"/>
    <dgm:cxn modelId="{8C2E26B9-1943-41BC-BE97-BDDB44C07E1F}" type="presOf" srcId="{32552F45-F328-44DE-AD8D-27B4A7F6BBF4}" destId="{A2AE99C7-462E-40C1-9EF2-40E6830083D9}" srcOrd="0" destOrd="0" presId="urn:microsoft.com/office/officeart/2005/8/layout/radial4"/>
    <dgm:cxn modelId="{FC6D980E-9F73-42BB-BDAF-FA2159C77B31}" type="presOf" srcId="{A489C2A3-3B1A-4E47-8F15-855EDD47547F}" destId="{0238AB2B-9DD2-445D-9CEA-D113E419F470}" srcOrd="0" destOrd="0" presId="urn:microsoft.com/office/officeart/2005/8/layout/radial4"/>
    <dgm:cxn modelId="{2BD26BBB-D4B1-47CA-AB0F-2FD70C193559}" srcId="{848D0EAA-2858-43C3-81B7-1EA41B03B9DC}" destId="{F638489D-6604-467F-B646-A7F5663D5AC2}" srcOrd="1" destOrd="0" parTransId="{BB722003-490C-4F87-92A1-C34B0AD0DDFA}" sibTransId="{0C529EF4-C824-446D-BC5D-C7A6367A7657}"/>
    <dgm:cxn modelId="{8CFC4C23-82AB-48A5-9758-5EE74D58DF91}" type="presOf" srcId="{6BF18B3B-2195-414B-ABDF-1E6C2A19D702}" destId="{57D1FEB5-8DD7-4E66-B702-D1A477BFC435}" srcOrd="0" destOrd="0" presId="urn:microsoft.com/office/officeart/2005/8/layout/radial4"/>
    <dgm:cxn modelId="{C99C4551-1CD0-4AC4-BBF1-3E3C98B3D2A0}" srcId="{848D0EAA-2858-43C3-81B7-1EA41B03B9DC}" destId="{782AB863-9667-4EF4-957C-C01A716BC4BD}" srcOrd="2" destOrd="0" parTransId="{0E743E0A-7CE0-4B01-809E-9C9A5C2E85E3}" sibTransId="{AF2025D0-7AE8-4875-93EA-79535DD96A9A}"/>
    <dgm:cxn modelId="{9308C1F0-099A-49A7-85E8-DE259FAC70DE}" type="presOf" srcId="{BB722003-490C-4F87-92A1-C34B0AD0DDFA}" destId="{5752115A-2F8C-4435-BA4D-9D88502BE26E}" srcOrd="0" destOrd="0" presId="urn:microsoft.com/office/officeart/2005/8/layout/radial4"/>
    <dgm:cxn modelId="{73ECCEB7-463D-4650-82B7-526D0563A2A0}" type="presParOf" srcId="{7BC3966A-87A7-472C-B4C1-65FBA8FF24FE}" destId="{2A38C889-0E15-45CF-9128-5D00F76E7DAE}" srcOrd="0" destOrd="0" presId="urn:microsoft.com/office/officeart/2005/8/layout/radial4"/>
    <dgm:cxn modelId="{0F859E5D-BD01-441C-87A1-B413439E3D0E}" type="presParOf" srcId="{7BC3966A-87A7-472C-B4C1-65FBA8FF24FE}" destId="{57D1FEB5-8DD7-4E66-B702-D1A477BFC435}" srcOrd="1" destOrd="0" presId="urn:microsoft.com/office/officeart/2005/8/layout/radial4"/>
    <dgm:cxn modelId="{CD99F9A9-ACC5-4C09-8DF0-EF4018FFB753}" type="presParOf" srcId="{7BC3966A-87A7-472C-B4C1-65FBA8FF24FE}" destId="{0238AB2B-9DD2-445D-9CEA-D113E419F470}" srcOrd="2" destOrd="0" presId="urn:microsoft.com/office/officeart/2005/8/layout/radial4"/>
    <dgm:cxn modelId="{5CE00691-7774-4A51-B488-DA10459081D0}" type="presParOf" srcId="{7BC3966A-87A7-472C-B4C1-65FBA8FF24FE}" destId="{5752115A-2F8C-4435-BA4D-9D88502BE26E}" srcOrd="3" destOrd="0" presId="urn:microsoft.com/office/officeart/2005/8/layout/radial4"/>
    <dgm:cxn modelId="{F84CBED2-74F9-4465-A331-C9B266B1AE61}" type="presParOf" srcId="{7BC3966A-87A7-472C-B4C1-65FBA8FF24FE}" destId="{34EDAB70-6DA4-4ED0-BFAB-6F43FD3F8221}" srcOrd="4" destOrd="0" presId="urn:microsoft.com/office/officeart/2005/8/layout/radial4"/>
    <dgm:cxn modelId="{58755D46-CDFE-4444-A2B8-930FABAD0F5D}" type="presParOf" srcId="{7BC3966A-87A7-472C-B4C1-65FBA8FF24FE}" destId="{A46B189B-BC47-45FD-83A7-85CA86BE25BA}" srcOrd="5" destOrd="0" presId="urn:microsoft.com/office/officeart/2005/8/layout/radial4"/>
    <dgm:cxn modelId="{7EFAA110-8C8D-4BC4-833E-D4DAC672CED7}" type="presParOf" srcId="{7BC3966A-87A7-472C-B4C1-65FBA8FF24FE}" destId="{BE923708-B2AF-479D-8801-1FD6CE61D264}" srcOrd="6" destOrd="0" presId="urn:microsoft.com/office/officeart/2005/8/layout/radial4"/>
    <dgm:cxn modelId="{84623EB1-1611-4027-911D-833B12151CBD}" type="presParOf" srcId="{7BC3966A-87A7-472C-B4C1-65FBA8FF24FE}" destId="{A801837C-E7A7-491A-9E3B-BC182BDF0EC1}" srcOrd="7" destOrd="0" presId="urn:microsoft.com/office/officeart/2005/8/layout/radial4"/>
    <dgm:cxn modelId="{692F37D2-06FA-45E7-96D1-2F28E2223805}" type="presParOf" srcId="{7BC3966A-87A7-472C-B4C1-65FBA8FF24FE}" destId="{A2AE99C7-462E-40C1-9EF2-40E6830083D9}" srcOrd="8" destOrd="0" presId="urn:microsoft.com/office/officeart/2005/8/layout/radial4"/>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6D89FE-934C-44DA-A64E-1FCF9570C50B}" type="doc">
      <dgm:prSet loTypeId="urn:microsoft.com/office/officeart/2005/8/layout/radial4" loCatId="relationship" qsTypeId="urn:microsoft.com/office/officeart/2005/8/quickstyle/simple1" qsCatId="simple" csTypeId="urn:microsoft.com/office/officeart/2005/8/colors/colorful1#2" csCatId="colorful" phldr="1"/>
      <dgm:spPr/>
      <dgm:t>
        <a:bodyPr/>
        <a:lstStyle/>
        <a:p>
          <a:endParaRPr lang="en-US"/>
        </a:p>
      </dgm:t>
    </dgm:pt>
    <dgm:pt modelId="{848D0EAA-2858-43C3-81B7-1EA41B03B9DC}">
      <dgm:prSet phldrT="[Text]" custT="1"/>
      <dgm:spPr/>
      <dgm:t>
        <a:bodyPr/>
        <a:lstStyle/>
        <a:p>
          <a:r>
            <a:rPr lang="en-US" sz="3200" b="1">
              <a:latin typeface="Calibri" panose="020F0502020204030204" pitchFamily="34" charset="0"/>
              <a:cs typeface="Calibri" panose="020F0502020204030204" pitchFamily="34" charset="0"/>
            </a:rPr>
            <a:t>Châu </a:t>
          </a:r>
        </a:p>
        <a:p>
          <a:r>
            <a:rPr lang="en-US" sz="3200" b="1">
              <a:latin typeface="Calibri" panose="020F0502020204030204" pitchFamily="34" charset="0"/>
              <a:cs typeface="Calibri" panose="020F0502020204030204" pitchFamily="34" charset="0"/>
            </a:rPr>
            <a:t>Nam Cực</a:t>
          </a:r>
        </a:p>
      </dgm:t>
    </dgm:pt>
    <dgm:pt modelId="{87F06614-2B78-4313-84C6-CC8D35155F9D}" type="parTrans" cxnId="{DD1C9138-7E5A-4C02-A97C-44E3B76CC324}">
      <dgm:prSet/>
      <dgm:spPr/>
      <dgm:t>
        <a:bodyPr/>
        <a:lstStyle/>
        <a:p>
          <a:endParaRPr lang="en-US" sz="2400" b="1">
            <a:latin typeface="UTM Americana" panose="02040603050506020204" pitchFamily="18" charset="0"/>
          </a:endParaRPr>
        </a:p>
      </dgm:t>
    </dgm:pt>
    <dgm:pt modelId="{B63D822B-00B0-45BC-8D78-9345786D25FA}" type="sibTrans" cxnId="{DD1C9138-7E5A-4C02-A97C-44E3B76CC324}">
      <dgm:prSet/>
      <dgm:spPr/>
      <dgm:t>
        <a:bodyPr/>
        <a:lstStyle/>
        <a:p>
          <a:endParaRPr lang="en-US" sz="2400" b="1">
            <a:latin typeface="UTM Americana" panose="02040603050506020204" pitchFamily="18" charset="0"/>
          </a:endParaRPr>
        </a:p>
      </dgm:t>
    </dgm:pt>
    <dgm:pt modelId="{A489C2A3-3B1A-4E47-8F15-855EDD47547F}">
      <dgm:prSet phldrT="[Text]" custT="1"/>
      <dgm:spPr/>
      <dgm:t>
        <a:bodyPr/>
        <a:lstStyle/>
        <a:p>
          <a:endParaRPr lang="en-US" sz="2800" b="1">
            <a:latin typeface="Calibri" panose="020F0502020204030204" pitchFamily="34" charset="0"/>
            <a:cs typeface="Calibri" panose="020F0502020204030204" pitchFamily="34" charset="0"/>
          </a:endParaRPr>
        </a:p>
      </dgm:t>
    </dgm:pt>
    <dgm:pt modelId="{6BF18B3B-2195-414B-ABDF-1E6C2A19D702}" type="parTrans" cxnId="{A3545A48-94D2-42AC-8EEC-1F02030B9097}">
      <dgm:prSet custT="1"/>
      <dgm:spPr/>
      <dgm:t>
        <a:bodyPr/>
        <a:lstStyle/>
        <a:p>
          <a:endParaRPr lang="en-US" sz="2000" b="1">
            <a:latin typeface="Calibri" panose="020F0502020204030204" pitchFamily="34" charset="0"/>
            <a:cs typeface="Calibri" panose="020F0502020204030204" pitchFamily="34" charset="0"/>
          </a:endParaRPr>
        </a:p>
      </dgm:t>
    </dgm:pt>
    <dgm:pt modelId="{A635486E-DCFB-4F7C-96C8-F3DA72887D7A}" type="sibTrans" cxnId="{A3545A48-94D2-42AC-8EEC-1F02030B9097}">
      <dgm:prSet/>
      <dgm:spPr/>
      <dgm:t>
        <a:bodyPr/>
        <a:lstStyle/>
        <a:p>
          <a:endParaRPr lang="en-US" sz="2400" b="1">
            <a:latin typeface="UTM Americana" panose="02040603050506020204" pitchFamily="18" charset="0"/>
          </a:endParaRPr>
        </a:p>
      </dgm:t>
    </dgm:pt>
    <dgm:pt modelId="{F638489D-6604-467F-B646-A7F5663D5AC2}">
      <dgm:prSet phldrT="[Text]" custT="1"/>
      <dgm:spPr/>
      <dgm:t>
        <a:bodyPr/>
        <a:lstStyle/>
        <a:p>
          <a:endParaRPr lang="en-US" sz="2800" b="1">
            <a:latin typeface="Calibri" panose="020F0502020204030204" pitchFamily="34" charset="0"/>
            <a:cs typeface="Calibri" panose="020F0502020204030204" pitchFamily="34" charset="0"/>
          </a:endParaRPr>
        </a:p>
      </dgm:t>
    </dgm:pt>
    <dgm:pt modelId="{BB722003-490C-4F87-92A1-C34B0AD0DDFA}" type="parTrans" cxnId="{2BD26BBB-D4B1-47CA-AB0F-2FD70C193559}">
      <dgm:prSet custT="1"/>
      <dgm:spPr/>
      <dgm:t>
        <a:bodyPr/>
        <a:lstStyle/>
        <a:p>
          <a:endParaRPr lang="en-US" sz="2000" b="1">
            <a:latin typeface="Calibri" panose="020F0502020204030204" pitchFamily="34" charset="0"/>
            <a:cs typeface="Calibri" panose="020F0502020204030204" pitchFamily="34" charset="0"/>
          </a:endParaRPr>
        </a:p>
      </dgm:t>
    </dgm:pt>
    <dgm:pt modelId="{0C529EF4-C824-446D-BC5D-C7A6367A7657}" type="sibTrans" cxnId="{2BD26BBB-D4B1-47CA-AB0F-2FD70C193559}">
      <dgm:prSet/>
      <dgm:spPr/>
      <dgm:t>
        <a:bodyPr/>
        <a:lstStyle/>
        <a:p>
          <a:endParaRPr lang="en-US" sz="2400" b="1">
            <a:latin typeface="UTM Americana" panose="02040603050506020204" pitchFamily="18" charset="0"/>
          </a:endParaRPr>
        </a:p>
      </dgm:t>
    </dgm:pt>
    <dgm:pt modelId="{782AB863-9667-4EF4-957C-C01A716BC4BD}">
      <dgm:prSet phldrT="[Text]" custT="1"/>
      <dgm:spPr/>
      <dgm:t>
        <a:bodyPr/>
        <a:lstStyle/>
        <a:p>
          <a:endParaRPr lang="en-US" sz="2800" b="1">
            <a:latin typeface="Calibri" panose="020F0502020204030204" pitchFamily="34" charset="0"/>
            <a:cs typeface="Calibri" panose="020F0502020204030204" pitchFamily="34" charset="0"/>
          </a:endParaRPr>
        </a:p>
      </dgm:t>
    </dgm:pt>
    <dgm:pt modelId="{0E743E0A-7CE0-4B01-809E-9C9A5C2E85E3}" type="parTrans" cxnId="{C99C4551-1CD0-4AC4-BBF1-3E3C98B3D2A0}">
      <dgm:prSet custT="1"/>
      <dgm:spPr/>
      <dgm:t>
        <a:bodyPr/>
        <a:lstStyle/>
        <a:p>
          <a:endParaRPr lang="en-US" sz="2000" b="1">
            <a:latin typeface="Calibri" panose="020F0502020204030204" pitchFamily="34" charset="0"/>
            <a:cs typeface="Calibri" panose="020F0502020204030204" pitchFamily="34" charset="0"/>
          </a:endParaRPr>
        </a:p>
      </dgm:t>
    </dgm:pt>
    <dgm:pt modelId="{AF2025D0-7AE8-4875-93EA-79535DD96A9A}" type="sibTrans" cxnId="{C99C4551-1CD0-4AC4-BBF1-3E3C98B3D2A0}">
      <dgm:prSet/>
      <dgm:spPr/>
      <dgm:t>
        <a:bodyPr/>
        <a:lstStyle/>
        <a:p>
          <a:endParaRPr lang="en-US" sz="2400" b="1">
            <a:latin typeface="UTM Americana" panose="02040603050506020204" pitchFamily="18" charset="0"/>
          </a:endParaRPr>
        </a:p>
      </dgm:t>
    </dgm:pt>
    <dgm:pt modelId="{32552F45-F328-44DE-AD8D-27B4A7F6BBF4}">
      <dgm:prSet phldrT="[Text]" custT="1"/>
      <dgm:spPr/>
      <dgm:t>
        <a:bodyPr/>
        <a:lstStyle/>
        <a:p>
          <a:endParaRPr lang="en-US" sz="2800" b="1">
            <a:latin typeface="Calibri" panose="020F0502020204030204" pitchFamily="34" charset="0"/>
            <a:cs typeface="Calibri" panose="020F0502020204030204" pitchFamily="34" charset="0"/>
          </a:endParaRPr>
        </a:p>
      </dgm:t>
    </dgm:pt>
    <dgm:pt modelId="{A690FF2D-7154-4315-9CF5-F70446BD0409}" type="parTrans" cxnId="{ADA1C5F8-4CC0-4AD5-B76E-25B6A9A31457}">
      <dgm:prSet custT="1"/>
      <dgm:spPr/>
      <dgm:t>
        <a:bodyPr/>
        <a:lstStyle/>
        <a:p>
          <a:endParaRPr lang="en-US" sz="2000" b="1">
            <a:latin typeface="Calibri" panose="020F0502020204030204" pitchFamily="34" charset="0"/>
            <a:cs typeface="Calibri" panose="020F0502020204030204" pitchFamily="34" charset="0"/>
          </a:endParaRPr>
        </a:p>
      </dgm:t>
    </dgm:pt>
    <dgm:pt modelId="{99BBCD72-1C1E-4881-9D01-60A222E16507}" type="sibTrans" cxnId="{ADA1C5F8-4CC0-4AD5-B76E-25B6A9A31457}">
      <dgm:prSet/>
      <dgm:spPr/>
      <dgm:t>
        <a:bodyPr/>
        <a:lstStyle/>
        <a:p>
          <a:endParaRPr lang="en-US" sz="2400" b="1">
            <a:latin typeface="UTM Americana" panose="02040603050506020204" pitchFamily="18" charset="0"/>
          </a:endParaRPr>
        </a:p>
      </dgm:t>
    </dgm:pt>
    <dgm:pt modelId="{7BC3966A-87A7-472C-B4C1-65FBA8FF24FE}" type="pres">
      <dgm:prSet presAssocID="{2E6D89FE-934C-44DA-A64E-1FCF9570C50B}" presName="cycle" presStyleCnt="0">
        <dgm:presLayoutVars>
          <dgm:chMax val="1"/>
          <dgm:dir/>
          <dgm:animLvl val="ctr"/>
          <dgm:resizeHandles val="exact"/>
        </dgm:presLayoutVars>
      </dgm:prSet>
      <dgm:spPr/>
      <dgm:t>
        <a:bodyPr/>
        <a:lstStyle/>
        <a:p>
          <a:endParaRPr lang="en-US"/>
        </a:p>
      </dgm:t>
    </dgm:pt>
    <dgm:pt modelId="{2A38C889-0E15-45CF-9128-5D00F76E7DAE}" type="pres">
      <dgm:prSet presAssocID="{848D0EAA-2858-43C3-81B7-1EA41B03B9DC}" presName="centerShape" presStyleLbl="node0" presStyleIdx="0" presStyleCnt="1"/>
      <dgm:spPr/>
      <dgm:t>
        <a:bodyPr/>
        <a:lstStyle/>
        <a:p>
          <a:endParaRPr lang="en-US"/>
        </a:p>
      </dgm:t>
    </dgm:pt>
    <dgm:pt modelId="{57D1FEB5-8DD7-4E66-B702-D1A477BFC435}" type="pres">
      <dgm:prSet presAssocID="{6BF18B3B-2195-414B-ABDF-1E6C2A19D702}" presName="parTrans" presStyleLbl="bgSibTrans2D1" presStyleIdx="0" presStyleCnt="4" custAng="19485939" custFlipHor="1" custScaleX="37673" custLinFactNeighborX="31228" custLinFactNeighborY="6722"/>
      <dgm:spPr/>
      <dgm:t>
        <a:bodyPr/>
        <a:lstStyle/>
        <a:p>
          <a:endParaRPr lang="en-US"/>
        </a:p>
      </dgm:t>
    </dgm:pt>
    <dgm:pt modelId="{0238AB2B-9DD2-445D-9CEA-D113E419F470}" type="pres">
      <dgm:prSet presAssocID="{A489C2A3-3B1A-4E47-8F15-855EDD47547F}" presName="node" presStyleLbl="node1" presStyleIdx="0" presStyleCnt="4" custRadScaleRad="151763" custRadScaleInc="-10179">
        <dgm:presLayoutVars>
          <dgm:bulletEnabled val="1"/>
        </dgm:presLayoutVars>
      </dgm:prSet>
      <dgm:spPr/>
      <dgm:t>
        <a:bodyPr/>
        <a:lstStyle/>
        <a:p>
          <a:endParaRPr lang="en-US"/>
        </a:p>
      </dgm:t>
    </dgm:pt>
    <dgm:pt modelId="{5752115A-2F8C-4435-BA4D-9D88502BE26E}" type="pres">
      <dgm:prSet presAssocID="{BB722003-490C-4F87-92A1-C34B0AD0DDFA}" presName="parTrans" presStyleLbl="bgSibTrans2D1" presStyleIdx="1" presStyleCnt="4" custAng="10651939" custScaleX="42813" custLinFactNeighborX="15346" custLinFactNeighborY="73948"/>
      <dgm:spPr/>
      <dgm:t>
        <a:bodyPr/>
        <a:lstStyle/>
        <a:p>
          <a:endParaRPr lang="en-US"/>
        </a:p>
      </dgm:t>
    </dgm:pt>
    <dgm:pt modelId="{34EDAB70-6DA4-4ED0-BFAB-6F43FD3F8221}" type="pres">
      <dgm:prSet presAssocID="{F638489D-6604-467F-B646-A7F5663D5AC2}" presName="node" presStyleLbl="node1" presStyleIdx="1" presStyleCnt="4">
        <dgm:presLayoutVars>
          <dgm:bulletEnabled val="1"/>
        </dgm:presLayoutVars>
      </dgm:prSet>
      <dgm:spPr/>
      <dgm:t>
        <a:bodyPr/>
        <a:lstStyle/>
        <a:p>
          <a:endParaRPr lang="en-US"/>
        </a:p>
      </dgm:t>
    </dgm:pt>
    <dgm:pt modelId="{A46B189B-BC47-45FD-83A7-85CA86BE25BA}" type="pres">
      <dgm:prSet presAssocID="{0E743E0A-7CE0-4B01-809E-9C9A5C2E85E3}" presName="parTrans" presStyleLbl="bgSibTrans2D1" presStyleIdx="2" presStyleCnt="4" custAng="10743417" custScaleX="39022" custLinFactNeighborX="-12058" custLinFactNeighborY="83951"/>
      <dgm:spPr/>
      <dgm:t>
        <a:bodyPr/>
        <a:lstStyle/>
        <a:p>
          <a:endParaRPr lang="en-US"/>
        </a:p>
      </dgm:t>
    </dgm:pt>
    <dgm:pt modelId="{BE923708-B2AF-479D-8801-1FD6CE61D264}" type="pres">
      <dgm:prSet presAssocID="{782AB863-9667-4EF4-957C-C01A716BC4BD}" presName="node" presStyleLbl="node1" presStyleIdx="2" presStyleCnt="4">
        <dgm:presLayoutVars>
          <dgm:bulletEnabled val="1"/>
        </dgm:presLayoutVars>
      </dgm:prSet>
      <dgm:spPr/>
      <dgm:t>
        <a:bodyPr/>
        <a:lstStyle/>
        <a:p>
          <a:endParaRPr lang="en-US"/>
        </a:p>
      </dgm:t>
    </dgm:pt>
    <dgm:pt modelId="{A801837C-E7A7-491A-9E3B-BC182BDF0EC1}" type="pres">
      <dgm:prSet presAssocID="{A690FF2D-7154-4315-9CF5-F70446BD0409}" presName="parTrans" presStyleLbl="bgSibTrans2D1" presStyleIdx="3" presStyleCnt="4" custAng="2674016" custFlipHor="1" custScaleX="36690" custLinFactNeighborX="-29123" custLinFactNeighborY="26890"/>
      <dgm:spPr/>
      <dgm:t>
        <a:bodyPr/>
        <a:lstStyle/>
        <a:p>
          <a:endParaRPr lang="en-US"/>
        </a:p>
      </dgm:t>
    </dgm:pt>
    <dgm:pt modelId="{A2AE99C7-462E-40C1-9EF2-40E6830083D9}" type="pres">
      <dgm:prSet presAssocID="{32552F45-F328-44DE-AD8D-27B4A7F6BBF4}" presName="node" presStyleLbl="node1" presStyleIdx="3" presStyleCnt="4" custRadScaleRad="102103" custRadScaleInc="-6139">
        <dgm:presLayoutVars>
          <dgm:bulletEnabled val="1"/>
        </dgm:presLayoutVars>
      </dgm:prSet>
      <dgm:spPr/>
      <dgm:t>
        <a:bodyPr/>
        <a:lstStyle/>
        <a:p>
          <a:endParaRPr lang="en-US"/>
        </a:p>
      </dgm:t>
    </dgm:pt>
  </dgm:ptLst>
  <dgm:cxnLst>
    <dgm:cxn modelId="{19793A2A-C129-4A74-83B7-25FAF41AEA86}" type="presOf" srcId="{848D0EAA-2858-43C3-81B7-1EA41B03B9DC}" destId="{2A38C889-0E15-45CF-9128-5D00F76E7DAE}" srcOrd="0" destOrd="0" presId="urn:microsoft.com/office/officeart/2005/8/layout/radial4"/>
    <dgm:cxn modelId="{2069D7A6-CC33-4694-AF31-9A447B276570}" type="presOf" srcId="{0E743E0A-7CE0-4B01-809E-9C9A5C2E85E3}" destId="{A46B189B-BC47-45FD-83A7-85CA86BE25BA}" srcOrd="0" destOrd="0" presId="urn:microsoft.com/office/officeart/2005/8/layout/radial4"/>
    <dgm:cxn modelId="{BCBD8B78-9143-4B18-AB90-7C0D03A8CEC0}" type="presOf" srcId="{782AB863-9667-4EF4-957C-C01A716BC4BD}" destId="{BE923708-B2AF-479D-8801-1FD6CE61D264}" srcOrd="0" destOrd="0" presId="urn:microsoft.com/office/officeart/2005/8/layout/radial4"/>
    <dgm:cxn modelId="{E10C6097-651B-4485-BEA6-84AEFBE1BAC3}" type="presOf" srcId="{F638489D-6604-467F-B646-A7F5663D5AC2}" destId="{34EDAB70-6DA4-4ED0-BFAB-6F43FD3F8221}" srcOrd="0" destOrd="0" presId="urn:microsoft.com/office/officeart/2005/8/layout/radial4"/>
    <dgm:cxn modelId="{A3545A48-94D2-42AC-8EEC-1F02030B9097}" srcId="{848D0EAA-2858-43C3-81B7-1EA41B03B9DC}" destId="{A489C2A3-3B1A-4E47-8F15-855EDD47547F}" srcOrd="0" destOrd="0" parTransId="{6BF18B3B-2195-414B-ABDF-1E6C2A19D702}" sibTransId="{A635486E-DCFB-4F7C-96C8-F3DA72887D7A}"/>
    <dgm:cxn modelId="{17C9E76D-B325-495E-8D31-30D5E1365898}" type="presOf" srcId="{A690FF2D-7154-4315-9CF5-F70446BD0409}" destId="{A801837C-E7A7-491A-9E3B-BC182BDF0EC1}" srcOrd="0" destOrd="0" presId="urn:microsoft.com/office/officeart/2005/8/layout/radial4"/>
    <dgm:cxn modelId="{DD1C9138-7E5A-4C02-A97C-44E3B76CC324}" srcId="{2E6D89FE-934C-44DA-A64E-1FCF9570C50B}" destId="{848D0EAA-2858-43C3-81B7-1EA41B03B9DC}" srcOrd="0" destOrd="0" parTransId="{87F06614-2B78-4313-84C6-CC8D35155F9D}" sibTransId="{B63D822B-00B0-45BC-8D78-9345786D25FA}"/>
    <dgm:cxn modelId="{ADA1C5F8-4CC0-4AD5-B76E-25B6A9A31457}" srcId="{848D0EAA-2858-43C3-81B7-1EA41B03B9DC}" destId="{32552F45-F328-44DE-AD8D-27B4A7F6BBF4}" srcOrd="3" destOrd="0" parTransId="{A690FF2D-7154-4315-9CF5-F70446BD0409}" sibTransId="{99BBCD72-1C1E-4881-9D01-60A222E16507}"/>
    <dgm:cxn modelId="{2B77FD6D-DBD0-4A8C-992B-88B4C94C72C7}" type="presOf" srcId="{2E6D89FE-934C-44DA-A64E-1FCF9570C50B}" destId="{7BC3966A-87A7-472C-B4C1-65FBA8FF24FE}" srcOrd="0" destOrd="0" presId="urn:microsoft.com/office/officeart/2005/8/layout/radial4"/>
    <dgm:cxn modelId="{8C2E26B9-1943-41BC-BE97-BDDB44C07E1F}" type="presOf" srcId="{32552F45-F328-44DE-AD8D-27B4A7F6BBF4}" destId="{A2AE99C7-462E-40C1-9EF2-40E6830083D9}" srcOrd="0" destOrd="0" presId="urn:microsoft.com/office/officeart/2005/8/layout/radial4"/>
    <dgm:cxn modelId="{FC6D980E-9F73-42BB-BDAF-FA2159C77B31}" type="presOf" srcId="{A489C2A3-3B1A-4E47-8F15-855EDD47547F}" destId="{0238AB2B-9DD2-445D-9CEA-D113E419F470}" srcOrd="0" destOrd="0" presId="urn:microsoft.com/office/officeart/2005/8/layout/radial4"/>
    <dgm:cxn modelId="{2BD26BBB-D4B1-47CA-AB0F-2FD70C193559}" srcId="{848D0EAA-2858-43C3-81B7-1EA41B03B9DC}" destId="{F638489D-6604-467F-B646-A7F5663D5AC2}" srcOrd="1" destOrd="0" parTransId="{BB722003-490C-4F87-92A1-C34B0AD0DDFA}" sibTransId="{0C529EF4-C824-446D-BC5D-C7A6367A7657}"/>
    <dgm:cxn modelId="{8CFC4C23-82AB-48A5-9758-5EE74D58DF91}" type="presOf" srcId="{6BF18B3B-2195-414B-ABDF-1E6C2A19D702}" destId="{57D1FEB5-8DD7-4E66-B702-D1A477BFC435}" srcOrd="0" destOrd="0" presId="urn:microsoft.com/office/officeart/2005/8/layout/radial4"/>
    <dgm:cxn modelId="{C99C4551-1CD0-4AC4-BBF1-3E3C98B3D2A0}" srcId="{848D0EAA-2858-43C3-81B7-1EA41B03B9DC}" destId="{782AB863-9667-4EF4-957C-C01A716BC4BD}" srcOrd="2" destOrd="0" parTransId="{0E743E0A-7CE0-4B01-809E-9C9A5C2E85E3}" sibTransId="{AF2025D0-7AE8-4875-93EA-79535DD96A9A}"/>
    <dgm:cxn modelId="{9308C1F0-099A-49A7-85E8-DE259FAC70DE}" type="presOf" srcId="{BB722003-490C-4F87-92A1-C34B0AD0DDFA}" destId="{5752115A-2F8C-4435-BA4D-9D88502BE26E}" srcOrd="0" destOrd="0" presId="urn:microsoft.com/office/officeart/2005/8/layout/radial4"/>
    <dgm:cxn modelId="{73ECCEB7-463D-4650-82B7-526D0563A2A0}" type="presParOf" srcId="{7BC3966A-87A7-472C-B4C1-65FBA8FF24FE}" destId="{2A38C889-0E15-45CF-9128-5D00F76E7DAE}" srcOrd="0" destOrd="0" presId="urn:microsoft.com/office/officeart/2005/8/layout/radial4"/>
    <dgm:cxn modelId="{0F859E5D-BD01-441C-87A1-B413439E3D0E}" type="presParOf" srcId="{7BC3966A-87A7-472C-B4C1-65FBA8FF24FE}" destId="{57D1FEB5-8DD7-4E66-B702-D1A477BFC435}" srcOrd="1" destOrd="0" presId="urn:microsoft.com/office/officeart/2005/8/layout/radial4"/>
    <dgm:cxn modelId="{CD99F9A9-ACC5-4C09-8DF0-EF4018FFB753}" type="presParOf" srcId="{7BC3966A-87A7-472C-B4C1-65FBA8FF24FE}" destId="{0238AB2B-9DD2-445D-9CEA-D113E419F470}" srcOrd="2" destOrd="0" presId="urn:microsoft.com/office/officeart/2005/8/layout/radial4"/>
    <dgm:cxn modelId="{5CE00691-7774-4A51-B488-DA10459081D0}" type="presParOf" srcId="{7BC3966A-87A7-472C-B4C1-65FBA8FF24FE}" destId="{5752115A-2F8C-4435-BA4D-9D88502BE26E}" srcOrd="3" destOrd="0" presId="urn:microsoft.com/office/officeart/2005/8/layout/radial4"/>
    <dgm:cxn modelId="{F84CBED2-74F9-4465-A331-C9B266B1AE61}" type="presParOf" srcId="{7BC3966A-87A7-472C-B4C1-65FBA8FF24FE}" destId="{34EDAB70-6DA4-4ED0-BFAB-6F43FD3F8221}" srcOrd="4" destOrd="0" presId="urn:microsoft.com/office/officeart/2005/8/layout/radial4"/>
    <dgm:cxn modelId="{58755D46-CDFE-4444-A2B8-930FABAD0F5D}" type="presParOf" srcId="{7BC3966A-87A7-472C-B4C1-65FBA8FF24FE}" destId="{A46B189B-BC47-45FD-83A7-85CA86BE25BA}" srcOrd="5" destOrd="0" presId="urn:microsoft.com/office/officeart/2005/8/layout/radial4"/>
    <dgm:cxn modelId="{7EFAA110-8C8D-4BC4-833E-D4DAC672CED7}" type="presParOf" srcId="{7BC3966A-87A7-472C-B4C1-65FBA8FF24FE}" destId="{BE923708-B2AF-479D-8801-1FD6CE61D264}" srcOrd="6" destOrd="0" presId="urn:microsoft.com/office/officeart/2005/8/layout/radial4"/>
    <dgm:cxn modelId="{84623EB1-1611-4027-911D-833B12151CBD}" type="presParOf" srcId="{7BC3966A-87A7-472C-B4C1-65FBA8FF24FE}" destId="{A801837C-E7A7-491A-9E3B-BC182BDF0EC1}" srcOrd="7" destOrd="0" presId="urn:microsoft.com/office/officeart/2005/8/layout/radial4"/>
    <dgm:cxn modelId="{692F37D2-06FA-45E7-96D1-2F28E2223805}" type="presParOf" srcId="{7BC3966A-87A7-472C-B4C1-65FBA8FF24FE}" destId="{A2AE99C7-462E-40C1-9EF2-40E6830083D9}" srcOrd="8" destOrd="0" presId="urn:microsoft.com/office/officeart/2005/8/layout/radial4"/>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38C889-0E15-45CF-9128-5D00F76E7DAE}">
      <dsp:nvSpPr>
        <dsp:cNvPr id="0" name=""/>
        <dsp:cNvSpPr/>
      </dsp:nvSpPr>
      <dsp:spPr>
        <a:xfrm>
          <a:off x="2688310" y="2705200"/>
          <a:ext cx="1988613" cy="198861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err="1">
              <a:latin typeface="Calibri" panose="020F0502020204030204" pitchFamily="34" charset="0"/>
              <a:cs typeface="Calibri" panose="020F0502020204030204" pitchFamily="34" charset="0"/>
            </a:rPr>
            <a:t>Châu</a:t>
          </a:r>
          <a:r>
            <a:rPr lang="en-US" sz="2800" b="1" kern="1200" dirty="0">
              <a:latin typeface="Calibri" panose="020F0502020204030204" pitchFamily="34" charset="0"/>
              <a:cs typeface="Calibri" panose="020F0502020204030204" pitchFamily="34" charset="0"/>
            </a:rPr>
            <a:t> Nam </a:t>
          </a:r>
          <a:r>
            <a:rPr lang="en-US" sz="2800" b="1" kern="1200" dirty="0" err="1">
              <a:latin typeface="Calibri" panose="020F0502020204030204" pitchFamily="34" charset="0"/>
              <a:cs typeface="Calibri" panose="020F0502020204030204" pitchFamily="34" charset="0"/>
            </a:rPr>
            <a:t>Cực</a:t>
          </a:r>
          <a:endParaRPr lang="en-US" sz="2800" b="1" kern="1200" dirty="0">
            <a:latin typeface="Calibri" panose="020F0502020204030204" pitchFamily="34" charset="0"/>
            <a:cs typeface="Calibri" panose="020F0502020204030204" pitchFamily="34" charset="0"/>
          </a:endParaRPr>
        </a:p>
      </dsp:txBody>
      <dsp:txXfrm>
        <a:off x="2979536" y="2996426"/>
        <a:ext cx="1406161" cy="1406161"/>
      </dsp:txXfrm>
    </dsp:sp>
    <dsp:sp modelId="{57D1FEB5-8DD7-4E66-B702-D1A477BFC435}">
      <dsp:nvSpPr>
        <dsp:cNvPr id="0" name=""/>
        <dsp:cNvSpPr/>
      </dsp:nvSpPr>
      <dsp:spPr>
        <a:xfrm rot="11993028" flipH="1">
          <a:off x="2012775" y="2937457"/>
          <a:ext cx="646419" cy="566754"/>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238AB2B-9DD2-445D-9CEA-D113E419F470}">
      <dsp:nvSpPr>
        <dsp:cNvPr id="0" name=""/>
        <dsp:cNvSpPr/>
      </dsp:nvSpPr>
      <dsp:spPr>
        <a:xfrm>
          <a:off x="28234" y="2199948"/>
          <a:ext cx="1889182" cy="151134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b="1" kern="1200">
              <a:latin typeface="Calibri" panose="020F0502020204030204" pitchFamily="34" charset="0"/>
              <a:cs typeface="Calibri" panose="020F0502020204030204" pitchFamily="34" charset="0"/>
            </a:rPr>
            <a:t>Vị trí</a:t>
          </a:r>
        </a:p>
      </dsp:txBody>
      <dsp:txXfrm>
        <a:off x="72500" y="2244214"/>
        <a:ext cx="1800650" cy="1422814"/>
      </dsp:txXfrm>
    </dsp:sp>
    <dsp:sp modelId="{5752115A-2F8C-4435-BA4D-9D88502BE26E}">
      <dsp:nvSpPr>
        <dsp:cNvPr id="0" name=""/>
        <dsp:cNvSpPr/>
      </dsp:nvSpPr>
      <dsp:spPr>
        <a:xfrm rot="3751939">
          <a:off x="2747105" y="2054889"/>
          <a:ext cx="744038" cy="566754"/>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4EDAB70-6DA4-4ED0-BFAB-6F43FD3F8221}">
      <dsp:nvSpPr>
        <dsp:cNvPr id="0" name=""/>
        <dsp:cNvSpPr/>
      </dsp:nvSpPr>
      <dsp:spPr>
        <a:xfrm>
          <a:off x="1540608" y="375962"/>
          <a:ext cx="1889182" cy="151134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b="1" kern="1200">
              <a:latin typeface="Calibri" panose="020F0502020204030204" pitchFamily="34" charset="0"/>
              <a:cs typeface="Calibri" panose="020F0502020204030204" pitchFamily="34" charset="0"/>
            </a:rPr>
            <a:t>Khí hậu</a:t>
          </a:r>
        </a:p>
      </dsp:txBody>
      <dsp:txXfrm>
        <a:off x="1584874" y="420228"/>
        <a:ext cx="1800650" cy="1422814"/>
      </dsp:txXfrm>
    </dsp:sp>
    <dsp:sp modelId="{A46B189B-BC47-45FD-83A7-85CA86BE25BA}">
      <dsp:nvSpPr>
        <dsp:cNvPr id="0" name=""/>
        <dsp:cNvSpPr/>
      </dsp:nvSpPr>
      <dsp:spPr>
        <a:xfrm rot="6843417">
          <a:off x="3964174" y="2111581"/>
          <a:ext cx="678155" cy="566754"/>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E923708-B2AF-479D-8801-1FD6CE61D264}">
      <dsp:nvSpPr>
        <dsp:cNvPr id="0" name=""/>
        <dsp:cNvSpPr/>
      </dsp:nvSpPr>
      <dsp:spPr>
        <a:xfrm>
          <a:off x="3935444" y="375962"/>
          <a:ext cx="1889182" cy="151134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err="1">
              <a:latin typeface="Calibri" panose="020F0502020204030204" pitchFamily="34" charset="0"/>
              <a:cs typeface="Calibri" panose="020F0502020204030204" pitchFamily="34" charset="0"/>
            </a:rPr>
            <a:t>Động</a:t>
          </a:r>
          <a:r>
            <a:rPr lang="en-US" sz="2800" b="1" kern="1200" dirty="0">
              <a:latin typeface="Calibri" panose="020F0502020204030204" pitchFamily="34" charset="0"/>
              <a:cs typeface="Calibri" panose="020F0502020204030204" pitchFamily="34" charset="0"/>
            </a:rPr>
            <a:t> </a:t>
          </a:r>
          <a:r>
            <a:rPr lang="en-US" sz="2800" b="1" kern="1200" dirty="0" err="1">
              <a:latin typeface="Calibri" panose="020F0502020204030204" pitchFamily="34" charset="0"/>
              <a:cs typeface="Calibri" panose="020F0502020204030204" pitchFamily="34" charset="0"/>
            </a:rPr>
            <a:t>vật</a:t>
          </a:r>
          <a:endParaRPr lang="en-US" sz="2800" b="1" kern="1200" dirty="0">
            <a:latin typeface="Calibri" panose="020F0502020204030204" pitchFamily="34" charset="0"/>
            <a:cs typeface="Calibri" panose="020F0502020204030204" pitchFamily="34" charset="0"/>
          </a:endParaRPr>
        </a:p>
      </dsp:txBody>
      <dsp:txXfrm>
        <a:off x="3979710" y="420228"/>
        <a:ext cx="1800650" cy="1422814"/>
      </dsp:txXfrm>
    </dsp:sp>
    <dsp:sp modelId="{A801837C-E7A7-491A-9E3B-BC182BDF0EC1}">
      <dsp:nvSpPr>
        <dsp:cNvPr id="0" name=""/>
        <dsp:cNvSpPr/>
      </dsp:nvSpPr>
      <dsp:spPr>
        <a:xfrm rot="20011798" flipH="1">
          <a:off x="4722885" y="2964589"/>
          <a:ext cx="624405" cy="566754"/>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2AE99C7-462E-40C1-9EF2-40E6830083D9}">
      <dsp:nvSpPr>
        <dsp:cNvPr id="0" name=""/>
        <dsp:cNvSpPr/>
      </dsp:nvSpPr>
      <dsp:spPr>
        <a:xfrm>
          <a:off x="5394950" y="2075576"/>
          <a:ext cx="1889182" cy="151134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b="1" kern="1200">
              <a:latin typeface="Calibri" panose="020F0502020204030204" pitchFamily="34" charset="0"/>
              <a:cs typeface="Calibri" panose="020F0502020204030204" pitchFamily="34" charset="0"/>
            </a:rPr>
            <a:t>Dân cư</a:t>
          </a:r>
        </a:p>
      </dsp:txBody>
      <dsp:txXfrm>
        <a:off x="5439216" y="2119842"/>
        <a:ext cx="1800650" cy="14228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38C889-0E15-45CF-9128-5D00F76E7DAE}">
      <dsp:nvSpPr>
        <dsp:cNvPr id="0" name=""/>
        <dsp:cNvSpPr/>
      </dsp:nvSpPr>
      <dsp:spPr>
        <a:xfrm>
          <a:off x="4135329" y="3283281"/>
          <a:ext cx="3059010" cy="305901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a:latin typeface="Calibri" panose="020F0502020204030204" pitchFamily="34" charset="0"/>
              <a:cs typeface="Calibri" panose="020F0502020204030204" pitchFamily="34" charset="0"/>
            </a:rPr>
            <a:t>Châu </a:t>
          </a:r>
        </a:p>
        <a:p>
          <a:pPr marL="0" lvl="0" indent="0" algn="ctr" defTabSz="1422400">
            <a:lnSpc>
              <a:spcPct val="90000"/>
            </a:lnSpc>
            <a:spcBef>
              <a:spcPct val="0"/>
            </a:spcBef>
            <a:spcAft>
              <a:spcPct val="35000"/>
            </a:spcAft>
            <a:buNone/>
          </a:pPr>
          <a:r>
            <a:rPr lang="en-US" sz="3200" b="1" kern="1200">
              <a:latin typeface="Calibri" panose="020F0502020204030204" pitchFamily="34" charset="0"/>
              <a:cs typeface="Calibri" panose="020F0502020204030204" pitchFamily="34" charset="0"/>
            </a:rPr>
            <a:t>Nam Cực</a:t>
          </a:r>
        </a:p>
      </dsp:txBody>
      <dsp:txXfrm>
        <a:off x="4583311" y="3731263"/>
        <a:ext cx="2163046" cy="2163046"/>
      </dsp:txXfrm>
    </dsp:sp>
    <dsp:sp modelId="{57D1FEB5-8DD7-4E66-B702-D1A477BFC435}">
      <dsp:nvSpPr>
        <dsp:cNvPr id="0" name=""/>
        <dsp:cNvSpPr/>
      </dsp:nvSpPr>
      <dsp:spPr>
        <a:xfrm rot="12031965" flipH="1">
          <a:off x="3074867" y="3669148"/>
          <a:ext cx="1005677" cy="871818"/>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238AB2B-9DD2-445D-9CEA-D113E419F470}">
      <dsp:nvSpPr>
        <dsp:cNvPr id="0" name=""/>
        <dsp:cNvSpPr/>
      </dsp:nvSpPr>
      <dsp:spPr>
        <a:xfrm>
          <a:off x="0" y="2545291"/>
          <a:ext cx="2906060" cy="232484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endParaRPr lang="en-US" sz="2800" b="1" kern="1200">
            <a:latin typeface="Calibri" panose="020F0502020204030204" pitchFamily="34" charset="0"/>
            <a:cs typeface="Calibri" panose="020F0502020204030204" pitchFamily="34" charset="0"/>
          </a:endParaRPr>
        </a:p>
      </dsp:txBody>
      <dsp:txXfrm>
        <a:off x="68092" y="2613383"/>
        <a:ext cx="2769876" cy="2188664"/>
      </dsp:txXfrm>
    </dsp:sp>
    <dsp:sp modelId="{5752115A-2F8C-4435-BA4D-9D88502BE26E}">
      <dsp:nvSpPr>
        <dsp:cNvPr id="0" name=""/>
        <dsp:cNvSpPr/>
      </dsp:nvSpPr>
      <dsp:spPr>
        <a:xfrm rot="3751939">
          <a:off x="4318847" y="2441738"/>
          <a:ext cx="1010132" cy="871818"/>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4EDAB70-6DA4-4ED0-BFAB-6F43FD3F8221}">
      <dsp:nvSpPr>
        <dsp:cNvPr id="0" name=""/>
        <dsp:cNvSpPr/>
      </dsp:nvSpPr>
      <dsp:spPr>
        <a:xfrm>
          <a:off x="2510245" y="1357"/>
          <a:ext cx="2906060" cy="2324848"/>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endParaRPr lang="en-US" sz="2800" b="1" kern="1200">
            <a:latin typeface="Calibri" panose="020F0502020204030204" pitchFamily="34" charset="0"/>
            <a:cs typeface="Calibri" panose="020F0502020204030204" pitchFamily="34" charset="0"/>
          </a:endParaRPr>
        </a:p>
      </dsp:txBody>
      <dsp:txXfrm>
        <a:off x="2578337" y="69449"/>
        <a:ext cx="2769876" cy="2188664"/>
      </dsp:txXfrm>
    </dsp:sp>
    <dsp:sp modelId="{A46B189B-BC47-45FD-83A7-85CA86BE25BA}">
      <dsp:nvSpPr>
        <dsp:cNvPr id="0" name=""/>
        <dsp:cNvSpPr/>
      </dsp:nvSpPr>
      <dsp:spPr>
        <a:xfrm rot="6843417">
          <a:off x="6122988" y="2528946"/>
          <a:ext cx="920687" cy="871818"/>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E923708-B2AF-479D-8801-1FD6CE61D264}">
      <dsp:nvSpPr>
        <dsp:cNvPr id="0" name=""/>
        <dsp:cNvSpPr/>
      </dsp:nvSpPr>
      <dsp:spPr>
        <a:xfrm>
          <a:off x="5913364" y="1357"/>
          <a:ext cx="2906060" cy="232484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endParaRPr lang="en-US" sz="2800" b="1" kern="1200">
            <a:latin typeface="Calibri" panose="020F0502020204030204" pitchFamily="34" charset="0"/>
            <a:cs typeface="Calibri" panose="020F0502020204030204" pitchFamily="34" charset="0"/>
          </a:endParaRPr>
        </a:p>
      </dsp:txBody>
      <dsp:txXfrm>
        <a:off x="5981456" y="69449"/>
        <a:ext cx="2769876" cy="2188664"/>
      </dsp:txXfrm>
    </dsp:sp>
    <dsp:sp modelId="{A801837C-E7A7-491A-9E3B-BC182BDF0EC1}">
      <dsp:nvSpPr>
        <dsp:cNvPr id="0" name=""/>
        <dsp:cNvSpPr/>
      </dsp:nvSpPr>
      <dsp:spPr>
        <a:xfrm rot="19991737" flipH="1">
          <a:off x="7260257" y="3729285"/>
          <a:ext cx="895023" cy="871818"/>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2AE99C7-462E-40C1-9EF2-40E6830083D9}">
      <dsp:nvSpPr>
        <dsp:cNvPr id="0" name=""/>
        <dsp:cNvSpPr/>
      </dsp:nvSpPr>
      <dsp:spPr>
        <a:xfrm>
          <a:off x="8126738" y="2396237"/>
          <a:ext cx="2906060" cy="232484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endParaRPr lang="en-US" sz="2800" b="1" kern="1200">
            <a:latin typeface="Calibri" panose="020F0502020204030204" pitchFamily="34" charset="0"/>
            <a:cs typeface="Calibri" panose="020F0502020204030204" pitchFamily="34" charset="0"/>
          </a:endParaRPr>
        </a:p>
      </dsp:txBody>
      <dsp:txXfrm>
        <a:off x="8194830" y="2464329"/>
        <a:ext cx="2769876" cy="2188664"/>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印品黑体" panose="00000500000000000000" pitchFamily="2" charset="-122"/>
                <a:ea typeface="印品黑体"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印品黑体" panose="00000500000000000000" pitchFamily="2" charset="-122"/>
                <a:ea typeface="印品黑体" panose="00000500000000000000" pitchFamily="2" charset="-122"/>
              </a:defRPr>
            </a:lvl1pPr>
          </a:lstStyle>
          <a:p>
            <a:fld id="{F60B35AF-7FEE-437E-AB0B-9F1A33723CD1}" type="datetimeFigureOut">
              <a:rPr lang="zh-CN" altLang="en-US" smtClean="0"/>
              <a:pPr/>
              <a:t>2023/3/29</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印品黑体" panose="00000500000000000000" pitchFamily="2" charset="-122"/>
                <a:ea typeface="印品黑体" panose="00000500000000000000" pitchFamily="2" charset="-122"/>
              </a:defRPr>
            </a:lvl1pPr>
          </a:lstStyle>
          <a:p>
            <a:fld id="{2A07F3B4-76E9-4CEE-A376-997F51F980C7}" type="slidenum">
              <a:rPr lang="zh-CN" altLang="en-US" smtClean="0"/>
              <a:pPr/>
              <a:t>‹#›</a:t>
            </a:fld>
            <a:endParaRPr lang="zh-CN" altLang="en-US" dirty="0"/>
          </a:p>
        </p:txBody>
      </p:sp>
    </p:spTree>
    <p:extLst>
      <p:ext uri="{BB962C8B-B14F-4D97-AF65-F5344CB8AC3E}">
        <p14:creationId xmlns:p14="http://schemas.microsoft.com/office/powerpoint/2010/main" xmlns="" val="3875790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1pPr>
    <a:lvl2pPr marL="4572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2pPr>
    <a:lvl3pPr marL="9144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3pPr>
    <a:lvl4pPr marL="13716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4pPr>
    <a:lvl5pPr marL="18288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pPr/>
              <a:t>2</a:t>
            </a:fld>
            <a:endParaRPr lang="zh-CN" altLang="en-US"/>
          </a:p>
        </p:txBody>
      </p:sp>
    </p:spTree>
    <p:extLst>
      <p:ext uri="{BB962C8B-B14F-4D97-AF65-F5344CB8AC3E}">
        <p14:creationId xmlns:p14="http://schemas.microsoft.com/office/powerpoint/2010/main" xmlns="" val="9341027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pPr/>
              <a:t>11</a:t>
            </a:fld>
            <a:endParaRPr lang="zh-CN" altLang="en-US"/>
          </a:p>
        </p:txBody>
      </p:sp>
    </p:spTree>
    <p:extLst>
      <p:ext uri="{BB962C8B-B14F-4D97-AF65-F5344CB8AC3E}">
        <p14:creationId xmlns:p14="http://schemas.microsoft.com/office/powerpoint/2010/main" xmlns="" val="3600287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pPr/>
              <a:t>12</a:t>
            </a:fld>
            <a:endParaRPr lang="zh-CN" altLang="en-US"/>
          </a:p>
        </p:txBody>
      </p:sp>
    </p:spTree>
    <p:extLst>
      <p:ext uri="{BB962C8B-B14F-4D97-AF65-F5344CB8AC3E}">
        <p14:creationId xmlns:p14="http://schemas.microsoft.com/office/powerpoint/2010/main" xmlns="" val="2809054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pPr/>
              <a:t>13</a:t>
            </a:fld>
            <a:endParaRPr lang="zh-CN" altLang="en-US"/>
          </a:p>
        </p:txBody>
      </p:sp>
    </p:spTree>
    <p:extLst>
      <p:ext uri="{BB962C8B-B14F-4D97-AF65-F5344CB8AC3E}">
        <p14:creationId xmlns:p14="http://schemas.microsoft.com/office/powerpoint/2010/main" xmlns="" val="648235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b="0" i="0">
                <a:solidFill>
                  <a:srgbClr val="504F4F"/>
                </a:solidFill>
                <a:effectLst/>
                <a:latin typeface="Roboto" panose="02000000000000000000" pitchFamily="2" charset="0"/>
              </a:rPr>
              <a:t>GV giải thích them: Quỷ Tasmania hiện là loài thú có túi ăn thịt lớn nhất thế giới.</a:t>
            </a:r>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pPr/>
              <a:t>16</a:t>
            </a:fld>
            <a:endParaRPr lang="zh-CN" altLang="en-US"/>
          </a:p>
        </p:txBody>
      </p:sp>
    </p:spTree>
    <p:extLst>
      <p:ext uri="{BB962C8B-B14F-4D97-AF65-F5344CB8AC3E}">
        <p14:creationId xmlns:p14="http://schemas.microsoft.com/office/powerpoint/2010/main" xmlns="" val="8165072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pPr/>
              <a:t>17</a:t>
            </a:fld>
            <a:endParaRPr lang="zh-CN" altLang="en-US"/>
          </a:p>
        </p:txBody>
      </p:sp>
    </p:spTree>
    <p:extLst>
      <p:ext uri="{BB962C8B-B14F-4D97-AF65-F5344CB8AC3E}">
        <p14:creationId xmlns:p14="http://schemas.microsoft.com/office/powerpoint/2010/main" xmlns="" val="19093821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pPr/>
              <a:t>18</a:t>
            </a:fld>
            <a:endParaRPr lang="zh-CN" altLang="en-US"/>
          </a:p>
        </p:txBody>
      </p:sp>
    </p:spTree>
    <p:extLst>
      <p:ext uri="{BB962C8B-B14F-4D97-AF65-F5344CB8AC3E}">
        <p14:creationId xmlns:p14="http://schemas.microsoft.com/office/powerpoint/2010/main" xmlns="" val="3566726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pPr/>
              <a:t>24</a:t>
            </a:fld>
            <a:endParaRPr lang="zh-CN" altLang="en-US"/>
          </a:p>
        </p:txBody>
      </p:sp>
    </p:spTree>
    <p:extLst>
      <p:ext uri="{BB962C8B-B14F-4D97-AF65-F5344CB8AC3E}">
        <p14:creationId xmlns:p14="http://schemas.microsoft.com/office/powerpoint/2010/main" xmlns="" val="42759233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pPr/>
              <a:t>34</a:t>
            </a:fld>
            <a:endParaRPr lang="zh-CN" altLang="en-US"/>
          </a:p>
        </p:txBody>
      </p:sp>
    </p:spTree>
    <p:extLst>
      <p:ext uri="{BB962C8B-B14F-4D97-AF65-F5344CB8AC3E}">
        <p14:creationId xmlns:p14="http://schemas.microsoft.com/office/powerpoint/2010/main" xmlns="" val="2083991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pPr/>
              <a:t>3</a:t>
            </a:fld>
            <a:endParaRPr lang="zh-CN" altLang="en-US"/>
          </a:p>
        </p:txBody>
      </p:sp>
    </p:spTree>
    <p:extLst>
      <p:ext uri="{BB962C8B-B14F-4D97-AF65-F5344CB8AC3E}">
        <p14:creationId xmlns:p14="http://schemas.microsoft.com/office/powerpoint/2010/main" xmlns="" val="4213045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pPr/>
              <a:t>4</a:t>
            </a:fld>
            <a:endParaRPr lang="zh-CN" altLang="en-US"/>
          </a:p>
        </p:txBody>
      </p:sp>
    </p:spTree>
    <p:extLst>
      <p:ext uri="{BB962C8B-B14F-4D97-AF65-F5344CB8AC3E}">
        <p14:creationId xmlns:p14="http://schemas.microsoft.com/office/powerpoint/2010/main" xmlns="" val="3975078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pPr/>
              <a:t>5</a:t>
            </a:fld>
            <a:endParaRPr lang="zh-CN" altLang="en-US"/>
          </a:p>
        </p:txBody>
      </p:sp>
    </p:spTree>
    <p:extLst>
      <p:ext uri="{BB962C8B-B14F-4D97-AF65-F5344CB8AC3E}">
        <p14:creationId xmlns:p14="http://schemas.microsoft.com/office/powerpoint/2010/main" xmlns="" val="3800980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pPr/>
              <a:t>6</a:t>
            </a:fld>
            <a:endParaRPr lang="zh-CN" altLang="en-US"/>
          </a:p>
        </p:txBody>
      </p:sp>
    </p:spTree>
    <p:extLst>
      <p:ext uri="{BB962C8B-B14F-4D97-AF65-F5344CB8AC3E}">
        <p14:creationId xmlns:p14="http://schemas.microsoft.com/office/powerpoint/2010/main" xmlns="" val="1661985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pPr/>
              <a:t>7</a:t>
            </a:fld>
            <a:endParaRPr lang="zh-CN" altLang="en-US"/>
          </a:p>
        </p:txBody>
      </p:sp>
    </p:spTree>
    <p:extLst>
      <p:ext uri="{BB962C8B-B14F-4D97-AF65-F5344CB8AC3E}">
        <p14:creationId xmlns:p14="http://schemas.microsoft.com/office/powerpoint/2010/main" xmlns="" val="4113094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pPr/>
              <a:t>8</a:t>
            </a:fld>
            <a:endParaRPr lang="zh-CN" altLang="en-US"/>
          </a:p>
        </p:txBody>
      </p:sp>
    </p:spTree>
    <p:extLst>
      <p:ext uri="{BB962C8B-B14F-4D97-AF65-F5344CB8AC3E}">
        <p14:creationId xmlns:p14="http://schemas.microsoft.com/office/powerpoint/2010/main" xmlns="" val="2078245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pPr/>
              <a:t>9</a:t>
            </a:fld>
            <a:endParaRPr lang="zh-CN" altLang="en-US"/>
          </a:p>
        </p:txBody>
      </p:sp>
    </p:spTree>
    <p:extLst>
      <p:ext uri="{BB962C8B-B14F-4D97-AF65-F5344CB8AC3E}">
        <p14:creationId xmlns:p14="http://schemas.microsoft.com/office/powerpoint/2010/main" xmlns="" val="2664876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A07F3B4-76E9-4CEE-A376-997F51F980C7}" type="slidenum">
              <a:rPr lang="zh-CN" altLang="en-US" smtClean="0"/>
              <a:pPr/>
              <a:t>10</a:t>
            </a:fld>
            <a:endParaRPr lang="zh-CN" altLang="en-US"/>
          </a:p>
        </p:txBody>
      </p:sp>
    </p:spTree>
    <p:extLst>
      <p:ext uri="{BB962C8B-B14F-4D97-AF65-F5344CB8AC3E}">
        <p14:creationId xmlns:p14="http://schemas.microsoft.com/office/powerpoint/2010/main" xmlns="" val="3032130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70D826F-2441-41E8-BB31-6C8A567FACB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E90F5413-5366-484C-A942-69C1AEEA0B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xmlns="" id="{D2D16F27-BBE4-48DE-BE85-9C93A6E45946}"/>
              </a:ext>
            </a:extLst>
          </p:cNvPr>
          <p:cNvSpPr>
            <a:spLocks noGrp="1"/>
          </p:cNvSpPr>
          <p:nvPr>
            <p:ph type="dt" sz="half" idx="10"/>
          </p:nvPr>
        </p:nvSpPr>
        <p:spPr/>
        <p:txBody>
          <a:bodyPr/>
          <a:lstStyle/>
          <a:p>
            <a:fld id="{6BDF78C2-8230-4221-A6A9-C20F8CBCB151}" type="datetimeFigureOut">
              <a:rPr lang="zh-CN" altLang="en-US" smtClean="0"/>
              <a:pPr/>
              <a:t>2023/3/29</a:t>
            </a:fld>
            <a:endParaRPr lang="zh-CN" altLang="en-US"/>
          </a:p>
        </p:txBody>
      </p:sp>
      <p:sp>
        <p:nvSpPr>
          <p:cNvPr id="5" name="页脚占位符 4">
            <a:extLst>
              <a:ext uri="{FF2B5EF4-FFF2-40B4-BE49-F238E27FC236}">
                <a16:creationId xmlns:a16="http://schemas.microsoft.com/office/drawing/2014/main" xmlns="" id="{EDCAEA5F-453C-4EF0-92D2-4DC0B9DEF3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A6D9B90-6595-4FAF-BA6C-FA3359F70413}"/>
              </a:ext>
            </a:extLst>
          </p:cNvPr>
          <p:cNvSpPr>
            <a:spLocks noGrp="1"/>
          </p:cNvSpPr>
          <p:nvPr>
            <p:ph type="sldNum" sz="quarter" idx="12"/>
          </p:nvPr>
        </p:nvSpPr>
        <p:spPr/>
        <p:txBody>
          <a:bodyPr/>
          <a:lstStyle/>
          <a:p>
            <a:fld id="{7F5CFE8C-04CB-4CBE-8347-2D9A6B30A444}" type="slidenum">
              <a:rPr lang="zh-CN" altLang="en-US" smtClean="0"/>
              <a:pPr/>
              <a:t>‹#›</a:t>
            </a:fld>
            <a:endParaRPr lang="zh-CN" altLang="en-US"/>
          </a:p>
        </p:txBody>
      </p:sp>
    </p:spTree>
    <p:extLst>
      <p:ext uri="{BB962C8B-B14F-4D97-AF65-F5344CB8AC3E}">
        <p14:creationId xmlns:p14="http://schemas.microsoft.com/office/powerpoint/2010/main" xmlns="" val="301235872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3274D61-475E-4CFE-A581-0485B23DA22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A3A706FF-86ED-4D10-9899-A06249F4E80D}"/>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C4079B8-65BF-4012-BDC7-A30CB0EDA88E}"/>
              </a:ext>
            </a:extLst>
          </p:cNvPr>
          <p:cNvSpPr>
            <a:spLocks noGrp="1"/>
          </p:cNvSpPr>
          <p:nvPr>
            <p:ph type="dt" sz="half" idx="10"/>
          </p:nvPr>
        </p:nvSpPr>
        <p:spPr/>
        <p:txBody>
          <a:bodyPr/>
          <a:lstStyle/>
          <a:p>
            <a:fld id="{6BDF78C2-8230-4221-A6A9-C20F8CBCB151}" type="datetimeFigureOut">
              <a:rPr lang="zh-CN" altLang="en-US" smtClean="0"/>
              <a:pPr/>
              <a:t>2023/3/29</a:t>
            </a:fld>
            <a:endParaRPr lang="zh-CN" altLang="en-US"/>
          </a:p>
        </p:txBody>
      </p:sp>
      <p:sp>
        <p:nvSpPr>
          <p:cNvPr id="5" name="页脚占位符 4">
            <a:extLst>
              <a:ext uri="{FF2B5EF4-FFF2-40B4-BE49-F238E27FC236}">
                <a16:creationId xmlns:a16="http://schemas.microsoft.com/office/drawing/2014/main" xmlns="" id="{AD92D12B-208F-4477-B46D-690D8404E13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537BE741-EF5A-4330-8B56-56E49492CA48}"/>
              </a:ext>
            </a:extLst>
          </p:cNvPr>
          <p:cNvSpPr>
            <a:spLocks noGrp="1"/>
          </p:cNvSpPr>
          <p:nvPr>
            <p:ph type="sldNum" sz="quarter" idx="12"/>
          </p:nvPr>
        </p:nvSpPr>
        <p:spPr/>
        <p:txBody>
          <a:bodyPr/>
          <a:lstStyle/>
          <a:p>
            <a:fld id="{7F5CFE8C-04CB-4CBE-8347-2D9A6B30A444}" type="slidenum">
              <a:rPr lang="zh-CN" altLang="en-US" smtClean="0"/>
              <a:pPr/>
              <a:t>‹#›</a:t>
            </a:fld>
            <a:endParaRPr lang="zh-CN" altLang="en-US"/>
          </a:p>
        </p:txBody>
      </p:sp>
    </p:spTree>
    <p:extLst>
      <p:ext uri="{BB962C8B-B14F-4D97-AF65-F5344CB8AC3E}">
        <p14:creationId xmlns:p14="http://schemas.microsoft.com/office/powerpoint/2010/main" xmlns="" val="2355257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E21AD03-8B4F-4313-8AD2-2B471828C1A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BCF2528E-B591-404C-BBE1-0943602E5604}"/>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AED88BC0-1278-43DC-ADE2-BA26E2AAE801}"/>
              </a:ext>
            </a:extLst>
          </p:cNvPr>
          <p:cNvSpPr>
            <a:spLocks noGrp="1"/>
          </p:cNvSpPr>
          <p:nvPr>
            <p:ph type="dt" sz="half" idx="10"/>
          </p:nvPr>
        </p:nvSpPr>
        <p:spPr/>
        <p:txBody>
          <a:bodyPr/>
          <a:lstStyle/>
          <a:p>
            <a:fld id="{6BDF78C2-8230-4221-A6A9-C20F8CBCB151}" type="datetimeFigureOut">
              <a:rPr lang="zh-CN" altLang="en-US" smtClean="0"/>
              <a:pPr/>
              <a:t>2023/3/29</a:t>
            </a:fld>
            <a:endParaRPr lang="zh-CN" altLang="en-US"/>
          </a:p>
        </p:txBody>
      </p:sp>
      <p:sp>
        <p:nvSpPr>
          <p:cNvPr id="5" name="页脚占位符 4">
            <a:extLst>
              <a:ext uri="{FF2B5EF4-FFF2-40B4-BE49-F238E27FC236}">
                <a16:creationId xmlns:a16="http://schemas.microsoft.com/office/drawing/2014/main" xmlns="" id="{91EDECDA-C94F-4603-A62C-4029CCBFD59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624A192B-63C7-403F-8728-6E377B89497C}"/>
              </a:ext>
            </a:extLst>
          </p:cNvPr>
          <p:cNvSpPr>
            <a:spLocks noGrp="1"/>
          </p:cNvSpPr>
          <p:nvPr>
            <p:ph type="sldNum" sz="quarter" idx="12"/>
          </p:nvPr>
        </p:nvSpPr>
        <p:spPr/>
        <p:txBody>
          <a:bodyPr/>
          <a:lstStyle/>
          <a:p>
            <a:fld id="{7F5CFE8C-04CB-4CBE-8347-2D9A6B30A444}" type="slidenum">
              <a:rPr lang="zh-CN" altLang="en-US" smtClean="0"/>
              <a:pPr/>
              <a:t>‹#›</a:t>
            </a:fld>
            <a:endParaRPr lang="zh-CN" altLang="en-US"/>
          </a:p>
        </p:txBody>
      </p:sp>
    </p:spTree>
    <p:extLst>
      <p:ext uri="{BB962C8B-B14F-4D97-AF65-F5344CB8AC3E}">
        <p14:creationId xmlns:p14="http://schemas.microsoft.com/office/powerpoint/2010/main" xmlns="" val="1976266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70D826F-2441-41E8-BB31-6C8A567FACB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E90F5413-5366-484C-A942-69C1AEEA0B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xmlns="" id="{D2D16F27-BBE4-48DE-BE85-9C93A6E45946}"/>
              </a:ext>
            </a:extLst>
          </p:cNvPr>
          <p:cNvSpPr>
            <a:spLocks noGrp="1"/>
          </p:cNvSpPr>
          <p:nvPr>
            <p:ph type="dt" sz="half" idx="10"/>
          </p:nvPr>
        </p:nvSpPr>
        <p:spPr/>
        <p:txBody>
          <a:bodyPr/>
          <a:lstStyle/>
          <a:p>
            <a:fld id="{6BDF78C2-8230-4221-A6A9-C20F8CBCB151}" type="datetimeFigureOut">
              <a:rPr lang="zh-CN" altLang="en-US" smtClean="0"/>
              <a:pPr/>
              <a:t>2023/3/29</a:t>
            </a:fld>
            <a:endParaRPr lang="zh-CN" altLang="en-US"/>
          </a:p>
        </p:txBody>
      </p:sp>
      <p:sp>
        <p:nvSpPr>
          <p:cNvPr id="5" name="页脚占位符 4">
            <a:extLst>
              <a:ext uri="{FF2B5EF4-FFF2-40B4-BE49-F238E27FC236}">
                <a16:creationId xmlns:a16="http://schemas.microsoft.com/office/drawing/2014/main" xmlns="" id="{EDCAEA5F-453C-4EF0-92D2-4DC0B9DEF3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A6D9B90-6595-4FAF-BA6C-FA3359F70413}"/>
              </a:ext>
            </a:extLst>
          </p:cNvPr>
          <p:cNvSpPr>
            <a:spLocks noGrp="1"/>
          </p:cNvSpPr>
          <p:nvPr>
            <p:ph type="sldNum" sz="quarter" idx="12"/>
          </p:nvPr>
        </p:nvSpPr>
        <p:spPr/>
        <p:txBody>
          <a:bodyPr/>
          <a:lstStyle/>
          <a:p>
            <a:fld id="{7F5CFE8C-04CB-4CBE-8347-2D9A6B30A444}" type="slidenum">
              <a:rPr lang="zh-CN" altLang="en-US" smtClean="0"/>
              <a:pPr/>
              <a:t>‹#›</a:t>
            </a:fld>
            <a:endParaRPr lang="zh-CN" altLang="en-US"/>
          </a:p>
        </p:txBody>
      </p:sp>
    </p:spTree>
    <p:extLst>
      <p:ext uri="{BB962C8B-B14F-4D97-AF65-F5344CB8AC3E}">
        <p14:creationId xmlns:p14="http://schemas.microsoft.com/office/powerpoint/2010/main" xmlns="" val="4177314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BF3DF3-91BB-4634-BC76-36D10E65C0A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DB13E71-213B-415A-9A92-9D8F0437AA74}"/>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2040139-B6EA-4A3F-A2BB-0DEF9BAA1570}"/>
              </a:ext>
            </a:extLst>
          </p:cNvPr>
          <p:cNvSpPr>
            <a:spLocks noGrp="1"/>
          </p:cNvSpPr>
          <p:nvPr>
            <p:ph type="dt" sz="half" idx="10"/>
          </p:nvPr>
        </p:nvSpPr>
        <p:spPr/>
        <p:txBody>
          <a:bodyPr/>
          <a:lstStyle/>
          <a:p>
            <a:fld id="{6BDF78C2-8230-4221-A6A9-C20F8CBCB151}" type="datetimeFigureOut">
              <a:rPr lang="zh-CN" altLang="en-US" smtClean="0"/>
              <a:pPr/>
              <a:t>2023/3/29</a:t>
            </a:fld>
            <a:endParaRPr lang="zh-CN" altLang="en-US"/>
          </a:p>
        </p:txBody>
      </p:sp>
      <p:sp>
        <p:nvSpPr>
          <p:cNvPr id="5" name="页脚占位符 4">
            <a:extLst>
              <a:ext uri="{FF2B5EF4-FFF2-40B4-BE49-F238E27FC236}">
                <a16:creationId xmlns:a16="http://schemas.microsoft.com/office/drawing/2014/main" xmlns="" id="{6055A5C6-34EB-4DF8-BD15-EE03A798B9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CAAEF80B-1D66-44DA-A81B-3F71DAAA46EF}"/>
              </a:ext>
            </a:extLst>
          </p:cNvPr>
          <p:cNvSpPr>
            <a:spLocks noGrp="1"/>
          </p:cNvSpPr>
          <p:nvPr>
            <p:ph type="sldNum" sz="quarter" idx="12"/>
          </p:nvPr>
        </p:nvSpPr>
        <p:spPr/>
        <p:txBody>
          <a:bodyPr/>
          <a:lstStyle/>
          <a:p>
            <a:fld id="{7F5CFE8C-04CB-4CBE-8347-2D9A6B30A444}" type="slidenum">
              <a:rPr lang="zh-CN" altLang="en-US" smtClean="0"/>
              <a:pPr/>
              <a:t>‹#›</a:t>
            </a:fld>
            <a:endParaRPr lang="zh-CN" altLang="en-US"/>
          </a:p>
        </p:txBody>
      </p:sp>
    </p:spTree>
    <p:extLst>
      <p:ext uri="{BB962C8B-B14F-4D97-AF65-F5344CB8AC3E}">
        <p14:creationId xmlns:p14="http://schemas.microsoft.com/office/powerpoint/2010/main" xmlns="" val="42229305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266AA57-2786-4F31-B896-3EF16B93D9D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F1DA1509-C8E4-4139-8A09-A4B0D4C8A2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4D2FE629-5596-4D70-974D-E0BEFF2E55F6}"/>
              </a:ext>
            </a:extLst>
          </p:cNvPr>
          <p:cNvSpPr>
            <a:spLocks noGrp="1"/>
          </p:cNvSpPr>
          <p:nvPr>
            <p:ph type="dt" sz="half" idx="10"/>
          </p:nvPr>
        </p:nvSpPr>
        <p:spPr/>
        <p:txBody>
          <a:bodyPr/>
          <a:lstStyle/>
          <a:p>
            <a:fld id="{6BDF78C2-8230-4221-A6A9-C20F8CBCB151}" type="datetimeFigureOut">
              <a:rPr lang="zh-CN" altLang="en-US" smtClean="0"/>
              <a:pPr/>
              <a:t>2023/3/29</a:t>
            </a:fld>
            <a:endParaRPr lang="zh-CN" altLang="en-US"/>
          </a:p>
        </p:txBody>
      </p:sp>
      <p:sp>
        <p:nvSpPr>
          <p:cNvPr id="5" name="页脚占位符 4">
            <a:extLst>
              <a:ext uri="{FF2B5EF4-FFF2-40B4-BE49-F238E27FC236}">
                <a16:creationId xmlns:a16="http://schemas.microsoft.com/office/drawing/2014/main" xmlns="" id="{5F5E6741-A374-4D0C-A2E4-A54EC734491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441760A9-17DF-47B2-905B-3AC679E4743D}"/>
              </a:ext>
            </a:extLst>
          </p:cNvPr>
          <p:cNvSpPr>
            <a:spLocks noGrp="1"/>
          </p:cNvSpPr>
          <p:nvPr>
            <p:ph type="sldNum" sz="quarter" idx="12"/>
          </p:nvPr>
        </p:nvSpPr>
        <p:spPr/>
        <p:txBody>
          <a:bodyPr/>
          <a:lstStyle/>
          <a:p>
            <a:fld id="{7F5CFE8C-04CB-4CBE-8347-2D9A6B30A444}" type="slidenum">
              <a:rPr lang="zh-CN" altLang="en-US" smtClean="0"/>
              <a:pPr/>
              <a:t>‹#›</a:t>
            </a:fld>
            <a:endParaRPr lang="zh-CN" altLang="en-US"/>
          </a:p>
        </p:txBody>
      </p:sp>
    </p:spTree>
    <p:extLst>
      <p:ext uri="{BB962C8B-B14F-4D97-AF65-F5344CB8AC3E}">
        <p14:creationId xmlns:p14="http://schemas.microsoft.com/office/powerpoint/2010/main" xmlns="" val="1856240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D9F8FB"/>
        </a:solidFill>
        <a:effectLst/>
      </p:bgPr>
    </p:bg>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xmlns="" id="{105F2641-ED2D-44BF-8D69-8EA793CDEAD5}"/>
              </a:ext>
            </a:extLst>
          </p:cNvPr>
          <p:cNvSpPr>
            <a:spLocks noGrp="1"/>
          </p:cNvSpPr>
          <p:nvPr>
            <p:ph type="dt" sz="half" idx="10"/>
          </p:nvPr>
        </p:nvSpPr>
        <p:spPr/>
        <p:txBody>
          <a:bodyPr/>
          <a:lstStyle/>
          <a:p>
            <a:fld id="{6BDF78C2-8230-4221-A6A9-C20F8CBCB151}" type="datetimeFigureOut">
              <a:rPr lang="zh-CN" altLang="en-US" smtClean="0"/>
              <a:pPr/>
              <a:t>2023/3/29</a:t>
            </a:fld>
            <a:endParaRPr lang="zh-CN" altLang="en-US"/>
          </a:p>
        </p:txBody>
      </p:sp>
      <p:sp>
        <p:nvSpPr>
          <p:cNvPr id="6" name="页脚占位符 5">
            <a:extLst>
              <a:ext uri="{FF2B5EF4-FFF2-40B4-BE49-F238E27FC236}">
                <a16:creationId xmlns:a16="http://schemas.microsoft.com/office/drawing/2014/main" xmlns="" id="{87F5F253-81BC-4F9F-AA6A-5F9BFDAFCA4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A984BAD-3F23-4E8C-8D55-8272F392A640}"/>
              </a:ext>
            </a:extLst>
          </p:cNvPr>
          <p:cNvSpPr>
            <a:spLocks noGrp="1"/>
          </p:cNvSpPr>
          <p:nvPr>
            <p:ph type="sldNum" sz="quarter" idx="12"/>
          </p:nvPr>
        </p:nvSpPr>
        <p:spPr/>
        <p:txBody>
          <a:bodyPr/>
          <a:lstStyle/>
          <a:p>
            <a:fld id="{7F5CFE8C-04CB-4CBE-8347-2D9A6B30A444}" type="slidenum">
              <a:rPr lang="zh-CN" altLang="en-US" smtClean="0"/>
              <a:pPr/>
              <a:t>‹#›</a:t>
            </a:fld>
            <a:endParaRPr lang="zh-CN" altLang="en-US"/>
          </a:p>
        </p:txBody>
      </p:sp>
      <p:grpSp>
        <p:nvGrpSpPr>
          <p:cNvPr id="8" name="组合 7">
            <a:extLst>
              <a:ext uri="{FF2B5EF4-FFF2-40B4-BE49-F238E27FC236}">
                <a16:creationId xmlns:a16="http://schemas.microsoft.com/office/drawing/2014/main" xmlns="" id="{09F039D0-6FA3-4BFF-8132-9465F88BC870}"/>
              </a:ext>
            </a:extLst>
          </p:cNvPr>
          <p:cNvGrpSpPr/>
          <p:nvPr userDrawn="1"/>
        </p:nvGrpSpPr>
        <p:grpSpPr>
          <a:xfrm>
            <a:off x="-88901" y="6161635"/>
            <a:ext cx="12280901" cy="2955925"/>
            <a:chOff x="-7938" y="4144963"/>
            <a:chExt cx="12280901" cy="2955925"/>
          </a:xfrm>
        </p:grpSpPr>
        <p:sp>
          <p:nvSpPr>
            <p:cNvPr id="9" name="Freeform 9">
              <a:extLst>
                <a:ext uri="{FF2B5EF4-FFF2-40B4-BE49-F238E27FC236}">
                  <a16:creationId xmlns:a16="http://schemas.microsoft.com/office/drawing/2014/main" xmlns="" id="{CE991E0F-F379-42FC-807F-38402ACCE330}"/>
                </a:ext>
              </a:extLst>
            </p:cNvPr>
            <p:cNvSpPr>
              <a:spLocks/>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0" name="AutoShape 11">
              <a:extLst>
                <a:ext uri="{FF2B5EF4-FFF2-40B4-BE49-F238E27FC236}">
                  <a16:creationId xmlns:a16="http://schemas.microsoft.com/office/drawing/2014/main" xmlns="" id="{6CC12EB5-44CF-488D-88A6-0443461B0DFC}"/>
                </a:ext>
              </a:extLst>
            </p:cNvPr>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1" name="AutoShape 15">
              <a:extLst>
                <a:ext uri="{FF2B5EF4-FFF2-40B4-BE49-F238E27FC236}">
                  <a16:creationId xmlns:a16="http://schemas.microsoft.com/office/drawing/2014/main" xmlns="" id="{BF7F0FD9-BE50-4EB2-80A0-A73AA92BA3BE}"/>
                </a:ext>
              </a:extLst>
            </p:cNvPr>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2" name="AutoShape 19">
              <a:extLst>
                <a:ext uri="{FF2B5EF4-FFF2-40B4-BE49-F238E27FC236}">
                  <a16:creationId xmlns:a16="http://schemas.microsoft.com/office/drawing/2014/main" xmlns="" id="{8A8C74F6-8670-41E9-9666-62036CE8F6D5}"/>
                </a:ext>
              </a:extLst>
            </p:cNvPr>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3" name="Freeform 21">
              <a:extLst>
                <a:ext uri="{FF2B5EF4-FFF2-40B4-BE49-F238E27FC236}">
                  <a16:creationId xmlns:a16="http://schemas.microsoft.com/office/drawing/2014/main" xmlns="" id="{4B794641-93B5-426F-820E-FF98E1A35C8F}"/>
                </a:ext>
              </a:extLst>
            </p:cNvPr>
            <p:cNvSpPr>
              <a:spLocks/>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4" name="Freeform 17">
              <a:extLst>
                <a:ext uri="{FF2B5EF4-FFF2-40B4-BE49-F238E27FC236}">
                  <a16:creationId xmlns:a16="http://schemas.microsoft.com/office/drawing/2014/main" xmlns="" id="{4316789D-6B22-4A5F-B33F-57BB8180B631}"/>
                </a:ext>
              </a:extLst>
            </p:cNvPr>
            <p:cNvSpPr>
              <a:spLocks/>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5" name="Freeform 13">
              <a:extLst>
                <a:ext uri="{FF2B5EF4-FFF2-40B4-BE49-F238E27FC236}">
                  <a16:creationId xmlns:a16="http://schemas.microsoft.com/office/drawing/2014/main" xmlns="" id="{18084F94-052C-41E5-9EE9-13C60233640E}"/>
                </a:ext>
              </a:extLst>
            </p:cNvPr>
            <p:cNvSpPr>
              <a:spLocks/>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sp>
        <p:nvSpPr>
          <p:cNvPr id="16" name="矩形 15">
            <a:extLst>
              <a:ext uri="{FF2B5EF4-FFF2-40B4-BE49-F238E27FC236}">
                <a16:creationId xmlns:a16="http://schemas.microsoft.com/office/drawing/2014/main" xmlns="" id="{6478163E-2A5E-435F-9447-CAC05053247F}"/>
              </a:ext>
            </a:extLst>
          </p:cNvPr>
          <p:cNvSpPr/>
          <p:nvPr userDrawn="1"/>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pic>
        <p:nvPicPr>
          <p:cNvPr id="17" name="图片 16">
            <a:extLst>
              <a:ext uri="{FF2B5EF4-FFF2-40B4-BE49-F238E27FC236}">
                <a16:creationId xmlns:a16="http://schemas.microsoft.com/office/drawing/2014/main" xmlns="" id="{E69052AA-BDE0-40CB-A26F-F82BBFDB1B85}"/>
              </a:ext>
            </a:extLst>
          </p:cNvPr>
          <p:cNvPicPr>
            <a:picLocks noChangeAspect="1"/>
          </p:cNvPicPr>
          <p:nvPr userDrawn="1"/>
        </p:nvPicPr>
        <p:blipFill rotWithShape="1">
          <a:blip r:embed="rId2"/>
          <a:srcRect t="48950" b="-1"/>
          <a:stretch/>
        </p:blipFill>
        <p:spPr>
          <a:xfrm>
            <a:off x="-2378703" y="0"/>
            <a:ext cx="14570703" cy="1409891"/>
          </a:xfrm>
          <a:prstGeom prst="rect">
            <a:avLst/>
          </a:prstGeom>
          <a:effectLst/>
        </p:spPr>
      </p:pic>
      <p:sp>
        <p:nvSpPr>
          <p:cNvPr id="18" name="椭圆 17">
            <a:extLst>
              <a:ext uri="{FF2B5EF4-FFF2-40B4-BE49-F238E27FC236}">
                <a16:creationId xmlns:a16="http://schemas.microsoft.com/office/drawing/2014/main" xmlns="" id="{F7B19E78-F9CA-499C-99C9-42FAA0D58A2B}"/>
              </a:ext>
            </a:extLst>
          </p:cNvPr>
          <p:cNvSpPr/>
          <p:nvPr userDrawn="1"/>
        </p:nvSpPr>
        <p:spPr>
          <a:xfrm>
            <a:off x="144176" y="114067"/>
            <a:ext cx="570799" cy="570799"/>
          </a:xfrm>
          <a:prstGeom prst="ellipse">
            <a:avLst/>
          </a:prstGeom>
          <a:solidFill>
            <a:srgbClr val="F9B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9" name="文本框 18">
            <a:extLst>
              <a:ext uri="{FF2B5EF4-FFF2-40B4-BE49-F238E27FC236}">
                <a16:creationId xmlns:a16="http://schemas.microsoft.com/office/drawing/2014/main" xmlns="" id="{BAD3852C-FA14-4930-A555-A590D3C54150}"/>
              </a:ext>
            </a:extLst>
          </p:cNvPr>
          <p:cNvSpPr txBox="1"/>
          <p:nvPr userDrawn="1"/>
        </p:nvSpPr>
        <p:spPr>
          <a:xfrm>
            <a:off x="-425835" y="120170"/>
            <a:ext cx="17108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uLnTx/>
                <a:uFillTx/>
                <a:latin typeface="印品黑体" panose="00000500000000000000" pitchFamily="2" charset="-122"/>
                <a:ea typeface="印品黑体" panose="00000500000000000000" pitchFamily="2" charset="-122"/>
                <a:cs typeface="+mn-cs"/>
              </a:rPr>
              <a:t>01</a:t>
            </a:r>
          </a:p>
        </p:txBody>
      </p:sp>
      <p:sp>
        <p:nvSpPr>
          <p:cNvPr id="20" name="文本框 19">
            <a:extLst>
              <a:ext uri="{FF2B5EF4-FFF2-40B4-BE49-F238E27FC236}">
                <a16:creationId xmlns:a16="http://schemas.microsoft.com/office/drawing/2014/main" xmlns="" id="{F057B9E6-CC28-4504-A303-6472644BBB2D}"/>
              </a:ext>
            </a:extLst>
          </p:cNvPr>
          <p:cNvSpPr txBox="1"/>
          <p:nvPr userDrawn="1"/>
        </p:nvSpPr>
        <p:spPr>
          <a:xfrm>
            <a:off x="805849" y="150947"/>
            <a:ext cx="207820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41CFDE"/>
                </a:solidFill>
                <a:uLnTx/>
                <a:uFillTx/>
                <a:latin typeface="印品黑体" panose="00000500000000000000" pitchFamily="2" charset="-122"/>
                <a:ea typeface="印品黑体" panose="00000500000000000000" pitchFamily="2" charset="-122"/>
                <a:cs typeface="+mn-cs"/>
              </a:rPr>
              <a:t>标题内容</a:t>
            </a:r>
            <a:endParaRPr kumimoji="0" lang="en-US" altLang="zh-CN" sz="2800" b="1" i="0" u="none" strike="noStrike" kern="1200" cap="none" spc="0" normalizeH="0" baseline="0" noProof="0" dirty="0">
              <a:ln>
                <a:noFill/>
              </a:ln>
              <a:solidFill>
                <a:srgbClr val="41CFDE"/>
              </a:solidFill>
              <a:uLnTx/>
              <a:uFillTx/>
              <a:latin typeface="印品黑体" panose="00000500000000000000" pitchFamily="2" charset="-122"/>
              <a:ea typeface="印品黑体" panose="00000500000000000000" pitchFamily="2" charset="-122"/>
              <a:cs typeface="+mn-cs"/>
            </a:endParaRPr>
          </a:p>
        </p:txBody>
      </p:sp>
      <p:sp>
        <p:nvSpPr>
          <p:cNvPr id="21" name="Freeform 34">
            <a:extLst>
              <a:ext uri="{FF2B5EF4-FFF2-40B4-BE49-F238E27FC236}">
                <a16:creationId xmlns:a16="http://schemas.microsoft.com/office/drawing/2014/main" xmlns="" id="{BE078CCE-5211-4EFA-BE3F-1B44CFFEF5A0}"/>
              </a:ext>
            </a:extLst>
          </p:cNvPr>
          <p:cNvSpPr>
            <a:spLocks noEditPoints="1"/>
          </p:cNvSpPr>
          <p:nvPr userDrawn="1"/>
        </p:nvSpPr>
        <p:spPr bwMode="auto">
          <a:xfrm>
            <a:off x="8214032" y="6319773"/>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2" name="Freeform 35">
            <a:extLst>
              <a:ext uri="{FF2B5EF4-FFF2-40B4-BE49-F238E27FC236}">
                <a16:creationId xmlns:a16="http://schemas.microsoft.com/office/drawing/2014/main" xmlns="" id="{CB831C65-A144-4037-9701-BD539CE5B6F7}"/>
              </a:ext>
            </a:extLst>
          </p:cNvPr>
          <p:cNvSpPr>
            <a:spLocks noEditPoints="1"/>
          </p:cNvSpPr>
          <p:nvPr userDrawn="1"/>
        </p:nvSpPr>
        <p:spPr bwMode="auto">
          <a:xfrm>
            <a:off x="2721312" y="6416477"/>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Freeform 37">
            <a:extLst>
              <a:ext uri="{FF2B5EF4-FFF2-40B4-BE49-F238E27FC236}">
                <a16:creationId xmlns:a16="http://schemas.microsoft.com/office/drawing/2014/main" xmlns="" id="{A79489D7-8C04-42E1-8BAF-32BDA2E7BB6D}"/>
              </a:ext>
            </a:extLst>
          </p:cNvPr>
          <p:cNvSpPr>
            <a:spLocks noEditPoints="1"/>
          </p:cNvSpPr>
          <p:nvPr userDrawn="1"/>
        </p:nvSpPr>
        <p:spPr bwMode="auto">
          <a:xfrm>
            <a:off x="363349" y="6434684"/>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4" name="Freeform 38">
            <a:extLst>
              <a:ext uri="{FF2B5EF4-FFF2-40B4-BE49-F238E27FC236}">
                <a16:creationId xmlns:a16="http://schemas.microsoft.com/office/drawing/2014/main" xmlns="" id="{3B10762D-3985-4EBD-B820-4A1550B26AF7}"/>
              </a:ext>
            </a:extLst>
          </p:cNvPr>
          <p:cNvSpPr>
            <a:spLocks noEditPoints="1"/>
          </p:cNvSpPr>
          <p:nvPr userDrawn="1"/>
        </p:nvSpPr>
        <p:spPr bwMode="auto">
          <a:xfrm>
            <a:off x="11424031" y="6413516"/>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5" name="Freeform 39">
            <a:extLst>
              <a:ext uri="{FF2B5EF4-FFF2-40B4-BE49-F238E27FC236}">
                <a16:creationId xmlns:a16="http://schemas.microsoft.com/office/drawing/2014/main" xmlns="" id="{2AD8F7B0-EA70-4139-9AAC-1523444274CF}"/>
              </a:ext>
            </a:extLst>
          </p:cNvPr>
          <p:cNvSpPr>
            <a:spLocks/>
          </p:cNvSpPr>
          <p:nvPr userDrawn="1"/>
        </p:nvSpPr>
        <p:spPr bwMode="auto">
          <a:xfrm>
            <a:off x="5653227" y="6516909"/>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xmlns="" val="3754104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3500" fill="hold"/>
                                        <p:tgtEl>
                                          <p:spTgt spid="23"/>
                                        </p:tgtEl>
                                        <p:attrNameLst>
                                          <p:attrName>ppt_x</p:attrName>
                                        </p:attrNameLst>
                                      </p:cBhvr>
                                      <p:tavLst>
                                        <p:tav tm="0">
                                          <p:val>
                                            <p:strVal val="0-#ppt_w/2"/>
                                          </p:val>
                                        </p:tav>
                                        <p:tav tm="100000">
                                          <p:val>
                                            <p:strVal val="#ppt_x"/>
                                          </p:val>
                                        </p:tav>
                                      </p:tavLst>
                                    </p:anim>
                                    <p:anim calcmode="lin" valueType="num">
                                      <p:cBhvr additive="base">
                                        <p:cTn id="8" dur="3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75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3500" fill="hold"/>
                                        <p:tgtEl>
                                          <p:spTgt spid="22"/>
                                        </p:tgtEl>
                                        <p:attrNameLst>
                                          <p:attrName>ppt_x</p:attrName>
                                        </p:attrNameLst>
                                      </p:cBhvr>
                                      <p:tavLst>
                                        <p:tav tm="0">
                                          <p:val>
                                            <p:strVal val="0-#ppt_w/2"/>
                                          </p:val>
                                        </p:tav>
                                        <p:tav tm="100000">
                                          <p:val>
                                            <p:strVal val="#ppt_x"/>
                                          </p:val>
                                        </p:tav>
                                      </p:tavLst>
                                    </p:anim>
                                    <p:anim calcmode="lin" valueType="num">
                                      <p:cBhvr additive="base">
                                        <p:cTn id="12" dur="350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150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3500" fill="hold"/>
                                        <p:tgtEl>
                                          <p:spTgt spid="25"/>
                                        </p:tgtEl>
                                        <p:attrNameLst>
                                          <p:attrName>ppt_x</p:attrName>
                                        </p:attrNameLst>
                                      </p:cBhvr>
                                      <p:tavLst>
                                        <p:tav tm="0">
                                          <p:val>
                                            <p:strVal val="0-#ppt_w/2"/>
                                          </p:val>
                                        </p:tav>
                                        <p:tav tm="100000">
                                          <p:val>
                                            <p:strVal val="#ppt_x"/>
                                          </p:val>
                                        </p:tav>
                                      </p:tavLst>
                                    </p:anim>
                                    <p:anim calcmode="lin" valueType="num">
                                      <p:cBhvr additive="base">
                                        <p:cTn id="16" dur="3500" fill="hold"/>
                                        <p:tgtEl>
                                          <p:spTgt spid="25"/>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325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3500" fill="hold"/>
                                        <p:tgtEl>
                                          <p:spTgt spid="24"/>
                                        </p:tgtEl>
                                        <p:attrNameLst>
                                          <p:attrName>ppt_x</p:attrName>
                                        </p:attrNameLst>
                                      </p:cBhvr>
                                      <p:tavLst>
                                        <p:tav tm="0">
                                          <p:val>
                                            <p:strVal val="0-#ppt_w/2"/>
                                          </p:val>
                                        </p:tav>
                                        <p:tav tm="100000">
                                          <p:val>
                                            <p:strVal val="#ppt_x"/>
                                          </p:val>
                                        </p:tav>
                                      </p:tavLst>
                                    </p:anim>
                                    <p:anim calcmode="lin" valueType="num">
                                      <p:cBhvr additive="base">
                                        <p:cTn id="20" dur="3500" fill="hold"/>
                                        <p:tgtEl>
                                          <p:spTgt spid="24"/>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275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3500" fill="hold"/>
                                        <p:tgtEl>
                                          <p:spTgt spid="21"/>
                                        </p:tgtEl>
                                        <p:attrNameLst>
                                          <p:attrName>ppt_x</p:attrName>
                                        </p:attrNameLst>
                                      </p:cBhvr>
                                      <p:tavLst>
                                        <p:tav tm="0">
                                          <p:val>
                                            <p:strVal val="0-#ppt_w/2"/>
                                          </p:val>
                                        </p:tav>
                                        <p:tav tm="100000">
                                          <p:val>
                                            <p:strVal val="#ppt_x"/>
                                          </p:val>
                                        </p:tav>
                                      </p:tavLst>
                                    </p:anim>
                                    <p:anim calcmode="lin" valueType="num">
                                      <p:cBhvr additive="base">
                                        <p:cTn id="24" dur="3500" fill="hold"/>
                                        <p:tgtEl>
                                          <p:spTgt spid="21"/>
                                        </p:tgtEl>
                                        <p:attrNameLst>
                                          <p:attrName>ppt_y</p:attrName>
                                        </p:attrNameLst>
                                      </p:cBhvr>
                                      <p:tavLst>
                                        <p:tav tm="0">
                                          <p:val>
                                            <p:strVal val="#ppt_y"/>
                                          </p:val>
                                        </p:tav>
                                        <p:tav tm="100000">
                                          <p:val>
                                            <p:strVal val="#ppt_y"/>
                                          </p:val>
                                        </p:tav>
                                      </p:tavLst>
                                    </p:anim>
                                  </p:childTnLst>
                                </p:cTn>
                              </p:par>
                              <p:par>
                                <p:cTn id="25" presetID="63" presetClass="path" presetSubtype="0" repeatCount="indefinite" autoRev="1" fill="hold" nodeType="withEffect">
                                  <p:stCondLst>
                                    <p:cond delay="0"/>
                                  </p:stCondLst>
                                  <p:childTnLst>
                                    <p:animMotion origin="layout" path="M -3.95833E-6 2.22222E-6 L 0.18191 2.22222E-6 " pathEditMode="relative" rAng="0" ptsTypes="AA">
                                      <p:cBhvr>
                                        <p:cTn id="26" dur="4000" fill="hold"/>
                                        <p:tgtEl>
                                          <p:spTgt spid="17"/>
                                        </p:tgtEl>
                                        <p:attrNameLst>
                                          <p:attrName>ppt_x</p:attrName>
                                          <p:attrName>ppt_y</p:attrName>
                                        </p:attrNameLst>
                                      </p:cBhvr>
                                      <p:rCtr x="908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两栏内容">
    <p:bg>
      <p:bgPr>
        <a:solidFill>
          <a:srgbClr val="D9F8FB"/>
        </a:solidFill>
        <a:effectLst/>
      </p:bgPr>
    </p:bg>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xmlns="" id="{105F2641-ED2D-44BF-8D69-8EA793CDEAD5}"/>
              </a:ext>
            </a:extLst>
          </p:cNvPr>
          <p:cNvSpPr>
            <a:spLocks noGrp="1"/>
          </p:cNvSpPr>
          <p:nvPr>
            <p:ph type="dt" sz="half" idx="10"/>
          </p:nvPr>
        </p:nvSpPr>
        <p:spPr/>
        <p:txBody>
          <a:bodyPr/>
          <a:lstStyle/>
          <a:p>
            <a:fld id="{6BDF78C2-8230-4221-A6A9-C20F8CBCB151}" type="datetimeFigureOut">
              <a:rPr lang="zh-CN" altLang="en-US" smtClean="0"/>
              <a:pPr/>
              <a:t>2023/3/29</a:t>
            </a:fld>
            <a:endParaRPr lang="zh-CN" altLang="en-US"/>
          </a:p>
        </p:txBody>
      </p:sp>
      <p:sp>
        <p:nvSpPr>
          <p:cNvPr id="6" name="页脚占位符 5">
            <a:extLst>
              <a:ext uri="{FF2B5EF4-FFF2-40B4-BE49-F238E27FC236}">
                <a16:creationId xmlns:a16="http://schemas.microsoft.com/office/drawing/2014/main" xmlns="" id="{87F5F253-81BC-4F9F-AA6A-5F9BFDAFCA4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A984BAD-3F23-4E8C-8D55-8272F392A640}"/>
              </a:ext>
            </a:extLst>
          </p:cNvPr>
          <p:cNvSpPr>
            <a:spLocks noGrp="1"/>
          </p:cNvSpPr>
          <p:nvPr>
            <p:ph type="sldNum" sz="quarter" idx="12"/>
          </p:nvPr>
        </p:nvSpPr>
        <p:spPr/>
        <p:txBody>
          <a:bodyPr/>
          <a:lstStyle/>
          <a:p>
            <a:fld id="{7F5CFE8C-04CB-4CBE-8347-2D9A6B30A444}" type="slidenum">
              <a:rPr lang="zh-CN" altLang="en-US" smtClean="0"/>
              <a:pPr/>
              <a:t>‹#›</a:t>
            </a:fld>
            <a:endParaRPr lang="zh-CN" altLang="en-US"/>
          </a:p>
        </p:txBody>
      </p:sp>
      <p:grpSp>
        <p:nvGrpSpPr>
          <p:cNvPr id="8" name="组合 7">
            <a:extLst>
              <a:ext uri="{FF2B5EF4-FFF2-40B4-BE49-F238E27FC236}">
                <a16:creationId xmlns:a16="http://schemas.microsoft.com/office/drawing/2014/main" xmlns="" id="{09F039D0-6FA3-4BFF-8132-9465F88BC870}"/>
              </a:ext>
            </a:extLst>
          </p:cNvPr>
          <p:cNvGrpSpPr/>
          <p:nvPr userDrawn="1"/>
        </p:nvGrpSpPr>
        <p:grpSpPr>
          <a:xfrm>
            <a:off x="-88901" y="6161635"/>
            <a:ext cx="12280901" cy="2955925"/>
            <a:chOff x="-7938" y="4144963"/>
            <a:chExt cx="12280901" cy="2955925"/>
          </a:xfrm>
        </p:grpSpPr>
        <p:sp>
          <p:nvSpPr>
            <p:cNvPr id="9" name="Freeform 9">
              <a:extLst>
                <a:ext uri="{FF2B5EF4-FFF2-40B4-BE49-F238E27FC236}">
                  <a16:creationId xmlns:a16="http://schemas.microsoft.com/office/drawing/2014/main" xmlns="" id="{CE991E0F-F379-42FC-807F-38402ACCE330}"/>
                </a:ext>
              </a:extLst>
            </p:cNvPr>
            <p:cNvSpPr>
              <a:spLocks/>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0" name="AutoShape 11">
              <a:extLst>
                <a:ext uri="{FF2B5EF4-FFF2-40B4-BE49-F238E27FC236}">
                  <a16:creationId xmlns:a16="http://schemas.microsoft.com/office/drawing/2014/main" xmlns="" id="{6CC12EB5-44CF-488D-88A6-0443461B0DFC}"/>
                </a:ext>
              </a:extLst>
            </p:cNvPr>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1" name="AutoShape 15">
              <a:extLst>
                <a:ext uri="{FF2B5EF4-FFF2-40B4-BE49-F238E27FC236}">
                  <a16:creationId xmlns:a16="http://schemas.microsoft.com/office/drawing/2014/main" xmlns="" id="{BF7F0FD9-BE50-4EB2-80A0-A73AA92BA3BE}"/>
                </a:ext>
              </a:extLst>
            </p:cNvPr>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2" name="AutoShape 19">
              <a:extLst>
                <a:ext uri="{FF2B5EF4-FFF2-40B4-BE49-F238E27FC236}">
                  <a16:creationId xmlns:a16="http://schemas.microsoft.com/office/drawing/2014/main" xmlns="" id="{8A8C74F6-8670-41E9-9666-62036CE8F6D5}"/>
                </a:ext>
              </a:extLst>
            </p:cNvPr>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3" name="Freeform 21">
              <a:extLst>
                <a:ext uri="{FF2B5EF4-FFF2-40B4-BE49-F238E27FC236}">
                  <a16:creationId xmlns:a16="http://schemas.microsoft.com/office/drawing/2014/main" xmlns="" id="{4B794641-93B5-426F-820E-FF98E1A35C8F}"/>
                </a:ext>
              </a:extLst>
            </p:cNvPr>
            <p:cNvSpPr>
              <a:spLocks/>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4" name="Freeform 17">
              <a:extLst>
                <a:ext uri="{FF2B5EF4-FFF2-40B4-BE49-F238E27FC236}">
                  <a16:creationId xmlns:a16="http://schemas.microsoft.com/office/drawing/2014/main" xmlns="" id="{4316789D-6B22-4A5F-B33F-57BB8180B631}"/>
                </a:ext>
              </a:extLst>
            </p:cNvPr>
            <p:cNvSpPr>
              <a:spLocks/>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5" name="Freeform 13">
              <a:extLst>
                <a:ext uri="{FF2B5EF4-FFF2-40B4-BE49-F238E27FC236}">
                  <a16:creationId xmlns:a16="http://schemas.microsoft.com/office/drawing/2014/main" xmlns="" id="{18084F94-052C-41E5-9EE9-13C60233640E}"/>
                </a:ext>
              </a:extLst>
            </p:cNvPr>
            <p:cNvSpPr>
              <a:spLocks/>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sp>
        <p:nvSpPr>
          <p:cNvPr id="16" name="矩形 15">
            <a:extLst>
              <a:ext uri="{FF2B5EF4-FFF2-40B4-BE49-F238E27FC236}">
                <a16:creationId xmlns:a16="http://schemas.microsoft.com/office/drawing/2014/main" xmlns="" id="{6478163E-2A5E-435F-9447-CAC05053247F}"/>
              </a:ext>
            </a:extLst>
          </p:cNvPr>
          <p:cNvSpPr/>
          <p:nvPr userDrawn="1"/>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pic>
        <p:nvPicPr>
          <p:cNvPr id="17" name="图片 16">
            <a:extLst>
              <a:ext uri="{FF2B5EF4-FFF2-40B4-BE49-F238E27FC236}">
                <a16:creationId xmlns:a16="http://schemas.microsoft.com/office/drawing/2014/main" xmlns="" id="{E69052AA-BDE0-40CB-A26F-F82BBFDB1B85}"/>
              </a:ext>
            </a:extLst>
          </p:cNvPr>
          <p:cNvPicPr>
            <a:picLocks noChangeAspect="1"/>
          </p:cNvPicPr>
          <p:nvPr userDrawn="1"/>
        </p:nvPicPr>
        <p:blipFill rotWithShape="1">
          <a:blip r:embed="rId2"/>
          <a:srcRect t="48950" b="-1"/>
          <a:stretch/>
        </p:blipFill>
        <p:spPr>
          <a:xfrm>
            <a:off x="-2378703" y="0"/>
            <a:ext cx="14570703" cy="1409891"/>
          </a:xfrm>
          <a:prstGeom prst="rect">
            <a:avLst/>
          </a:prstGeom>
          <a:effectLst/>
        </p:spPr>
      </p:pic>
      <p:sp>
        <p:nvSpPr>
          <p:cNvPr id="18" name="椭圆 17">
            <a:extLst>
              <a:ext uri="{FF2B5EF4-FFF2-40B4-BE49-F238E27FC236}">
                <a16:creationId xmlns:a16="http://schemas.microsoft.com/office/drawing/2014/main" xmlns="" id="{F7B19E78-F9CA-499C-99C9-42FAA0D58A2B}"/>
              </a:ext>
            </a:extLst>
          </p:cNvPr>
          <p:cNvSpPr/>
          <p:nvPr userDrawn="1"/>
        </p:nvSpPr>
        <p:spPr>
          <a:xfrm>
            <a:off x="144176" y="114067"/>
            <a:ext cx="570799" cy="570799"/>
          </a:xfrm>
          <a:prstGeom prst="ellipse">
            <a:avLst/>
          </a:prstGeom>
          <a:solidFill>
            <a:srgbClr val="F9B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9" name="文本框 18">
            <a:extLst>
              <a:ext uri="{FF2B5EF4-FFF2-40B4-BE49-F238E27FC236}">
                <a16:creationId xmlns:a16="http://schemas.microsoft.com/office/drawing/2014/main" xmlns="" id="{BAD3852C-FA14-4930-A555-A590D3C54150}"/>
              </a:ext>
            </a:extLst>
          </p:cNvPr>
          <p:cNvSpPr txBox="1"/>
          <p:nvPr userDrawn="1"/>
        </p:nvSpPr>
        <p:spPr>
          <a:xfrm>
            <a:off x="-425835" y="120170"/>
            <a:ext cx="17108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uLnTx/>
                <a:uFillTx/>
                <a:latin typeface="印品黑体" panose="00000500000000000000" pitchFamily="2" charset="-122"/>
                <a:ea typeface="印品黑体" panose="00000500000000000000" pitchFamily="2" charset="-122"/>
                <a:cs typeface="+mn-cs"/>
              </a:rPr>
              <a:t>02</a:t>
            </a:r>
          </a:p>
        </p:txBody>
      </p:sp>
      <p:sp>
        <p:nvSpPr>
          <p:cNvPr id="20" name="文本框 19">
            <a:extLst>
              <a:ext uri="{FF2B5EF4-FFF2-40B4-BE49-F238E27FC236}">
                <a16:creationId xmlns:a16="http://schemas.microsoft.com/office/drawing/2014/main" xmlns="" id="{F057B9E6-CC28-4504-A303-6472644BBB2D}"/>
              </a:ext>
            </a:extLst>
          </p:cNvPr>
          <p:cNvSpPr txBox="1"/>
          <p:nvPr userDrawn="1"/>
        </p:nvSpPr>
        <p:spPr>
          <a:xfrm>
            <a:off x="805849" y="150947"/>
            <a:ext cx="207820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41CFDE"/>
                </a:solidFill>
                <a:uLnTx/>
                <a:uFillTx/>
                <a:latin typeface="印品黑体" panose="00000500000000000000" pitchFamily="2" charset="-122"/>
                <a:ea typeface="印品黑体" panose="00000500000000000000" pitchFamily="2" charset="-122"/>
                <a:cs typeface="+mn-cs"/>
              </a:rPr>
              <a:t>标题内容</a:t>
            </a:r>
            <a:endParaRPr kumimoji="0" lang="en-US" altLang="zh-CN" sz="2800" b="1" i="0" u="none" strike="noStrike" kern="1200" cap="none" spc="0" normalizeH="0" baseline="0" noProof="0" dirty="0">
              <a:ln>
                <a:noFill/>
              </a:ln>
              <a:solidFill>
                <a:srgbClr val="41CFDE"/>
              </a:solidFill>
              <a:uLnTx/>
              <a:uFillTx/>
              <a:latin typeface="印品黑体" panose="00000500000000000000" pitchFamily="2" charset="-122"/>
              <a:ea typeface="印品黑体" panose="00000500000000000000" pitchFamily="2" charset="-122"/>
              <a:cs typeface="+mn-cs"/>
            </a:endParaRPr>
          </a:p>
        </p:txBody>
      </p:sp>
      <p:sp>
        <p:nvSpPr>
          <p:cNvPr id="21" name="Freeform 34">
            <a:extLst>
              <a:ext uri="{FF2B5EF4-FFF2-40B4-BE49-F238E27FC236}">
                <a16:creationId xmlns:a16="http://schemas.microsoft.com/office/drawing/2014/main" xmlns="" id="{BE078CCE-5211-4EFA-BE3F-1B44CFFEF5A0}"/>
              </a:ext>
            </a:extLst>
          </p:cNvPr>
          <p:cNvSpPr>
            <a:spLocks noEditPoints="1"/>
          </p:cNvSpPr>
          <p:nvPr userDrawn="1"/>
        </p:nvSpPr>
        <p:spPr bwMode="auto">
          <a:xfrm>
            <a:off x="8214032" y="6319773"/>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2" name="Freeform 35">
            <a:extLst>
              <a:ext uri="{FF2B5EF4-FFF2-40B4-BE49-F238E27FC236}">
                <a16:creationId xmlns:a16="http://schemas.microsoft.com/office/drawing/2014/main" xmlns="" id="{CB831C65-A144-4037-9701-BD539CE5B6F7}"/>
              </a:ext>
            </a:extLst>
          </p:cNvPr>
          <p:cNvSpPr>
            <a:spLocks noEditPoints="1"/>
          </p:cNvSpPr>
          <p:nvPr userDrawn="1"/>
        </p:nvSpPr>
        <p:spPr bwMode="auto">
          <a:xfrm>
            <a:off x="2721312" y="6416477"/>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Freeform 37">
            <a:extLst>
              <a:ext uri="{FF2B5EF4-FFF2-40B4-BE49-F238E27FC236}">
                <a16:creationId xmlns:a16="http://schemas.microsoft.com/office/drawing/2014/main" xmlns="" id="{A79489D7-8C04-42E1-8BAF-32BDA2E7BB6D}"/>
              </a:ext>
            </a:extLst>
          </p:cNvPr>
          <p:cNvSpPr>
            <a:spLocks noEditPoints="1"/>
          </p:cNvSpPr>
          <p:nvPr userDrawn="1"/>
        </p:nvSpPr>
        <p:spPr bwMode="auto">
          <a:xfrm>
            <a:off x="363349" y="6434684"/>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4" name="Freeform 38">
            <a:extLst>
              <a:ext uri="{FF2B5EF4-FFF2-40B4-BE49-F238E27FC236}">
                <a16:creationId xmlns:a16="http://schemas.microsoft.com/office/drawing/2014/main" xmlns="" id="{3B10762D-3985-4EBD-B820-4A1550B26AF7}"/>
              </a:ext>
            </a:extLst>
          </p:cNvPr>
          <p:cNvSpPr>
            <a:spLocks noEditPoints="1"/>
          </p:cNvSpPr>
          <p:nvPr userDrawn="1"/>
        </p:nvSpPr>
        <p:spPr bwMode="auto">
          <a:xfrm>
            <a:off x="11424031" y="6413516"/>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5" name="Freeform 39">
            <a:extLst>
              <a:ext uri="{FF2B5EF4-FFF2-40B4-BE49-F238E27FC236}">
                <a16:creationId xmlns:a16="http://schemas.microsoft.com/office/drawing/2014/main" xmlns="" id="{2AD8F7B0-EA70-4139-9AAC-1523444274CF}"/>
              </a:ext>
            </a:extLst>
          </p:cNvPr>
          <p:cNvSpPr>
            <a:spLocks/>
          </p:cNvSpPr>
          <p:nvPr userDrawn="1"/>
        </p:nvSpPr>
        <p:spPr bwMode="auto">
          <a:xfrm>
            <a:off x="5653227" y="6516909"/>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xmlns="" val="200153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3500" fill="hold"/>
                                        <p:tgtEl>
                                          <p:spTgt spid="23"/>
                                        </p:tgtEl>
                                        <p:attrNameLst>
                                          <p:attrName>ppt_x</p:attrName>
                                        </p:attrNameLst>
                                      </p:cBhvr>
                                      <p:tavLst>
                                        <p:tav tm="0">
                                          <p:val>
                                            <p:strVal val="0-#ppt_w/2"/>
                                          </p:val>
                                        </p:tav>
                                        <p:tav tm="100000">
                                          <p:val>
                                            <p:strVal val="#ppt_x"/>
                                          </p:val>
                                        </p:tav>
                                      </p:tavLst>
                                    </p:anim>
                                    <p:anim calcmode="lin" valueType="num">
                                      <p:cBhvr additive="base">
                                        <p:cTn id="8" dur="3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75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3500" fill="hold"/>
                                        <p:tgtEl>
                                          <p:spTgt spid="22"/>
                                        </p:tgtEl>
                                        <p:attrNameLst>
                                          <p:attrName>ppt_x</p:attrName>
                                        </p:attrNameLst>
                                      </p:cBhvr>
                                      <p:tavLst>
                                        <p:tav tm="0">
                                          <p:val>
                                            <p:strVal val="0-#ppt_w/2"/>
                                          </p:val>
                                        </p:tav>
                                        <p:tav tm="100000">
                                          <p:val>
                                            <p:strVal val="#ppt_x"/>
                                          </p:val>
                                        </p:tav>
                                      </p:tavLst>
                                    </p:anim>
                                    <p:anim calcmode="lin" valueType="num">
                                      <p:cBhvr additive="base">
                                        <p:cTn id="12" dur="350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150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3500" fill="hold"/>
                                        <p:tgtEl>
                                          <p:spTgt spid="25"/>
                                        </p:tgtEl>
                                        <p:attrNameLst>
                                          <p:attrName>ppt_x</p:attrName>
                                        </p:attrNameLst>
                                      </p:cBhvr>
                                      <p:tavLst>
                                        <p:tav tm="0">
                                          <p:val>
                                            <p:strVal val="0-#ppt_w/2"/>
                                          </p:val>
                                        </p:tav>
                                        <p:tav tm="100000">
                                          <p:val>
                                            <p:strVal val="#ppt_x"/>
                                          </p:val>
                                        </p:tav>
                                      </p:tavLst>
                                    </p:anim>
                                    <p:anim calcmode="lin" valueType="num">
                                      <p:cBhvr additive="base">
                                        <p:cTn id="16" dur="3500" fill="hold"/>
                                        <p:tgtEl>
                                          <p:spTgt spid="25"/>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325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3500" fill="hold"/>
                                        <p:tgtEl>
                                          <p:spTgt spid="24"/>
                                        </p:tgtEl>
                                        <p:attrNameLst>
                                          <p:attrName>ppt_x</p:attrName>
                                        </p:attrNameLst>
                                      </p:cBhvr>
                                      <p:tavLst>
                                        <p:tav tm="0">
                                          <p:val>
                                            <p:strVal val="0-#ppt_w/2"/>
                                          </p:val>
                                        </p:tav>
                                        <p:tav tm="100000">
                                          <p:val>
                                            <p:strVal val="#ppt_x"/>
                                          </p:val>
                                        </p:tav>
                                      </p:tavLst>
                                    </p:anim>
                                    <p:anim calcmode="lin" valueType="num">
                                      <p:cBhvr additive="base">
                                        <p:cTn id="20" dur="3500" fill="hold"/>
                                        <p:tgtEl>
                                          <p:spTgt spid="24"/>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275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3500" fill="hold"/>
                                        <p:tgtEl>
                                          <p:spTgt spid="21"/>
                                        </p:tgtEl>
                                        <p:attrNameLst>
                                          <p:attrName>ppt_x</p:attrName>
                                        </p:attrNameLst>
                                      </p:cBhvr>
                                      <p:tavLst>
                                        <p:tav tm="0">
                                          <p:val>
                                            <p:strVal val="0-#ppt_w/2"/>
                                          </p:val>
                                        </p:tav>
                                        <p:tav tm="100000">
                                          <p:val>
                                            <p:strVal val="#ppt_x"/>
                                          </p:val>
                                        </p:tav>
                                      </p:tavLst>
                                    </p:anim>
                                    <p:anim calcmode="lin" valueType="num">
                                      <p:cBhvr additive="base">
                                        <p:cTn id="24" dur="3500" fill="hold"/>
                                        <p:tgtEl>
                                          <p:spTgt spid="21"/>
                                        </p:tgtEl>
                                        <p:attrNameLst>
                                          <p:attrName>ppt_y</p:attrName>
                                        </p:attrNameLst>
                                      </p:cBhvr>
                                      <p:tavLst>
                                        <p:tav tm="0">
                                          <p:val>
                                            <p:strVal val="#ppt_y"/>
                                          </p:val>
                                        </p:tav>
                                        <p:tav tm="100000">
                                          <p:val>
                                            <p:strVal val="#ppt_y"/>
                                          </p:val>
                                        </p:tav>
                                      </p:tavLst>
                                    </p:anim>
                                  </p:childTnLst>
                                </p:cTn>
                              </p:par>
                              <p:par>
                                <p:cTn id="25" presetID="63" presetClass="path" presetSubtype="0" repeatCount="indefinite" autoRev="1" fill="hold" nodeType="withEffect">
                                  <p:stCondLst>
                                    <p:cond delay="0"/>
                                  </p:stCondLst>
                                  <p:childTnLst>
                                    <p:animMotion origin="layout" path="M -3.95833E-6 2.22222E-6 L 0.18191 2.22222E-6 " pathEditMode="relative" rAng="0" ptsTypes="AA">
                                      <p:cBhvr>
                                        <p:cTn id="26" dur="4000" fill="hold"/>
                                        <p:tgtEl>
                                          <p:spTgt spid="17"/>
                                        </p:tgtEl>
                                        <p:attrNameLst>
                                          <p:attrName>ppt_x</p:attrName>
                                          <p:attrName>ppt_y</p:attrName>
                                        </p:attrNameLst>
                                      </p:cBhvr>
                                      <p:rCtr x="908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两栏内容">
    <p:bg>
      <p:bgPr>
        <a:solidFill>
          <a:srgbClr val="D9F8FB"/>
        </a:solidFill>
        <a:effectLst/>
      </p:bgPr>
    </p:bg>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xmlns="" id="{105F2641-ED2D-44BF-8D69-8EA793CDEAD5}"/>
              </a:ext>
            </a:extLst>
          </p:cNvPr>
          <p:cNvSpPr>
            <a:spLocks noGrp="1"/>
          </p:cNvSpPr>
          <p:nvPr>
            <p:ph type="dt" sz="half" idx="10"/>
          </p:nvPr>
        </p:nvSpPr>
        <p:spPr/>
        <p:txBody>
          <a:bodyPr/>
          <a:lstStyle/>
          <a:p>
            <a:fld id="{6BDF78C2-8230-4221-A6A9-C20F8CBCB151}" type="datetimeFigureOut">
              <a:rPr lang="zh-CN" altLang="en-US" smtClean="0"/>
              <a:pPr/>
              <a:t>2023/3/29</a:t>
            </a:fld>
            <a:endParaRPr lang="zh-CN" altLang="en-US"/>
          </a:p>
        </p:txBody>
      </p:sp>
      <p:sp>
        <p:nvSpPr>
          <p:cNvPr id="6" name="页脚占位符 5">
            <a:extLst>
              <a:ext uri="{FF2B5EF4-FFF2-40B4-BE49-F238E27FC236}">
                <a16:creationId xmlns:a16="http://schemas.microsoft.com/office/drawing/2014/main" xmlns="" id="{87F5F253-81BC-4F9F-AA6A-5F9BFDAFCA4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A984BAD-3F23-4E8C-8D55-8272F392A640}"/>
              </a:ext>
            </a:extLst>
          </p:cNvPr>
          <p:cNvSpPr>
            <a:spLocks noGrp="1"/>
          </p:cNvSpPr>
          <p:nvPr>
            <p:ph type="sldNum" sz="quarter" idx="12"/>
          </p:nvPr>
        </p:nvSpPr>
        <p:spPr/>
        <p:txBody>
          <a:bodyPr/>
          <a:lstStyle/>
          <a:p>
            <a:fld id="{7F5CFE8C-04CB-4CBE-8347-2D9A6B30A444}" type="slidenum">
              <a:rPr lang="zh-CN" altLang="en-US" smtClean="0"/>
              <a:pPr/>
              <a:t>‹#›</a:t>
            </a:fld>
            <a:endParaRPr lang="zh-CN" altLang="en-US"/>
          </a:p>
        </p:txBody>
      </p:sp>
      <p:grpSp>
        <p:nvGrpSpPr>
          <p:cNvPr id="8" name="组合 7">
            <a:extLst>
              <a:ext uri="{FF2B5EF4-FFF2-40B4-BE49-F238E27FC236}">
                <a16:creationId xmlns:a16="http://schemas.microsoft.com/office/drawing/2014/main" xmlns="" id="{09F039D0-6FA3-4BFF-8132-9465F88BC870}"/>
              </a:ext>
            </a:extLst>
          </p:cNvPr>
          <p:cNvGrpSpPr/>
          <p:nvPr userDrawn="1"/>
        </p:nvGrpSpPr>
        <p:grpSpPr>
          <a:xfrm>
            <a:off x="-88901" y="6161635"/>
            <a:ext cx="12280901" cy="2955925"/>
            <a:chOff x="-7938" y="4144963"/>
            <a:chExt cx="12280901" cy="2955925"/>
          </a:xfrm>
        </p:grpSpPr>
        <p:sp>
          <p:nvSpPr>
            <p:cNvPr id="9" name="Freeform 9">
              <a:extLst>
                <a:ext uri="{FF2B5EF4-FFF2-40B4-BE49-F238E27FC236}">
                  <a16:creationId xmlns:a16="http://schemas.microsoft.com/office/drawing/2014/main" xmlns="" id="{CE991E0F-F379-42FC-807F-38402ACCE330}"/>
                </a:ext>
              </a:extLst>
            </p:cNvPr>
            <p:cNvSpPr>
              <a:spLocks/>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0" name="AutoShape 11">
              <a:extLst>
                <a:ext uri="{FF2B5EF4-FFF2-40B4-BE49-F238E27FC236}">
                  <a16:creationId xmlns:a16="http://schemas.microsoft.com/office/drawing/2014/main" xmlns="" id="{6CC12EB5-44CF-488D-88A6-0443461B0DFC}"/>
                </a:ext>
              </a:extLst>
            </p:cNvPr>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1" name="AutoShape 15">
              <a:extLst>
                <a:ext uri="{FF2B5EF4-FFF2-40B4-BE49-F238E27FC236}">
                  <a16:creationId xmlns:a16="http://schemas.microsoft.com/office/drawing/2014/main" xmlns="" id="{BF7F0FD9-BE50-4EB2-80A0-A73AA92BA3BE}"/>
                </a:ext>
              </a:extLst>
            </p:cNvPr>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2" name="AutoShape 19">
              <a:extLst>
                <a:ext uri="{FF2B5EF4-FFF2-40B4-BE49-F238E27FC236}">
                  <a16:creationId xmlns:a16="http://schemas.microsoft.com/office/drawing/2014/main" xmlns="" id="{8A8C74F6-8670-41E9-9666-62036CE8F6D5}"/>
                </a:ext>
              </a:extLst>
            </p:cNvPr>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3" name="Freeform 21">
              <a:extLst>
                <a:ext uri="{FF2B5EF4-FFF2-40B4-BE49-F238E27FC236}">
                  <a16:creationId xmlns:a16="http://schemas.microsoft.com/office/drawing/2014/main" xmlns="" id="{4B794641-93B5-426F-820E-FF98E1A35C8F}"/>
                </a:ext>
              </a:extLst>
            </p:cNvPr>
            <p:cNvSpPr>
              <a:spLocks/>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4" name="Freeform 17">
              <a:extLst>
                <a:ext uri="{FF2B5EF4-FFF2-40B4-BE49-F238E27FC236}">
                  <a16:creationId xmlns:a16="http://schemas.microsoft.com/office/drawing/2014/main" xmlns="" id="{4316789D-6B22-4A5F-B33F-57BB8180B631}"/>
                </a:ext>
              </a:extLst>
            </p:cNvPr>
            <p:cNvSpPr>
              <a:spLocks/>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5" name="Freeform 13">
              <a:extLst>
                <a:ext uri="{FF2B5EF4-FFF2-40B4-BE49-F238E27FC236}">
                  <a16:creationId xmlns:a16="http://schemas.microsoft.com/office/drawing/2014/main" xmlns="" id="{18084F94-052C-41E5-9EE9-13C60233640E}"/>
                </a:ext>
              </a:extLst>
            </p:cNvPr>
            <p:cNvSpPr>
              <a:spLocks/>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sp>
        <p:nvSpPr>
          <p:cNvPr id="16" name="矩形 15">
            <a:extLst>
              <a:ext uri="{FF2B5EF4-FFF2-40B4-BE49-F238E27FC236}">
                <a16:creationId xmlns:a16="http://schemas.microsoft.com/office/drawing/2014/main" xmlns="" id="{6478163E-2A5E-435F-9447-CAC05053247F}"/>
              </a:ext>
            </a:extLst>
          </p:cNvPr>
          <p:cNvSpPr/>
          <p:nvPr userDrawn="1"/>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pic>
        <p:nvPicPr>
          <p:cNvPr id="17" name="图片 16">
            <a:extLst>
              <a:ext uri="{FF2B5EF4-FFF2-40B4-BE49-F238E27FC236}">
                <a16:creationId xmlns:a16="http://schemas.microsoft.com/office/drawing/2014/main" xmlns="" id="{E69052AA-BDE0-40CB-A26F-F82BBFDB1B85}"/>
              </a:ext>
            </a:extLst>
          </p:cNvPr>
          <p:cNvPicPr>
            <a:picLocks noChangeAspect="1"/>
          </p:cNvPicPr>
          <p:nvPr userDrawn="1"/>
        </p:nvPicPr>
        <p:blipFill rotWithShape="1">
          <a:blip r:embed="rId2"/>
          <a:srcRect t="48950" b="-1"/>
          <a:stretch/>
        </p:blipFill>
        <p:spPr>
          <a:xfrm>
            <a:off x="-2378703" y="0"/>
            <a:ext cx="14570703" cy="1409891"/>
          </a:xfrm>
          <a:prstGeom prst="rect">
            <a:avLst/>
          </a:prstGeom>
          <a:effectLst/>
        </p:spPr>
      </p:pic>
      <p:sp>
        <p:nvSpPr>
          <p:cNvPr id="18" name="椭圆 17">
            <a:extLst>
              <a:ext uri="{FF2B5EF4-FFF2-40B4-BE49-F238E27FC236}">
                <a16:creationId xmlns:a16="http://schemas.microsoft.com/office/drawing/2014/main" xmlns="" id="{F7B19E78-F9CA-499C-99C9-42FAA0D58A2B}"/>
              </a:ext>
            </a:extLst>
          </p:cNvPr>
          <p:cNvSpPr/>
          <p:nvPr userDrawn="1"/>
        </p:nvSpPr>
        <p:spPr>
          <a:xfrm>
            <a:off x="144176" y="114067"/>
            <a:ext cx="570799" cy="570799"/>
          </a:xfrm>
          <a:prstGeom prst="ellipse">
            <a:avLst/>
          </a:prstGeom>
          <a:solidFill>
            <a:srgbClr val="F9B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9" name="文本框 18">
            <a:extLst>
              <a:ext uri="{FF2B5EF4-FFF2-40B4-BE49-F238E27FC236}">
                <a16:creationId xmlns:a16="http://schemas.microsoft.com/office/drawing/2014/main" xmlns="" id="{BAD3852C-FA14-4930-A555-A590D3C54150}"/>
              </a:ext>
            </a:extLst>
          </p:cNvPr>
          <p:cNvSpPr txBox="1"/>
          <p:nvPr userDrawn="1"/>
        </p:nvSpPr>
        <p:spPr>
          <a:xfrm>
            <a:off x="-425835" y="120170"/>
            <a:ext cx="17108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uLnTx/>
                <a:uFillTx/>
                <a:latin typeface="印品黑体" panose="00000500000000000000" pitchFamily="2" charset="-122"/>
                <a:ea typeface="印品黑体" panose="00000500000000000000" pitchFamily="2" charset="-122"/>
                <a:cs typeface="+mn-cs"/>
              </a:rPr>
              <a:t>03</a:t>
            </a:r>
          </a:p>
        </p:txBody>
      </p:sp>
      <p:sp>
        <p:nvSpPr>
          <p:cNvPr id="20" name="文本框 19">
            <a:extLst>
              <a:ext uri="{FF2B5EF4-FFF2-40B4-BE49-F238E27FC236}">
                <a16:creationId xmlns:a16="http://schemas.microsoft.com/office/drawing/2014/main" xmlns="" id="{F057B9E6-CC28-4504-A303-6472644BBB2D}"/>
              </a:ext>
            </a:extLst>
          </p:cNvPr>
          <p:cNvSpPr txBox="1"/>
          <p:nvPr userDrawn="1"/>
        </p:nvSpPr>
        <p:spPr>
          <a:xfrm>
            <a:off x="805849" y="150947"/>
            <a:ext cx="207820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41CFDE"/>
                </a:solidFill>
                <a:uLnTx/>
                <a:uFillTx/>
                <a:latin typeface="印品黑体" panose="00000500000000000000" pitchFamily="2" charset="-122"/>
                <a:ea typeface="印品黑体" panose="00000500000000000000" pitchFamily="2" charset="-122"/>
                <a:cs typeface="+mn-cs"/>
              </a:rPr>
              <a:t>标题内容</a:t>
            </a:r>
            <a:endParaRPr kumimoji="0" lang="en-US" altLang="zh-CN" sz="2800" b="1" i="0" u="none" strike="noStrike" kern="1200" cap="none" spc="0" normalizeH="0" baseline="0" noProof="0" dirty="0">
              <a:ln>
                <a:noFill/>
              </a:ln>
              <a:solidFill>
                <a:srgbClr val="41CFDE"/>
              </a:solidFill>
              <a:uLnTx/>
              <a:uFillTx/>
              <a:latin typeface="印品黑体" panose="00000500000000000000" pitchFamily="2" charset="-122"/>
              <a:ea typeface="印品黑体" panose="00000500000000000000" pitchFamily="2" charset="-122"/>
              <a:cs typeface="+mn-cs"/>
            </a:endParaRPr>
          </a:p>
        </p:txBody>
      </p:sp>
      <p:sp>
        <p:nvSpPr>
          <p:cNvPr id="21" name="Freeform 34">
            <a:extLst>
              <a:ext uri="{FF2B5EF4-FFF2-40B4-BE49-F238E27FC236}">
                <a16:creationId xmlns:a16="http://schemas.microsoft.com/office/drawing/2014/main" xmlns="" id="{BE078CCE-5211-4EFA-BE3F-1B44CFFEF5A0}"/>
              </a:ext>
            </a:extLst>
          </p:cNvPr>
          <p:cNvSpPr>
            <a:spLocks noEditPoints="1"/>
          </p:cNvSpPr>
          <p:nvPr userDrawn="1"/>
        </p:nvSpPr>
        <p:spPr bwMode="auto">
          <a:xfrm>
            <a:off x="8214032" y="6319773"/>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2" name="Freeform 35">
            <a:extLst>
              <a:ext uri="{FF2B5EF4-FFF2-40B4-BE49-F238E27FC236}">
                <a16:creationId xmlns:a16="http://schemas.microsoft.com/office/drawing/2014/main" xmlns="" id="{CB831C65-A144-4037-9701-BD539CE5B6F7}"/>
              </a:ext>
            </a:extLst>
          </p:cNvPr>
          <p:cNvSpPr>
            <a:spLocks noEditPoints="1"/>
          </p:cNvSpPr>
          <p:nvPr userDrawn="1"/>
        </p:nvSpPr>
        <p:spPr bwMode="auto">
          <a:xfrm>
            <a:off x="2721312" y="6416477"/>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Freeform 37">
            <a:extLst>
              <a:ext uri="{FF2B5EF4-FFF2-40B4-BE49-F238E27FC236}">
                <a16:creationId xmlns:a16="http://schemas.microsoft.com/office/drawing/2014/main" xmlns="" id="{A79489D7-8C04-42E1-8BAF-32BDA2E7BB6D}"/>
              </a:ext>
            </a:extLst>
          </p:cNvPr>
          <p:cNvSpPr>
            <a:spLocks noEditPoints="1"/>
          </p:cNvSpPr>
          <p:nvPr userDrawn="1"/>
        </p:nvSpPr>
        <p:spPr bwMode="auto">
          <a:xfrm>
            <a:off x="363349" y="6434684"/>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4" name="Freeform 38">
            <a:extLst>
              <a:ext uri="{FF2B5EF4-FFF2-40B4-BE49-F238E27FC236}">
                <a16:creationId xmlns:a16="http://schemas.microsoft.com/office/drawing/2014/main" xmlns="" id="{3B10762D-3985-4EBD-B820-4A1550B26AF7}"/>
              </a:ext>
            </a:extLst>
          </p:cNvPr>
          <p:cNvSpPr>
            <a:spLocks noEditPoints="1"/>
          </p:cNvSpPr>
          <p:nvPr userDrawn="1"/>
        </p:nvSpPr>
        <p:spPr bwMode="auto">
          <a:xfrm>
            <a:off x="11424031" y="6413516"/>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5" name="Freeform 39">
            <a:extLst>
              <a:ext uri="{FF2B5EF4-FFF2-40B4-BE49-F238E27FC236}">
                <a16:creationId xmlns:a16="http://schemas.microsoft.com/office/drawing/2014/main" xmlns="" id="{2AD8F7B0-EA70-4139-9AAC-1523444274CF}"/>
              </a:ext>
            </a:extLst>
          </p:cNvPr>
          <p:cNvSpPr>
            <a:spLocks/>
          </p:cNvSpPr>
          <p:nvPr userDrawn="1"/>
        </p:nvSpPr>
        <p:spPr bwMode="auto">
          <a:xfrm>
            <a:off x="5653227" y="6516909"/>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xmlns="" val="3107885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3500" fill="hold"/>
                                        <p:tgtEl>
                                          <p:spTgt spid="23"/>
                                        </p:tgtEl>
                                        <p:attrNameLst>
                                          <p:attrName>ppt_x</p:attrName>
                                        </p:attrNameLst>
                                      </p:cBhvr>
                                      <p:tavLst>
                                        <p:tav tm="0">
                                          <p:val>
                                            <p:strVal val="0-#ppt_w/2"/>
                                          </p:val>
                                        </p:tav>
                                        <p:tav tm="100000">
                                          <p:val>
                                            <p:strVal val="#ppt_x"/>
                                          </p:val>
                                        </p:tav>
                                      </p:tavLst>
                                    </p:anim>
                                    <p:anim calcmode="lin" valueType="num">
                                      <p:cBhvr additive="base">
                                        <p:cTn id="8" dur="3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75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3500" fill="hold"/>
                                        <p:tgtEl>
                                          <p:spTgt spid="22"/>
                                        </p:tgtEl>
                                        <p:attrNameLst>
                                          <p:attrName>ppt_x</p:attrName>
                                        </p:attrNameLst>
                                      </p:cBhvr>
                                      <p:tavLst>
                                        <p:tav tm="0">
                                          <p:val>
                                            <p:strVal val="0-#ppt_w/2"/>
                                          </p:val>
                                        </p:tav>
                                        <p:tav tm="100000">
                                          <p:val>
                                            <p:strVal val="#ppt_x"/>
                                          </p:val>
                                        </p:tav>
                                      </p:tavLst>
                                    </p:anim>
                                    <p:anim calcmode="lin" valueType="num">
                                      <p:cBhvr additive="base">
                                        <p:cTn id="12" dur="350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150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3500" fill="hold"/>
                                        <p:tgtEl>
                                          <p:spTgt spid="25"/>
                                        </p:tgtEl>
                                        <p:attrNameLst>
                                          <p:attrName>ppt_x</p:attrName>
                                        </p:attrNameLst>
                                      </p:cBhvr>
                                      <p:tavLst>
                                        <p:tav tm="0">
                                          <p:val>
                                            <p:strVal val="0-#ppt_w/2"/>
                                          </p:val>
                                        </p:tav>
                                        <p:tav tm="100000">
                                          <p:val>
                                            <p:strVal val="#ppt_x"/>
                                          </p:val>
                                        </p:tav>
                                      </p:tavLst>
                                    </p:anim>
                                    <p:anim calcmode="lin" valueType="num">
                                      <p:cBhvr additive="base">
                                        <p:cTn id="16" dur="3500" fill="hold"/>
                                        <p:tgtEl>
                                          <p:spTgt spid="25"/>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325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3500" fill="hold"/>
                                        <p:tgtEl>
                                          <p:spTgt spid="24"/>
                                        </p:tgtEl>
                                        <p:attrNameLst>
                                          <p:attrName>ppt_x</p:attrName>
                                        </p:attrNameLst>
                                      </p:cBhvr>
                                      <p:tavLst>
                                        <p:tav tm="0">
                                          <p:val>
                                            <p:strVal val="0-#ppt_w/2"/>
                                          </p:val>
                                        </p:tav>
                                        <p:tav tm="100000">
                                          <p:val>
                                            <p:strVal val="#ppt_x"/>
                                          </p:val>
                                        </p:tav>
                                      </p:tavLst>
                                    </p:anim>
                                    <p:anim calcmode="lin" valueType="num">
                                      <p:cBhvr additive="base">
                                        <p:cTn id="20" dur="3500" fill="hold"/>
                                        <p:tgtEl>
                                          <p:spTgt spid="24"/>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275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3500" fill="hold"/>
                                        <p:tgtEl>
                                          <p:spTgt spid="21"/>
                                        </p:tgtEl>
                                        <p:attrNameLst>
                                          <p:attrName>ppt_x</p:attrName>
                                        </p:attrNameLst>
                                      </p:cBhvr>
                                      <p:tavLst>
                                        <p:tav tm="0">
                                          <p:val>
                                            <p:strVal val="0-#ppt_w/2"/>
                                          </p:val>
                                        </p:tav>
                                        <p:tav tm="100000">
                                          <p:val>
                                            <p:strVal val="#ppt_x"/>
                                          </p:val>
                                        </p:tav>
                                      </p:tavLst>
                                    </p:anim>
                                    <p:anim calcmode="lin" valueType="num">
                                      <p:cBhvr additive="base">
                                        <p:cTn id="24" dur="3500" fill="hold"/>
                                        <p:tgtEl>
                                          <p:spTgt spid="21"/>
                                        </p:tgtEl>
                                        <p:attrNameLst>
                                          <p:attrName>ppt_y</p:attrName>
                                        </p:attrNameLst>
                                      </p:cBhvr>
                                      <p:tavLst>
                                        <p:tav tm="0">
                                          <p:val>
                                            <p:strVal val="#ppt_y"/>
                                          </p:val>
                                        </p:tav>
                                        <p:tav tm="100000">
                                          <p:val>
                                            <p:strVal val="#ppt_y"/>
                                          </p:val>
                                        </p:tav>
                                      </p:tavLst>
                                    </p:anim>
                                  </p:childTnLst>
                                </p:cTn>
                              </p:par>
                              <p:par>
                                <p:cTn id="25" presetID="63" presetClass="path" presetSubtype="0" repeatCount="indefinite" autoRev="1" fill="hold" nodeType="withEffect">
                                  <p:stCondLst>
                                    <p:cond delay="0"/>
                                  </p:stCondLst>
                                  <p:childTnLst>
                                    <p:animMotion origin="layout" path="M -3.95833E-6 2.22222E-6 L 0.18191 2.22222E-6 " pathEditMode="relative" rAng="0" ptsTypes="AA">
                                      <p:cBhvr>
                                        <p:cTn id="26" dur="4000" fill="hold"/>
                                        <p:tgtEl>
                                          <p:spTgt spid="17"/>
                                        </p:tgtEl>
                                        <p:attrNameLst>
                                          <p:attrName>ppt_x</p:attrName>
                                          <p:attrName>ppt_y</p:attrName>
                                        </p:attrNameLst>
                                      </p:cBhvr>
                                      <p:rCtr x="908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两栏内容">
    <p:bg>
      <p:bgPr>
        <a:solidFill>
          <a:srgbClr val="D9F8FB"/>
        </a:solidFill>
        <a:effectLst/>
      </p:bgPr>
    </p:bg>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xmlns="" id="{105F2641-ED2D-44BF-8D69-8EA793CDEAD5}"/>
              </a:ext>
            </a:extLst>
          </p:cNvPr>
          <p:cNvSpPr>
            <a:spLocks noGrp="1"/>
          </p:cNvSpPr>
          <p:nvPr>
            <p:ph type="dt" sz="half" idx="10"/>
          </p:nvPr>
        </p:nvSpPr>
        <p:spPr/>
        <p:txBody>
          <a:bodyPr/>
          <a:lstStyle/>
          <a:p>
            <a:fld id="{6BDF78C2-8230-4221-A6A9-C20F8CBCB151}" type="datetimeFigureOut">
              <a:rPr lang="zh-CN" altLang="en-US" smtClean="0"/>
              <a:pPr/>
              <a:t>2023/3/29</a:t>
            </a:fld>
            <a:endParaRPr lang="zh-CN" altLang="en-US"/>
          </a:p>
        </p:txBody>
      </p:sp>
      <p:sp>
        <p:nvSpPr>
          <p:cNvPr id="6" name="页脚占位符 5">
            <a:extLst>
              <a:ext uri="{FF2B5EF4-FFF2-40B4-BE49-F238E27FC236}">
                <a16:creationId xmlns:a16="http://schemas.microsoft.com/office/drawing/2014/main" xmlns="" id="{87F5F253-81BC-4F9F-AA6A-5F9BFDAFCA4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A984BAD-3F23-4E8C-8D55-8272F392A640}"/>
              </a:ext>
            </a:extLst>
          </p:cNvPr>
          <p:cNvSpPr>
            <a:spLocks noGrp="1"/>
          </p:cNvSpPr>
          <p:nvPr>
            <p:ph type="sldNum" sz="quarter" idx="12"/>
          </p:nvPr>
        </p:nvSpPr>
        <p:spPr/>
        <p:txBody>
          <a:bodyPr/>
          <a:lstStyle/>
          <a:p>
            <a:fld id="{7F5CFE8C-04CB-4CBE-8347-2D9A6B30A444}" type="slidenum">
              <a:rPr lang="zh-CN" altLang="en-US" smtClean="0"/>
              <a:pPr/>
              <a:t>‹#›</a:t>
            </a:fld>
            <a:endParaRPr lang="zh-CN" altLang="en-US"/>
          </a:p>
        </p:txBody>
      </p:sp>
      <p:grpSp>
        <p:nvGrpSpPr>
          <p:cNvPr id="8" name="组合 7">
            <a:extLst>
              <a:ext uri="{FF2B5EF4-FFF2-40B4-BE49-F238E27FC236}">
                <a16:creationId xmlns:a16="http://schemas.microsoft.com/office/drawing/2014/main" xmlns="" id="{09F039D0-6FA3-4BFF-8132-9465F88BC870}"/>
              </a:ext>
            </a:extLst>
          </p:cNvPr>
          <p:cNvGrpSpPr/>
          <p:nvPr userDrawn="1"/>
        </p:nvGrpSpPr>
        <p:grpSpPr>
          <a:xfrm>
            <a:off x="-88901" y="6161635"/>
            <a:ext cx="12280901" cy="2955925"/>
            <a:chOff x="-7938" y="4144963"/>
            <a:chExt cx="12280901" cy="2955925"/>
          </a:xfrm>
        </p:grpSpPr>
        <p:sp>
          <p:nvSpPr>
            <p:cNvPr id="9" name="Freeform 9">
              <a:extLst>
                <a:ext uri="{FF2B5EF4-FFF2-40B4-BE49-F238E27FC236}">
                  <a16:creationId xmlns:a16="http://schemas.microsoft.com/office/drawing/2014/main" xmlns="" id="{CE991E0F-F379-42FC-807F-38402ACCE330}"/>
                </a:ext>
              </a:extLst>
            </p:cNvPr>
            <p:cNvSpPr>
              <a:spLocks/>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0" name="AutoShape 11">
              <a:extLst>
                <a:ext uri="{FF2B5EF4-FFF2-40B4-BE49-F238E27FC236}">
                  <a16:creationId xmlns:a16="http://schemas.microsoft.com/office/drawing/2014/main" xmlns="" id="{6CC12EB5-44CF-488D-88A6-0443461B0DFC}"/>
                </a:ext>
              </a:extLst>
            </p:cNvPr>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1" name="AutoShape 15">
              <a:extLst>
                <a:ext uri="{FF2B5EF4-FFF2-40B4-BE49-F238E27FC236}">
                  <a16:creationId xmlns:a16="http://schemas.microsoft.com/office/drawing/2014/main" xmlns="" id="{BF7F0FD9-BE50-4EB2-80A0-A73AA92BA3BE}"/>
                </a:ext>
              </a:extLst>
            </p:cNvPr>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2" name="AutoShape 19">
              <a:extLst>
                <a:ext uri="{FF2B5EF4-FFF2-40B4-BE49-F238E27FC236}">
                  <a16:creationId xmlns:a16="http://schemas.microsoft.com/office/drawing/2014/main" xmlns="" id="{8A8C74F6-8670-41E9-9666-62036CE8F6D5}"/>
                </a:ext>
              </a:extLst>
            </p:cNvPr>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3" name="Freeform 21">
              <a:extLst>
                <a:ext uri="{FF2B5EF4-FFF2-40B4-BE49-F238E27FC236}">
                  <a16:creationId xmlns:a16="http://schemas.microsoft.com/office/drawing/2014/main" xmlns="" id="{4B794641-93B5-426F-820E-FF98E1A35C8F}"/>
                </a:ext>
              </a:extLst>
            </p:cNvPr>
            <p:cNvSpPr>
              <a:spLocks/>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4" name="Freeform 17">
              <a:extLst>
                <a:ext uri="{FF2B5EF4-FFF2-40B4-BE49-F238E27FC236}">
                  <a16:creationId xmlns:a16="http://schemas.microsoft.com/office/drawing/2014/main" xmlns="" id="{4316789D-6B22-4A5F-B33F-57BB8180B631}"/>
                </a:ext>
              </a:extLst>
            </p:cNvPr>
            <p:cNvSpPr>
              <a:spLocks/>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5" name="Freeform 13">
              <a:extLst>
                <a:ext uri="{FF2B5EF4-FFF2-40B4-BE49-F238E27FC236}">
                  <a16:creationId xmlns:a16="http://schemas.microsoft.com/office/drawing/2014/main" xmlns="" id="{18084F94-052C-41E5-9EE9-13C60233640E}"/>
                </a:ext>
              </a:extLst>
            </p:cNvPr>
            <p:cNvSpPr>
              <a:spLocks/>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sp>
        <p:nvSpPr>
          <p:cNvPr id="16" name="矩形 15">
            <a:extLst>
              <a:ext uri="{FF2B5EF4-FFF2-40B4-BE49-F238E27FC236}">
                <a16:creationId xmlns:a16="http://schemas.microsoft.com/office/drawing/2014/main" xmlns="" id="{6478163E-2A5E-435F-9447-CAC05053247F}"/>
              </a:ext>
            </a:extLst>
          </p:cNvPr>
          <p:cNvSpPr/>
          <p:nvPr userDrawn="1"/>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pic>
        <p:nvPicPr>
          <p:cNvPr id="17" name="图片 16">
            <a:extLst>
              <a:ext uri="{FF2B5EF4-FFF2-40B4-BE49-F238E27FC236}">
                <a16:creationId xmlns:a16="http://schemas.microsoft.com/office/drawing/2014/main" xmlns="" id="{E69052AA-BDE0-40CB-A26F-F82BBFDB1B85}"/>
              </a:ext>
            </a:extLst>
          </p:cNvPr>
          <p:cNvPicPr>
            <a:picLocks noChangeAspect="1"/>
          </p:cNvPicPr>
          <p:nvPr userDrawn="1"/>
        </p:nvPicPr>
        <p:blipFill rotWithShape="1">
          <a:blip r:embed="rId2"/>
          <a:srcRect t="48950" b="-1"/>
          <a:stretch/>
        </p:blipFill>
        <p:spPr>
          <a:xfrm>
            <a:off x="-2378703" y="0"/>
            <a:ext cx="14570703" cy="1409891"/>
          </a:xfrm>
          <a:prstGeom prst="rect">
            <a:avLst/>
          </a:prstGeom>
          <a:effectLst/>
        </p:spPr>
      </p:pic>
      <p:sp>
        <p:nvSpPr>
          <p:cNvPr id="18" name="椭圆 17">
            <a:extLst>
              <a:ext uri="{FF2B5EF4-FFF2-40B4-BE49-F238E27FC236}">
                <a16:creationId xmlns:a16="http://schemas.microsoft.com/office/drawing/2014/main" xmlns="" id="{F7B19E78-F9CA-499C-99C9-42FAA0D58A2B}"/>
              </a:ext>
            </a:extLst>
          </p:cNvPr>
          <p:cNvSpPr/>
          <p:nvPr userDrawn="1"/>
        </p:nvSpPr>
        <p:spPr>
          <a:xfrm>
            <a:off x="144176" y="114067"/>
            <a:ext cx="570799" cy="570799"/>
          </a:xfrm>
          <a:prstGeom prst="ellipse">
            <a:avLst/>
          </a:prstGeom>
          <a:solidFill>
            <a:srgbClr val="F9B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19" name="文本框 18">
            <a:extLst>
              <a:ext uri="{FF2B5EF4-FFF2-40B4-BE49-F238E27FC236}">
                <a16:creationId xmlns:a16="http://schemas.microsoft.com/office/drawing/2014/main" xmlns="" id="{BAD3852C-FA14-4930-A555-A590D3C54150}"/>
              </a:ext>
            </a:extLst>
          </p:cNvPr>
          <p:cNvSpPr txBox="1"/>
          <p:nvPr userDrawn="1"/>
        </p:nvSpPr>
        <p:spPr>
          <a:xfrm>
            <a:off x="-425835" y="120170"/>
            <a:ext cx="17108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uLnTx/>
                <a:uFillTx/>
                <a:latin typeface="印品黑体" panose="00000500000000000000" pitchFamily="2" charset="-122"/>
                <a:ea typeface="印品黑体" panose="00000500000000000000" pitchFamily="2" charset="-122"/>
                <a:cs typeface="+mn-cs"/>
              </a:rPr>
              <a:t>04</a:t>
            </a:r>
          </a:p>
        </p:txBody>
      </p:sp>
      <p:sp>
        <p:nvSpPr>
          <p:cNvPr id="20" name="文本框 19">
            <a:extLst>
              <a:ext uri="{FF2B5EF4-FFF2-40B4-BE49-F238E27FC236}">
                <a16:creationId xmlns:a16="http://schemas.microsoft.com/office/drawing/2014/main" xmlns="" id="{F057B9E6-CC28-4504-A303-6472644BBB2D}"/>
              </a:ext>
            </a:extLst>
          </p:cNvPr>
          <p:cNvSpPr txBox="1"/>
          <p:nvPr userDrawn="1"/>
        </p:nvSpPr>
        <p:spPr>
          <a:xfrm>
            <a:off x="805849" y="150947"/>
            <a:ext cx="207820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41CFDE"/>
                </a:solidFill>
                <a:uLnTx/>
                <a:uFillTx/>
                <a:latin typeface="印品黑体" panose="00000500000000000000" pitchFamily="2" charset="-122"/>
                <a:ea typeface="印品黑体" panose="00000500000000000000" pitchFamily="2" charset="-122"/>
                <a:cs typeface="+mn-cs"/>
              </a:rPr>
              <a:t>标题内容</a:t>
            </a:r>
            <a:endParaRPr kumimoji="0" lang="en-US" altLang="zh-CN" sz="2800" b="1" i="0" u="none" strike="noStrike" kern="1200" cap="none" spc="0" normalizeH="0" baseline="0" noProof="0" dirty="0">
              <a:ln>
                <a:noFill/>
              </a:ln>
              <a:solidFill>
                <a:srgbClr val="41CFDE"/>
              </a:solidFill>
              <a:uLnTx/>
              <a:uFillTx/>
              <a:latin typeface="印品黑体" panose="00000500000000000000" pitchFamily="2" charset="-122"/>
              <a:ea typeface="印品黑体" panose="00000500000000000000" pitchFamily="2" charset="-122"/>
              <a:cs typeface="+mn-cs"/>
            </a:endParaRPr>
          </a:p>
        </p:txBody>
      </p:sp>
      <p:sp>
        <p:nvSpPr>
          <p:cNvPr id="21" name="Freeform 34">
            <a:extLst>
              <a:ext uri="{FF2B5EF4-FFF2-40B4-BE49-F238E27FC236}">
                <a16:creationId xmlns:a16="http://schemas.microsoft.com/office/drawing/2014/main" xmlns="" id="{BE078CCE-5211-4EFA-BE3F-1B44CFFEF5A0}"/>
              </a:ext>
            </a:extLst>
          </p:cNvPr>
          <p:cNvSpPr>
            <a:spLocks noEditPoints="1"/>
          </p:cNvSpPr>
          <p:nvPr userDrawn="1"/>
        </p:nvSpPr>
        <p:spPr bwMode="auto">
          <a:xfrm>
            <a:off x="8214032" y="6319773"/>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2" name="Freeform 35">
            <a:extLst>
              <a:ext uri="{FF2B5EF4-FFF2-40B4-BE49-F238E27FC236}">
                <a16:creationId xmlns:a16="http://schemas.microsoft.com/office/drawing/2014/main" xmlns="" id="{CB831C65-A144-4037-9701-BD539CE5B6F7}"/>
              </a:ext>
            </a:extLst>
          </p:cNvPr>
          <p:cNvSpPr>
            <a:spLocks noEditPoints="1"/>
          </p:cNvSpPr>
          <p:nvPr userDrawn="1"/>
        </p:nvSpPr>
        <p:spPr bwMode="auto">
          <a:xfrm>
            <a:off x="2721312" y="6416477"/>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Freeform 37">
            <a:extLst>
              <a:ext uri="{FF2B5EF4-FFF2-40B4-BE49-F238E27FC236}">
                <a16:creationId xmlns:a16="http://schemas.microsoft.com/office/drawing/2014/main" xmlns="" id="{A79489D7-8C04-42E1-8BAF-32BDA2E7BB6D}"/>
              </a:ext>
            </a:extLst>
          </p:cNvPr>
          <p:cNvSpPr>
            <a:spLocks noEditPoints="1"/>
          </p:cNvSpPr>
          <p:nvPr userDrawn="1"/>
        </p:nvSpPr>
        <p:spPr bwMode="auto">
          <a:xfrm>
            <a:off x="363349" y="6434684"/>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4" name="Freeform 38">
            <a:extLst>
              <a:ext uri="{FF2B5EF4-FFF2-40B4-BE49-F238E27FC236}">
                <a16:creationId xmlns:a16="http://schemas.microsoft.com/office/drawing/2014/main" xmlns="" id="{3B10762D-3985-4EBD-B820-4A1550B26AF7}"/>
              </a:ext>
            </a:extLst>
          </p:cNvPr>
          <p:cNvSpPr>
            <a:spLocks noEditPoints="1"/>
          </p:cNvSpPr>
          <p:nvPr userDrawn="1"/>
        </p:nvSpPr>
        <p:spPr bwMode="auto">
          <a:xfrm>
            <a:off x="11424031" y="6413516"/>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5" name="Freeform 39">
            <a:extLst>
              <a:ext uri="{FF2B5EF4-FFF2-40B4-BE49-F238E27FC236}">
                <a16:creationId xmlns:a16="http://schemas.microsoft.com/office/drawing/2014/main" xmlns="" id="{2AD8F7B0-EA70-4139-9AAC-1523444274CF}"/>
              </a:ext>
            </a:extLst>
          </p:cNvPr>
          <p:cNvSpPr>
            <a:spLocks/>
          </p:cNvSpPr>
          <p:nvPr userDrawn="1"/>
        </p:nvSpPr>
        <p:spPr bwMode="auto">
          <a:xfrm>
            <a:off x="5653227" y="6516909"/>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xmlns="" val="308634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3500" fill="hold"/>
                                        <p:tgtEl>
                                          <p:spTgt spid="23"/>
                                        </p:tgtEl>
                                        <p:attrNameLst>
                                          <p:attrName>ppt_x</p:attrName>
                                        </p:attrNameLst>
                                      </p:cBhvr>
                                      <p:tavLst>
                                        <p:tav tm="0">
                                          <p:val>
                                            <p:strVal val="0-#ppt_w/2"/>
                                          </p:val>
                                        </p:tav>
                                        <p:tav tm="100000">
                                          <p:val>
                                            <p:strVal val="#ppt_x"/>
                                          </p:val>
                                        </p:tav>
                                      </p:tavLst>
                                    </p:anim>
                                    <p:anim calcmode="lin" valueType="num">
                                      <p:cBhvr additive="base">
                                        <p:cTn id="8" dur="3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75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3500" fill="hold"/>
                                        <p:tgtEl>
                                          <p:spTgt spid="22"/>
                                        </p:tgtEl>
                                        <p:attrNameLst>
                                          <p:attrName>ppt_x</p:attrName>
                                        </p:attrNameLst>
                                      </p:cBhvr>
                                      <p:tavLst>
                                        <p:tav tm="0">
                                          <p:val>
                                            <p:strVal val="0-#ppt_w/2"/>
                                          </p:val>
                                        </p:tav>
                                        <p:tav tm="100000">
                                          <p:val>
                                            <p:strVal val="#ppt_x"/>
                                          </p:val>
                                        </p:tav>
                                      </p:tavLst>
                                    </p:anim>
                                    <p:anim calcmode="lin" valueType="num">
                                      <p:cBhvr additive="base">
                                        <p:cTn id="12" dur="350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150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3500" fill="hold"/>
                                        <p:tgtEl>
                                          <p:spTgt spid="25"/>
                                        </p:tgtEl>
                                        <p:attrNameLst>
                                          <p:attrName>ppt_x</p:attrName>
                                        </p:attrNameLst>
                                      </p:cBhvr>
                                      <p:tavLst>
                                        <p:tav tm="0">
                                          <p:val>
                                            <p:strVal val="0-#ppt_w/2"/>
                                          </p:val>
                                        </p:tav>
                                        <p:tav tm="100000">
                                          <p:val>
                                            <p:strVal val="#ppt_x"/>
                                          </p:val>
                                        </p:tav>
                                      </p:tavLst>
                                    </p:anim>
                                    <p:anim calcmode="lin" valueType="num">
                                      <p:cBhvr additive="base">
                                        <p:cTn id="16" dur="3500" fill="hold"/>
                                        <p:tgtEl>
                                          <p:spTgt spid="25"/>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325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3500" fill="hold"/>
                                        <p:tgtEl>
                                          <p:spTgt spid="24"/>
                                        </p:tgtEl>
                                        <p:attrNameLst>
                                          <p:attrName>ppt_x</p:attrName>
                                        </p:attrNameLst>
                                      </p:cBhvr>
                                      <p:tavLst>
                                        <p:tav tm="0">
                                          <p:val>
                                            <p:strVal val="0-#ppt_w/2"/>
                                          </p:val>
                                        </p:tav>
                                        <p:tav tm="100000">
                                          <p:val>
                                            <p:strVal val="#ppt_x"/>
                                          </p:val>
                                        </p:tav>
                                      </p:tavLst>
                                    </p:anim>
                                    <p:anim calcmode="lin" valueType="num">
                                      <p:cBhvr additive="base">
                                        <p:cTn id="20" dur="3500" fill="hold"/>
                                        <p:tgtEl>
                                          <p:spTgt spid="24"/>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275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3500" fill="hold"/>
                                        <p:tgtEl>
                                          <p:spTgt spid="21"/>
                                        </p:tgtEl>
                                        <p:attrNameLst>
                                          <p:attrName>ppt_x</p:attrName>
                                        </p:attrNameLst>
                                      </p:cBhvr>
                                      <p:tavLst>
                                        <p:tav tm="0">
                                          <p:val>
                                            <p:strVal val="0-#ppt_w/2"/>
                                          </p:val>
                                        </p:tav>
                                        <p:tav tm="100000">
                                          <p:val>
                                            <p:strVal val="#ppt_x"/>
                                          </p:val>
                                        </p:tav>
                                      </p:tavLst>
                                    </p:anim>
                                    <p:anim calcmode="lin" valueType="num">
                                      <p:cBhvr additive="base">
                                        <p:cTn id="24" dur="3500" fill="hold"/>
                                        <p:tgtEl>
                                          <p:spTgt spid="21"/>
                                        </p:tgtEl>
                                        <p:attrNameLst>
                                          <p:attrName>ppt_y</p:attrName>
                                        </p:attrNameLst>
                                      </p:cBhvr>
                                      <p:tavLst>
                                        <p:tav tm="0">
                                          <p:val>
                                            <p:strVal val="#ppt_y"/>
                                          </p:val>
                                        </p:tav>
                                        <p:tav tm="100000">
                                          <p:val>
                                            <p:strVal val="#ppt_y"/>
                                          </p:val>
                                        </p:tav>
                                      </p:tavLst>
                                    </p:anim>
                                  </p:childTnLst>
                                </p:cTn>
                              </p:par>
                              <p:par>
                                <p:cTn id="25" presetID="63" presetClass="path" presetSubtype="0" repeatCount="indefinite" autoRev="1" fill="hold" nodeType="withEffect">
                                  <p:stCondLst>
                                    <p:cond delay="0"/>
                                  </p:stCondLst>
                                  <p:childTnLst>
                                    <p:animMotion origin="layout" path="M -3.95833E-6 2.22222E-6 L 0.18191 2.22222E-6 " pathEditMode="relative" rAng="0" ptsTypes="AA">
                                      <p:cBhvr>
                                        <p:cTn id="26" dur="4000" fill="hold"/>
                                        <p:tgtEl>
                                          <p:spTgt spid="17"/>
                                        </p:tgtEl>
                                        <p:attrNameLst>
                                          <p:attrName>ppt_x</p:attrName>
                                          <p:attrName>ppt_y</p:attrName>
                                        </p:attrNameLst>
                                      </p:cBhvr>
                                      <p:rCtr x="908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33329E8-EA50-4213-82C8-E89F3902154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452B9981-28C9-4754-AD28-8C90A9C911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6B34A290-31B2-46C5-8804-91B79263A93F}"/>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224D03D5-D108-47EB-9366-7FC91B2476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F0F83FDE-724A-4DD2-A759-4DB8ACE91C3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A9B9720E-A7B9-4ACC-8F67-F53D491CF668}"/>
              </a:ext>
            </a:extLst>
          </p:cNvPr>
          <p:cNvSpPr>
            <a:spLocks noGrp="1"/>
          </p:cNvSpPr>
          <p:nvPr>
            <p:ph type="dt" sz="half" idx="10"/>
          </p:nvPr>
        </p:nvSpPr>
        <p:spPr/>
        <p:txBody>
          <a:bodyPr/>
          <a:lstStyle/>
          <a:p>
            <a:fld id="{6BDF78C2-8230-4221-A6A9-C20F8CBCB151}" type="datetimeFigureOut">
              <a:rPr lang="zh-CN" altLang="en-US" smtClean="0"/>
              <a:pPr/>
              <a:t>2023/3/29</a:t>
            </a:fld>
            <a:endParaRPr lang="zh-CN" altLang="en-US"/>
          </a:p>
        </p:txBody>
      </p:sp>
      <p:sp>
        <p:nvSpPr>
          <p:cNvPr id="8" name="页脚占位符 7">
            <a:extLst>
              <a:ext uri="{FF2B5EF4-FFF2-40B4-BE49-F238E27FC236}">
                <a16:creationId xmlns:a16="http://schemas.microsoft.com/office/drawing/2014/main" xmlns="" id="{87770828-5FE3-4660-955B-AF0289E92B6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F3759C9A-F6D4-42FB-B944-04BC2B2C9777}"/>
              </a:ext>
            </a:extLst>
          </p:cNvPr>
          <p:cNvSpPr>
            <a:spLocks noGrp="1"/>
          </p:cNvSpPr>
          <p:nvPr>
            <p:ph type="sldNum" sz="quarter" idx="12"/>
          </p:nvPr>
        </p:nvSpPr>
        <p:spPr/>
        <p:txBody>
          <a:bodyPr/>
          <a:lstStyle/>
          <a:p>
            <a:fld id="{7F5CFE8C-04CB-4CBE-8347-2D9A6B30A444}" type="slidenum">
              <a:rPr lang="zh-CN" altLang="en-US" smtClean="0"/>
              <a:pPr/>
              <a:t>‹#›</a:t>
            </a:fld>
            <a:endParaRPr lang="zh-CN" altLang="en-US"/>
          </a:p>
        </p:txBody>
      </p:sp>
    </p:spTree>
    <p:extLst>
      <p:ext uri="{BB962C8B-B14F-4D97-AF65-F5344CB8AC3E}">
        <p14:creationId xmlns:p14="http://schemas.microsoft.com/office/powerpoint/2010/main" xmlns="" val="305049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BF3DF3-91BB-4634-BC76-36D10E65C0A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DB13E71-213B-415A-9A92-9D8F0437AA74}"/>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2040139-B6EA-4A3F-A2BB-0DEF9BAA1570}"/>
              </a:ext>
            </a:extLst>
          </p:cNvPr>
          <p:cNvSpPr>
            <a:spLocks noGrp="1"/>
          </p:cNvSpPr>
          <p:nvPr>
            <p:ph type="dt" sz="half" idx="10"/>
          </p:nvPr>
        </p:nvSpPr>
        <p:spPr/>
        <p:txBody>
          <a:bodyPr/>
          <a:lstStyle/>
          <a:p>
            <a:fld id="{6BDF78C2-8230-4221-A6A9-C20F8CBCB151}" type="datetimeFigureOut">
              <a:rPr lang="zh-CN" altLang="en-US" smtClean="0"/>
              <a:pPr/>
              <a:t>2023/3/29</a:t>
            </a:fld>
            <a:endParaRPr lang="zh-CN" altLang="en-US"/>
          </a:p>
        </p:txBody>
      </p:sp>
      <p:sp>
        <p:nvSpPr>
          <p:cNvPr id="5" name="页脚占位符 4">
            <a:extLst>
              <a:ext uri="{FF2B5EF4-FFF2-40B4-BE49-F238E27FC236}">
                <a16:creationId xmlns:a16="http://schemas.microsoft.com/office/drawing/2014/main" xmlns="" id="{6055A5C6-34EB-4DF8-BD15-EE03A798B9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CAAEF80B-1D66-44DA-A81B-3F71DAAA46EF}"/>
              </a:ext>
            </a:extLst>
          </p:cNvPr>
          <p:cNvSpPr>
            <a:spLocks noGrp="1"/>
          </p:cNvSpPr>
          <p:nvPr>
            <p:ph type="sldNum" sz="quarter" idx="12"/>
          </p:nvPr>
        </p:nvSpPr>
        <p:spPr/>
        <p:txBody>
          <a:bodyPr/>
          <a:lstStyle/>
          <a:p>
            <a:fld id="{7F5CFE8C-04CB-4CBE-8347-2D9A6B30A444}" type="slidenum">
              <a:rPr lang="zh-CN" altLang="en-US" smtClean="0"/>
              <a:pPr/>
              <a:t>‹#›</a:t>
            </a:fld>
            <a:endParaRPr lang="zh-CN" altLang="en-US"/>
          </a:p>
        </p:txBody>
      </p:sp>
    </p:spTree>
    <p:extLst>
      <p:ext uri="{BB962C8B-B14F-4D97-AF65-F5344CB8AC3E}">
        <p14:creationId xmlns:p14="http://schemas.microsoft.com/office/powerpoint/2010/main" xmlns="" val="89558347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D1D08D8-F9AA-4904-82E6-016E0694E24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7F928FFC-436B-4AF6-BF2A-95BCE106FD09}"/>
              </a:ext>
            </a:extLst>
          </p:cNvPr>
          <p:cNvSpPr>
            <a:spLocks noGrp="1"/>
          </p:cNvSpPr>
          <p:nvPr>
            <p:ph type="dt" sz="half" idx="10"/>
          </p:nvPr>
        </p:nvSpPr>
        <p:spPr/>
        <p:txBody>
          <a:bodyPr/>
          <a:lstStyle/>
          <a:p>
            <a:fld id="{6BDF78C2-8230-4221-A6A9-C20F8CBCB151}" type="datetimeFigureOut">
              <a:rPr lang="zh-CN" altLang="en-US" smtClean="0"/>
              <a:pPr/>
              <a:t>2023/3/29</a:t>
            </a:fld>
            <a:endParaRPr lang="zh-CN" altLang="en-US"/>
          </a:p>
        </p:txBody>
      </p:sp>
      <p:sp>
        <p:nvSpPr>
          <p:cNvPr id="4" name="页脚占位符 3">
            <a:extLst>
              <a:ext uri="{FF2B5EF4-FFF2-40B4-BE49-F238E27FC236}">
                <a16:creationId xmlns:a16="http://schemas.microsoft.com/office/drawing/2014/main" xmlns="" id="{E295B1FE-D99B-4CED-A81B-05E60D263DE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A33E1690-79F3-491B-954F-7F73DA40FF6D}"/>
              </a:ext>
            </a:extLst>
          </p:cNvPr>
          <p:cNvSpPr>
            <a:spLocks noGrp="1"/>
          </p:cNvSpPr>
          <p:nvPr>
            <p:ph type="sldNum" sz="quarter" idx="12"/>
          </p:nvPr>
        </p:nvSpPr>
        <p:spPr/>
        <p:txBody>
          <a:bodyPr/>
          <a:lstStyle/>
          <a:p>
            <a:fld id="{7F5CFE8C-04CB-4CBE-8347-2D9A6B30A444}" type="slidenum">
              <a:rPr lang="zh-CN" altLang="en-US" smtClean="0"/>
              <a:pPr/>
              <a:t>‹#›</a:t>
            </a:fld>
            <a:endParaRPr lang="zh-CN" altLang="en-US"/>
          </a:p>
        </p:txBody>
      </p:sp>
    </p:spTree>
    <p:extLst>
      <p:ext uri="{BB962C8B-B14F-4D97-AF65-F5344CB8AC3E}">
        <p14:creationId xmlns:p14="http://schemas.microsoft.com/office/powerpoint/2010/main" xmlns="" val="113805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E63F7642-095E-4504-A073-58E7040186EA}"/>
              </a:ext>
            </a:extLst>
          </p:cNvPr>
          <p:cNvSpPr>
            <a:spLocks noGrp="1"/>
          </p:cNvSpPr>
          <p:nvPr>
            <p:ph type="dt" sz="half" idx="10"/>
          </p:nvPr>
        </p:nvSpPr>
        <p:spPr/>
        <p:txBody>
          <a:bodyPr/>
          <a:lstStyle/>
          <a:p>
            <a:fld id="{6BDF78C2-8230-4221-A6A9-C20F8CBCB151}" type="datetimeFigureOut">
              <a:rPr lang="zh-CN" altLang="en-US" smtClean="0"/>
              <a:pPr/>
              <a:t>2023/3/29</a:t>
            </a:fld>
            <a:endParaRPr lang="zh-CN" altLang="en-US"/>
          </a:p>
        </p:txBody>
      </p:sp>
      <p:sp>
        <p:nvSpPr>
          <p:cNvPr id="3" name="页脚占位符 2">
            <a:extLst>
              <a:ext uri="{FF2B5EF4-FFF2-40B4-BE49-F238E27FC236}">
                <a16:creationId xmlns:a16="http://schemas.microsoft.com/office/drawing/2014/main" xmlns="" id="{54AAEA44-D3A5-4E8F-8703-9CAB6D08631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1D55A217-DFD4-4026-ABA1-8FF784D5D9A4}"/>
              </a:ext>
            </a:extLst>
          </p:cNvPr>
          <p:cNvSpPr>
            <a:spLocks noGrp="1"/>
          </p:cNvSpPr>
          <p:nvPr>
            <p:ph type="sldNum" sz="quarter" idx="12"/>
          </p:nvPr>
        </p:nvSpPr>
        <p:spPr/>
        <p:txBody>
          <a:bodyPr/>
          <a:lstStyle/>
          <a:p>
            <a:fld id="{7F5CFE8C-04CB-4CBE-8347-2D9A6B30A444}" type="slidenum">
              <a:rPr lang="zh-CN" altLang="en-US" smtClean="0"/>
              <a:pPr/>
              <a:t>‹#›</a:t>
            </a:fld>
            <a:endParaRPr lang="zh-CN" altLang="en-US"/>
          </a:p>
        </p:txBody>
      </p:sp>
    </p:spTree>
    <p:extLst>
      <p:ext uri="{BB962C8B-B14F-4D97-AF65-F5344CB8AC3E}">
        <p14:creationId xmlns:p14="http://schemas.microsoft.com/office/powerpoint/2010/main" xmlns="" val="21550901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8633936-5096-46FF-A0A7-F57DE9A520F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128E6E60-E69E-4408-9436-7E7A49581D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22F6D711-DECE-4DD2-9832-AD9193D024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54639C2-ED95-401D-8709-02BA5F3199F1}"/>
              </a:ext>
            </a:extLst>
          </p:cNvPr>
          <p:cNvSpPr>
            <a:spLocks noGrp="1"/>
          </p:cNvSpPr>
          <p:nvPr>
            <p:ph type="dt" sz="half" idx="10"/>
          </p:nvPr>
        </p:nvSpPr>
        <p:spPr/>
        <p:txBody>
          <a:bodyPr/>
          <a:lstStyle/>
          <a:p>
            <a:fld id="{6BDF78C2-8230-4221-A6A9-C20F8CBCB151}" type="datetimeFigureOut">
              <a:rPr lang="zh-CN" altLang="en-US" smtClean="0"/>
              <a:pPr/>
              <a:t>2023/3/29</a:t>
            </a:fld>
            <a:endParaRPr lang="zh-CN" altLang="en-US"/>
          </a:p>
        </p:txBody>
      </p:sp>
      <p:sp>
        <p:nvSpPr>
          <p:cNvPr id="6" name="页脚占位符 5">
            <a:extLst>
              <a:ext uri="{FF2B5EF4-FFF2-40B4-BE49-F238E27FC236}">
                <a16:creationId xmlns:a16="http://schemas.microsoft.com/office/drawing/2014/main" xmlns="" id="{C8A9537A-E574-4558-BF39-D0EDEBB949C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0BA50847-16D5-42A1-A623-7C1C916B711F}"/>
              </a:ext>
            </a:extLst>
          </p:cNvPr>
          <p:cNvSpPr>
            <a:spLocks noGrp="1"/>
          </p:cNvSpPr>
          <p:nvPr>
            <p:ph type="sldNum" sz="quarter" idx="12"/>
          </p:nvPr>
        </p:nvSpPr>
        <p:spPr/>
        <p:txBody>
          <a:bodyPr/>
          <a:lstStyle/>
          <a:p>
            <a:fld id="{7F5CFE8C-04CB-4CBE-8347-2D9A6B30A444}" type="slidenum">
              <a:rPr lang="zh-CN" altLang="en-US" smtClean="0"/>
              <a:pPr/>
              <a:t>‹#›</a:t>
            </a:fld>
            <a:endParaRPr lang="zh-CN" altLang="en-US"/>
          </a:p>
        </p:txBody>
      </p:sp>
    </p:spTree>
    <p:extLst>
      <p:ext uri="{BB962C8B-B14F-4D97-AF65-F5344CB8AC3E}">
        <p14:creationId xmlns:p14="http://schemas.microsoft.com/office/powerpoint/2010/main" xmlns="" val="19557850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25A726D-33A9-40F5-AEAE-36E776D5B05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0A7783AA-3C0A-49E9-BBB0-A1FB9241BE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CFCD0E8E-7D3C-48E5-8FFA-1AFEE07E66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36C7D2C9-F3BC-4CFB-AE9B-0FA16F897AAC}"/>
              </a:ext>
            </a:extLst>
          </p:cNvPr>
          <p:cNvSpPr>
            <a:spLocks noGrp="1"/>
          </p:cNvSpPr>
          <p:nvPr>
            <p:ph type="dt" sz="half" idx="10"/>
          </p:nvPr>
        </p:nvSpPr>
        <p:spPr/>
        <p:txBody>
          <a:bodyPr/>
          <a:lstStyle/>
          <a:p>
            <a:fld id="{6BDF78C2-8230-4221-A6A9-C20F8CBCB151}" type="datetimeFigureOut">
              <a:rPr lang="zh-CN" altLang="en-US" smtClean="0"/>
              <a:pPr/>
              <a:t>2023/3/29</a:t>
            </a:fld>
            <a:endParaRPr lang="zh-CN" altLang="en-US"/>
          </a:p>
        </p:txBody>
      </p:sp>
      <p:sp>
        <p:nvSpPr>
          <p:cNvPr id="6" name="页脚占位符 5">
            <a:extLst>
              <a:ext uri="{FF2B5EF4-FFF2-40B4-BE49-F238E27FC236}">
                <a16:creationId xmlns:a16="http://schemas.microsoft.com/office/drawing/2014/main" xmlns="" id="{6F27182C-DCA3-499A-BD51-9A0FC1E8569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27A64646-502A-47F7-8F76-7052EEECA5E1}"/>
              </a:ext>
            </a:extLst>
          </p:cNvPr>
          <p:cNvSpPr>
            <a:spLocks noGrp="1"/>
          </p:cNvSpPr>
          <p:nvPr>
            <p:ph type="sldNum" sz="quarter" idx="12"/>
          </p:nvPr>
        </p:nvSpPr>
        <p:spPr/>
        <p:txBody>
          <a:bodyPr/>
          <a:lstStyle/>
          <a:p>
            <a:fld id="{7F5CFE8C-04CB-4CBE-8347-2D9A6B30A444}" type="slidenum">
              <a:rPr lang="zh-CN" altLang="en-US" smtClean="0"/>
              <a:pPr/>
              <a:t>‹#›</a:t>
            </a:fld>
            <a:endParaRPr lang="zh-CN" altLang="en-US"/>
          </a:p>
        </p:txBody>
      </p:sp>
    </p:spTree>
    <p:extLst>
      <p:ext uri="{BB962C8B-B14F-4D97-AF65-F5344CB8AC3E}">
        <p14:creationId xmlns:p14="http://schemas.microsoft.com/office/powerpoint/2010/main" xmlns="" val="22086379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3274D61-475E-4CFE-A581-0485B23DA22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A3A706FF-86ED-4D10-9899-A06249F4E80D}"/>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C4079B8-65BF-4012-BDC7-A30CB0EDA88E}"/>
              </a:ext>
            </a:extLst>
          </p:cNvPr>
          <p:cNvSpPr>
            <a:spLocks noGrp="1"/>
          </p:cNvSpPr>
          <p:nvPr>
            <p:ph type="dt" sz="half" idx="10"/>
          </p:nvPr>
        </p:nvSpPr>
        <p:spPr/>
        <p:txBody>
          <a:bodyPr/>
          <a:lstStyle/>
          <a:p>
            <a:fld id="{6BDF78C2-8230-4221-A6A9-C20F8CBCB151}" type="datetimeFigureOut">
              <a:rPr lang="zh-CN" altLang="en-US" smtClean="0"/>
              <a:pPr/>
              <a:t>2023/3/29</a:t>
            </a:fld>
            <a:endParaRPr lang="zh-CN" altLang="en-US"/>
          </a:p>
        </p:txBody>
      </p:sp>
      <p:sp>
        <p:nvSpPr>
          <p:cNvPr id="5" name="页脚占位符 4">
            <a:extLst>
              <a:ext uri="{FF2B5EF4-FFF2-40B4-BE49-F238E27FC236}">
                <a16:creationId xmlns:a16="http://schemas.microsoft.com/office/drawing/2014/main" xmlns="" id="{AD92D12B-208F-4477-B46D-690D8404E13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537BE741-EF5A-4330-8B56-56E49492CA48}"/>
              </a:ext>
            </a:extLst>
          </p:cNvPr>
          <p:cNvSpPr>
            <a:spLocks noGrp="1"/>
          </p:cNvSpPr>
          <p:nvPr>
            <p:ph type="sldNum" sz="quarter" idx="12"/>
          </p:nvPr>
        </p:nvSpPr>
        <p:spPr/>
        <p:txBody>
          <a:bodyPr/>
          <a:lstStyle/>
          <a:p>
            <a:fld id="{7F5CFE8C-04CB-4CBE-8347-2D9A6B30A444}" type="slidenum">
              <a:rPr lang="zh-CN" altLang="en-US" smtClean="0"/>
              <a:pPr/>
              <a:t>‹#›</a:t>
            </a:fld>
            <a:endParaRPr lang="zh-CN" altLang="en-US"/>
          </a:p>
        </p:txBody>
      </p:sp>
    </p:spTree>
    <p:extLst>
      <p:ext uri="{BB962C8B-B14F-4D97-AF65-F5344CB8AC3E}">
        <p14:creationId xmlns:p14="http://schemas.microsoft.com/office/powerpoint/2010/main" xmlns="" val="5952309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E21AD03-8B4F-4313-8AD2-2B471828C1A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BCF2528E-B591-404C-BBE1-0943602E5604}"/>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AED88BC0-1278-43DC-ADE2-BA26E2AAE801}"/>
              </a:ext>
            </a:extLst>
          </p:cNvPr>
          <p:cNvSpPr>
            <a:spLocks noGrp="1"/>
          </p:cNvSpPr>
          <p:nvPr>
            <p:ph type="dt" sz="half" idx="10"/>
          </p:nvPr>
        </p:nvSpPr>
        <p:spPr/>
        <p:txBody>
          <a:bodyPr/>
          <a:lstStyle/>
          <a:p>
            <a:fld id="{6BDF78C2-8230-4221-A6A9-C20F8CBCB151}" type="datetimeFigureOut">
              <a:rPr lang="zh-CN" altLang="en-US" smtClean="0"/>
              <a:pPr/>
              <a:t>2023/3/29</a:t>
            </a:fld>
            <a:endParaRPr lang="zh-CN" altLang="en-US"/>
          </a:p>
        </p:txBody>
      </p:sp>
      <p:sp>
        <p:nvSpPr>
          <p:cNvPr id="5" name="页脚占位符 4">
            <a:extLst>
              <a:ext uri="{FF2B5EF4-FFF2-40B4-BE49-F238E27FC236}">
                <a16:creationId xmlns:a16="http://schemas.microsoft.com/office/drawing/2014/main" xmlns="" id="{91EDECDA-C94F-4603-A62C-4029CCBFD59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624A192B-63C7-403F-8728-6E377B89497C}"/>
              </a:ext>
            </a:extLst>
          </p:cNvPr>
          <p:cNvSpPr>
            <a:spLocks noGrp="1"/>
          </p:cNvSpPr>
          <p:nvPr>
            <p:ph type="sldNum" sz="quarter" idx="12"/>
          </p:nvPr>
        </p:nvSpPr>
        <p:spPr/>
        <p:txBody>
          <a:bodyPr/>
          <a:lstStyle/>
          <a:p>
            <a:fld id="{7F5CFE8C-04CB-4CBE-8347-2D9A6B30A444}" type="slidenum">
              <a:rPr lang="zh-CN" altLang="en-US" smtClean="0"/>
              <a:pPr/>
              <a:t>‹#›</a:t>
            </a:fld>
            <a:endParaRPr lang="zh-CN" altLang="en-US"/>
          </a:p>
        </p:txBody>
      </p:sp>
    </p:spTree>
    <p:extLst>
      <p:ext uri="{BB962C8B-B14F-4D97-AF65-F5344CB8AC3E}">
        <p14:creationId xmlns:p14="http://schemas.microsoft.com/office/powerpoint/2010/main" xmlns="" val="8977619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9651087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530820CF-B880-4189-942D-D702A7CBA730}" type="datetimeFigureOut">
              <a:rPr lang="zh-CN" altLang="en-US" smtClean="0"/>
              <a:pPr/>
              <a:t>2023/3/29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pic>
        <p:nvPicPr>
          <p:cNvPr id="7" name="图片 6">
            <a:extLst>
              <a:ext uri="{FF2B5EF4-FFF2-40B4-BE49-F238E27FC236}">
                <a16:creationId xmlns:a16="http://schemas.microsoft.com/office/drawing/2014/main" xmlns="" id="{905A72DA-0E20-422D-A31C-8A5CB2E03EFB}"/>
              </a:ext>
            </a:extLst>
          </p:cNvPr>
          <p:cNvPicPr>
            <a:picLocks noChangeAspect="1"/>
          </p:cNvPicPr>
          <p:nvPr userDrawn="1"/>
        </p:nvPicPr>
        <p:blipFill rotWithShape="1">
          <a:blip r:embed="rId2">
            <a:extLst>
              <a:ext uri="{28A0092B-C50C-407E-A947-70E740481C1C}">
                <a14:useLocalDpi xmlns:a14="http://schemas.microsoft.com/office/drawing/2010/main" xmlns="" val="0"/>
              </a:ext>
            </a:extLst>
          </a:blip>
          <a:srcRect l="18" t="-1" r="52375" b="844"/>
          <a:stretch/>
        </p:blipFill>
        <p:spPr>
          <a:xfrm>
            <a:off x="9572424" y="19595"/>
            <a:ext cx="5492671" cy="6818810"/>
          </a:xfrm>
          <a:prstGeom prst="rect">
            <a:avLst/>
          </a:prstGeom>
          <a:effectLst>
            <a:outerShdw blurRad="76200" dist="50800" dir="2700000" algn="tl" rotWithShape="0">
              <a:prstClr val="black">
                <a:alpha val="40000"/>
              </a:prstClr>
            </a:outerShdw>
          </a:effectLst>
        </p:spPr>
      </p:pic>
      <p:pic>
        <p:nvPicPr>
          <p:cNvPr id="8" name="图片 7" descr="图片包含 室内, 户外艺术系列, 笔记本电脑, 屏幕&#10;&#10;已生成极高可信度的说明">
            <a:extLst>
              <a:ext uri="{FF2B5EF4-FFF2-40B4-BE49-F238E27FC236}">
                <a16:creationId xmlns:a16="http://schemas.microsoft.com/office/drawing/2014/main" xmlns="" id="{31AC3A60-9A03-4C18-BBEC-248F4594CA8C}"/>
              </a:ext>
            </a:extLst>
          </p:cNvPr>
          <p:cNvPicPr>
            <a:picLocks noChangeAspect="1"/>
          </p:cNvPicPr>
          <p:nvPr userDrawn="1"/>
        </p:nvPicPr>
        <p:blipFill rotWithShape="1">
          <a:blip r:embed="rId3" cstate="print">
            <a:extLst>
              <a:ext uri="{28A0092B-C50C-407E-A947-70E740481C1C}">
                <a14:useLocalDpi xmlns:a14="http://schemas.microsoft.com/office/drawing/2010/main" xmlns="" val="0"/>
              </a:ext>
            </a:extLst>
          </a:blip>
          <a:srcRect l="14848" t="21000" r="62718" b="47909"/>
          <a:stretch/>
        </p:blipFill>
        <p:spPr>
          <a:xfrm flipH="1">
            <a:off x="-2" y="4869160"/>
            <a:ext cx="2268101" cy="1969245"/>
          </a:xfrm>
          <a:prstGeom prst="rect">
            <a:avLst/>
          </a:prstGeom>
          <a:effectLst>
            <a:outerShdw blurRad="76200" dist="50800" dir="2700000" algn="tl" rotWithShape="0">
              <a:prstClr val="black">
                <a:alpha val="40000"/>
              </a:prstClr>
            </a:outerShdw>
          </a:effectLst>
        </p:spPr>
      </p:pic>
      <p:pic>
        <p:nvPicPr>
          <p:cNvPr id="9" name="图片 8">
            <a:extLst>
              <a:ext uri="{FF2B5EF4-FFF2-40B4-BE49-F238E27FC236}">
                <a16:creationId xmlns:a16="http://schemas.microsoft.com/office/drawing/2014/main" xmlns="" id="{EB926103-678C-493D-B020-1063B3DBF9DA}"/>
              </a:ext>
            </a:extLst>
          </p:cNvPr>
          <p:cNvPicPr>
            <a:picLocks noChangeAspect="1"/>
          </p:cNvPicPr>
          <p:nvPr userDrawn="1"/>
        </p:nvPicPr>
        <p:blipFill>
          <a:blip r:embed="rId4"/>
          <a:stretch>
            <a:fillRect/>
          </a:stretch>
        </p:blipFill>
        <p:spPr>
          <a:xfrm>
            <a:off x="767408" y="-16804"/>
            <a:ext cx="2592288" cy="1484474"/>
          </a:xfrm>
          <a:prstGeom prst="rect">
            <a:avLst/>
          </a:prstGeom>
        </p:spPr>
      </p:pic>
      <p:sp>
        <p:nvSpPr>
          <p:cNvPr id="10" name="矩形 69">
            <a:extLst>
              <a:ext uri="{FF2B5EF4-FFF2-40B4-BE49-F238E27FC236}">
                <a16:creationId xmlns:a16="http://schemas.microsoft.com/office/drawing/2014/main" xmlns="" id="{8B2A1291-96D5-44A0-B582-A35DD7F73950}"/>
              </a:ext>
            </a:extLst>
          </p:cNvPr>
          <p:cNvSpPr>
            <a:spLocks noChangeArrowheads="1"/>
          </p:cNvSpPr>
          <p:nvPr userDrawn="1"/>
        </p:nvSpPr>
        <p:spPr bwMode="auto">
          <a:xfrm>
            <a:off x="911425" y="836712"/>
            <a:ext cx="244827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charset="0"/>
                <a:ea typeface="宋体" charset="-122"/>
              </a:defRPr>
            </a:lvl1pPr>
            <a:lvl2pPr marL="742950" indent="-285750">
              <a:defRPr>
                <a:solidFill>
                  <a:schemeClr val="tx1"/>
                </a:solidFill>
                <a:latin typeface="Arial" charset="0"/>
                <a:ea typeface="宋体" charset="-122"/>
              </a:defRPr>
            </a:lvl2pPr>
            <a:lvl3pPr marL="1143000" indent="-228600">
              <a:defRPr>
                <a:solidFill>
                  <a:schemeClr val="tx1"/>
                </a:solidFill>
                <a:latin typeface="Arial" charset="0"/>
                <a:ea typeface="宋体" charset="-122"/>
              </a:defRPr>
            </a:lvl3pPr>
            <a:lvl4pPr marL="1600200" indent="-228600">
              <a:defRPr>
                <a:solidFill>
                  <a:schemeClr val="tx1"/>
                </a:solidFill>
                <a:latin typeface="Arial" charset="0"/>
                <a:ea typeface="宋体" charset="-122"/>
              </a:defRPr>
            </a:lvl4pPr>
            <a:lvl5pPr marL="2057400" indent="-22860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buFont typeface="Arial" charset="0"/>
              <a:buNone/>
            </a:pPr>
            <a:r>
              <a:rPr lang="zh-CN" altLang="en-US" sz="2800" b="1" dirty="0">
                <a:solidFill>
                  <a:srgbClr val="366A97"/>
                </a:solidFill>
                <a:latin typeface="印品黑体" panose="00000500000000000000" pitchFamily="2" charset="-122"/>
                <a:ea typeface="印品黑体" panose="00000500000000000000" pitchFamily="2" charset="-122"/>
                <a:sym typeface="微软雅黑" pitchFamily="34" charset="-122"/>
              </a:rPr>
              <a:t>点击添加标题</a:t>
            </a:r>
            <a:endParaRPr lang="en-US" altLang="zh-CN" sz="2800" b="1" dirty="0">
              <a:solidFill>
                <a:srgbClr val="366A97"/>
              </a:solidFill>
              <a:latin typeface="印品黑体" panose="00000500000000000000" pitchFamily="2" charset="-122"/>
              <a:ea typeface="印品黑体" panose="00000500000000000000" pitchFamily="2" charset="-122"/>
              <a:sym typeface="微软雅黑" pitchFamily="34" charset="-122"/>
            </a:endParaRPr>
          </a:p>
        </p:txBody>
      </p:sp>
    </p:spTree>
    <p:extLst>
      <p:ext uri="{BB962C8B-B14F-4D97-AF65-F5344CB8AC3E}">
        <p14:creationId xmlns:p14="http://schemas.microsoft.com/office/powerpoint/2010/main" xmlns="" val="659866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266AA57-2786-4F31-B896-3EF16B93D9D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F1DA1509-C8E4-4139-8A09-A4B0D4C8A2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4D2FE629-5596-4D70-974D-E0BEFF2E55F6}"/>
              </a:ext>
            </a:extLst>
          </p:cNvPr>
          <p:cNvSpPr>
            <a:spLocks noGrp="1"/>
          </p:cNvSpPr>
          <p:nvPr>
            <p:ph type="dt" sz="half" idx="10"/>
          </p:nvPr>
        </p:nvSpPr>
        <p:spPr/>
        <p:txBody>
          <a:bodyPr/>
          <a:lstStyle/>
          <a:p>
            <a:fld id="{6BDF78C2-8230-4221-A6A9-C20F8CBCB151}" type="datetimeFigureOut">
              <a:rPr lang="zh-CN" altLang="en-US" smtClean="0"/>
              <a:pPr/>
              <a:t>2023/3/29</a:t>
            </a:fld>
            <a:endParaRPr lang="zh-CN" altLang="en-US"/>
          </a:p>
        </p:txBody>
      </p:sp>
      <p:sp>
        <p:nvSpPr>
          <p:cNvPr id="5" name="页脚占位符 4">
            <a:extLst>
              <a:ext uri="{FF2B5EF4-FFF2-40B4-BE49-F238E27FC236}">
                <a16:creationId xmlns:a16="http://schemas.microsoft.com/office/drawing/2014/main" xmlns="" id="{5F5E6741-A374-4D0C-A2E4-A54EC734491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441760A9-17DF-47B2-905B-3AC679E4743D}"/>
              </a:ext>
            </a:extLst>
          </p:cNvPr>
          <p:cNvSpPr>
            <a:spLocks noGrp="1"/>
          </p:cNvSpPr>
          <p:nvPr>
            <p:ph type="sldNum" sz="quarter" idx="12"/>
          </p:nvPr>
        </p:nvSpPr>
        <p:spPr/>
        <p:txBody>
          <a:bodyPr/>
          <a:lstStyle/>
          <a:p>
            <a:fld id="{7F5CFE8C-04CB-4CBE-8347-2D9A6B30A444}" type="slidenum">
              <a:rPr lang="zh-CN" altLang="en-US" smtClean="0"/>
              <a:pPr/>
              <a:t>‹#›</a:t>
            </a:fld>
            <a:endParaRPr lang="zh-CN" altLang="en-US"/>
          </a:p>
        </p:txBody>
      </p:sp>
    </p:spTree>
    <p:extLst>
      <p:ext uri="{BB962C8B-B14F-4D97-AF65-F5344CB8AC3E}">
        <p14:creationId xmlns:p14="http://schemas.microsoft.com/office/powerpoint/2010/main" xmlns="" val="2954007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5A2D61E-6DAC-42A9-8AB6-A2E712926E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7EEEE45B-337C-4CE5-9750-B47790C8EC9A}"/>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A18C87B1-648F-496F-A2D2-94C241795A71}"/>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105F2641-ED2D-44BF-8D69-8EA793CDEAD5}"/>
              </a:ext>
            </a:extLst>
          </p:cNvPr>
          <p:cNvSpPr>
            <a:spLocks noGrp="1"/>
          </p:cNvSpPr>
          <p:nvPr>
            <p:ph type="dt" sz="half" idx="10"/>
          </p:nvPr>
        </p:nvSpPr>
        <p:spPr/>
        <p:txBody>
          <a:bodyPr/>
          <a:lstStyle/>
          <a:p>
            <a:fld id="{6BDF78C2-8230-4221-A6A9-C20F8CBCB151}" type="datetimeFigureOut">
              <a:rPr lang="zh-CN" altLang="en-US" smtClean="0"/>
              <a:pPr/>
              <a:t>2023/3/29</a:t>
            </a:fld>
            <a:endParaRPr lang="zh-CN" altLang="en-US"/>
          </a:p>
        </p:txBody>
      </p:sp>
      <p:sp>
        <p:nvSpPr>
          <p:cNvPr id="6" name="页脚占位符 5">
            <a:extLst>
              <a:ext uri="{FF2B5EF4-FFF2-40B4-BE49-F238E27FC236}">
                <a16:creationId xmlns:a16="http://schemas.microsoft.com/office/drawing/2014/main" xmlns="" id="{87F5F253-81BC-4F9F-AA6A-5F9BFDAFCA4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A984BAD-3F23-4E8C-8D55-8272F392A640}"/>
              </a:ext>
            </a:extLst>
          </p:cNvPr>
          <p:cNvSpPr>
            <a:spLocks noGrp="1"/>
          </p:cNvSpPr>
          <p:nvPr>
            <p:ph type="sldNum" sz="quarter" idx="12"/>
          </p:nvPr>
        </p:nvSpPr>
        <p:spPr/>
        <p:txBody>
          <a:bodyPr/>
          <a:lstStyle/>
          <a:p>
            <a:fld id="{7F5CFE8C-04CB-4CBE-8347-2D9A6B30A444}" type="slidenum">
              <a:rPr lang="zh-CN" altLang="en-US" smtClean="0"/>
              <a:pPr/>
              <a:t>‹#›</a:t>
            </a:fld>
            <a:endParaRPr lang="zh-CN" altLang="en-US"/>
          </a:p>
        </p:txBody>
      </p:sp>
    </p:spTree>
    <p:extLst>
      <p:ext uri="{BB962C8B-B14F-4D97-AF65-F5344CB8AC3E}">
        <p14:creationId xmlns:p14="http://schemas.microsoft.com/office/powerpoint/2010/main" xmlns="" val="3984188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33329E8-EA50-4213-82C8-E89F3902154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452B9981-28C9-4754-AD28-8C90A9C911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6B34A290-31B2-46C5-8804-91B79263A93F}"/>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224D03D5-D108-47EB-9366-7FC91B2476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F0F83FDE-724A-4DD2-A759-4DB8ACE91C3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A9B9720E-A7B9-4ACC-8F67-F53D491CF668}"/>
              </a:ext>
            </a:extLst>
          </p:cNvPr>
          <p:cNvSpPr>
            <a:spLocks noGrp="1"/>
          </p:cNvSpPr>
          <p:nvPr>
            <p:ph type="dt" sz="half" idx="10"/>
          </p:nvPr>
        </p:nvSpPr>
        <p:spPr/>
        <p:txBody>
          <a:bodyPr/>
          <a:lstStyle/>
          <a:p>
            <a:fld id="{6BDF78C2-8230-4221-A6A9-C20F8CBCB151}" type="datetimeFigureOut">
              <a:rPr lang="zh-CN" altLang="en-US" smtClean="0"/>
              <a:pPr/>
              <a:t>2023/3/29</a:t>
            </a:fld>
            <a:endParaRPr lang="zh-CN" altLang="en-US"/>
          </a:p>
        </p:txBody>
      </p:sp>
      <p:sp>
        <p:nvSpPr>
          <p:cNvPr id="8" name="页脚占位符 7">
            <a:extLst>
              <a:ext uri="{FF2B5EF4-FFF2-40B4-BE49-F238E27FC236}">
                <a16:creationId xmlns:a16="http://schemas.microsoft.com/office/drawing/2014/main" xmlns="" id="{87770828-5FE3-4660-955B-AF0289E92B6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F3759C9A-F6D4-42FB-B944-04BC2B2C9777}"/>
              </a:ext>
            </a:extLst>
          </p:cNvPr>
          <p:cNvSpPr>
            <a:spLocks noGrp="1"/>
          </p:cNvSpPr>
          <p:nvPr>
            <p:ph type="sldNum" sz="quarter" idx="12"/>
          </p:nvPr>
        </p:nvSpPr>
        <p:spPr/>
        <p:txBody>
          <a:bodyPr/>
          <a:lstStyle/>
          <a:p>
            <a:fld id="{7F5CFE8C-04CB-4CBE-8347-2D9A6B30A444}" type="slidenum">
              <a:rPr lang="zh-CN" altLang="en-US" smtClean="0"/>
              <a:pPr/>
              <a:t>‹#›</a:t>
            </a:fld>
            <a:endParaRPr lang="zh-CN" altLang="en-US"/>
          </a:p>
        </p:txBody>
      </p:sp>
    </p:spTree>
    <p:extLst>
      <p:ext uri="{BB962C8B-B14F-4D97-AF65-F5344CB8AC3E}">
        <p14:creationId xmlns:p14="http://schemas.microsoft.com/office/powerpoint/2010/main" xmlns="" val="2415869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D1D08D8-F9AA-4904-82E6-016E0694E24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7F928FFC-436B-4AF6-BF2A-95BCE106FD09}"/>
              </a:ext>
            </a:extLst>
          </p:cNvPr>
          <p:cNvSpPr>
            <a:spLocks noGrp="1"/>
          </p:cNvSpPr>
          <p:nvPr>
            <p:ph type="dt" sz="half" idx="10"/>
          </p:nvPr>
        </p:nvSpPr>
        <p:spPr/>
        <p:txBody>
          <a:bodyPr/>
          <a:lstStyle/>
          <a:p>
            <a:fld id="{6BDF78C2-8230-4221-A6A9-C20F8CBCB151}" type="datetimeFigureOut">
              <a:rPr lang="zh-CN" altLang="en-US" smtClean="0"/>
              <a:pPr/>
              <a:t>2023/3/29</a:t>
            </a:fld>
            <a:endParaRPr lang="zh-CN" altLang="en-US"/>
          </a:p>
        </p:txBody>
      </p:sp>
      <p:sp>
        <p:nvSpPr>
          <p:cNvPr id="4" name="页脚占位符 3">
            <a:extLst>
              <a:ext uri="{FF2B5EF4-FFF2-40B4-BE49-F238E27FC236}">
                <a16:creationId xmlns:a16="http://schemas.microsoft.com/office/drawing/2014/main" xmlns="" id="{E295B1FE-D99B-4CED-A81B-05E60D263DE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A33E1690-79F3-491B-954F-7F73DA40FF6D}"/>
              </a:ext>
            </a:extLst>
          </p:cNvPr>
          <p:cNvSpPr>
            <a:spLocks noGrp="1"/>
          </p:cNvSpPr>
          <p:nvPr>
            <p:ph type="sldNum" sz="quarter" idx="12"/>
          </p:nvPr>
        </p:nvSpPr>
        <p:spPr/>
        <p:txBody>
          <a:bodyPr/>
          <a:lstStyle/>
          <a:p>
            <a:fld id="{7F5CFE8C-04CB-4CBE-8347-2D9A6B30A444}" type="slidenum">
              <a:rPr lang="zh-CN" altLang="en-US" smtClean="0"/>
              <a:pPr/>
              <a:t>‹#›</a:t>
            </a:fld>
            <a:endParaRPr lang="zh-CN" altLang="en-US"/>
          </a:p>
        </p:txBody>
      </p:sp>
    </p:spTree>
    <p:extLst>
      <p:ext uri="{BB962C8B-B14F-4D97-AF65-F5344CB8AC3E}">
        <p14:creationId xmlns:p14="http://schemas.microsoft.com/office/powerpoint/2010/main" xmlns="" val="213667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E63F7642-095E-4504-A073-58E7040186EA}"/>
              </a:ext>
            </a:extLst>
          </p:cNvPr>
          <p:cNvSpPr>
            <a:spLocks noGrp="1"/>
          </p:cNvSpPr>
          <p:nvPr>
            <p:ph type="dt" sz="half" idx="10"/>
          </p:nvPr>
        </p:nvSpPr>
        <p:spPr/>
        <p:txBody>
          <a:bodyPr/>
          <a:lstStyle/>
          <a:p>
            <a:fld id="{6BDF78C2-8230-4221-A6A9-C20F8CBCB151}" type="datetimeFigureOut">
              <a:rPr lang="zh-CN" altLang="en-US" smtClean="0"/>
              <a:pPr/>
              <a:t>2023/3/29</a:t>
            </a:fld>
            <a:endParaRPr lang="zh-CN" altLang="en-US"/>
          </a:p>
        </p:txBody>
      </p:sp>
      <p:sp>
        <p:nvSpPr>
          <p:cNvPr id="3" name="页脚占位符 2">
            <a:extLst>
              <a:ext uri="{FF2B5EF4-FFF2-40B4-BE49-F238E27FC236}">
                <a16:creationId xmlns:a16="http://schemas.microsoft.com/office/drawing/2014/main" xmlns="" id="{54AAEA44-D3A5-4E8F-8703-9CAB6D08631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1D55A217-DFD4-4026-ABA1-8FF784D5D9A4}"/>
              </a:ext>
            </a:extLst>
          </p:cNvPr>
          <p:cNvSpPr>
            <a:spLocks noGrp="1"/>
          </p:cNvSpPr>
          <p:nvPr>
            <p:ph type="sldNum" sz="quarter" idx="12"/>
          </p:nvPr>
        </p:nvSpPr>
        <p:spPr/>
        <p:txBody>
          <a:bodyPr/>
          <a:lstStyle/>
          <a:p>
            <a:fld id="{7F5CFE8C-04CB-4CBE-8347-2D9A6B30A444}" type="slidenum">
              <a:rPr lang="zh-CN" altLang="en-US" smtClean="0"/>
              <a:pPr/>
              <a:t>‹#›</a:t>
            </a:fld>
            <a:endParaRPr lang="zh-CN" altLang="en-US"/>
          </a:p>
        </p:txBody>
      </p:sp>
    </p:spTree>
    <p:extLst>
      <p:ext uri="{BB962C8B-B14F-4D97-AF65-F5344CB8AC3E}">
        <p14:creationId xmlns:p14="http://schemas.microsoft.com/office/powerpoint/2010/main" xmlns="" val="72954436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8633936-5096-46FF-A0A7-F57DE9A520F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128E6E60-E69E-4408-9436-7E7A49581D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22F6D711-DECE-4DD2-9832-AD9193D024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54639C2-ED95-401D-8709-02BA5F3199F1}"/>
              </a:ext>
            </a:extLst>
          </p:cNvPr>
          <p:cNvSpPr>
            <a:spLocks noGrp="1"/>
          </p:cNvSpPr>
          <p:nvPr>
            <p:ph type="dt" sz="half" idx="10"/>
          </p:nvPr>
        </p:nvSpPr>
        <p:spPr/>
        <p:txBody>
          <a:bodyPr/>
          <a:lstStyle/>
          <a:p>
            <a:fld id="{6BDF78C2-8230-4221-A6A9-C20F8CBCB151}" type="datetimeFigureOut">
              <a:rPr lang="zh-CN" altLang="en-US" smtClean="0"/>
              <a:pPr/>
              <a:t>2023/3/29</a:t>
            </a:fld>
            <a:endParaRPr lang="zh-CN" altLang="en-US"/>
          </a:p>
        </p:txBody>
      </p:sp>
      <p:sp>
        <p:nvSpPr>
          <p:cNvPr id="6" name="页脚占位符 5">
            <a:extLst>
              <a:ext uri="{FF2B5EF4-FFF2-40B4-BE49-F238E27FC236}">
                <a16:creationId xmlns:a16="http://schemas.microsoft.com/office/drawing/2014/main" xmlns="" id="{C8A9537A-E574-4558-BF39-D0EDEBB949C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0BA50847-16D5-42A1-A623-7C1C916B711F}"/>
              </a:ext>
            </a:extLst>
          </p:cNvPr>
          <p:cNvSpPr>
            <a:spLocks noGrp="1"/>
          </p:cNvSpPr>
          <p:nvPr>
            <p:ph type="sldNum" sz="quarter" idx="12"/>
          </p:nvPr>
        </p:nvSpPr>
        <p:spPr/>
        <p:txBody>
          <a:bodyPr/>
          <a:lstStyle/>
          <a:p>
            <a:fld id="{7F5CFE8C-04CB-4CBE-8347-2D9A6B30A444}" type="slidenum">
              <a:rPr lang="zh-CN" altLang="en-US" smtClean="0"/>
              <a:pPr/>
              <a:t>‹#›</a:t>
            </a:fld>
            <a:endParaRPr lang="zh-CN" altLang="en-US"/>
          </a:p>
        </p:txBody>
      </p:sp>
    </p:spTree>
    <p:extLst>
      <p:ext uri="{BB962C8B-B14F-4D97-AF65-F5344CB8AC3E}">
        <p14:creationId xmlns:p14="http://schemas.microsoft.com/office/powerpoint/2010/main" xmlns="" val="1340505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25A726D-33A9-40F5-AEAE-36E776D5B05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0A7783AA-3C0A-49E9-BBB0-A1FB9241BE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CFCD0E8E-7D3C-48E5-8FFA-1AFEE07E66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36C7D2C9-F3BC-4CFB-AE9B-0FA16F897AAC}"/>
              </a:ext>
            </a:extLst>
          </p:cNvPr>
          <p:cNvSpPr>
            <a:spLocks noGrp="1"/>
          </p:cNvSpPr>
          <p:nvPr>
            <p:ph type="dt" sz="half" idx="10"/>
          </p:nvPr>
        </p:nvSpPr>
        <p:spPr/>
        <p:txBody>
          <a:bodyPr/>
          <a:lstStyle/>
          <a:p>
            <a:fld id="{6BDF78C2-8230-4221-A6A9-C20F8CBCB151}" type="datetimeFigureOut">
              <a:rPr lang="zh-CN" altLang="en-US" smtClean="0"/>
              <a:pPr/>
              <a:t>2023/3/29</a:t>
            </a:fld>
            <a:endParaRPr lang="zh-CN" altLang="en-US"/>
          </a:p>
        </p:txBody>
      </p:sp>
      <p:sp>
        <p:nvSpPr>
          <p:cNvPr id="6" name="页脚占位符 5">
            <a:extLst>
              <a:ext uri="{FF2B5EF4-FFF2-40B4-BE49-F238E27FC236}">
                <a16:creationId xmlns:a16="http://schemas.microsoft.com/office/drawing/2014/main" xmlns="" id="{6F27182C-DCA3-499A-BD51-9A0FC1E8569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27A64646-502A-47F7-8F76-7052EEECA5E1}"/>
              </a:ext>
            </a:extLst>
          </p:cNvPr>
          <p:cNvSpPr>
            <a:spLocks noGrp="1"/>
          </p:cNvSpPr>
          <p:nvPr>
            <p:ph type="sldNum" sz="quarter" idx="12"/>
          </p:nvPr>
        </p:nvSpPr>
        <p:spPr/>
        <p:txBody>
          <a:bodyPr/>
          <a:lstStyle/>
          <a:p>
            <a:fld id="{7F5CFE8C-04CB-4CBE-8347-2D9A6B30A444}" type="slidenum">
              <a:rPr lang="zh-CN" altLang="en-US" smtClean="0"/>
              <a:pPr/>
              <a:t>‹#›</a:t>
            </a:fld>
            <a:endParaRPr lang="zh-CN" altLang="en-US"/>
          </a:p>
        </p:txBody>
      </p:sp>
    </p:spTree>
    <p:extLst>
      <p:ext uri="{BB962C8B-B14F-4D97-AF65-F5344CB8AC3E}">
        <p14:creationId xmlns:p14="http://schemas.microsoft.com/office/powerpoint/2010/main" xmlns="" val="3320460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0A1288C2-4DB6-4C92-8CD2-757AA0ED64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xmlns="" id="{724DF659-7556-44E6-B714-CEE8996C78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xmlns="" id="{2FDEBE3A-9AE4-4521-9237-C8E721E329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6BDF78C2-8230-4221-A6A9-C20F8CBCB151}" type="datetimeFigureOut">
              <a:rPr lang="zh-CN" altLang="en-US" smtClean="0"/>
              <a:pPr/>
              <a:t>2023/3/29</a:t>
            </a:fld>
            <a:endParaRPr lang="zh-CN" altLang="en-US" dirty="0"/>
          </a:p>
        </p:txBody>
      </p:sp>
      <p:sp>
        <p:nvSpPr>
          <p:cNvPr id="5" name="页脚占位符 4">
            <a:extLst>
              <a:ext uri="{FF2B5EF4-FFF2-40B4-BE49-F238E27FC236}">
                <a16:creationId xmlns:a16="http://schemas.microsoft.com/office/drawing/2014/main" xmlns="" id="{6D5AE7DE-2D89-439B-9968-A404EB1FC9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xmlns="" id="{19FE0FC1-3938-4154-8571-66265A93FB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7F5CFE8C-04CB-4CBE-8347-2D9A6B30A444}" type="slidenum">
              <a:rPr lang="zh-CN" altLang="en-US" smtClean="0"/>
              <a:pPr/>
              <a:t>‹#›</a:t>
            </a:fld>
            <a:endParaRPr lang="zh-CN" altLang="en-US" dirty="0"/>
          </a:p>
        </p:txBody>
      </p:sp>
      <p:graphicFrame>
        <p:nvGraphicFramePr>
          <p:cNvPr id="7" name="表格 6">
            <a:extLst>
              <a:ext uri="{FF2B5EF4-FFF2-40B4-BE49-F238E27FC236}">
                <a16:creationId xmlns:a16="http://schemas.microsoft.com/office/drawing/2014/main" xmlns="" id="{ED3C34C3-FA0B-486B-8614-D05B0BF5BB03}"/>
              </a:ext>
            </a:extLst>
          </p:cNvPr>
          <p:cNvGraphicFramePr>
            <a:graphicFrameLocks noGrp="1"/>
          </p:cNvGraphicFramePr>
          <p:nvPr userDrawn="1">
            <p:extLst>
              <p:ext uri="{D42A27DB-BD31-4B8C-83A1-F6EECF244321}">
                <p14:modId xmlns:p14="http://schemas.microsoft.com/office/powerpoint/2010/main" xmlns="" val="1951525058"/>
              </p:ext>
            </p:extLst>
          </p:nvPr>
        </p:nvGraphicFramePr>
        <p:xfrm>
          <a:off x="2500205" y="-492760"/>
          <a:ext cx="8128000" cy="370840"/>
        </p:xfrm>
        <a:graphic>
          <a:graphicData uri="http://schemas.openxmlformats.org/drawingml/2006/table">
            <a:tbl>
              <a:tblPr firstRow="1" bandRow="1">
                <a:tableStyleId>{5C22544A-7EE6-4342-B048-85BDC9FD1C3A}</a:tableStyleId>
              </a:tblPr>
              <a:tblGrid>
                <a:gridCol w="812800">
                  <a:extLst>
                    <a:ext uri="{9D8B030D-6E8A-4147-A177-3AD203B41FA5}">
                      <a16:colId xmlns:a16="http://schemas.microsoft.com/office/drawing/2014/main" xmlns="" val="1264098438"/>
                    </a:ext>
                  </a:extLst>
                </a:gridCol>
                <a:gridCol w="812800">
                  <a:extLst>
                    <a:ext uri="{9D8B030D-6E8A-4147-A177-3AD203B41FA5}">
                      <a16:colId xmlns:a16="http://schemas.microsoft.com/office/drawing/2014/main" xmlns="" val="2758699805"/>
                    </a:ext>
                  </a:extLst>
                </a:gridCol>
                <a:gridCol w="812800">
                  <a:extLst>
                    <a:ext uri="{9D8B030D-6E8A-4147-A177-3AD203B41FA5}">
                      <a16:colId xmlns:a16="http://schemas.microsoft.com/office/drawing/2014/main" xmlns="" val="252080999"/>
                    </a:ext>
                  </a:extLst>
                </a:gridCol>
                <a:gridCol w="812800">
                  <a:extLst>
                    <a:ext uri="{9D8B030D-6E8A-4147-A177-3AD203B41FA5}">
                      <a16:colId xmlns:a16="http://schemas.microsoft.com/office/drawing/2014/main" xmlns="" val="3314530803"/>
                    </a:ext>
                  </a:extLst>
                </a:gridCol>
                <a:gridCol w="812800">
                  <a:extLst>
                    <a:ext uri="{9D8B030D-6E8A-4147-A177-3AD203B41FA5}">
                      <a16:colId xmlns:a16="http://schemas.microsoft.com/office/drawing/2014/main" xmlns="" val="2364556581"/>
                    </a:ext>
                  </a:extLst>
                </a:gridCol>
                <a:gridCol w="812800">
                  <a:extLst>
                    <a:ext uri="{9D8B030D-6E8A-4147-A177-3AD203B41FA5}">
                      <a16:colId xmlns:a16="http://schemas.microsoft.com/office/drawing/2014/main" xmlns="" val="3657670589"/>
                    </a:ext>
                  </a:extLst>
                </a:gridCol>
                <a:gridCol w="812800">
                  <a:extLst>
                    <a:ext uri="{9D8B030D-6E8A-4147-A177-3AD203B41FA5}">
                      <a16:colId xmlns:a16="http://schemas.microsoft.com/office/drawing/2014/main" xmlns="" val="673114789"/>
                    </a:ext>
                  </a:extLst>
                </a:gridCol>
                <a:gridCol w="812800">
                  <a:extLst>
                    <a:ext uri="{9D8B030D-6E8A-4147-A177-3AD203B41FA5}">
                      <a16:colId xmlns:a16="http://schemas.microsoft.com/office/drawing/2014/main" xmlns="" val="330504413"/>
                    </a:ext>
                  </a:extLst>
                </a:gridCol>
                <a:gridCol w="812800">
                  <a:extLst>
                    <a:ext uri="{9D8B030D-6E8A-4147-A177-3AD203B41FA5}">
                      <a16:colId xmlns:a16="http://schemas.microsoft.com/office/drawing/2014/main" xmlns="" val="1988236494"/>
                    </a:ext>
                  </a:extLst>
                </a:gridCol>
                <a:gridCol w="812800">
                  <a:extLst>
                    <a:ext uri="{9D8B030D-6E8A-4147-A177-3AD203B41FA5}">
                      <a16:colId xmlns:a16="http://schemas.microsoft.com/office/drawing/2014/main" xmlns="" val="3868113728"/>
                    </a:ext>
                  </a:extLst>
                </a:gridCol>
              </a:tblGrid>
              <a:tr h="370840">
                <a:tc>
                  <a:txBody>
                    <a:bodyPr/>
                    <a:lstStyle/>
                    <a:p>
                      <a:endParaRPr lang="zh-CN" altLang="en-US" dirty="0">
                        <a:latin typeface="印品黑体" panose="00000500000000000000" pitchFamily="2" charset="-122"/>
                        <a:ea typeface="印品黑体" panose="00000500000000000000" pitchFamily="2" charset="-122"/>
                      </a:endParaRPr>
                    </a:p>
                  </a:txBody>
                  <a:tcPr>
                    <a:solidFill>
                      <a:srgbClr val="41CFDE"/>
                    </a:solidFill>
                  </a:tcPr>
                </a:tc>
                <a:tc>
                  <a:txBody>
                    <a:bodyPr/>
                    <a:lstStyle/>
                    <a:p>
                      <a:endParaRPr lang="zh-CN" altLang="en-US" dirty="0">
                        <a:latin typeface="印品黑体" panose="00000500000000000000" pitchFamily="2" charset="-122"/>
                        <a:ea typeface="印品黑体" panose="00000500000000000000" pitchFamily="2" charset="-122"/>
                      </a:endParaRPr>
                    </a:p>
                  </a:txBody>
                  <a:tcPr>
                    <a:solidFill>
                      <a:srgbClr val="54E0EF"/>
                    </a:solidFill>
                  </a:tcPr>
                </a:tc>
                <a:tc>
                  <a:txBody>
                    <a:bodyPr/>
                    <a:lstStyle/>
                    <a:p>
                      <a:endParaRPr lang="zh-CN" altLang="en-US" dirty="0">
                        <a:latin typeface="印品黑体" panose="00000500000000000000" pitchFamily="2" charset="-122"/>
                        <a:ea typeface="印品黑体" panose="00000500000000000000" pitchFamily="2" charset="-122"/>
                      </a:endParaRPr>
                    </a:p>
                  </a:txBody>
                  <a:tcPr>
                    <a:solidFill>
                      <a:srgbClr val="F9B36D"/>
                    </a:solidFill>
                  </a:tcPr>
                </a:tc>
                <a:tc>
                  <a:txBody>
                    <a:bodyPr/>
                    <a:lstStyle/>
                    <a:p>
                      <a:endParaRPr lang="zh-CN" altLang="en-US" dirty="0">
                        <a:latin typeface="印品黑体" panose="00000500000000000000" pitchFamily="2" charset="-122"/>
                        <a:ea typeface="印品黑体" panose="00000500000000000000" pitchFamily="2" charset="-122"/>
                      </a:endParaRPr>
                    </a:p>
                  </a:txBody>
                  <a:tcPr>
                    <a:solidFill>
                      <a:srgbClr val="FFC781"/>
                    </a:solidFill>
                  </a:tcPr>
                </a:tc>
                <a:tc>
                  <a:txBody>
                    <a:bodyPr/>
                    <a:lstStyle/>
                    <a:p>
                      <a:endParaRPr lang="zh-CN" altLang="en-US" dirty="0">
                        <a:latin typeface="印品黑体" panose="00000500000000000000" pitchFamily="2" charset="-122"/>
                        <a:ea typeface="印品黑体" panose="00000500000000000000" pitchFamily="2" charset="-122"/>
                      </a:endParaRPr>
                    </a:p>
                  </a:txBody>
                  <a:tcPr>
                    <a:solidFill>
                      <a:srgbClr val="FFD692"/>
                    </a:solidFill>
                  </a:tcPr>
                </a:tc>
                <a:tc>
                  <a:txBody>
                    <a:bodyPr/>
                    <a:lstStyle/>
                    <a:p>
                      <a:endParaRPr lang="zh-CN" altLang="en-US" dirty="0">
                        <a:latin typeface="印品黑体" panose="00000500000000000000" pitchFamily="2" charset="-122"/>
                        <a:ea typeface="印品黑体" panose="00000500000000000000" pitchFamily="2" charset="-122"/>
                      </a:endParaRPr>
                    </a:p>
                  </a:txBody>
                  <a:tcPr>
                    <a:solidFill>
                      <a:srgbClr val="FFECB0"/>
                    </a:solidFill>
                  </a:tcPr>
                </a:tc>
                <a:tc>
                  <a:txBody>
                    <a:bodyPr/>
                    <a:lstStyle/>
                    <a:p>
                      <a:endParaRPr lang="zh-CN" altLang="en-US" dirty="0">
                        <a:latin typeface="印品黑体" panose="00000500000000000000" pitchFamily="2" charset="-122"/>
                        <a:ea typeface="印品黑体" panose="00000500000000000000" pitchFamily="2" charset="-122"/>
                      </a:endParaRPr>
                    </a:p>
                  </a:txBody>
                  <a:tcPr>
                    <a:solidFill>
                      <a:srgbClr val="E1F9EE"/>
                    </a:solidFill>
                  </a:tcPr>
                </a:tc>
                <a:tc>
                  <a:txBody>
                    <a:bodyPr/>
                    <a:lstStyle/>
                    <a:p>
                      <a:endParaRPr lang="zh-CN" altLang="en-US" dirty="0">
                        <a:latin typeface="印品黑体" panose="00000500000000000000" pitchFamily="2" charset="-122"/>
                        <a:ea typeface="印品黑体" panose="00000500000000000000" pitchFamily="2" charset="-122"/>
                      </a:endParaRPr>
                    </a:p>
                  </a:txBody>
                  <a:tcPr/>
                </a:tc>
                <a:tc>
                  <a:txBody>
                    <a:bodyPr/>
                    <a:lstStyle/>
                    <a:p>
                      <a:endParaRPr lang="zh-CN" altLang="en-US" dirty="0">
                        <a:latin typeface="印品黑体" panose="00000500000000000000" pitchFamily="2" charset="-122"/>
                        <a:ea typeface="印品黑体" panose="00000500000000000000" pitchFamily="2" charset="-122"/>
                      </a:endParaRPr>
                    </a:p>
                  </a:txBody>
                  <a:tcPr/>
                </a:tc>
                <a:tc>
                  <a:txBody>
                    <a:bodyPr/>
                    <a:lstStyle/>
                    <a:p>
                      <a:endParaRPr lang="zh-CN" altLang="en-US" dirty="0">
                        <a:latin typeface="印品黑体" panose="00000500000000000000" pitchFamily="2" charset="-122"/>
                        <a:ea typeface="印品黑体" panose="00000500000000000000" pitchFamily="2" charset="-122"/>
                      </a:endParaRPr>
                    </a:p>
                  </a:txBody>
                  <a:tcPr/>
                </a:tc>
                <a:extLst>
                  <a:ext uri="{0D108BD9-81ED-4DB2-BD59-A6C34878D82A}">
                    <a16:rowId xmlns:a16="http://schemas.microsoft.com/office/drawing/2014/main" xmlns="" val="1076022704"/>
                  </a:ext>
                </a:extLst>
              </a:tr>
            </a:tbl>
          </a:graphicData>
        </a:graphic>
      </p:graphicFrame>
    </p:spTree>
    <p:extLst>
      <p:ext uri="{BB962C8B-B14F-4D97-AF65-F5344CB8AC3E}">
        <p14:creationId xmlns:p14="http://schemas.microsoft.com/office/powerpoint/2010/main" xmlns="" val="36274737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0A1288C2-4DB6-4C92-8CD2-757AA0ED64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xmlns="" id="{724DF659-7556-44E6-B714-CEE8996C78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xmlns="" id="{2FDEBE3A-9AE4-4521-9237-C8E721E329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印品黑体" panose="00000500000000000000" pitchFamily="2" charset="-122"/>
                <a:ea typeface="印品黑体" panose="00000500000000000000" pitchFamily="2" charset="-122"/>
              </a:defRPr>
            </a:lvl1pPr>
          </a:lstStyle>
          <a:p>
            <a:fld id="{6BDF78C2-8230-4221-A6A9-C20F8CBCB151}" type="datetimeFigureOut">
              <a:rPr lang="zh-CN" altLang="en-US" smtClean="0"/>
              <a:pPr/>
              <a:t>2023/3/29</a:t>
            </a:fld>
            <a:endParaRPr lang="zh-CN" altLang="en-US" dirty="0"/>
          </a:p>
        </p:txBody>
      </p:sp>
      <p:sp>
        <p:nvSpPr>
          <p:cNvPr id="5" name="页脚占位符 4">
            <a:extLst>
              <a:ext uri="{FF2B5EF4-FFF2-40B4-BE49-F238E27FC236}">
                <a16:creationId xmlns:a16="http://schemas.microsoft.com/office/drawing/2014/main" xmlns="" id="{6D5AE7DE-2D89-439B-9968-A404EB1FC9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xmlns="" id="{19FE0FC1-3938-4154-8571-66265A93FB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印品黑体" panose="00000500000000000000" pitchFamily="2" charset="-122"/>
                <a:ea typeface="印品黑体" panose="00000500000000000000" pitchFamily="2" charset="-122"/>
              </a:defRPr>
            </a:lvl1pPr>
          </a:lstStyle>
          <a:p>
            <a:fld id="{7F5CFE8C-04CB-4CBE-8347-2D9A6B30A444}" type="slidenum">
              <a:rPr lang="zh-CN" altLang="en-US" smtClean="0"/>
              <a:pPr/>
              <a:t>‹#›</a:t>
            </a:fld>
            <a:endParaRPr lang="zh-CN" altLang="en-US" dirty="0"/>
          </a:p>
        </p:txBody>
      </p:sp>
      <p:graphicFrame>
        <p:nvGraphicFramePr>
          <p:cNvPr id="7" name="表格 6">
            <a:extLst>
              <a:ext uri="{FF2B5EF4-FFF2-40B4-BE49-F238E27FC236}">
                <a16:creationId xmlns:a16="http://schemas.microsoft.com/office/drawing/2014/main" xmlns="" id="{ED3C34C3-FA0B-486B-8614-D05B0BF5BB03}"/>
              </a:ext>
            </a:extLst>
          </p:cNvPr>
          <p:cNvGraphicFramePr>
            <a:graphicFrameLocks noGrp="1"/>
          </p:cNvGraphicFramePr>
          <p:nvPr userDrawn="1"/>
        </p:nvGraphicFramePr>
        <p:xfrm>
          <a:off x="2500205" y="-492760"/>
          <a:ext cx="8128000" cy="370840"/>
        </p:xfrm>
        <a:graphic>
          <a:graphicData uri="http://schemas.openxmlformats.org/drawingml/2006/table">
            <a:tbl>
              <a:tblPr firstRow="1" bandRow="1">
                <a:tableStyleId>{5C22544A-7EE6-4342-B048-85BDC9FD1C3A}</a:tableStyleId>
              </a:tblPr>
              <a:tblGrid>
                <a:gridCol w="812800">
                  <a:extLst>
                    <a:ext uri="{9D8B030D-6E8A-4147-A177-3AD203B41FA5}">
                      <a16:colId xmlns:a16="http://schemas.microsoft.com/office/drawing/2014/main" xmlns="" val="1264098438"/>
                    </a:ext>
                  </a:extLst>
                </a:gridCol>
                <a:gridCol w="812800">
                  <a:extLst>
                    <a:ext uri="{9D8B030D-6E8A-4147-A177-3AD203B41FA5}">
                      <a16:colId xmlns:a16="http://schemas.microsoft.com/office/drawing/2014/main" xmlns="" val="2758699805"/>
                    </a:ext>
                  </a:extLst>
                </a:gridCol>
                <a:gridCol w="812800">
                  <a:extLst>
                    <a:ext uri="{9D8B030D-6E8A-4147-A177-3AD203B41FA5}">
                      <a16:colId xmlns:a16="http://schemas.microsoft.com/office/drawing/2014/main" xmlns="" val="252080999"/>
                    </a:ext>
                  </a:extLst>
                </a:gridCol>
                <a:gridCol w="812800">
                  <a:extLst>
                    <a:ext uri="{9D8B030D-6E8A-4147-A177-3AD203B41FA5}">
                      <a16:colId xmlns:a16="http://schemas.microsoft.com/office/drawing/2014/main" xmlns="" val="3314530803"/>
                    </a:ext>
                  </a:extLst>
                </a:gridCol>
                <a:gridCol w="812800">
                  <a:extLst>
                    <a:ext uri="{9D8B030D-6E8A-4147-A177-3AD203B41FA5}">
                      <a16:colId xmlns:a16="http://schemas.microsoft.com/office/drawing/2014/main" xmlns="" val="2364556581"/>
                    </a:ext>
                  </a:extLst>
                </a:gridCol>
                <a:gridCol w="812800">
                  <a:extLst>
                    <a:ext uri="{9D8B030D-6E8A-4147-A177-3AD203B41FA5}">
                      <a16:colId xmlns:a16="http://schemas.microsoft.com/office/drawing/2014/main" xmlns="" val="3657670589"/>
                    </a:ext>
                  </a:extLst>
                </a:gridCol>
                <a:gridCol w="812800">
                  <a:extLst>
                    <a:ext uri="{9D8B030D-6E8A-4147-A177-3AD203B41FA5}">
                      <a16:colId xmlns:a16="http://schemas.microsoft.com/office/drawing/2014/main" xmlns="" val="673114789"/>
                    </a:ext>
                  </a:extLst>
                </a:gridCol>
                <a:gridCol w="812800">
                  <a:extLst>
                    <a:ext uri="{9D8B030D-6E8A-4147-A177-3AD203B41FA5}">
                      <a16:colId xmlns:a16="http://schemas.microsoft.com/office/drawing/2014/main" xmlns="" val="330504413"/>
                    </a:ext>
                  </a:extLst>
                </a:gridCol>
                <a:gridCol w="812800">
                  <a:extLst>
                    <a:ext uri="{9D8B030D-6E8A-4147-A177-3AD203B41FA5}">
                      <a16:colId xmlns:a16="http://schemas.microsoft.com/office/drawing/2014/main" xmlns="" val="1988236494"/>
                    </a:ext>
                  </a:extLst>
                </a:gridCol>
                <a:gridCol w="812800">
                  <a:extLst>
                    <a:ext uri="{9D8B030D-6E8A-4147-A177-3AD203B41FA5}">
                      <a16:colId xmlns:a16="http://schemas.microsoft.com/office/drawing/2014/main" xmlns="" val="3868113728"/>
                    </a:ext>
                  </a:extLst>
                </a:gridCol>
              </a:tblGrid>
              <a:tr h="370840">
                <a:tc>
                  <a:txBody>
                    <a:bodyPr/>
                    <a:lstStyle/>
                    <a:p>
                      <a:endParaRPr lang="zh-CN" altLang="en-US" dirty="0">
                        <a:latin typeface="印品黑体" panose="00000500000000000000" pitchFamily="2" charset="-122"/>
                        <a:ea typeface="印品黑体" panose="00000500000000000000" pitchFamily="2" charset="-122"/>
                      </a:endParaRPr>
                    </a:p>
                  </a:txBody>
                  <a:tcPr>
                    <a:solidFill>
                      <a:srgbClr val="41CFDE"/>
                    </a:solidFill>
                  </a:tcPr>
                </a:tc>
                <a:tc>
                  <a:txBody>
                    <a:bodyPr/>
                    <a:lstStyle/>
                    <a:p>
                      <a:endParaRPr lang="zh-CN" altLang="en-US" dirty="0">
                        <a:latin typeface="印品黑体" panose="00000500000000000000" pitchFamily="2" charset="-122"/>
                        <a:ea typeface="印品黑体" panose="00000500000000000000" pitchFamily="2" charset="-122"/>
                      </a:endParaRPr>
                    </a:p>
                  </a:txBody>
                  <a:tcPr>
                    <a:solidFill>
                      <a:srgbClr val="54E0EF"/>
                    </a:solidFill>
                  </a:tcPr>
                </a:tc>
                <a:tc>
                  <a:txBody>
                    <a:bodyPr/>
                    <a:lstStyle/>
                    <a:p>
                      <a:endParaRPr lang="zh-CN" altLang="en-US" dirty="0">
                        <a:latin typeface="印品黑体" panose="00000500000000000000" pitchFamily="2" charset="-122"/>
                        <a:ea typeface="印品黑体" panose="00000500000000000000" pitchFamily="2" charset="-122"/>
                      </a:endParaRPr>
                    </a:p>
                  </a:txBody>
                  <a:tcPr>
                    <a:solidFill>
                      <a:srgbClr val="F9B36D"/>
                    </a:solidFill>
                  </a:tcPr>
                </a:tc>
                <a:tc>
                  <a:txBody>
                    <a:bodyPr/>
                    <a:lstStyle/>
                    <a:p>
                      <a:endParaRPr lang="zh-CN" altLang="en-US" dirty="0">
                        <a:latin typeface="印品黑体" panose="00000500000000000000" pitchFamily="2" charset="-122"/>
                        <a:ea typeface="印品黑体" panose="00000500000000000000" pitchFamily="2" charset="-122"/>
                      </a:endParaRPr>
                    </a:p>
                  </a:txBody>
                  <a:tcPr>
                    <a:solidFill>
                      <a:srgbClr val="FFC781"/>
                    </a:solidFill>
                  </a:tcPr>
                </a:tc>
                <a:tc>
                  <a:txBody>
                    <a:bodyPr/>
                    <a:lstStyle/>
                    <a:p>
                      <a:endParaRPr lang="zh-CN" altLang="en-US" dirty="0">
                        <a:latin typeface="印品黑体" panose="00000500000000000000" pitchFamily="2" charset="-122"/>
                        <a:ea typeface="印品黑体" panose="00000500000000000000" pitchFamily="2" charset="-122"/>
                      </a:endParaRPr>
                    </a:p>
                  </a:txBody>
                  <a:tcPr>
                    <a:solidFill>
                      <a:srgbClr val="FFD692"/>
                    </a:solidFill>
                  </a:tcPr>
                </a:tc>
                <a:tc>
                  <a:txBody>
                    <a:bodyPr/>
                    <a:lstStyle/>
                    <a:p>
                      <a:endParaRPr lang="zh-CN" altLang="en-US" dirty="0">
                        <a:latin typeface="印品黑体" panose="00000500000000000000" pitchFamily="2" charset="-122"/>
                        <a:ea typeface="印品黑体" panose="00000500000000000000" pitchFamily="2" charset="-122"/>
                      </a:endParaRPr>
                    </a:p>
                  </a:txBody>
                  <a:tcPr>
                    <a:solidFill>
                      <a:srgbClr val="FFECB0"/>
                    </a:solidFill>
                  </a:tcPr>
                </a:tc>
                <a:tc>
                  <a:txBody>
                    <a:bodyPr/>
                    <a:lstStyle/>
                    <a:p>
                      <a:endParaRPr lang="zh-CN" altLang="en-US" dirty="0">
                        <a:latin typeface="印品黑体" panose="00000500000000000000" pitchFamily="2" charset="-122"/>
                        <a:ea typeface="印品黑体" panose="00000500000000000000" pitchFamily="2" charset="-122"/>
                      </a:endParaRPr>
                    </a:p>
                  </a:txBody>
                  <a:tcPr>
                    <a:solidFill>
                      <a:srgbClr val="E1F9EE"/>
                    </a:solidFill>
                  </a:tcPr>
                </a:tc>
                <a:tc>
                  <a:txBody>
                    <a:bodyPr/>
                    <a:lstStyle/>
                    <a:p>
                      <a:endParaRPr lang="zh-CN" altLang="en-US" dirty="0">
                        <a:latin typeface="印品黑体" panose="00000500000000000000" pitchFamily="2" charset="-122"/>
                        <a:ea typeface="印品黑体" panose="00000500000000000000" pitchFamily="2" charset="-122"/>
                      </a:endParaRPr>
                    </a:p>
                  </a:txBody>
                  <a:tcPr/>
                </a:tc>
                <a:tc>
                  <a:txBody>
                    <a:bodyPr/>
                    <a:lstStyle/>
                    <a:p>
                      <a:endParaRPr lang="zh-CN" altLang="en-US" dirty="0">
                        <a:latin typeface="印品黑体" panose="00000500000000000000" pitchFamily="2" charset="-122"/>
                        <a:ea typeface="印品黑体" panose="00000500000000000000" pitchFamily="2" charset="-122"/>
                      </a:endParaRPr>
                    </a:p>
                  </a:txBody>
                  <a:tcPr/>
                </a:tc>
                <a:tc>
                  <a:txBody>
                    <a:bodyPr/>
                    <a:lstStyle/>
                    <a:p>
                      <a:endParaRPr lang="zh-CN" altLang="en-US" dirty="0">
                        <a:latin typeface="印品黑体" panose="00000500000000000000" pitchFamily="2" charset="-122"/>
                        <a:ea typeface="印品黑体" panose="00000500000000000000" pitchFamily="2" charset="-122"/>
                      </a:endParaRPr>
                    </a:p>
                  </a:txBody>
                  <a:tcPr/>
                </a:tc>
                <a:extLst>
                  <a:ext uri="{0D108BD9-81ED-4DB2-BD59-A6C34878D82A}">
                    <a16:rowId xmlns:a16="http://schemas.microsoft.com/office/drawing/2014/main" xmlns="" val="1076022704"/>
                  </a:ext>
                </a:extLst>
              </a:tr>
            </a:tbl>
          </a:graphicData>
        </a:graphic>
      </p:graphicFrame>
    </p:spTree>
    <p:extLst>
      <p:ext uri="{BB962C8B-B14F-4D97-AF65-F5344CB8AC3E}">
        <p14:creationId xmlns:p14="http://schemas.microsoft.com/office/powerpoint/2010/main" xmlns="" val="15718481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72" r:id="rId5"/>
    <p:sldLayoutId id="2147483673" r:id="rId6"/>
    <p:sldLayoutId id="2147483674" r:id="rId7"/>
    <p:sldLayoutId id="2147483665" r:id="rId8"/>
    <p:sldLayoutId id="2147483666" r:id="rId9"/>
    <p:sldLayoutId id="2147483667" r:id="rId10"/>
    <p:sldLayoutId id="2147483668" r:id="rId11"/>
    <p:sldLayoutId id="2147483669" r:id="rId12"/>
    <p:sldLayoutId id="2147483670" r:id="rId13"/>
    <p:sldLayoutId id="2147483671" r:id="rId14"/>
    <p:sldLayoutId id="2147483675" r:id="rId15"/>
    <p:sldLayoutId id="2147483676" r:id="rId1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microsoft.com/office/2007/relationships/hdphoto" Target="../media/hdphoto3.wdp"/><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3.png"/><Relationship Id="rId10"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3.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4.png"/><Relationship Id="rId5" Type="http://schemas.microsoft.com/office/2007/relationships/hdphoto" Target="../media/hdphoto3.wdp"/><Relationship Id="rId4" Type="http://schemas.openxmlformats.org/officeDocument/2006/relationships/image" Target="../media/image20.pn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9.jpeg"/><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jpeg"/><Relationship Id="rId7" Type="http://schemas.microsoft.com/office/2007/relationships/hdphoto" Target="../media/hdphoto4.wdp"/><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3.png"/><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13.pn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png"/><Relationship Id="rId4" Type="http://schemas.openxmlformats.org/officeDocument/2006/relationships/image" Target="../media/image10.sv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13.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image" Target="../media/image10.svg"/><Relationship Id="rId10" Type="http://schemas.openxmlformats.org/officeDocument/2006/relationships/image" Target="../media/image59.png"/><Relationship Id="rId4" Type="http://schemas.openxmlformats.org/officeDocument/2006/relationships/image" Target="../media/image9.png"/><Relationship Id="rId9"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0.jpeg"/><Relationship Id="rId1" Type="http://schemas.openxmlformats.org/officeDocument/2006/relationships/slideLayout" Target="../slideLayouts/slideLayout2.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1.png"/><Relationship Id="rId7" Type="http://schemas.openxmlformats.org/officeDocument/2006/relationships/diagramColors" Target="../diagrams/colors1.xml"/><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microsoft.com/office/2007/relationships/diagramDrawing" Target="../diagrams/drawing1.xml"/></Relationships>
</file>

<file path=ppt/slides/_rels/slide2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2.png"/><Relationship Id="rId7" Type="http://schemas.openxmlformats.org/officeDocument/2006/relationships/diagramColors" Target="../diagrams/colors2.xml"/><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image" Target="../media/image10.sv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0.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66.jpeg"/></Relationships>
</file>

<file path=ppt/slides/_rels/slide3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0.jpe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png"/><Relationship Id="rId4" Type="http://schemas.openxmlformats.org/officeDocument/2006/relationships/image" Target="../media/image10.sv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png"/><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png"/><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png"/><Relationship Id="rId4"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9" descr="Border-88165"/>
          <p:cNvPicPr>
            <a:picLocks noChangeAspect="1" noChangeArrowheads="1"/>
          </p:cNvPicPr>
          <p:nvPr/>
        </p:nvPicPr>
        <p:blipFill>
          <a:blip r:embed="rId2"/>
          <a:srcRect/>
          <a:stretch>
            <a:fillRect/>
          </a:stretch>
        </p:blipFill>
        <p:spPr bwMode="auto">
          <a:xfrm>
            <a:off x="0" y="-304800"/>
            <a:ext cx="12192000" cy="6859588"/>
          </a:xfrm>
          <a:prstGeom prst="rect">
            <a:avLst/>
          </a:prstGeom>
          <a:noFill/>
          <a:ln w="9525">
            <a:noFill/>
            <a:miter lim="800000"/>
            <a:headEnd/>
            <a:tailEnd/>
          </a:ln>
        </p:spPr>
      </p:pic>
      <p:sp>
        <p:nvSpPr>
          <p:cNvPr id="6147" name="WordArt 49"/>
          <p:cNvSpPr>
            <a:spLocks noChangeArrowheads="1" noChangeShapeType="1" noTextEdit="1"/>
          </p:cNvSpPr>
          <p:nvPr/>
        </p:nvSpPr>
        <p:spPr bwMode="auto">
          <a:xfrm>
            <a:off x="1727200" y="1524001"/>
            <a:ext cx="8906933" cy="1560513"/>
          </a:xfrm>
          <a:prstGeom prst="rect">
            <a:avLst/>
          </a:prstGeom>
        </p:spPr>
        <p:txBody>
          <a:bodyPr wrap="none" fromWordArt="1">
            <a:prstTxWarp prst="textPlain">
              <a:avLst>
                <a:gd name="adj" fmla="val 50000"/>
              </a:avLst>
            </a:prstTxWarp>
          </a:bodyPr>
          <a:lstStyle/>
          <a:p>
            <a:pPr>
              <a:defRPr/>
            </a:pPr>
            <a:r>
              <a:rPr lang="en-US" sz="4000" kern="10" dirty="0" err="1">
                <a:ln w="12700">
                  <a:solidFill>
                    <a:srgbClr val="0000FF"/>
                  </a:solidFill>
                  <a:round/>
                  <a:headEnd/>
                  <a:tailEnd/>
                </a:ln>
                <a:solidFill>
                  <a:srgbClr val="FF0000"/>
                </a:solidFill>
                <a:effectLst>
                  <a:outerShdw dist="35921" dir="2700000" sy="50000" kx="2115830" algn="bl" rotWithShape="0">
                    <a:srgbClr val="C0C0C0">
                      <a:alpha val="79999"/>
                    </a:srgbClr>
                  </a:outerShdw>
                </a:effectLst>
                <a:latin typeface="Times New Roman"/>
                <a:cs typeface="Times New Roman"/>
              </a:rPr>
              <a:t>Môn</a:t>
            </a:r>
            <a:r>
              <a:rPr lang="en-US" sz="4000" kern="10" dirty="0">
                <a:ln w="12700">
                  <a:solidFill>
                    <a:srgbClr val="0000FF"/>
                  </a:solidFill>
                  <a:round/>
                  <a:headEnd/>
                  <a:tailEnd/>
                </a:ln>
                <a:solidFill>
                  <a:srgbClr val="FF0000"/>
                </a:solidFill>
                <a:effectLst>
                  <a:outerShdw dist="35921" dir="2700000" sy="50000" kx="2115830" algn="bl" rotWithShape="0">
                    <a:srgbClr val="C0C0C0">
                      <a:alpha val="79999"/>
                    </a:srgbClr>
                  </a:outerShdw>
                </a:effectLst>
                <a:latin typeface="Times New Roman"/>
                <a:cs typeface="Times New Roman"/>
              </a:rPr>
              <a:t>: </a:t>
            </a:r>
            <a:r>
              <a:rPr lang="en-US" sz="4000" kern="10" dirty="0" err="1">
                <a:ln w="12700">
                  <a:solidFill>
                    <a:srgbClr val="0000FF"/>
                  </a:solidFill>
                  <a:round/>
                  <a:headEnd/>
                  <a:tailEnd/>
                </a:ln>
                <a:solidFill>
                  <a:srgbClr val="FF0000"/>
                </a:solidFill>
                <a:effectLst>
                  <a:outerShdw dist="35921" dir="2700000" sy="50000" kx="2115830" algn="bl" rotWithShape="0">
                    <a:srgbClr val="C0C0C0">
                      <a:alpha val="79999"/>
                    </a:srgbClr>
                  </a:outerShdw>
                </a:effectLst>
                <a:latin typeface="Times New Roman"/>
                <a:cs typeface="Times New Roman"/>
              </a:rPr>
              <a:t>Địa</a:t>
            </a:r>
            <a:r>
              <a:rPr lang="en-US" sz="4000" kern="10" dirty="0">
                <a:ln w="12700">
                  <a:solidFill>
                    <a:srgbClr val="0000FF"/>
                  </a:solidFill>
                  <a:round/>
                  <a:headEnd/>
                  <a:tailEnd/>
                </a:ln>
                <a:solidFill>
                  <a:srgbClr val="FF0000"/>
                </a:solidFill>
                <a:effectLst>
                  <a:outerShdw dist="35921" dir="2700000" sy="50000" kx="2115830" algn="bl" rotWithShape="0">
                    <a:srgbClr val="C0C0C0">
                      <a:alpha val="79999"/>
                    </a:srgbClr>
                  </a:outerShdw>
                </a:effectLst>
                <a:latin typeface="Times New Roman"/>
                <a:cs typeface="Times New Roman"/>
              </a:rPr>
              <a:t> </a:t>
            </a:r>
            <a:r>
              <a:rPr lang="en-US" sz="4000" kern="10" dirty="0" err="1">
                <a:ln w="12700">
                  <a:solidFill>
                    <a:srgbClr val="0000FF"/>
                  </a:solidFill>
                  <a:round/>
                  <a:headEnd/>
                  <a:tailEnd/>
                </a:ln>
                <a:solidFill>
                  <a:srgbClr val="FF0000"/>
                </a:solidFill>
                <a:effectLst>
                  <a:outerShdw dist="35921" dir="2700000" sy="50000" kx="2115830" algn="bl" rotWithShape="0">
                    <a:srgbClr val="C0C0C0">
                      <a:alpha val="79999"/>
                    </a:srgbClr>
                  </a:outerShdw>
                </a:effectLst>
                <a:latin typeface="Times New Roman"/>
                <a:cs typeface="Times New Roman"/>
              </a:rPr>
              <a:t>Lý</a:t>
            </a:r>
            <a:r>
              <a:rPr lang="en-US" sz="4000" kern="10" dirty="0">
                <a:ln w="12700">
                  <a:solidFill>
                    <a:srgbClr val="0000FF"/>
                  </a:solidFill>
                  <a:round/>
                  <a:headEnd/>
                  <a:tailEnd/>
                </a:ln>
                <a:solidFill>
                  <a:srgbClr val="FF0000"/>
                </a:solidFill>
                <a:effectLst>
                  <a:outerShdw dist="35921" dir="2700000" sy="50000" kx="2115830" algn="bl" rotWithShape="0">
                    <a:srgbClr val="C0C0C0">
                      <a:alpha val="79999"/>
                    </a:srgbClr>
                  </a:outerShdw>
                </a:effectLst>
                <a:latin typeface="Times New Roman"/>
                <a:cs typeface="Times New Roman"/>
              </a:rPr>
              <a:t> </a:t>
            </a:r>
            <a:r>
              <a:rPr lang="en-US" sz="4000" kern="10" dirty="0" err="1">
                <a:ln w="12700">
                  <a:solidFill>
                    <a:srgbClr val="0000FF"/>
                  </a:solidFill>
                  <a:round/>
                  <a:headEnd/>
                  <a:tailEnd/>
                </a:ln>
                <a:solidFill>
                  <a:srgbClr val="FF0000"/>
                </a:solidFill>
                <a:effectLst>
                  <a:outerShdw dist="35921" dir="2700000" sy="50000" kx="2115830" algn="bl" rotWithShape="0">
                    <a:srgbClr val="C0C0C0">
                      <a:alpha val="79999"/>
                    </a:srgbClr>
                  </a:outerShdw>
                </a:effectLst>
                <a:latin typeface="Times New Roman"/>
                <a:cs typeface="Times New Roman"/>
              </a:rPr>
              <a:t>lớp</a:t>
            </a:r>
            <a:r>
              <a:rPr lang="en-US" sz="4000" kern="10" dirty="0">
                <a:ln w="12700">
                  <a:solidFill>
                    <a:srgbClr val="0000FF"/>
                  </a:solidFill>
                  <a:round/>
                  <a:headEnd/>
                  <a:tailEnd/>
                </a:ln>
                <a:solidFill>
                  <a:srgbClr val="FF0000"/>
                </a:solidFill>
                <a:effectLst>
                  <a:outerShdw dist="35921" dir="2700000" sy="50000" kx="2115830" algn="bl" rotWithShape="0">
                    <a:srgbClr val="C0C0C0">
                      <a:alpha val="79999"/>
                    </a:srgbClr>
                  </a:outerShdw>
                </a:effectLst>
                <a:latin typeface="Times New Roman"/>
                <a:cs typeface="Times New Roman"/>
              </a:rPr>
              <a:t> 5</a:t>
            </a:r>
          </a:p>
          <a:p>
            <a:pPr>
              <a:defRPr/>
            </a:pPr>
            <a:r>
              <a:rPr lang="en-US" sz="4000" dirty="0" err="1">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Tiết</a:t>
            </a:r>
            <a:r>
              <a:rPr lang="en-US" sz="4000"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 </a:t>
            </a:r>
            <a:r>
              <a:rPr lang="en-US" sz="4000" dirty="0" smtClean="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29 </a:t>
            </a:r>
            <a:r>
              <a:rPr lang="en-US" sz="4000"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 </a:t>
            </a:r>
            <a:r>
              <a:rPr lang="en-US" sz="4000" dirty="0" err="1">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Tuần</a:t>
            </a:r>
            <a:r>
              <a:rPr lang="en-US" sz="4000"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 </a:t>
            </a:r>
            <a:r>
              <a:rPr lang="en-US" sz="4000" dirty="0" smtClean="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rPr>
              <a:t>29</a:t>
            </a:r>
            <a:endParaRPr lang="en-US" sz="4000" dirty="0">
              <a:ln w="10541" cmpd="sng">
                <a:solidFill>
                  <a:schemeClr val="accent1">
                    <a:shade val="88000"/>
                    <a:satMod val="110000"/>
                  </a:schemeClr>
                </a:solidFill>
                <a:prstDash val="solid"/>
              </a:ln>
              <a:solidFill>
                <a:srgbClr val="FF0000"/>
              </a:solidFill>
              <a:latin typeface="Times New Roman" pitchFamily="18" charset="0"/>
              <a:cs typeface="Times New Roman" pitchFamily="18" charset="0"/>
            </a:endParaRPr>
          </a:p>
        </p:txBody>
      </p:sp>
      <p:sp>
        <p:nvSpPr>
          <p:cNvPr id="4" name="TextBox 3"/>
          <p:cNvSpPr txBox="1"/>
          <p:nvPr/>
        </p:nvSpPr>
        <p:spPr>
          <a:xfrm>
            <a:off x="2641600" y="381001"/>
            <a:ext cx="7987323" cy="830997"/>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2400" cap="all" dirty="0">
                <a:ln w="0"/>
                <a:solidFill>
                  <a:srgbClr val="FFC000"/>
                </a:solidFill>
                <a:effectLst>
                  <a:reflection blurRad="12700" stA="50000" endPos="50000" dist="5000" dir="5400000" sy="-100000" rotWithShape="0"/>
                </a:effectLst>
                <a:latin typeface="Times New Roman" pitchFamily="18" charset="0"/>
                <a:cs typeface="Times New Roman" pitchFamily="18" charset="0"/>
              </a:rPr>
              <a:t>PHÒNG GD&amp;ĐT  QUẬN LONG BIÊN</a:t>
            </a:r>
          </a:p>
          <a:p>
            <a:pPr algn="ctr" fontAlgn="auto">
              <a:spcBef>
                <a:spcPts val="0"/>
              </a:spcBef>
              <a:spcAft>
                <a:spcPts val="0"/>
              </a:spcAft>
              <a:defRPr/>
            </a:pPr>
            <a:r>
              <a:rPr lang="en-US" sz="2400" cap="all" dirty="0">
                <a:ln w="0"/>
                <a:solidFill>
                  <a:srgbClr val="FFC000"/>
                </a:solidFill>
                <a:effectLst>
                  <a:reflection blurRad="12700" stA="50000" endPos="50000" dist="5000" dir="5400000" sy="-100000" rotWithShape="0"/>
                </a:effectLst>
                <a:latin typeface="Times New Roman" pitchFamily="18" charset="0"/>
                <a:cs typeface="Times New Roman" pitchFamily="18" charset="0"/>
              </a:rPr>
              <a:t>TRƯỜNG TIỂU HỌC ÁI MỘ B</a:t>
            </a:r>
          </a:p>
        </p:txBody>
      </p:sp>
      <p:pic>
        <p:nvPicPr>
          <p:cNvPr id="3077" name="Picture 4"/>
          <p:cNvPicPr>
            <a:picLocks noChangeAspect="1" noChangeArrowheads="1"/>
          </p:cNvPicPr>
          <p:nvPr/>
        </p:nvPicPr>
        <p:blipFill>
          <a:blip r:embed="rId3"/>
          <a:srcRect/>
          <a:stretch>
            <a:fillRect/>
          </a:stretch>
        </p:blipFill>
        <p:spPr bwMode="auto">
          <a:xfrm>
            <a:off x="609600" y="0"/>
            <a:ext cx="1875367" cy="1524000"/>
          </a:xfrm>
          <a:prstGeom prst="rect">
            <a:avLst/>
          </a:prstGeom>
          <a:noFill/>
          <a:ln w="9525">
            <a:noFill/>
            <a:miter lim="800000"/>
            <a:headEnd/>
            <a:tailEnd/>
          </a:ln>
        </p:spPr>
      </p:pic>
      <p:sp>
        <p:nvSpPr>
          <p:cNvPr id="7" name="WordArt 4"/>
          <p:cNvSpPr>
            <a:spLocks noChangeArrowheads="1" noChangeShapeType="1" noTextEdit="1"/>
          </p:cNvSpPr>
          <p:nvPr/>
        </p:nvSpPr>
        <p:spPr bwMode="auto">
          <a:xfrm>
            <a:off x="1016001" y="3429000"/>
            <a:ext cx="10325100" cy="1976438"/>
          </a:xfrm>
          <a:prstGeom prst="rect">
            <a:avLst/>
          </a:prstGeom>
        </p:spPr>
        <p:txBody>
          <a:bodyPr wrap="none" fromWordArt="1">
            <a:prstTxWarp prst="textPlain">
              <a:avLst>
                <a:gd name="adj" fmla="val 49528"/>
              </a:avLst>
            </a:prstTxWarp>
          </a:bodyPr>
          <a:lstStyle/>
          <a:p>
            <a:r>
              <a:rPr lang="en-US" sz="3600" kern="10" dirty="0" err="1">
                <a:ln w="9525">
                  <a:solidFill>
                    <a:srgbClr val="FF0000"/>
                  </a:solidFill>
                  <a:round/>
                  <a:headEnd/>
                  <a:tailEnd/>
                </a:ln>
                <a:solidFill>
                  <a:srgbClr val="FF0000"/>
                </a:solidFill>
                <a:effectLst>
                  <a:outerShdw dist="35921" dir="2700000" algn="ctr" rotWithShape="0">
                    <a:srgbClr val="C0C0C0">
                      <a:alpha val="79999"/>
                    </a:srgbClr>
                  </a:outerShdw>
                </a:effectLst>
                <a:latin typeface="Times New Roman"/>
                <a:cs typeface="Times New Roman"/>
              </a:rPr>
              <a:t>CHÂU</a:t>
            </a:r>
            <a:r>
              <a:rPr lang="en-US" sz="3600" kern="10" dirty="0">
                <a:ln w="9525">
                  <a:solidFill>
                    <a:srgbClr val="FF0000"/>
                  </a:solidFill>
                  <a:round/>
                  <a:headEnd/>
                  <a:tailEnd/>
                </a:ln>
                <a:solidFill>
                  <a:srgbClr val="FF0000"/>
                </a:solidFill>
                <a:effectLst>
                  <a:outerShdw dist="35921" dir="2700000" algn="ctr" rotWithShape="0">
                    <a:srgbClr val="C0C0C0">
                      <a:alpha val="79999"/>
                    </a:srgbClr>
                  </a:outerShdw>
                </a:effectLst>
                <a:latin typeface="Times New Roman"/>
                <a:cs typeface="Times New Roman"/>
              </a:rPr>
              <a:t> </a:t>
            </a:r>
            <a:r>
              <a:rPr lang="en-US" sz="3600" kern="10" dirty="0" err="1" smtClean="0">
                <a:ln w="9525">
                  <a:solidFill>
                    <a:srgbClr val="FF0000"/>
                  </a:solidFill>
                  <a:round/>
                  <a:headEnd/>
                  <a:tailEnd/>
                </a:ln>
                <a:solidFill>
                  <a:srgbClr val="FF0000"/>
                </a:solidFill>
                <a:effectLst>
                  <a:outerShdw dist="35921" dir="2700000" algn="ctr" rotWithShape="0">
                    <a:srgbClr val="C0C0C0">
                      <a:alpha val="79999"/>
                    </a:srgbClr>
                  </a:outerShdw>
                </a:effectLst>
                <a:latin typeface="Times New Roman"/>
                <a:cs typeface="Times New Roman"/>
              </a:rPr>
              <a:t>ĐẠI</a:t>
            </a:r>
            <a:r>
              <a:rPr lang="en-US" sz="3600" kern="10" dirty="0" smtClean="0">
                <a:ln w="9525">
                  <a:solidFill>
                    <a:srgbClr val="FF0000"/>
                  </a:solidFill>
                  <a:round/>
                  <a:headEnd/>
                  <a:tailEnd/>
                </a:ln>
                <a:solidFill>
                  <a:srgbClr val="FF0000"/>
                </a:solidFill>
                <a:effectLst>
                  <a:outerShdw dist="35921" dir="2700000" algn="ctr" rotWithShape="0">
                    <a:srgbClr val="C0C0C0">
                      <a:alpha val="79999"/>
                    </a:srgbClr>
                  </a:outerShdw>
                </a:effectLst>
                <a:latin typeface="Times New Roman"/>
                <a:cs typeface="Times New Roman"/>
              </a:rPr>
              <a:t> </a:t>
            </a:r>
            <a:r>
              <a:rPr lang="en-US" sz="3600" kern="10" dirty="0" err="1" smtClean="0">
                <a:ln w="9525">
                  <a:solidFill>
                    <a:srgbClr val="FF0000"/>
                  </a:solidFill>
                  <a:round/>
                  <a:headEnd/>
                  <a:tailEnd/>
                </a:ln>
                <a:solidFill>
                  <a:srgbClr val="FF0000"/>
                </a:solidFill>
                <a:effectLst>
                  <a:outerShdw dist="35921" dir="2700000" algn="ctr" rotWithShape="0">
                    <a:srgbClr val="C0C0C0">
                      <a:alpha val="79999"/>
                    </a:srgbClr>
                  </a:outerShdw>
                </a:effectLst>
                <a:latin typeface="Times New Roman"/>
                <a:cs typeface="Times New Roman"/>
              </a:rPr>
              <a:t>DƯƠNG</a:t>
            </a:r>
            <a:r>
              <a:rPr lang="en-US" sz="3600" kern="10" dirty="0" smtClean="0">
                <a:ln w="9525">
                  <a:solidFill>
                    <a:srgbClr val="FF0000"/>
                  </a:solidFill>
                  <a:round/>
                  <a:headEnd/>
                  <a:tailEnd/>
                </a:ln>
                <a:solidFill>
                  <a:srgbClr val="FF0000"/>
                </a:solidFill>
                <a:effectLst>
                  <a:outerShdw dist="35921" dir="2700000" algn="ctr" rotWithShape="0">
                    <a:srgbClr val="C0C0C0">
                      <a:alpha val="79999"/>
                    </a:srgbClr>
                  </a:outerShdw>
                </a:effectLst>
                <a:latin typeface="Times New Roman"/>
                <a:cs typeface="Times New Roman"/>
              </a:rPr>
              <a:t> </a:t>
            </a:r>
            <a:r>
              <a:rPr lang="en-US" sz="3600" kern="10" dirty="0" err="1" smtClean="0">
                <a:ln w="9525">
                  <a:solidFill>
                    <a:srgbClr val="FF0000"/>
                  </a:solidFill>
                  <a:round/>
                  <a:headEnd/>
                  <a:tailEnd/>
                </a:ln>
                <a:solidFill>
                  <a:srgbClr val="FF0000"/>
                </a:solidFill>
                <a:effectLst>
                  <a:outerShdw dist="35921" dir="2700000" algn="ctr" rotWithShape="0">
                    <a:srgbClr val="C0C0C0">
                      <a:alpha val="79999"/>
                    </a:srgbClr>
                  </a:outerShdw>
                </a:effectLst>
                <a:latin typeface="Times New Roman"/>
                <a:cs typeface="Times New Roman"/>
              </a:rPr>
              <a:t>VÀ</a:t>
            </a:r>
            <a:r>
              <a:rPr lang="en-US" sz="3600" kern="10" dirty="0" smtClean="0">
                <a:ln w="9525">
                  <a:solidFill>
                    <a:srgbClr val="FF0000"/>
                  </a:solidFill>
                  <a:round/>
                  <a:headEnd/>
                  <a:tailEnd/>
                </a:ln>
                <a:solidFill>
                  <a:srgbClr val="FF0000"/>
                </a:solidFill>
                <a:effectLst>
                  <a:outerShdw dist="35921" dir="2700000" algn="ctr" rotWithShape="0">
                    <a:srgbClr val="C0C0C0">
                      <a:alpha val="79999"/>
                    </a:srgbClr>
                  </a:outerShdw>
                </a:effectLst>
                <a:latin typeface="Times New Roman"/>
                <a:cs typeface="Times New Roman"/>
              </a:rPr>
              <a:t> </a:t>
            </a:r>
            <a:r>
              <a:rPr lang="en-US" sz="3600" kern="10" dirty="0" err="1" smtClean="0">
                <a:ln w="9525">
                  <a:solidFill>
                    <a:srgbClr val="FF0000"/>
                  </a:solidFill>
                  <a:round/>
                  <a:headEnd/>
                  <a:tailEnd/>
                </a:ln>
                <a:solidFill>
                  <a:srgbClr val="FF0000"/>
                </a:solidFill>
                <a:effectLst>
                  <a:outerShdw dist="35921" dir="2700000" algn="ctr" rotWithShape="0">
                    <a:srgbClr val="C0C0C0">
                      <a:alpha val="79999"/>
                    </a:srgbClr>
                  </a:outerShdw>
                </a:effectLst>
                <a:latin typeface="Times New Roman"/>
                <a:cs typeface="Times New Roman"/>
              </a:rPr>
              <a:t>CHÂU</a:t>
            </a:r>
            <a:r>
              <a:rPr lang="en-US" sz="3600" kern="10" dirty="0" smtClean="0">
                <a:ln w="9525">
                  <a:solidFill>
                    <a:srgbClr val="FF0000"/>
                  </a:solidFill>
                  <a:round/>
                  <a:headEnd/>
                  <a:tailEnd/>
                </a:ln>
                <a:solidFill>
                  <a:srgbClr val="FF0000"/>
                </a:solidFill>
                <a:effectLst>
                  <a:outerShdw dist="35921" dir="2700000" algn="ctr" rotWithShape="0">
                    <a:srgbClr val="C0C0C0">
                      <a:alpha val="79999"/>
                    </a:srgbClr>
                  </a:outerShdw>
                </a:effectLst>
                <a:latin typeface="Times New Roman"/>
                <a:cs typeface="Times New Roman"/>
              </a:rPr>
              <a:t> NAM </a:t>
            </a:r>
            <a:r>
              <a:rPr lang="en-US" sz="3600" kern="10" dirty="0" err="1" smtClean="0">
                <a:ln w="9525">
                  <a:solidFill>
                    <a:srgbClr val="FF0000"/>
                  </a:solidFill>
                  <a:round/>
                  <a:headEnd/>
                  <a:tailEnd/>
                </a:ln>
                <a:solidFill>
                  <a:srgbClr val="FF0000"/>
                </a:solidFill>
                <a:effectLst>
                  <a:outerShdw dist="35921" dir="2700000" algn="ctr" rotWithShape="0">
                    <a:srgbClr val="C0C0C0">
                      <a:alpha val="79999"/>
                    </a:srgbClr>
                  </a:outerShdw>
                </a:effectLst>
                <a:latin typeface="Times New Roman"/>
                <a:cs typeface="Times New Roman"/>
              </a:rPr>
              <a:t>CỰC</a:t>
            </a:r>
            <a:endParaRPr lang="en-US" sz="3600" kern="10" dirty="0">
              <a:ln w="9525">
                <a:solidFill>
                  <a:srgbClr val="FF0000"/>
                </a:solidFill>
                <a:round/>
                <a:headEnd/>
                <a:tailEnd/>
              </a:ln>
              <a:solidFill>
                <a:srgbClr val="FF0000"/>
              </a:solidFill>
              <a:effectLst>
                <a:outerShdw dist="35921" dir="2700000" algn="ctr" rotWithShape="0">
                  <a:srgbClr val="C0C0C0">
                    <a:alpha val="79999"/>
                  </a:srgbClr>
                </a:outerShdw>
              </a:effectLst>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grpSp>
        <p:nvGrpSpPr>
          <p:cNvPr id="27" name="组合 27">
            <a:extLst>
              <a:ext uri="{FF2B5EF4-FFF2-40B4-BE49-F238E27FC236}">
                <a16:creationId xmlns:a16="http://schemas.microsoft.com/office/drawing/2014/main" xmlns="" id="{6F18C9FF-B6DF-4562-8FD4-82B022070B8E}"/>
              </a:ext>
            </a:extLst>
          </p:cNvPr>
          <p:cNvGrpSpPr/>
          <p:nvPr/>
        </p:nvGrpSpPr>
        <p:grpSpPr>
          <a:xfrm>
            <a:off x="-44451" y="6097005"/>
            <a:ext cx="12280901" cy="931096"/>
            <a:chOff x="-7938" y="4144963"/>
            <a:chExt cx="12280901" cy="2955925"/>
          </a:xfrm>
        </p:grpSpPr>
        <p:sp>
          <p:nvSpPr>
            <p:cNvPr id="28" name="Freeform 9">
              <a:extLst>
                <a:ext uri="{FF2B5EF4-FFF2-40B4-BE49-F238E27FC236}">
                  <a16:creationId xmlns:a16="http://schemas.microsoft.com/office/drawing/2014/main" xmlns="" id="{F80D68B4-5ADE-4F7A-B931-848AFF852F46}"/>
                </a:ext>
              </a:extLst>
            </p:cNvPr>
            <p:cNvSpPr>
              <a:spLocks/>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9" name="AutoShape 11">
              <a:extLst>
                <a:ext uri="{FF2B5EF4-FFF2-40B4-BE49-F238E27FC236}">
                  <a16:creationId xmlns:a16="http://schemas.microsoft.com/office/drawing/2014/main" xmlns="" id="{1D41E19A-A91E-4F42-BB87-A845CC34B223}"/>
                </a:ext>
              </a:extLst>
            </p:cNvPr>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31" name="AutoShape 15">
              <a:extLst>
                <a:ext uri="{FF2B5EF4-FFF2-40B4-BE49-F238E27FC236}">
                  <a16:creationId xmlns:a16="http://schemas.microsoft.com/office/drawing/2014/main" xmlns="" id="{973723B5-3E37-4AE4-8C2F-856BE42877EF}"/>
                </a:ext>
              </a:extLst>
            </p:cNvPr>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32" name="AutoShape 19">
              <a:extLst>
                <a:ext uri="{FF2B5EF4-FFF2-40B4-BE49-F238E27FC236}">
                  <a16:creationId xmlns:a16="http://schemas.microsoft.com/office/drawing/2014/main" xmlns="" id="{4C5A156A-8C69-4ED6-B8A2-33604C35D7F1}"/>
                </a:ext>
              </a:extLst>
            </p:cNvPr>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33" name="Freeform 21">
              <a:extLst>
                <a:ext uri="{FF2B5EF4-FFF2-40B4-BE49-F238E27FC236}">
                  <a16:creationId xmlns:a16="http://schemas.microsoft.com/office/drawing/2014/main" xmlns="" id="{AEDBF11C-B174-46CE-BFBA-EC0878B6A180}"/>
                </a:ext>
              </a:extLst>
            </p:cNvPr>
            <p:cNvSpPr>
              <a:spLocks/>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34" name="Freeform 17">
              <a:extLst>
                <a:ext uri="{FF2B5EF4-FFF2-40B4-BE49-F238E27FC236}">
                  <a16:creationId xmlns:a16="http://schemas.microsoft.com/office/drawing/2014/main" xmlns="" id="{D22D44E9-9937-4B6E-9936-2EF37CFB4884}"/>
                </a:ext>
              </a:extLst>
            </p:cNvPr>
            <p:cNvSpPr>
              <a:spLocks/>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35" name="Freeform 13">
              <a:extLst>
                <a:ext uri="{FF2B5EF4-FFF2-40B4-BE49-F238E27FC236}">
                  <a16:creationId xmlns:a16="http://schemas.microsoft.com/office/drawing/2014/main" xmlns="" id="{27F5303A-7ED5-4453-9231-90BDD3F040F9}"/>
                </a:ext>
              </a:extLst>
            </p:cNvPr>
            <p:cNvSpPr>
              <a:spLocks/>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pic>
        <p:nvPicPr>
          <p:cNvPr id="11" name="Picture 10">
            <a:extLst>
              <a:ext uri="{FF2B5EF4-FFF2-40B4-BE49-F238E27FC236}">
                <a16:creationId xmlns:a16="http://schemas.microsoft.com/office/drawing/2014/main" xmlns="" id="{0D311FE0-2698-42D2-99E6-CEE505AB1BC9}"/>
              </a:ext>
            </a:extLst>
          </p:cNvPr>
          <p:cNvPicPr>
            <a:picLocks noChangeAspect="1"/>
          </p:cNvPicPr>
          <p:nvPr/>
        </p:nvPicPr>
        <p:blipFill>
          <a:blip r:embed="rId3"/>
          <a:stretch>
            <a:fillRect/>
          </a:stretch>
        </p:blipFill>
        <p:spPr>
          <a:xfrm>
            <a:off x="5691426" y="3101009"/>
            <a:ext cx="6399813" cy="3680145"/>
          </a:xfrm>
          <a:prstGeom prst="rect">
            <a:avLst/>
          </a:prstGeom>
          <a:ln>
            <a:noFill/>
          </a:ln>
          <a:effectLst>
            <a:softEdge rad="112500"/>
          </a:effectLst>
        </p:spPr>
      </p:pic>
      <p:sp>
        <p:nvSpPr>
          <p:cNvPr id="30" name="矩形 29">
            <a:extLst>
              <a:ext uri="{FF2B5EF4-FFF2-40B4-BE49-F238E27FC236}">
                <a16:creationId xmlns:a16="http://schemas.microsoft.com/office/drawing/2014/main" xmlns="" id="{035517BA-35AC-45ED-9045-59AC5E540BDA}"/>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pic>
        <p:nvPicPr>
          <p:cNvPr id="10" name="Picture 9">
            <a:extLst>
              <a:ext uri="{FF2B5EF4-FFF2-40B4-BE49-F238E27FC236}">
                <a16:creationId xmlns:a16="http://schemas.microsoft.com/office/drawing/2014/main" xmlns="" id="{E2AF65BF-F14F-483A-A1C7-7DF9A0F2CA58}"/>
              </a:ext>
            </a:extLst>
          </p:cNvPr>
          <p:cNvPicPr>
            <a:picLocks noChangeAspect="1"/>
          </p:cNvPicPr>
          <p:nvPr/>
        </p:nvPicPr>
        <p:blipFill>
          <a:blip r:embed="rId4"/>
          <a:stretch>
            <a:fillRect/>
          </a:stretch>
        </p:blipFill>
        <p:spPr>
          <a:xfrm>
            <a:off x="79512" y="76846"/>
            <a:ext cx="6541995" cy="3951815"/>
          </a:xfrm>
          <a:prstGeom prst="rect">
            <a:avLst/>
          </a:prstGeom>
          <a:ln>
            <a:noFill/>
          </a:ln>
          <a:effectLst>
            <a:softEdge rad="112500"/>
          </a:effectLst>
        </p:spPr>
      </p:pic>
      <p:grpSp>
        <p:nvGrpSpPr>
          <p:cNvPr id="2" name="Group 1">
            <a:extLst>
              <a:ext uri="{FF2B5EF4-FFF2-40B4-BE49-F238E27FC236}">
                <a16:creationId xmlns:a16="http://schemas.microsoft.com/office/drawing/2014/main" xmlns="" id="{7A4958E9-7197-400E-97FD-AEBE58AF199A}"/>
              </a:ext>
            </a:extLst>
          </p:cNvPr>
          <p:cNvGrpSpPr/>
          <p:nvPr/>
        </p:nvGrpSpPr>
        <p:grpSpPr>
          <a:xfrm>
            <a:off x="6462938" y="655779"/>
            <a:ext cx="4895367" cy="2061122"/>
            <a:chOff x="6462938" y="655779"/>
            <a:chExt cx="4895367" cy="2061122"/>
          </a:xfrm>
        </p:grpSpPr>
        <p:pic>
          <p:nvPicPr>
            <p:cNvPr id="15" name="Picture 14">
              <a:extLst>
                <a:ext uri="{FF2B5EF4-FFF2-40B4-BE49-F238E27FC236}">
                  <a16:creationId xmlns:a16="http://schemas.microsoft.com/office/drawing/2014/main" xmlns="" id="{621B32C7-30DD-45D7-ADBB-D0B17E497DF3}"/>
                </a:ext>
              </a:extLst>
            </p:cNvPr>
            <p:cNvPicPr>
              <a:picLocks noChangeAspect="1"/>
            </p:cNvPicPr>
            <p:nvPr/>
          </p:nvPicPr>
          <p:blipFill rotWithShape="1">
            <a:blip r:embed="rId5">
              <a:extLst>
                <a:ext uri="{28A0092B-C50C-407E-A947-70E740481C1C}">
                  <a14:useLocalDpi xmlns:a14="http://schemas.microsoft.com/office/drawing/2010/main" xmlns="" val="0"/>
                </a:ext>
              </a:extLst>
            </a:blip>
            <a:srcRect t="59434" r="48984" b="24499"/>
            <a:stretch/>
          </p:blipFill>
          <p:spPr>
            <a:xfrm>
              <a:off x="6462938" y="655779"/>
              <a:ext cx="4895367" cy="2061122"/>
            </a:xfrm>
            <a:prstGeom prst="rect">
              <a:avLst/>
            </a:prstGeom>
          </p:spPr>
        </p:pic>
        <p:sp>
          <p:nvSpPr>
            <p:cNvPr id="19" name="TextBox 18">
              <a:extLst>
                <a:ext uri="{FF2B5EF4-FFF2-40B4-BE49-F238E27FC236}">
                  <a16:creationId xmlns:a16="http://schemas.microsoft.com/office/drawing/2014/main" xmlns="" id="{CFB64702-8359-40C1-84C4-B9C2AE670A51}"/>
                </a:ext>
              </a:extLst>
            </p:cNvPr>
            <p:cNvSpPr txBox="1"/>
            <p:nvPr/>
          </p:nvSpPr>
          <p:spPr>
            <a:xfrm>
              <a:off x="6927821" y="1185738"/>
              <a:ext cx="3501683" cy="769441"/>
            </a:xfrm>
            <a:prstGeom prst="rect">
              <a:avLst/>
            </a:prstGeom>
            <a:noFill/>
          </p:spPr>
          <p:txBody>
            <a:bodyPr wrap="square" rtlCol="0">
              <a:spAutoFit/>
            </a:bodyPr>
            <a:lstStyle/>
            <a:p>
              <a:pPr algn="ctr"/>
              <a:r>
                <a:rPr lang="en-US" sz="4400" b="1" dirty="0" err="1">
                  <a:solidFill>
                    <a:schemeClr val="bg1"/>
                  </a:solidFill>
                  <a:latin typeface="Calibri" panose="020F0502020204030204" pitchFamily="34" charset="0"/>
                  <a:cs typeface="Calibri" panose="020F0502020204030204" pitchFamily="34" charset="0"/>
                </a:rPr>
                <a:t>Đảo</a:t>
              </a:r>
              <a:r>
                <a:rPr lang="en-US" sz="4400" b="1" dirty="0">
                  <a:solidFill>
                    <a:schemeClr val="bg1"/>
                  </a:solidFill>
                  <a:latin typeface="Calibri" panose="020F0502020204030204" pitchFamily="34" charset="0"/>
                  <a:cs typeface="Calibri" panose="020F0502020204030204" pitchFamily="34" charset="0"/>
                </a:rPr>
                <a:t> </a:t>
              </a:r>
              <a:r>
                <a:rPr lang="en-US" sz="4400" b="1" dirty="0" err="1">
                  <a:solidFill>
                    <a:schemeClr val="bg1"/>
                  </a:solidFill>
                  <a:latin typeface="Calibri" panose="020F0502020204030204" pitchFamily="34" charset="0"/>
                  <a:cs typeface="Calibri" panose="020F0502020204030204" pitchFamily="34" charset="0"/>
                </a:rPr>
                <a:t>núi</a:t>
              </a:r>
              <a:r>
                <a:rPr lang="en-US" sz="4400" b="1" dirty="0">
                  <a:solidFill>
                    <a:schemeClr val="bg1"/>
                  </a:solidFill>
                  <a:latin typeface="Calibri" panose="020F0502020204030204" pitchFamily="34" charset="0"/>
                  <a:cs typeface="Calibri" panose="020F0502020204030204" pitchFamily="34" charset="0"/>
                </a:rPr>
                <a:t> </a:t>
              </a:r>
              <a:r>
                <a:rPr lang="en-US" sz="4400" b="1" dirty="0" err="1">
                  <a:solidFill>
                    <a:schemeClr val="bg1"/>
                  </a:solidFill>
                  <a:latin typeface="Calibri" panose="020F0502020204030204" pitchFamily="34" charset="0"/>
                  <a:cs typeface="Calibri" panose="020F0502020204030204" pitchFamily="34" charset="0"/>
                </a:rPr>
                <a:t>lửa</a:t>
              </a:r>
              <a:endParaRPr lang="en-US" sz="4400" b="1" dirty="0">
                <a:solidFill>
                  <a:schemeClr val="bg1"/>
                </a:solidFill>
                <a:latin typeface="Calibri" panose="020F0502020204030204" pitchFamily="34" charset="0"/>
                <a:cs typeface="Calibri" panose="020F0502020204030204" pitchFamily="34" charset="0"/>
              </a:endParaRPr>
            </a:p>
          </p:txBody>
        </p:sp>
      </p:grpSp>
      <p:pic>
        <p:nvPicPr>
          <p:cNvPr id="18" name="Picture 17">
            <a:extLst>
              <a:ext uri="{FF2B5EF4-FFF2-40B4-BE49-F238E27FC236}">
                <a16:creationId xmlns:a16="http://schemas.microsoft.com/office/drawing/2014/main" xmlns="" id="{89E058CF-57D5-4127-BC09-D73C5C9F0297}"/>
              </a:ext>
            </a:extLst>
          </p:cNvPr>
          <p:cNvPicPr>
            <a:picLocks noChangeAspect="1"/>
          </p:cNvPicPr>
          <p:nvPr/>
        </p:nvPicPr>
        <p:blipFill>
          <a:blip r:embed="rId6">
            <a:extLst>
              <a:ext uri="{BEBA8EAE-BF5A-486C-A8C5-ECC9F3942E4B}">
                <a14:imgProps xmlns:a14="http://schemas.microsoft.com/office/drawing/2010/main" xmlns="">
                  <a14:imgLayer r:embed="rId7">
                    <a14:imgEffect>
                      <a14:backgroundRemoval t="10000" b="97375" l="10000" r="90000">
                        <a14:foregroundMark x1="37333" y1="40750" x2="37333" y2="40750"/>
                        <a14:foregroundMark x1="41333" y1="40750" x2="42167" y2="40750"/>
                        <a14:foregroundMark x1="47500" y1="40750" x2="47500" y2="40750"/>
                        <a14:foregroundMark x1="52000" y1="40375" x2="52000" y2="40375"/>
                        <a14:foregroundMark x1="56000" y1="40625" x2="56000" y2="40625"/>
                      </a14:backgroundRemoval>
                    </a14:imgEffect>
                  </a14:imgLayer>
                </a14:imgProps>
              </a:ext>
              <a:ext uri="{28A0092B-C50C-407E-A947-70E740481C1C}">
                <a14:useLocalDpi xmlns:a14="http://schemas.microsoft.com/office/drawing/2010/main" xmlns="" val="0"/>
              </a:ext>
            </a:extLst>
          </a:blip>
          <a:stretch>
            <a:fillRect/>
          </a:stretch>
        </p:blipFill>
        <p:spPr>
          <a:xfrm>
            <a:off x="10414885" y="-290250"/>
            <a:ext cx="2485810" cy="3314413"/>
          </a:xfrm>
          <a:prstGeom prst="rect">
            <a:avLst/>
          </a:prstGeom>
        </p:spPr>
      </p:pic>
      <p:pic>
        <p:nvPicPr>
          <p:cNvPr id="21" name="Picture 20">
            <a:extLst>
              <a:ext uri="{FF2B5EF4-FFF2-40B4-BE49-F238E27FC236}">
                <a16:creationId xmlns:a16="http://schemas.microsoft.com/office/drawing/2014/main" xmlns="" id="{8246B00B-15F1-4A97-A82F-BD07F5C353A6}"/>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093838" y="4517529"/>
            <a:ext cx="3087693" cy="2340471"/>
          </a:xfrm>
          <a:prstGeom prst="rect">
            <a:avLst/>
          </a:prstGeom>
        </p:spPr>
      </p:pic>
      <p:pic>
        <p:nvPicPr>
          <p:cNvPr id="3" name="Picture 2">
            <a:extLst>
              <a:ext uri="{FF2B5EF4-FFF2-40B4-BE49-F238E27FC236}">
                <a16:creationId xmlns:a16="http://schemas.microsoft.com/office/drawing/2014/main" xmlns="" id="{003BB138-027C-4C34-BFD3-B6622E0D5B29}"/>
              </a:ext>
            </a:extLst>
          </p:cNvPr>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144949" y="3738951"/>
            <a:ext cx="2173663" cy="3134134"/>
          </a:xfrm>
          <a:prstGeom prst="rect">
            <a:avLst/>
          </a:prstGeom>
        </p:spPr>
      </p:pic>
      <p:pic>
        <p:nvPicPr>
          <p:cNvPr id="13" name="Picture 12">
            <a:extLst>
              <a:ext uri="{FF2B5EF4-FFF2-40B4-BE49-F238E27FC236}">
                <a16:creationId xmlns:a16="http://schemas.microsoft.com/office/drawing/2014/main" xmlns="" id="{71A17585-A346-460E-BF0E-39D49F665B70}"/>
              </a:ext>
            </a:extLst>
          </p:cNvPr>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flipH="1">
            <a:off x="4181532" y="4174552"/>
            <a:ext cx="2173663" cy="2683448"/>
          </a:xfrm>
          <a:prstGeom prst="rect">
            <a:avLst/>
          </a:prstGeom>
        </p:spPr>
      </p:pic>
      <p:pic>
        <p:nvPicPr>
          <p:cNvPr id="14" name="Picture 13">
            <a:extLst>
              <a:ext uri="{FF2B5EF4-FFF2-40B4-BE49-F238E27FC236}">
                <a16:creationId xmlns:a16="http://schemas.microsoft.com/office/drawing/2014/main" xmlns="" id="{56145770-3E10-43CE-BBAD-A7E394B13378}"/>
              </a:ext>
            </a:extLst>
          </p:cNvPr>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3830463" y="4908423"/>
            <a:ext cx="1049360" cy="1937657"/>
          </a:xfrm>
          <a:prstGeom prst="rect">
            <a:avLst/>
          </a:prstGeom>
        </p:spPr>
      </p:pic>
    </p:spTree>
    <p:extLst>
      <p:ext uri="{BB962C8B-B14F-4D97-AF65-F5344CB8AC3E}">
        <p14:creationId xmlns:p14="http://schemas.microsoft.com/office/powerpoint/2010/main" xmlns="" val="785209238"/>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anim calcmode="lin" valueType="num">
                                      <p:cBhvr>
                                        <p:cTn id="10" dur="500" fill="hold"/>
                                        <p:tgtEl>
                                          <p:spTgt spid="10"/>
                                        </p:tgtEl>
                                        <p:attrNameLst>
                                          <p:attrName>ppt_x</p:attrName>
                                        </p:attrNameLst>
                                      </p:cBhvr>
                                      <p:tavLst>
                                        <p:tav tm="0">
                                          <p:val>
                                            <p:fltVal val="0.5"/>
                                          </p:val>
                                        </p:tav>
                                        <p:tav tm="100000">
                                          <p:val>
                                            <p:strVal val="#ppt_x"/>
                                          </p:val>
                                        </p:tav>
                                      </p:tavLst>
                                    </p:anim>
                                    <p:anim calcmode="lin" valueType="num">
                                      <p:cBhvr>
                                        <p:cTn id="11" dur="500" fill="hold"/>
                                        <p:tgtEl>
                                          <p:spTgt spid="10"/>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52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anim calcmode="lin" valueType="num">
                                      <p:cBhvr>
                                        <p:cTn id="19" dur="500" fill="hold"/>
                                        <p:tgtEl>
                                          <p:spTgt spid="11"/>
                                        </p:tgtEl>
                                        <p:attrNameLst>
                                          <p:attrName>ppt_x</p:attrName>
                                        </p:attrNameLst>
                                      </p:cBhvr>
                                      <p:tavLst>
                                        <p:tav tm="0">
                                          <p:val>
                                            <p:fltVal val="0.5"/>
                                          </p:val>
                                        </p:tav>
                                        <p:tav tm="100000">
                                          <p:val>
                                            <p:strVal val="#ppt_x"/>
                                          </p:val>
                                        </p:tav>
                                      </p:tavLst>
                                    </p:anim>
                                    <p:anim calcmode="lin" valueType="num">
                                      <p:cBhvr>
                                        <p:cTn id="20"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500"/>
                            </p:stCondLst>
                            <p:childTnLst>
                              <p:par>
                                <p:cTn id="27" presetID="16" presetClass="entr" presetSubtype="37"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out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grpSp>
        <p:nvGrpSpPr>
          <p:cNvPr id="12" name="组合 27">
            <a:extLst>
              <a:ext uri="{FF2B5EF4-FFF2-40B4-BE49-F238E27FC236}">
                <a16:creationId xmlns:a16="http://schemas.microsoft.com/office/drawing/2014/main" xmlns="" id="{B549C60D-07B8-4EB9-9414-98A674E4EE90}"/>
              </a:ext>
            </a:extLst>
          </p:cNvPr>
          <p:cNvGrpSpPr/>
          <p:nvPr/>
        </p:nvGrpSpPr>
        <p:grpSpPr>
          <a:xfrm>
            <a:off x="-44451" y="4394281"/>
            <a:ext cx="12280901" cy="2633820"/>
            <a:chOff x="-7938" y="4144963"/>
            <a:chExt cx="12280901" cy="2955925"/>
          </a:xfrm>
        </p:grpSpPr>
        <p:sp>
          <p:nvSpPr>
            <p:cNvPr id="13" name="Freeform 9">
              <a:extLst>
                <a:ext uri="{FF2B5EF4-FFF2-40B4-BE49-F238E27FC236}">
                  <a16:creationId xmlns:a16="http://schemas.microsoft.com/office/drawing/2014/main" xmlns="" id="{78BFF2F0-6B4A-4F39-94C2-373E5D18A78E}"/>
                </a:ext>
              </a:extLst>
            </p:cNvPr>
            <p:cNvSpPr>
              <a:spLocks/>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4" name="AutoShape 11">
              <a:extLst>
                <a:ext uri="{FF2B5EF4-FFF2-40B4-BE49-F238E27FC236}">
                  <a16:creationId xmlns:a16="http://schemas.microsoft.com/office/drawing/2014/main" xmlns="" id="{4A8B89C7-EC82-4C63-A1E2-CAFB9920F106}"/>
                </a:ext>
              </a:extLst>
            </p:cNvPr>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6" name="AutoShape 15">
              <a:extLst>
                <a:ext uri="{FF2B5EF4-FFF2-40B4-BE49-F238E27FC236}">
                  <a16:creationId xmlns:a16="http://schemas.microsoft.com/office/drawing/2014/main" xmlns="" id="{B8197D43-458A-401D-BB53-A0523920CEA0}"/>
                </a:ext>
              </a:extLst>
            </p:cNvPr>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17" name="AutoShape 19">
              <a:extLst>
                <a:ext uri="{FF2B5EF4-FFF2-40B4-BE49-F238E27FC236}">
                  <a16:creationId xmlns:a16="http://schemas.microsoft.com/office/drawing/2014/main" xmlns="" id="{CA626CF7-D382-49DF-A95F-F3770678C147}"/>
                </a:ext>
              </a:extLst>
            </p:cNvPr>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 name="Freeform 21">
              <a:extLst>
                <a:ext uri="{FF2B5EF4-FFF2-40B4-BE49-F238E27FC236}">
                  <a16:creationId xmlns:a16="http://schemas.microsoft.com/office/drawing/2014/main" xmlns="" id="{CEA386E0-B273-49E6-B4BA-530556DF402A}"/>
                </a:ext>
              </a:extLst>
            </p:cNvPr>
            <p:cNvSpPr>
              <a:spLocks/>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1" name="Freeform 17">
              <a:extLst>
                <a:ext uri="{FF2B5EF4-FFF2-40B4-BE49-F238E27FC236}">
                  <a16:creationId xmlns:a16="http://schemas.microsoft.com/office/drawing/2014/main" xmlns="" id="{C94CB3DB-2410-407E-87D5-0A6FB5988B39}"/>
                </a:ext>
              </a:extLst>
            </p:cNvPr>
            <p:cNvSpPr>
              <a:spLocks/>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2" name="Freeform 13">
              <a:extLst>
                <a:ext uri="{FF2B5EF4-FFF2-40B4-BE49-F238E27FC236}">
                  <a16:creationId xmlns:a16="http://schemas.microsoft.com/office/drawing/2014/main" xmlns="" id="{7E228512-4871-4BE8-8FAD-EAE2601EE5E5}"/>
                </a:ext>
              </a:extLst>
            </p:cNvPr>
            <p:cNvSpPr>
              <a:spLocks/>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sp>
        <p:nvSpPr>
          <p:cNvPr id="30" name="矩形 29">
            <a:extLst>
              <a:ext uri="{FF2B5EF4-FFF2-40B4-BE49-F238E27FC236}">
                <a16:creationId xmlns:a16="http://schemas.microsoft.com/office/drawing/2014/main" xmlns="" id="{035517BA-35AC-45ED-9045-59AC5E540BDA}"/>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grpSp>
        <p:nvGrpSpPr>
          <p:cNvPr id="2" name="Group 1">
            <a:extLst>
              <a:ext uri="{FF2B5EF4-FFF2-40B4-BE49-F238E27FC236}">
                <a16:creationId xmlns:a16="http://schemas.microsoft.com/office/drawing/2014/main" xmlns="" id="{3A114070-EC93-4E99-B107-754C38282E79}"/>
              </a:ext>
            </a:extLst>
          </p:cNvPr>
          <p:cNvGrpSpPr/>
          <p:nvPr/>
        </p:nvGrpSpPr>
        <p:grpSpPr>
          <a:xfrm>
            <a:off x="1200633" y="478197"/>
            <a:ext cx="4895367" cy="2061122"/>
            <a:chOff x="1200633" y="478197"/>
            <a:chExt cx="4895367" cy="2061122"/>
          </a:xfrm>
        </p:grpSpPr>
        <p:pic>
          <p:nvPicPr>
            <p:cNvPr id="15" name="Picture 14">
              <a:extLst>
                <a:ext uri="{FF2B5EF4-FFF2-40B4-BE49-F238E27FC236}">
                  <a16:creationId xmlns:a16="http://schemas.microsoft.com/office/drawing/2014/main" xmlns="" id="{621B32C7-30DD-45D7-ADBB-D0B17E497DF3}"/>
                </a:ext>
              </a:extLst>
            </p:cNvPr>
            <p:cNvPicPr>
              <a:picLocks noChangeAspect="1"/>
            </p:cNvPicPr>
            <p:nvPr/>
          </p:nvPicPr>
          <p:blipFill rotWithShape="1">
            <a:blip r:embed="rId3">
              <a:extLst>
                <a:ext uri="{28A0092B-C50C-407E-A947-70E740481C1C}">
                  <a14:useLocalDpi xmlns:a14="http://schemas.microsoft.com/office/drawing/2010/main" xmlns="" val="0"/>
                </a:ext>
              </a:extLst>
            </a:blip>
            <a:srcRect t="59434" r="48984" b="24499"/>
            <a:stretch/>
          </p:blipFill>
          <p:spPr>
            <a:xfrm>
              <a:off x="1200633" y="478197"/>
              <a:ext cx="4895367" cy="2061122"/>
            </a:xfrm>
            <a:prstGeom prst="rect">
              <a:avLst/>
            </a:prstGeom>
          </p:spPr>
        </p:pic>
        <p:sp>
          <p:nvSpPr>
            <p:cNvPr id="19" name="TextBox 18">
              <a:extLst>
                <a:ext uri="{FF2B5EF4-FFF2-40B4-BE49-F238E27FC236}">
                  <a16:creationId xmlns:a16="http://schemas.microsoft.com/office/drawing/2014/main" xmlns="" id="{CFB64702-8359-40C1-84C4-B9C2AE670A51}"/>
                </a:ext>
              </a:extLst>
            </p:cNvPr>
            <p:cNvSpPr txBox="1"/>
            <p:nvPr/>
          </p:nvSpPr>
          <p:spPr>
            <a:xfrm>
              <a:off x="1757567" y="971747"/>
              <a:ext cx="3501683" cy="769441"/>
            </a:xfrm>
            <a:prstGeom prst="rect">
              <a:avLst/>
            </a:prstGeom>
            <a:noFill/>
          </p:spPr>
          <p:txBody>
            <a:bodyPr wrap="square" rtlCol="0">
              <a:spAutoFit/>
            </a:bodyPr>
            <a:lstStyle/>
            <a:p>
              <a:pPr algn="ctr"/>
              <a:r>
                <a:rPr lang="en-US" sz="4400" b="1">
                  <a:solidFill>
                    <a:schemeClr val="bg1"/>
                  </a:solidFill>
                  <a:latin typeface="Calibri" panose="020F0502020204030204" pitchFamily="34" charset="0"/>
                  <a:cs typeface="Calibri" panose="020F0502020204030204" pitchFamily="34" charset="0"/>
                </a:rPr>
                <a:t>Đảo san hô</a:t>
              </a:r>
            </a:p>
          </p:txBody>
        </p:sp>
      </p:grpSp>
      <p:pic>
        <p:nvPicPr>
          <p:cNvPr id="18" name="Picture 17">
            <a:extLst>
              <a:ext uri="{FF2B5EF4-FFF2-40B4-BE49-F238E27FC236}">
                <a16:creationId xmlns:a16="http://schemas.microsoft.com/office/drawing/2014/main" xmlns="" id="{89E058CF-57D5-4127-BC09-D73C5C9F0297}"/>
              </a:ext>
            </a:extLst>
          </p:cNvPr>
          <p:cNvPicPr>
            <a:picLocks noChangeAspect="1"/>
          </p:cNvPicPr>
          <p:nvPr/>
        </p:nvPicPr>
        <p:blipFill>
          <a:blip r:embed="rId4">
            <a:extLst>
              <a:ext uri="{BEBA8EAE-BF5A-486C-A8C5-ECC9F3942E4B}">
                <a14:imgProps xmlns:a14="http://schemas.microsoft.com/office/drawing/2010/main" xmlns="">
                  <a14:imgLayer r:embed="rId5">
                    <a14:imgEffect>
                      <a14:backgroundRemoval t="10000" b="97375" l="10000" r="90000">
                        <a14:foregroundMark x1="37333" y1="40750" x2="37333" y2="40750"/>
                        <a14:foregroundMark x1="41333" y1="40750" x2="42167" y2="40750"/>
                        <a14:foregroundMark x1="47500" y1="40750" x2="47500" y2="40750"/>
                        <a14:foregroundMark x1="52000" y1="40375" x2="52000" y2="40375"/>
                        <a14:foregroundMark x1="56000" y1="40625" x2="56000" y2="40625"/>
                      </a14:backgroundRemoval>
                    </a14:imgEffect>
                  </a14:imgLayer>
                </a14:imgProps>
              </a:ext>
              <a:ext uri="{28A0092B-C50C-407E-A947-70E740481C1C}">
                <a14:useLocalDpi xmlns:a14="http://schemas.microsoft.com/office/drawing/2010/main" xmlns="" val="0"/>
              </a:ext>
            </a:extLst>
          </a:blip>
          <a:stretch>
            <a:fillRect/>
          </a:stretch>
        </p:blipFill>
        <p:spPr>
          <a:xfrm>
            <a:off x="-427689" y="-352448"/>
            <a:ext cx="2485810" cy="3314413"/>
          </a:xfrm>
          <a:prstGeom prst="rect">
            <a:avLst/>
          </a:prstGeom>
        </p:spPr>
      </p:pic>
      <p:pic>
        <p:nvPicPr>
          <p:cNvPr id="8" name="Picture 7">
            <a:extLst>
              <a:ext uri="{FF2B5EF4-FFF2-40B4-BE49-F238E27FC236}">
                <a16:creationId xmlns:a16="http://schemas.microsoft.com/office/drawing/2014/main" xmlns="" id="{39ECD11A-1F6F-412A-A225-343298118A60}"/>
              </a:ext>
            </a:extLst>
          </p:cNvPr>
          <p:cNvPicPr>
            <a:picLocks noChangeAspect="1"/>
          </p:cNvPicPr>
          <p:nvPr/>
        </p:nvPicPr>
        <p:blipFill>
          <a:blip r:embed="rId6"/>
          <a:stretch>
            <a:fillRect/>
          </a:stretch>
        </p:blipFill>
        <p:spPr>
          <a:xfrm>
            <a:off x="0" y="2791865"/>
            <a:ext cx="6170739" cy="4126142"/>
          </a:xfrm>
          <a:prstGeom prst="rect">
            <a:avLst/>
          </a:prstGeom>
          <a:ln>
            <a:noFill/>
          </a:ln>
          <a:effectLst>
            <a:softEdge rad="112500"/>
          </a:effectLst>
        </p:spPr>
      </p:pic>
      <p:pic>
        <p:nvPicPr>
          <p:cNvPr id="9" name="Picture 8">
            <a:extLst>
              <a:ext uri="{FF2B5EF4-FFF2-40B4-BE49-F238E27FC236}">
                <a16:creationId xmlns:a16="http://schemas.microsoft.com/office/drawing/2014/main" xmlns="" id="{7F474357-D5DE-459B-AA93-66314C9F45B6}"/>
              </a:ext>
            </a:extLst>
          </p:cNvPr>
          <p:cNvPicPr>
            <a:picLocks noChangeAspect="1"/>
          </p:cNvPicPr>
          <p:nvPr/>
        </p:nvPicPr>
        <p:blipFill>
          <a:blip r:embed="rId7"/>
          <a:stretch>
            <a:fillRect/>
          </a:stretch>
        </p:blipFill>
        <p:spPr>
          <a:xfrm>
            <a:off x="5928495" y="138773"/>
            <a:ext cx="6263505" cy="4342032"/>
          </a:xfrm>
          <a:prstGeom prst="rect">
            <a:avLst/>
          </a:prstGeom>
          <a:ln>
            <a:noFill/>
          </a:ln>
          <a:effectLst>
            <a:softEdge rad="112500"/>
          </a:effectLst>
        </p:spPr>
      </p:pic>
      <p:pic>
        <p:nvPicPr>
          <p:cNvPr id="3" name="Picture 2">
            <a:extLst>
              <a:ext uri="{FF2B5EF4-FFF2-40B4-BE49-F238E27FC236}">
                <a16:creationId xmlns:a16="http://schemas.microsoft.com/office/drawing/2014/main" xmlns="" id="{86977A3F-9A05-46F0-8604-8892AA719022}"/>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9706190" y="4129384"/>
            <a:ext cx="2485810" cy="2788623"/>
          </a:xfrm>
          <a:prstGeom prst="rect">
            <a:avLst/>
          </a:prstGeom>
        </p:spPr>
      </p:pic>
      <p:pic>
        <p:nvPicPr>
          <p:cNvPr id="5" name="Picture 4">
            <a:extLst>
              <a:ext uri="{FF2B5EF4-FFF2-40B4-BE49-F238E27FC236}">
                <a16:creationId xmlns:a16="http://schemas.microsoft.com/office/drawing/2014/main" xmlns="" id="{186EDF75-3111-4A8F-8E69-F81F648512CC}"/>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6187459" y="4012618"/>
            <a:ext cx="3313569" cy="3313569"/>
          </a:xfrm>
          <a:prstGeom prst="rect">
            <a:avLst/>
          </a:prstGeom>
        </p:spPr>
      </p:pic>
    </p:spTree>
    <p:extLst>
      <p:ext uri="{BB962C8B-B14F-4D97-AF65-F5344CB8AC3E}">
        <p14:creationId xmlns:p14="http://schemas.microsoft.com/office/powerpoint/2010/main" xmlns="" val="3463555415"/>
      </p:ext>
    </p:extLst>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anim calcmode="lin" valueType="num">
                                      <p:cBhvr>
                                        <p:cTn id="10" dur="500" fill="hold"/>
                                        <p:tgtEl>
                                          <p:spTgt spid="8"/>
                                        </p:tgtEl>
                                        <p:attrNameLst>
                                          <p:attrName>ppt_x</p:attrName>
                                        </p:attrNameLst>
                                      </p:cBhvr>
                                      <p:tavLst>
                                        <p:tav tm="0">
                                          <p:val>
                                            <p:fltVal val="0.5"/>
                                          </p:val>
                                        </p:tav>
                                        <p:tav tm="100000">
                                          <p:val>
                                            <p:strVal val="#ppt_x"/>
                                          </p:val>
                                        </p:tav>
                                      </p:tavLst>
                                    </p:anim>
                                    <p:anim calcmode="lin" valueType="num">
                                      <p:cBhvr>
                                        <p:cTn id="11" dur="500" fill="hold"/>
                                        <p:tgtEl>
                                          <p:spTgt spid="8"/>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528"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anim calcmode="lin" valueType="num">
                                      <p:cBhvr>
                                        <p:cTn id="19" dur="500" fill="hold"/>
                                        <p:tgtEl>
                                          <p:spTgt spid="9"/>
                                        </p:tgtEl>
                                        <p:attrNameLst>
                                          <p:attrName>ppt_x</p:attrName>
                                        </p:attrNameLst>
                                      </p:cBhvr>
                                      <p:tavLst>
                                        <p:tav tm="0">
                                          <p:val>
                                            <p:fltVal val="0.5"/>
                                          </p:val>
                                        </p:tav>
                                        <p:tav tm="100000">
                                          <p:val>
                                            <p:strVal val="#ppt_x"/>
                                          </p:val>
                                        </p:tav>
                                      </p:tavLst>
                                    </p:anim>
                                    <p:anim calcmode="lin" valueType="num">
                                      <p:cBhvr>
                                        <p:cTn id="20"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500"/>
                            </p:stCondLst>
                            <p:childTnLst>
                              <p:par>
                                <p:cTn id="27" presetID="16" presetClass="entr" presetSubtype="37"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out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grpSp>
        <p:nvGrpSpPr>
          <p:cNvPr id="28" name="组合 27">
            <a:extLst>
              <a:ext uri="{FF2B5EF4-FFF2-40B4-BE49-F238E27FC236}">
                <a16:creationId xmlns:a16="http://schemas.microsoft.com/office/drawing/2014/main" xmlns="" id="{38076AB9-D82E-4B6E-9C1B-4A6D746795D4}"/>
              </a:ext>
            </a:extLst>
          </p:cNvPr>
          <p:cNvGrpSpPr/>
          <p:nvPr/>
        </p:nvGrpSpPr>
        <p:grpSpPr>
          <a:xfrm>
            <a:off x="-44454" y="6087833"/>
            <a:ext cx="12280901" cy="2955925"/>
            <a:chOff x="-7938" y="4144963"/>
            <a:chExt cx="12280901" cy="2955925"/>
          </a:xfrm>
        </p:grpSpPr>
        <p:sp>
          <p:nvSpPr>
            <p:cNvPr id="18" name="Freeform 9">
              <a:extLst>
                <a:ext uri="{FF2B5EF4-FFF2-40B4-BE49-F238E27FC236}">
                  <a16:creationId xmlns:a16="http://schemas.microsoft.com/office/drawing/2014/main" xmlns="" id="{D11BA584-BC9C-4D73-9A1D-1757E2830CE2}"/>
                </a:ext>
              </a:extLst>
            </p:cNvPr>
            <p:cNvSpPr>
              <a:spLocks/>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 name="AutoShape 11">
              <a:extLst>
                <a:ext uri="{FF2B5EF4-FFF2-40B4-BE49-F238E27FC236}">
                  <a16:creationId xmlns:a16="http://schemas.microsoft.com/office/drawing/2014/main" xmlns="" id="{30FFBF12-0077-45AF-A099-55A2E7DB37DD}"/>
                </a:ext>
              </a:extLst>
            </p:cNvPr>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AutoShape 15">
              <a:extLst>
                <a:ext uri="{FF2B5EF4-FFF2-40B4-BE49-F238E27FC236}">
                  <a16:creationId xmlns:a16="http://schemas.microsoft.com/office/drawing/2014/main" xmlns="" id="{3692E888-0DF4-4E66-BB3C-BC5CF6945D94}"/>
                </a:ext>
              </a:extLst>
            </p:cNvPr>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6" name="AutoShape 19">
              <a:extLst>
                <a:ext uri="{FF2B5EF4-FFF2-40B4-BE49-F238E27FC236}">
                  <a16:creationId xmlns:a16="http://schemas.microsoft.com/office/drawing/2014/main" xmlns="" id="{93AEB576-2350-45C1-B7C1-177FBD625B98}"/>
                </a:ext>
              </a:extLst>
            </p:cNvPr>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7" name="Freeform 21">
              <a:extLst>
                <a:ext uri="{FF2B5EF4-FFF2-40B4-BE49-F238E27FC236}">
                  <a16:creationId xmlns:a16="http://schemas.microsoft.com/office/drawing/2014/main" xmlns="" id="{F79C27CE-ABB7-492E-A455-D5FD83F13FEF}"/>
                </a:ext>
              </a:extLst>
            </p:cNvPr>
            <p:cNvSpPr>
              <a:spLocks/>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4" name="Freeform 17">
              <a:extLst>
                <a:ext uri="{FF2B5EF4-FFF2-40B4-BE49-F238E27FC236}">
                  <a16:creationId xmlns:a16="http://schemas.microsoft.com/office/drawing/2014/main" xmlns="" id="{7D57413F-3ADC-472B-98DC-A8CBD5221AFA}"/>
                </a:ext>
              </a:extLst>
            </p:cNvPr>
            <p:cNvSpPr>
              <a:spLocks/>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1" name="Freeform 13">
              <a:extLst>
                <a:ext uri="{FF2B5EF4-FFF2-40B4-BE49-F238E27FC236}">
                  <a16:creationId xmlns:a16="http://schemas.microsoft.com/office/drawing/2014/main" xmlns="" id="{259E17A6-B366-4F50-968A-E86BBB5A5D11}"/>
                </a:ext>
              </a:extLst>
            </p:cNvPr>
            <p:cNvSpPr>
              <a:spLocks/>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grpSp>
      <p:sp>
        <p:nvSpPr>
          <p:cNvPr id="30" name="矩形 29">
            <a:extLst>
              <a:ext uri="{FF2B5EF4-FFF2-40B4-BE49-F238E27FC236}">
                <a16:creationId xmlns:a16="http://schemas.microsoft.com/office/drawing/2014/main" xmlns="" id="{035517BA-35AC-45ED-9045-59AC5E540BDA}"/>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pic>
        <p:nvPicPr>
          <p:cNvPr id="47" name="图片 46">
            <a:extLst>
              <a:ext uri="{FF2B5EF4-FFF2-40B4-BE49-F238E27FC236}">
                <a16:creationId xmlns:a16="http://schemas.microsoft.com/office/drawing/2014/main" xmlns="" id="{F651A947-47CD-429E-9E69-F58C0E25997D}"/>
              </a:ext>
            </a:extLst>
          </p:cNvPr>
          <p:cNvPicPr>
            <a:picLocks noChangeAspect="1"/>
          </p:cNvPicPr>
          <p:nvPr/>
        </p:nvPicPr>
        <p:blipFill rotWithShape="1">
          <a:blip r:embed="rId3"/>
          <a:srcRect t="48950" b="-1"/>
          <a:stretch/>
        </p:blipFill>
        <p:spPr>
          <a:xfrm>
            <a:off x="-2378703" y="0"/>
            <a:ext cx="14570703" cy="1409891"/>
          </a:xfrm>
          <a:prstGeom prst="rect">
            <a:avLst/>
          </a:prstGeom>
          <a:effectLst/>
        </p:spPr>
      </p:pic>
      <p:grpSp>
        <p:nvGrpSpPr>
          <p:cNvPr id="3" name="Group 2">
            <a:extLst>
              <a:ext uri="{FF2B5EF4-FFF2-40B4-BE49-F238E27FC236}">
                <a16:creationId xmlns:a16="http://schemas.microsoft.com/office/drawing/2014/main" xmlns="" id="{4654262F-3732-412E-A236-1C5DD55299E4}"/>
              </a:ext>
            </a:extLst>
          </p:cNvPr>
          <p:cNvGrpSpPr/>
          <p:nvPr/>
        </p:nvGrpSpPr>
        <p:grpSpPr>
          <a:xfrm>
            <a:off x="3512238" y="-186535"/>
            <a:ext cx="5663912" cy="2129024"/>
            <a:chOff x="3304152" y="128277"/>
            <a:chExt cx="6896847" cy="2277378"/>
          </a:xfrm>
        </p:grpSpPr>
        <p:pic>
          <p:nvPicPr>
            <p:cNvPr id="5" name="Picture 4">
              <a:extLst>
                <a:ext uri="{FF2B5EF4-FFF2-40B4-BE49-F238E27FC236}">
                  <a16:creationId xmlns:a16="http://schemas.microsoft.com/office/drawing/2014/main" xmlns="" id="{1DD87F1F-1FA9-4AB4-BA23-6478684A4696}"/>
                </a:ext>
              </a:extLst>
            </p:cNvPr>
            <p:cNvPicPr>
              <a:picLocks noChangeAspect="1"/>
            </p:cNvPicPr>
            <p:nvPr/>
          </p:nvPicPr>
          <p:blipFill rotWithShape="1">
            <a:blip r:embed="rId4">
              <a:extLst>
                <a:ext uri="{28A0092B-C50C-407E-A947-70E740481C1C}">
                  <a14:useLocalDpi xmlns:a14="http://schemas.microsoft.com/office/drawing/2010/main" xmlns="" val="0"/>
                </a:ext>
              </a:extLst>
            </a:blip>
            <a:srcRect l="49386" t="78023" b="6833"/>
            <a:stretch/>
          </p:blipFill>
          <p:spPr>
            <a:xfrm>
              <a:off x="3304152" y="128277"/>
              <a:ext cx="6896847" cy="2277378"/>
            </a:xfrm>
            <a:prstGeom prst="rect">
              <a:avLst/>
            </a:prstGeom>
          </p:spPr>
        </p:pic>
        <p:sp>
          <p:nvSpPr>
            <p:cNvPr id="31" name="TextBox 30">
              <a:extLst>
                <a:ext uri="{FF2B5EF4-FFF2-40B4-BE49-F238E27FC236}">
                  <a16:creationId xmlns:a16="http://schemas.microsoft.com/office/drawing/2014/main" xmlns="" id="{459417E8-BF93-4679-9D8B-D197AA2B9BEE}"/>
                </a:ext>
              </a:extLst>
            </p:cNvPr>
            <p:cNvSpPr txBox="1"/>
            <p:nvPr/>
          </p:nvSpPr>
          <p:spPr>
            <a:xfrm>
              <a:off x="4267077" y="900507"/>
              <a:ext cx="5145447" cy="757213"/>
            </a:xfrm>
            <a:prstGeom prst="rect">
              <a:avLst/>
            </a:prstGeom>
            <a:noFill/>
          </p:spPr>
          <p:txBody>
            <a:bodyPr wrap="square" rtlCol="0">
              <a:spAutoFit/>
            </a:bodyPr>
            <a:lstStyle/>
            <a:p>
              <a:pPr algn="just"/>
              <a:r>
                <a:rPr lang="en-US" sz="4000" b="1" dirty="0" err="1">
                  <a:solidFill>
                    <a:schemeClr val="bg1"/>
                  </a:solidFill>
                  <a:latin typeface="Calibri" panose="020F0502020204030204" pitchFamily="34" charset="0"/>
                  <a:cs typeface="Calibri" panose="020F0502020204030204" pitchFamily="34" charset="0"/>
                </a:rPr>
                <a:t>Đặc</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điểm</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tự</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nhiên</a:t>
              </a:r>
              <a:endParaRPr lang="en-US" sz="4000" b="1" dirty="0">
                <a:solidFill>
                  <a:schemeClr val="bg1"/>
                </a:solidFill>
                <a:latin typeface="Calibri" panose="020F0502020204030204" pitchFamily="34" charset="0"/>
                <a:cs typeface="Calibri" panose="020F0502020204030204" pitchFamily="34" charset="0"/>
              </a:endParaRPr>
            </a:p>
          </p:txBody>
        </p:sp>
      </p:grpSp>
      <p:sp>
        <p:nvSpPr>
          <p:cNvPr id="38" name="TextBox 37">
            <a:extLst>
              <a:ext uri="{FF2B5EF4-FFF2-40B4-BE49-F238E27FC236}">
                <a16:creationId xmlns:a16="http://schemas.microsoft.com/office/drawing/2014/main" xmlns="" id="{FB16DCBD-2A6D-489E-BE45-A79B4D442750}"/>
              </a:ext>
            </a:extLst>
          </p:cNvPr>
          <p:cNvSpPr txBox="1"/>
          <p:nvPr/>
        </p:nvSpPr>
        <p:spPr>
          <a:xfrm>
            <a:off x="0" y="1554069"/>
            <a:ext cx="12280901" cy="1077218"/>
          </a:xfrm>
          <a:prstGeom prst="rect">
            <a:avLst/>
          </a:prstGeom>
          <a:noFill/>
        </p:spPr>
        <p:txBody>
          <a:bodyPr wrap="square" rtlCol="0">
            <a:spAutoFit/>
          </a:bodyPr>
          <a:lstStyle/>
          <a:p>
            <a:pPr algn="ctr"/>
            <a:r>
              <a:rPr lang="en-US" sz="3200" b="1">
                <a:solidFill>
                  <a:srgbClr val="FF0000"/>
                </a:solidFill>
                <a:latin typeface="Calibri" panose="020F0502020204030204" pitchFamily="34" charset="0"/>
                <a:cs typeface="Calibri" panose="020F0502020204030204" pitchFamily="34" charset="0"/>
              </a:rPr>
              <a:t>     Dựa vào tranh ảnh và thông tin trong Sách giáo khoa (trang 126 – 127) để hoàn thành bảng sau:</a:t>
            </a:r>
          </a:p>
        </p:txBody>
      </p:sp>
      <p:graphicFrame>
        <p:nvGraphicFramePr>
          <p:cNvPr id="2" name="Table 2">
            <a:extLst>
              <a:ext uri="{FF2B5EF4-FFF2-40B4-BE49-F238E27FC236}">
                <a16:creationId xmlns:a16="http://schemas.microsoft.com/office/drawing/2014/main" xmlns="" id="{FF59FC03-CD63-476A-8281-5FCBF5EC1B70}"/>
              </a:ext>
            </a:extLst>
          </p:cNvPr>
          <p:cNvGraphicFramePr>
            <a:graphicFrameLocks noGrp="1"/>
          </p:cNvGraphicFramePr>
          <p:nvPr>
            <p:extLst>
              <p:ext uri="{D42A27DB-BD31-4B8C-83A1-F6EECF244321}">
                <p14:modId xmlns:p14="http://schemas.microsoft.com/office/powerpoint/2010/main" xmlns="" val="601245446"/>
              </p:ext>
            </p:extLst>
          </p:nvPr>
        </p:nvGraphicFramePr>
        <p:xfrm>
          <a:off x="186583" y="2742176"/>
          <a:ext cx="11818826" cy="3505200"/>
        </p:xfrm>
        <a:graphic>
          <a:graphicData uri="http://schemas.openxmlformats.org/drawingml/2006/table">
            <a:tbl>
              <a:tblPr firstRow="1" bandRow="1">
                <a:tableStyleId>{21E4AEA4-8DFA-4A89-87EB-49C32662AFE0}</a:tableStyleId>
              </a:tblPr>
              <a:tblGrid>
                <a:gridCol w="5230681">
                  <a:extLst>
                    <a:ext uri="{9D8B030D-6E8A-4147-A177-3AD203B41FA5}">
                      <a16:colId xmlns:a16="http://schemas.microsoft.com/office/drawing/2014/main" xmlns="" val="105587102"/>
                    </a:ext>
                  </a:extLst>
                </a:gridCol>
                <a:gridCol w="3186296">
                  <a:extLst>
                    <a:ext uri="{9D8B030D-6E8A-4147-A177-3AD203B41FA5}">
                      <a16:colId xmlns:a16="http://schemas.microsoft.com/office/drawing/2014/main" xmlns="" val="3573049382"/>
                    </a:ext>
                  </a:extLst>
                </a:gridCol>
                <a:gridCol w="3401849">
                  <a:extLst>
                    <a:ext uri="{9D8B030D-6E8A-4147-A177-3AD203B41FA5}">
                      <a16:colId xmlns:a16="http://schemas.microsoft.com/office/drawing/2014/main" xmlns="" val="878220951"/>
                    </a:ext>
                  </a:extLst>
                </a:gridCol>
              </a:tblGrid>
              <a:tr h="370840">
                <a:tc>
                  <a:txBody>
                    <a:bodyPr/>
                    <a:lstStyle/>
                    <a:p>
                      <a:pPr marL="0" algn="ctr" defTabSz="914400" rtl="0" eaLnBrk="1" latinLnBrk="0" hangingPunct="1"/>
                      <a:endParaRPr lang="en-US" sz="3200" b="1" kern="1200">
                        <a:solidFill>
                          <a:srgbClr val="002060"/>
                        </a:solidFill>
                        <a:latin typeface="UTM Americana" panose="02040603050506020204" pitchFamily="18"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sz="3200" b="1" kern="1200">
                          <a:solidFill>
                            <a:schemeClr val="bg1"/>
                          </a:solidFill>
                          <a:latin typeface="UTM Americana" panose="02040603050506020204" pitchFamily="18" charset="0"/>
                          <a:ea typeface="+mn-ea"/>
                          <a:cs typeface="+mn-cs"/>
                        </a:rPr>
                        <a:t>Khí hậu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sz="3200" b="1" kern="1200">
                          <a:solidFill>
                            <a:schemeClr val="bg1"/>
                          </a:solidFill>
                          <a:latin typeface="UTM Americana" panose="02040603050506020204" pitchFamily="18" charset="0"/>
                          <a:ea typeface="+mn-ea"/>
                          <a:cs typeface="+mn-cs"/>
                        </a:rPr>
                        <a:t>Thực, động vật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273096930"/>
                  </a:ext>
                </a:extLst>
              </a:tr>
              <a:tr h="0">
                <a:tc>
                  <a:txBody>
                    <a:bodyPr/>
                    <a:lstStyle/>
                    <a:p>
                      <a:pPr marL="0" algn="just" defTabSz="914400" rtl="0" eaLnBrk="1" latinLnBrk="0" hangingPunct="1"/>
                      <a:r>
                        <a:rPr lang="en-US" sz="3000" b="1" kern="1200">
                          <a:solidFill>
                            <a:srgbClr val="800000"/>
                          </a:solidFill>
                          <a:latin typeface="UTM Americana" panose="02040603050506020204" pitchFamily="18" charset="0"/>
                          <a:ea typeface="+mn-ea"/>
                          <a:cs typeface="+mn-cs"/>
                        </a:rPr>
                        <a:t>Lục địa </a:t>
                      </a:r>
                      <a:r>
                        <a:rPr lang="en-US" sz="3000" b="1">
                          <a:solidFill>
                            <a:srgbClr val="800000"/>
                          </a:solidFill>
                          <a:latin typeface="UTM Americana" panose="02040603050506020204" pitchFamily="18" charset="0"/>
                        </a:rPr>
                        <a:t>Ô-xtrây-li-a</a:t>
                      </a:r>
                    </a:p>
                    <a:p>
                      <a:pPr marL="0" algn="just" defTabSz="914400" rtl="0" eaLnBrk="1" latinLnBrk="0" hangingPunct="1"/>
                      <a:endParaRPr lang="en-US" sz="3000" b="1" kern="1200">
                        <a:solidFill>
                          <a:srgbClr val="002060"/>
                        </a:solidFill>
                        <a:latin typeface="UTM Americana" panose="02040603050506020204" pitchFamily="18" charset="0"/>
                        <a:ea typeface="+mn-ea"/>
                        <a:cs typeface="+mn-cs"/>
                      </a:endParaRPr>
                    </a:p>
                    <a:p>
                      <a:pPr marL="0" algn="just" defTabSz="914400" rtl="0" eaLnBrk="1" latinLnBrk="0" hangingPunct="1"/>
                      <a:endParaRPr lang="en-US" sz="3000" b="1" kern="1200">
                        <a:solidFill>
                          <a:srgbClr val="002060"/>
                        </a:solidFill>
                        <a:latin typeface="UTM Americana" panose="02040603050506020204" pitchFamily="18"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endParaRPr lang="en-US" sz="3200" b="1" kern="1200">
                        <a:solidFill>
                          <a:srgbClr val="002060"/>
                        </a:solidFill>
                        <a:latin typeface="UTM Americana" panose="02040603050506020204" pitchFamily="18"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endParaRPr lang="en-US" sz="3200" b="1" kern="1200">
                        <a:solidFill>
                          <a:srgbClr val="002060"/>
                        </a:solidFill>
                        <a:latin typeface="UTM Americana" panose="02040603050506020204" pitchFamily="18"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55398527"/>
                  </a:ext>
                </a:extLst>
              </a:tr>
              <a:tr h="370840">
                <a:tc>
                  <a:txBody>
                    <a:bodyPr/>
                    <a:lstStyle/>
                    <a:p>
                      <a:pPr marL="0" algn="just" defTabSz="914400" rtl="0" eaLnBrk="1" latinLnBrk="0" hangingPunct="1"/>
                      <a:r>
                        <a:rPr lang="en-US" sz="3000" b="1" kern="1200">
                          <a:solidFill>
                            <a:srgbClr val="C00000"/>
                          </a:solidFill>
                          <a:latin typeface="UTM Americana" panose="02040603050506020204" pitchFamily="18" charset="0"/>
                          <a:ea typeface="+mn-ea"/>
                          <a:cs typeface="+mn-cs"/>
                        </a:rPr>
                        <a:t>Các đảo và quần đảo</a:t>
                      </a:r>
                    </a:p>
                    <a:p>
                      <a:pPr marL="0" algn="just" defTabSz="914400" rtl="0" eaLnBrk="1" latinLnBrk="0" hangingPunct="1"/>
                      <a:endParaRPr lang="en-US" sz="3000" b="1" kern="1200">
                        <a:solidFill>
                          <a:srgbClr val="002060"/>
                        </a:solidFill>
                        <a:latin typeface="UTM Americana" panose="02040603050506020204" pitchFamily="18" charset="0"/>
                        <a:ea typeface="+mn-ea"/>
                        <a:cs typeface="+mn-cs"/>
                      </a:endParaRPr>
                    </a:p>
                    <a:p>
                      <a:pPr marL="0" algn="just" defTabSz="914400" rtl="0" eaLnBrk="1" latinLnBrk="0" hangingPunct="1"/>
                      <a:endParaRPr lang="en-US" sz="3000" b="1" kern="1200">
                        <a:solidFill>
                          <a:srgbClr val="002060"/>
                        </a:solidFill>
                        <a:latin typeface="UTM Americana" panose="02040603050506020204" pitchFamily="18"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endParaRPr lang="en-US" sz="3200" b="1" kern="1200">
                        <a:solidFill>
                          <a:srgbClr val="002060"/>
                        </a:solidFill>
                        <a:latin typeface="UTM Americana" panose="02040603050506020204" pitchFamily="18"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endParaRPr lang="en-US" sz="3200" b="1" kern="1200">
                        <a:solidFill>
                          <a:srgbClr val="002060"/>
                        </a:solidFill>
                        <a:latin typeface="UTM Americana" panose="02040603050506020204" pitchFamily="18"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262654507"/>
                  </a:ext>
                </a:extLst>
              </a:tr>
            </a:tbl>
          </a:graphicData>
        </a:graphic>
      </p:graphicFrame>
      <p:grpSp>
        <p:nvGrpSpPr>
          <p:cNvPr id="8" name="Group 7">
            <a:extLst>
              <a:ext uri="{FF2B5EF4-FFF2-40B4-BE49-F238E27FC236}">
                <a16:creationId xmlns:a16="http://schemas.microsoft.com/office/drawing/2014/main" xmlns="" id="{5897E87B-599A-4660-A314-CFCFA64E5A6F}"/>
              </a:ext>
            </a:extLst>
          </p:cNvPr>
          <p:cNvGrpSpPr/>
          <p:nvPr/>
        </p:nvGrpSpPr>
        <p:grpSpPr>
          <a:xfrm>
            <a:off x="5932141" y="3216196"/>
            <a:ext cx="4688115" cy="3278656"/>
            <a:chOff x="6174514" y="3441924"/>
            <a:chExt cx="4192626" cy="2779463"/>
          </a:xfrm>
        </p:grpSpPr>
        <p:pic>
          <p:nvPicPr>
            <p:cNvPr id="7" name="Picture 6">
              <a:extLst>
                <a:ext uri="{FF2B5EF4-FFF2-40B4-BE49-F238E27FC236}">
                  <a16:creationId xmlns:a16="http://schemas.microsoft.com/office/drawing/2014/main" xmlns="" id="{02D652A4-41A2-449D-A95F-0CAC20E6976F}"/>
                </a:ext>
              </a:extLst>
            </p:cNvPr>
            <p:cNvPicPr>
              <a:picLocks noChangeAspect="1"/>
            </p:cNvPicPr>
            <p:nvPr/>
          </p:nvPicPr>
          <p:blipFill rotWithShape="1">
            <a:blip r:embed="rId5">
              <a:extLst>
                <a:ext uri="{28A0092B-C50C-407E-A947-70E740481C1C}">
                  <a14:useLocalDpi xmlns:a14="http://schemas.microsoft.com/office/drawing/2010/main" xmlns="" val="0"/>
                </a:ext>
              </a:extLst>
            </a:blip>
            <a:srcRect t="34634" r="45435" b="38309"/>
            <a:stretch/>
          </p:blipFill>
          <p:spPr>
            <a:xfrm>
              <a:off x="6174514" y="3441924"/>
              <a:ext cx="4192626" cy="2779463"/>
            </a:xfrm>
            <a:prstGeom prst="rect">
              <a:avLst/>
            </a:prstGeom>
          </p:spPr>
        </p:pic>
        <p:sp>
          <p:nvSpPr>
            <p:cNvPr id="33" name="TextBox 32">
              <a:extLst>
                <a:ext uri="{FF2B5EF4-FFF2-40B4-BE49-F238E27FC236}">
                  <a16:creationId xmlns:a16="http://schemas.microsoft.com/office/drawing/2014/main" xmlns="" id="{71D6FCAD-6A39-4BE9-BE60-33DA3E1B236B}"/>
                </a:ext>
              </a:extLst>
            </p:cNvPr>
            <p:cNvSpPr txBox="1"/>
            <p:nvPr/>
          </p:nvSpPr>
          <p:spPr>
            <a:xfrm>
              <a:off x="7584157" y="4209892"/>
              <a:ext cx="2390617" cy="1226305"/>
            </a:xfrm>
            <a:prstGeom prst="rect">
              <a:avLst/>
            </a:prstGeom>
            <a:noFill/>
          </p:spPr>
          <p:txBody>
            <a:bodyPr wrap="square" rtlCol="0">
              <a:spAutoFit/>
            </a:bodyPr>
            <a:lstStyle/>
            <a:p>
              <a:pPr algn="ctr"/>
              <a:r>
                <a:rPr lang="en-US" sz="4400" b="1">
                  <a:solidFill>
                    <a:srgbClr val="0070C0"/>
                  </a:solidFill>
                  <a:latin typeface="Calibri" panose="020F0502020204030204" pitchFamily="34" charset="0"/>
                  <a:cs typeface="Calibri" panose="020F0502020204030204" pitchFamily="34" charset="0"/>
                </a:rPr>
                <a:t>Thảo luận nhóm 2</a:t>
              </a:r>
            </a:p>
          </p:txBody>
        </p:sp>
      </p:grpSp>
    </p:spTree>
    <p:extLst>
      <p:ext uri="{BB962C8B-B14F-4D97-AF65-F5344CB8AC3E}">
        <p14:creationId xmlns:p14="http://schemas.microsoft.com/office/powerpoint/2010/main" xmlns="" val="1090249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left)">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par>
                          <p:cTn id="25" fill="hold">
                            <p:stCondLst>
                              <p:cond delay="500"/>
                            </p:stCondLst>
                            <p:childTnLst>
                              <p:par>
                                <p:cTn id="26" presetID="26" presetClass="emph" presetSubtype="0" repeatCount="5000" fill="hold" nodeType="afterEffect">
                                  <p:stCondLst>
                                    <p:cond delay="0"/>
                                  </p:stCondLst>
                                  <p:childTnLst>
                                    <p:animEffect transition="out" filter="fade">
                                      <p:cBhvr>
                                        <p:cTn id="27" dur="500" tmFilter="0, 0; .2, .5; .8, .5; 1, 0"/>
                                        <p:tgtEl>
                                          <p:spTgt spid="8"/>
                                        </p:tgtEl>
                                      </p:cBhvr>
                                    </p:animEffect>
                                    <p:animScale>
                                      <p:cBhvr>
                                        <p:cTn id="28"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grpSp>
        <p:nvGrpSpPr>
          <p:cNvPr id="28" name="组合 27">
            <a:extLst>
              <a:ext uri="{FF2B5EF4-FFF2-40B4-BE49-F238E27FC236}">
                <a16:creationId xmlns:a16="http://schemas.microsoft.com/office/drawing/2014/main" xmlns="" id="{38076AB9-D82E-4B6E-9C1B-4A6D746795D4}"/>
              </a:ext>
            </a:extLst>
          </p:cNvPr>
          <p:cNvGrpSpPr/>
          <p:nvPr/>
        </p:nvGrpSpPr>
        <p:grpSpPr>
          <a:xfrm>
            <a:off x="-101692" y="5695948"/>
            <a:ext cx="12280901" cy="2955925"/>
            <a:chOff x="-7938" y="4144963"/>
            <a:chExt cx="12280901" cy="2955925"/>
          </a:xfrm>
        </p:grpSpPr>
        <p:sp>
          <p:nvSpPr>
            <p:cNvPr id="18" name="Freeform 9">
              <a:extLst>
                <a:ext uri="{FF2B5EF4-FFF2-40B4-BE49-F238E27FC236}">
                  <a16:creationId xmlns:a16="http://schemas.microsoft.com/office/drawing/2014/main" xmlns="" id="{D11BA584-BC9C-4D73-9A1D-1757E2830CE2}"/>
                </a:ext>
              </a:extLst>
            </p:cNvPr>
            <p:cNvSpPr>
              <a:spLocks/>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0" name="AutoShape 11">
              <a:extLst>
                <a:ext uri="{FF2B5EF4-FFF2-40B4-BE49-F238E27FC236}">
                  <a16:creationId xmlns:a16="http://schemas.microsoft.com/office/drawing/2014/main" xmlns="" id="{30FFBF12-0077-45AF-A099-55A2E7DB37DD}"/>
                </a:ext>
              </a:extLst>
            </p:cNvPr>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AutoShape 15">
              <a:extLst>
                <a:ext uri="{FF2B5EF4-FFF2-40B4-BE49-F238E27FC236}">
                  <a16:creationId xmlns:a16="http://schemas.microsoft.com/office/drawing/2014/main" xmlns="" id="{3692E888-0DF4-4E66-BB3C-BC5CF6945D94}"/>
                </a:ext>
              </a:extLst>
            </p:cNvPr>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6" name="AutoShape 19">
              <a:extLst>
                <a:ext uri="{FF2B5EF4-FFF2-40B4-BE49-F238E27FC236}">
                  <a16:creationId xmlns:a16="http://schemas.microsoft.com/office/drawing/2014/main" xmlns="" id="{93AEB576-2350-45C1-B7C1-177FBD625B98}"/>
                </a:ext>
              </a:extLst>
            </p:cNvPr>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7" name="Freeform 21">
              <a:extLst>
                <a:ext uri="{FF2B5EF4-FFF2-40B4-BE49-F238E27FC236}">
                  <a16:creationId xmlns:a16="http://schemas.microsoft.com/office/drawing/2014/main" xmlns="" id="{F79C27CE-ABB7-492E-A455-D5FD83F13FEF}"/>
                </a:ext>
              </a:extLst>
            </p:cNvPr>
            <p:cNvSpPr>
              <a:spLocks/>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4" name="Freeform 17">
              <a:extLst>
                <a:ext uri="{FF2B5EF4-FFF2-40B4-BE49-F238E27FC236}">
                  <a16:creationId xmlns:a16="http://schemas.microsoft.com/office/drawing/2014/main" xmlns="" id="{7D57413F-3ADC-472B-98DC-A8CBD5221AFA}"/>
                </a:ext>
              </a:extLst>
            </p:cNvPr>
            <p:cNvSpPr>
              <a:spLocks/>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1" name="Freeform 13">
              <a:extLst>
                <a:ext uri="{FF2B5EF4-FFF2-40B4-BE49-F238E27FC236}">
                  <a16:creationId xmlns:a16="http://schemas.microsoft.com/office/drawing/2014/main" xmlns="" id="{259E17A6-B366-4F50-968A-E86BBB5A5D11}"/>
                </a:ext>
              </a:extLst>
            </p:cNvPr>
            <p:cNvSpPr>
              <a:spLocks/>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grpSp>
      <p:sp>
        <p:nvSpPr>
          <p:cNvPr id="30" name="矩形 29">
            <a:extLst>
              <a:ext uri="{FF2B5EF4-FFF2-40B4-BE49-F238E27FC236}">
                <a16:creationId xmlns:a16="http://schemas.microsoft.com/office/drawing/2014/main" xmlns="" id="{035517BA-35AC-45ED-9045-59AC5E540BDA}"/>
              </a:ext>
            </a:extLst>
          </p:cNvPr>
          <p:cNvSpPr/>
          <p:nvPr/>
        </p:nvSpPr>
        <p:spPr>
          <a:xfrm>
            <a:off x="-1030053" y="7126798"/>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pic>
        <p:nvPicPr>
          <p:cNvPr id="47" name="图片 46">
            <a:extLst>
              <a:ext uri="{FF2B5EF4-FFF2-40B4-BE49-F238E27FC236}">
                <a16:creationId xmlns:a16="http://schemas.microsoft.com/office/drawing/2014/main" xmlns="" id="{F651A947-47CD-429E-9E69-F58C0E25997D}"/>
              </a:ext>
            </a:extLst>
          </p:cNvPr>
          <p:cNvPicPr>
            <a:picLocks noChangeAspect="1"/>
          </p:cNvPicPr>
          <p:nvPr/>
        </p:nvPicPr>
        <p:blipFill rotWithShape="1">
          <a:blip r:embed="rId3"/>
          <a:srcRect t="48950" b="-1"/>
          <a:stretch/>
        </p:blipFill>
        <p:spPr>
          <a:xfrm>
            <a:off x="-2378703" y="0"/>
            <a:ext cx="14570703" cy="1409891"/>
          </a:xfrm>
          <a:prstGeom prst="rect">
            <a:avLst/>
          </a:prstGeom>
          <a:effectLst/>
        </p:spPr>
      </p:pic>
      <p:graphicFrame>
        <p:nvGraphicFramePr>
          <p:cNvPr id="25" name="Table 2">
            <a:extLst>
              <a:ext uri="{FF2B5EF4-FFF2-40B4-BE49-F238E27FC236}">
                <a16:creationId xmlns:a16="http://schemas.microsoft.com/office/drawing/2014/main" xmlns="" id="{91B604EE-8AD2-4DE4-8431-C6DF8F94DAF9}"/>
              </a:ext>
            </a:extLst>
          </p:cNvPr>
          <p:cNvGraphicFramePr>
            <a:graphicFrameLocks noGrp="1"/>
          </p:cNvGraphicFramePr>
          <p:nvPr>
            <p:extLst>
              <p:ext uri="{D42A27DB-BD31-4B8C-83A1-F6EECF244321}">
                <p14:modId xmlns:p14="http://schemas.microsoft.com/office/powerpoint/2010/main" xmlns="" val="2711364226"/>
              </p:ext>
            </p:extLst>
          </p:nvPr>
        </p:nvGraphicFramePr>
        <p:xfrm>
          <a:off x="288550" y="655317"/>
          <a:ext cx="11500423" cy="5867328"/>
        </p:xfrm>
        <a:graphic>
          <a:graphicData uri="http://schemas.openxmlformats.org/drawingml/2006/table">
            <a:tbl>
              <a:tblPr firstRow="1" bandRow="1">
                <a:tableStyleId>{21E4AEA4-8DFA-4A89-87EB-49C32662AFE0}</a:tableStyleId>
              </a:tblPr>
              <a:tblGrid>
                <a:gridCol w="4385874">
                  <a:extLst>
                    <a:ext uri="{9D8B030D-6E8A-4147-A177-3AD203B41FA5}">
                      <a16:colId xmlns:a16="http://schemas.microsoft.com/office/drawing/2014/main" xmlns="" val="105587102"/>
                    </a:ext>
                  </a:extLst>
                </a:gridCol>
                <a:gridCol w="3439886">
                  <a:extLst>
                    <a:ext uri="{9D8B030D-6E8A-4147-A177-3AD203B41FA5}">
                      <a16:colId xmlns:a16="http://schemas.microsoft.com/office/drawing/2014/main" xmlns="" val="3573049382"/>
                    </a:ext>
                  </a:extLst>
                </a:gridCol>
                <a:gridCol w="3674663">
                  <a:extLst>
                    <a:ext uri="{9D8B030D-6E8A-4147-A177-3AD203B41FA5}">
                      <a16:colId xmlns:a16="http://schemas.microsoft.com/office/drawing/2014/main" xmlns="" val="878220951"/>
                    </a:ext>
                  </a:extLst>
                </a:gridCol>
              </a:tblGrid>
              <a:tr h="1021406">
                <a:tc>
                  <a:txBody>
                    <a:bodyPr/>
                    <a:lstStyle/>
                    <a:p>
                      <a:pPr marL="0" algn="ctr" defTabSz="914400" rtl="0" eaLnBrk="1" latinLnBrk="0" hangingPunct="1"/>
                      <a:endParaRPr lang="en-US" sz="3200" b="1" kern="1200">
                        <a:solidFill>
                          <a:srgbClr val="002060"/>
                        </a:solidFill>
                        <a:latin typeface="UTM Americana" panose="02040603050506020204" pitchFamily="18"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sz="3200" b="1" kern="1200">
                          <a:solidFill>
                            <a:schemeClr val="bg1"/>
                          </a:solidFill>
                          <a:latin typeface="UTM Americana" panose="02040603050506020204" pitchFamily="18" charset="0"/>
                          <a:ea typeface="+mn-ea"/>
                          <a:cs typeface="+mn-cs"/>
                        </a:rPr>
                        <a:t>Khí hậu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sz="3200" b="1" kern="1200">
                          <a:solidFill>
                            <a:schemeClr val="bg1"/>
                          </a:solidFill>
                          <a:latin typeface="UTM Americana" panose="02040603050506020204" pitchFamily="18" charset="0"/>
                          <a:ea typeface="+mn-ea"/>
                          <a:cs typeface="+mn-cs"/>
                        </a:rPr>
                        <a:t>Thực, </a:t>
                      </a:r>
                    </a:p>
                    <a:p>
                      <a:pPr marL="0" algn="ctr" defTabSz="914400" rtl="0" eaLnBrk="1" latinLnBrk="0" hangingPunct="1"/>
                      <a:r>
                        <a:rPr lang="en-US" sz="3200" b="1" kern="1200">
                          <a:solidFill>
                            <a:schemeClr val="bg1"/>
                          </a:solidFill>
                          <a:latin typeface="UTM Americana" panose="02040603050506020204" pitchFamily="18" charset="0"/>
                          <a:ea typeface="+mn-ea"/>
                          <a:cs typeface="+mn-cs"/>
                        </a:rPr>
                        <a:t>động vật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273096930"/>
                  </a:ext>
                </a:extLst>
              </a:tr>
              <a:tr h="2714021">
                <a:tc>
                  <a:txBody>
                    <a:bodyPr/>
                    <a:lstStyle/>
                    <a:p>
                      <a:pPr marL="0" algn="just" defTabSz="914400" rtl="0" eaLnBrk="1" latinLnBrk="0" hangingPunct="1"/>
                      <a:r>
                        <a:rPr lang="en-US" sz="3000" b="1" kern="1200">
                          <a:solidFill>
                            <a:srgbClr val="C00000"/>
                          </a:solidFill>
                          <a:latin typeface="UTM Americana" panose="02040603050506020204" pitchFamily="18" charset="0"/>
                          <a:ea typeface="+mn-ea"/>
                          <a:cs typeface="+mn-cs"/>
                        </a:rPr>
                        <a:t>Lục địa </a:t>
                      </a:r>
                      <a:r>
                        <a:rPr lang="en-US" sz="3000" b="1">
                          <a:solidFill>
                            <a:srgbClr val="C00000"/>
                          </a:solidFill>
                          <a:latin typeface="UTM Americana" panose="02040603050506020204" pitchFamily="18" charset="0"/>
                        </a:rPr>
                        <a:t>Ô-xtrây-li-a</a:t>
                      </a:r>
                    </a:p>
                    <a:p>
                      <a:pPr marL="0" algn="just" defTabSz="914400" rtl="0" eaLnBrk="1" latinLnBrk="0" hangingPunct="1"/>
                      <a:endParaRPr lang="en-US" sz="3000" b="1" kern="1200">
                        <a:solidFill>
                          <a:srgbClr val="C00000"/>
                        </a:solidFill>
                        <a:latin typeface="UTM Americana" panose="02040603050506020204" pitchFamily="18" charset="0"/>
                        <a:ea typeface="+mn-ea"/>
                        <a:cs typeface="+mn-cs"/>
                      </a:endParaRPr>
                    </a:p>
                    <a:p>
                      <a:pPr marL="0" algn="just" defTabSz="914400" rtl="0" eaLnBrk="1" latinLnBrk="0" hangingPunct="1"/>
                      <a:endParaRPr lang="en-US" sz="3000" b="1" kern="1200">
                        <a:solidFill>
                          <a:srgbClr val="C00000"/>
                        </a:solidFill>
                        <a:latin typeface="UTM Americana" panose="02040603050506020204" pitchFamily="18" charset="0"/>
                        <a:ea typeface="+mn-ea"/>
                        <a:cs typeface="+mn-cs"/>
                      </a:endParaRPr>
                    </a:p>
                    <a:p>
                      <a:pPr marL="0" algn="just" defTabSz="914400" rtl="0" eaLnBrk="1" latinLnBrk="0" hangingPunct="1"/>
                      <a:endParaRPr lang="en-US" sz="3000" b="1" kern="1200">
                        <a:solidFill>
                          <a:srgbClr val="C00000"/>
                        </a:solidFill>
                        <a:latin typeface="UTM Americana" panose="02040603050506020204" pitchFamily="18" charset="0"/>
                        <a:ea typeface="+mn-ea"/>
                        <a:cs typeface="+mn-cs"/>
                      </a:endParaRPr>
                    </a:p>
                    <a:p>
                      <a:pPr marL="0" algn="just" defTabSz="914400" rtl="0" eaLnBrk="1" latinLnBrk="0" hangingPunct="1"/>
                      <a:endParaRPr lang="en-US" sz="3000" b="1" kern="1200">
                        <a:solidFill>
                          <a:srgbClr val="C00000"/>
                        </a:solidFill>
                        <a:latin typeface="UTM Americana" panose="02040603050506020204" pitchFamily="18" charset="0"/>
                        <a:ea typeface="+mn-ea"/>
                        <a:cs typeface="+mn-cs"/>
                      </a:endParaRPr>
                    </a:p>
                    <a:p>
                      <a:pPr marL="0" algn="just" defTabSz="914400" rtl="0" eaLnBrk="1" latinLnBrk="0" hangingPunct="1"/>
                      <a:endParaRPr lang="en-US" sz="3000" b="1" kern="1200">
                        <a:solidFill>
                          <a:srgbClr val="C00000"/>
                        </a:solidFill>
                        <a:latin typeface="UTM Americana" panose="02040603050506020204" pitchFamily="18"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endParaRPr lang="en-US" sz="3200" b="1" kern="1200">
                        <a:solidFill>
                          <a:srgbClr val="002060"/>
                        </a:solidFill>
                        <a:latin typeface="UTM Americana" panose="02040603050506020204" pitchFamily="18"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endParaRPr lang="en-US" sz="3200" b="1" kern="1200">
                        <a:solidFill>
                          <a:srgbClr val="002060"/>
                        </a:solidFill>
                        <a:latin typeface="UTM Americana" panose="02040603050506020204" pitchFamily="18"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55398527"/>
                  </a:ext>
                </a:extLst>
              </a:tr>
              <a:tr h="1965888">
                <a:tc>
                  <a:txBody>
                    <a:bodyPr/>
                    <a:lstStyle/>
                    <a:p>
                      <a:pPr marL="0" algn="just" defTabSz="914400" rtl="0" eaLnBrk="1" latinLnBrk="0" hangingPunct="1"/>
                      <a:r>
                        <a:rPr lang="en-US" sz="3000" b="1" kern="1200">
                          <a:solidFill>
                            <a:srgbClr val="C00000"/>
                          </a:solidFill>
                          <a:latin typeface="UTM Americana" panose="02040603050506020204" pitchFamily="18" charset="0"/>
                          <a:ea typeface="+mn-ea"/>
                          <a:cs typeface="+mn-cs"/>
                        </a:rPr>
                        <a:t>Các đảo và quần đảo</a:t>
                      </a:r>
                    </a:p>
                    <a:p>
                      <a:pPr marL="0" algn="just" defTabSz="914400" rtl="0" eaLnBrk="1" latinLnBrk="0" hangingPunct="1"/>
                      <a:endParaRPr lang="en-US" sz="3000" b="1" kern="1200">
                        <a:solidFill>
                          <a:srgbClr val="C00000"/>
                        </a:solidFill>
                        <a:latin typeface="UTM Americana" panose="02040603050506020204" pitchFamily="18"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endParaRPr lang="en-US" sz="3200" b="1" kern="1200">
                        <a:solidFill>
                          <a:srgbClr val="002060"/>
                        </a:solidFill>
                        <a:latin typeface="UTM Americana" panose="02040603050506020204" pitchFamily="18"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just" defTabSz="914400" rtl="0" eaLnBrk="1" latinLnBrk="0" hangingPunct="1"/>
                      <a:endParaRPr lang="en-US" sz="3200" b="1" kern="1200">
                        <a:solidFill>
                          <a:srgbClr val="002060"/>
                        </a:solidFill>
                        <a:latin typeface="UTM Americana" panose="02040603050506020204" pitchFamily="18"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262654507"/>
                  </a:ext>
                </a:extLst>
              </a:tr>
            </a:tbl>
          </a:graphicData>
        </a:graphic>
      </p:graphicFrame>
      <p:sp>
        <p:nvSpPr>
          <p:cNvPr id="29" name="TextBox 28">
            <a:extLst>
              <a:ext uri="{FF2B5EF4-FFF2-40B4-BE49-F238E27FC236}">
                <a16:creationId xmlns:a16="http://schemas.microsoft.com/office/drawing/2014/main" xmlns="" id="{1FF2E3C2-6325-4575-804E-BFC1F0C45FE1}"/>
              </a:ext>
            </a:extLst>
          </p:cNvPr>
          <p:cNvSpPr txBox="1"/>
          <p:nvPr/>
        </p:nvSpPr>
        <p:spPr>
          <a:xfrm>
            <a:off x="4684774" y="1702567"/>
            <a:ext cx="3429571" cy="2062103"/>
          </a:xfrm>
          <a:prstGeom prst="rect">
            <a:avLst/>
          </a:prstGeom>
          <a:noFill/>
        </p:spPr>
        <p:txBody>
          <a:bodyPr wrap="square" rtlCol="0">
            <a:spAutoFit/>
          </a:bodyPr>
          <a:lstStyle/>
          <a:p>
            <a:pPr algn="just"/>
            <a:r>
              <a:rPr lang="en-US" sz="3200" b="1">
                <a:solidFill>
                  <a:srgbClr val="002060"/>
                </a:solidFill>
                <a:latin typeface="UTM Americana" panose="02040603050506020204" pitchFamily="18" charset="0"/>
              </a:rPr>
              <a:t>Khô hạn, phần lớn diện tích là hoang mạc và xa van.</a:t>
            </a:r>
          </a:p>
        </p:txBody>
      </p:sp>
      <p:sp>
        <p:nvSpPr>
          <p:cNvPr id="32" name="TextBox 31">
            <a:extLst>
              <a:ext uri="{FF2B5EF4-FFF2-40B4-BE49-F238E27FC236}">
                <a16:creationId xmlns:a16="http://schemas.microsoft.com/office/drawing/2014/main" xmlns="" id="{B23DE3EF-52BE-42BE-A7F7-96B1FA53E444}"/>
              </a:ext>
            </a:extLst>
          </p:cNvPr>
          <p:cNvSpPr txBox="1"/>
          <p:nvPr/>
        </p:nvSpPr>
        <p:spPr>
          <a:xfrm>
            <a:off x="4670260" y="4534837"/>
            <a:ext cx="3429571" cy="584775"/>
          </a:xfrm>
          <a:prstGeom prst="rect">
            <a:avLst/>
          </a:prstGeom>
          <a:noFill/>
        </p:spPr>
        <p:txBody>
          <a:bodyPr wrap="square" rtlCol="0">
            <a:spAutoFit/>
          </a:bodyPr>
          <a:lstStyle/>
          <a:p>
            <a:pPr algn="just"/>
            <a:r>
              <a:rPr lang="en-US" sz="3200" b="1">
                <a:solidFill>
                  <a:srgbClr val="002060"/>
                </a:solidFill>
                <a:latin typeface="UTM Americana" panose="02040603050506020204" pitchFamily="18" charset="0"/>
              </a:rPr>
              <a:t>Nóng ẩm.</a:t>
            </a:r>
          </a:p>
        </p:txBody>
      </p:sp>
      <p:sp>
        <p:nvSpPr>
          <p:cNvPr id="36" name="TextBox 35">
            <a:extLst>
              <a:ext uri="{FF2B5EF4-FFF2-40B4-BE49-F238E27FC236}">
                <a16:creationId xmlns:a16="http://schemas.microsoft.com/office/drawing/2014/main" xmlns="" id="{45FB2B80-FB5F-4EE9-B9A3-1348F70465F4}"/>
              </a:ext>
            </a:extLst>
          </p:cNvPr>
          <p:cNvSpPr txBox="1"/>
          <p:nvPr/>
        </p:nvSpPr>
        <p:spPr>
          <a:xfrm>
            <a:off x="8175619" y="1707860"/>
            <a:ext cx="3552079" cy="1077218"/>
          </a:xfrm>
          <a:prstGeom prst="rect">
            <a:avLst/>
          </a:prstGeom>
          <a:noFill/>
        </p:spPr>
        <p:txBody>
          <a:bodyPr wrap="square" rtlCol="0">
            <a:spAutoFit/>
          </a:bodyPr>
          <a:lstStyle/>
          <a:p>
            <a:pPr algn="just"/>
            <a:r>
              <a:rPr lang="en-US" sz="3200" b="1">
                <a:solidFill>
                  <a:srgbClr val="002060"/>
                </a:solidFill>
                <a:latin typeface="UTM Americana" panose="02040603050506020204" pitchFamily="18" charset="0"/>
              </a:rPr>
              <a:t>Thực vật: bạch đàn và cây keo.</a:t>
            </a:r>
          </a:p>
        </p:txBody>
      </p:sp>
      <p:sp>
        <p:nvSpPr>
          <p:cNvPr id="37" name="TextBox 36">
            <a:extLst>
              <a:ext uri="{FF2B5EF4-FFF2-40B4-BE49-F238E27FC236}">
                <a16:creationId xmlns:a16="http://schemas.microsoft.com/office/drawing/2014/main" xmlns="" id="{8F6F16E0-34B3-46FB-9D93-4B408C0FFA6B}"/>
              </a:ext>
            </a:extLst>
          </p:cNvPr>
          <p:cNvSpPr txBox="1"/>
          <p:nvPr/>
        </p:nvSpPr>
        <p:spPr>
          <a:xfrm>
            <a:off x="8144984" y="2679635"/>
            <a:ext cx="3674626" cy="1569660"/>
          </a:xfrm>
          <a:prstGeom prst="rect">
            <a:avLst/>
          </a:prstGeom>
          <a:noFill/>
        </p:spPr>
        <p:txBody>
          <a:bodyPr wrap="square" rtlCol="0">
            <a:spAutoFit/>
          </a:bodyPr>
          <a:lstStyle/>
          <a:p>
            <a:pPr algn="just"/>
            <a:r>
              <a:rPr lang="en-US" sz="3200" b="1">
                <a:solidFill>
                  <a:srgbClr val="002060"/>
                </a:solidFill>
                <a:latin typeface="UTM Americana" panose="02040603050506020204" pitchFamily="18" charset="0"/>
              </a:rPr>
              <a:t>Động vật: thú có túi như căng-gu-ru, gấu cô-a-la.</a:t>
            </a:r>
          </a:p>
        </p:txBody>
      </p:sp>
      <p:sp>
        <p:nvSpPr>
          <p:cNvPr id="39" name="TextBox 38">
            <a:extLst>
              <a:ext uri="{FF2B5EF4-FFF2-40B4-BE49-F238E27FC236}">
                <a16:creationId xmlns:a16="http://schemas.microsoft.com/office/drawing/2014/main" xmlns="" id="{330F8D81-8E1D-4D25-8487-A7ECA99E428E}"/>
              </a:ext>
            </a:extLst>
          </p:cNvPr>
          <p:cNvSpPr txBox="1"/>
          <p:nvPr/>
        </p:nvSpPr>
        <p:spPr>
          <a:xfrm>
            <a:off x="8168362" y="4570538"/>
            <a:ext cx="3552079" cy="1569660"/>
          </a:xfrm>
          <a:prstGeom prst="rect">
            <a:avLst/>
          </a:prstGeom>
          <a:noFill/>
        </p:spPr>
        <p:txBody>
          <a:bodyPr wrap="square" rtlCol="0">
            <a:spAutoFit/>
          </a:bodyPr>
          <a:lstStyle/>
          <a:p>
            <a:pPr algn="just"/>
            <a:r>
              <a:rPr lang="en-US" sz="3200" b="1">
                <a:solidFill>
                  <a:srgbClr val="002060"/>
                </a:solidFill>
                <a:latin typeface="UTM Americana" panose="02040603050506020204" pitchFamily="18" charset="0"/>
              </a:rPr>
              <a:t>Rừng rậm hoặc rừng dừa bao phủ.</a:t>
            </a:r>
          </a:p>
        </p:txBody>
      </p:sp>
      <p:grpSp>
        <p:nvGrpSpPr>
          <p:cNvPr id="40" name="Group 39">
            <a:extLst>
              <a:ext uri="{FF2B5EF4-FFF2-40B4-BE49-F238E27FC236}">
                <a16:creationId xmlns:a16="http://schemas.microsoft.com/office/drawing/2014/main" xmlns="" id="{DE20C12B-A08E-42D0-8AE7-99D457DF7C2D}"/>
              </a:ext>
            </a:extLst>
          </p:cNvPr>
          <p:cNvGrpSpPr/>
          <p:nvPr/>
        </p:nvGrpSpPr>
        <p:grpSpPr>
          <a:xfrm>
            <a:off x="23860" y="406079"/>
            <a:ext cx="4882788" cy="1505824"/>
            <a:chOff x="3944137" y="732789"/>
            <a:chExt cx="7272965" cy="2277377"/>
          </a:xfrm>
        </p:grpSpPr>
        <p:pic>
          <p:nvPicPr>
            <p:cNvPr id="41" name="Picture 40">
              <a:extLst>
                <a:ext uri="{FF2B5EF4-FFF2-40B4-BE49-F238E27FC236}">
                  <a16:creationId xmlns:a16="http://schemas.microsoft.com/office/drawing/2014/main" xmlns="" id="{67BF91BB-D7C7-418C-8974-73C60C1515EA}"/>
                </a:ext>
              </a:extLst>
            </p:cNvPr>
            <p:cNvPicPr>
              <a:picLocks noChangeAspect="1"/>
            </p:cNvPicPr>
            <p:nvPr/>
          </p:nvPicPr>
          <p:blipFill rotWithShape="1">
            <a:blip r:embed="rId4">
              <a:extLst>
                <a:ext uri="{28A0092B-C50C-407E-A947-70E740481C1C}">
                  <a14:useLocalDpi xmlns:a14="http://schemas.microsoft.com/office/drawing/2010/main" xmlns="" val="0"/>
                </a:ext>
              </a:extLst>
            </a:blip>
            <a:srcRect l="49386" t="78023" b="6833"/>
            <a:stretch/>
          </p:blipFill>
          <p:spPr>
            <a:xfrm>
              <a:off x="3944137" y="732789"/>
              <a:ext cx="7272965" cy="2277377"/>
            </a:xfrm>
            <a:prstGeom prst="rect">
              <a:avLst/>
            </a:prstGeom>
          </p:spPr>
        </p:pic>
        <p:sp>
          <p:nvSpPr>
            <p:cNvPr id="42" name="TextBox 41">
              <a:extLst>
                <a:ext uri="{FF2B5EF4-FFF2-40B4-BE49-F238E27FC236}">
                  <a16:creationId xmlns:a16="http://schemas.microsoft.com/office/drawing/2014/main" xmlns="" id="{41D95F83-C732-4582-B6E7-2ED289ABAF71}"/>
                </a:ext>
              </a:extLst>
            </p:cNvPr>
            <p:cNvSpPr txBox="1"/>
            <p:nvPr/>
          </p:nvSpPr>
          <p:spPr>
            <a:xfrm>
              <a:off x="4735794" y="1264192"/>
              <a:ext cx="5689651" cy="1070592"/>
            </a:xfrm>
            <a:prstGeom prst="rect">
              <a:avLst/>
            </a:prstGeom>
            <a:noFill/>
          </p:spPr>
          <p:txBody>
            <a:bodyPr wrap="square" rtlCol="0">
              <a:spAutoFit/>
            </a:bodyPr>
            <a:lstStyle/>
            <a:p>
              <a:pPr algn="just"/>
              <a:r>
                <a:rPr lang="en-US" sz="4000" b="1">
                  <a:solidFill>
                    <a:schemeClr val="bg1"/>
                  </a:solidFill>
                  <a:latin typeface="UTM Azuki" panose="02040603050506020204" pitchFamily="18" charset="0"/>
                </a:rPr>
                <a:t>Đặc điểm tự nhiên</a:t>
              </a:r>
            </a:p>
          </p:txBody>
        </p:sp>
      </p:grpSp>
    </p:spTree>
    <p:extLst>
      <p:ext uri="{BB962C8B-B14F-4D97-AF65-F5344CB8AC3E}">
        <p14:creationId xmlns:p14="http://schemas.microsoft.com/office/powerpoint/2010/main" xmlns="" val="193827200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par>
                                <p:cTn id="8" presetID="16" presetClass="entr" presetSubtype="37"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outVertical)">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left)">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left)">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ipe(left)">
                                      <p:cBhvr>
                                        <p:cTn id="30" dur="500"/>
                                        <p:tgtEl>
                                          <p:spTgt spid="3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wipe(left)">
                                      <p:cBhvr>
                                        <p:cTn id="3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2" grpId="0"/>
      <p:bldP spid="36" grpId="0"/>
      <p:bldP spid="37" grpId="0"/>
      <p:bldP spid="3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1E675EC3-A0DD-4FC2-9592-1991DE0F2E06}"/>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xmlns="" id="{EC73F21C-E68A-4F3B-B57C-78803446F859}"/>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333500" y="647700"/>
            <a:ext cx="9544050" cy="5581650"/>
          </a:xfrm>
          <a:prstGeom prst="rect">
            <a:avLst/>
          </a:prstGeom>
          <a:ln>
            <a:noFill/>
          </a:ln>
          <a:effectLst>
            <a:softEdge rad="112500"/>
          </a:effectLst>
        </p:spPr>
      </p:pic>
      <p:sp>
        <p:nvSpPr>
          <p:cNvPr id="11" name="TextBox 10">
            <a:extLst>
              <a:ext uri="{FF2B5EF4-FFF2-40B4-BE49-F238E27FC236}">
                <a16:creationId xmlns:a16="http://schemas.microsoft.com/office/drawing/2014/main" xmlns="" id="{106AFFC5-4FDC-4FFD-9B1F-2ACB192F3A61}"/>
              </a:ext>
            </a:extLst>
          </p:cNvPr>
          <p:cNvSpPr txBox="1"/>
          <p:nvPr/>
        </p:nvSpPr>
        <p:spPr>
          <a:xfrm>
            <a:off x="7315200" y="819150"/>
            <a:ext cx="3409950" cy="707886"/>
          </a:xfrm>
          <a:prstGeom prst="rect">
            <a:avLst/>
          </a:prstGeom>
          <a:solidFill>
            <a:schemeClr val="accent2">
              <a:lumMod val="60000"/>
              <a:lumOff val="40000"/>
            </a:schemeClr>
          </a:solidFill>
          <a:ln>
            <a:solidFill>
              <a:schemeClr val="accent1"/>
            </a:solidFill>
          </a:ln>
        </p:spPr>
        <p:txBody>
          <a:bodyPr wrap="square" rtlCol="0">
            <a:spAutoFit/>
          </a:bodyPr>
          <a:lstStyle/>
          <a:p>
            <a:pPr algn="ctr"/>
            <a:r>
              <a:rPr lang="en-US" sz="4000" b="1">
                <a:solidFill>
                  <a:srgbClr val="002060"/>
                </a:solidFill>
                <a:latin typeface="Calibri" panose="020F0502020204030204" pitchFamily="34" charset="0"/>
                <a:cs typeface="Calibri" panose="020F0502020204030204" pitchFamily="34" charset="0"/>
              </a:rPr>
              <a:t>Hoang mạc</a:t>
            </a:r>
          </a:p>
        </p:txBody>
      </p:sp>
      <p:pic>
        <p:nvPicPr>
          <p:cNvPr id="14" name="Picture 13">
            <a:extLst>
              <a:ext uri="{FF2B5EF4-FFF2-40B4-BE49-F238E27FC236}">
                <a16:creationId xmlns:a16="http://schemas.microsoft.com/office/drawing/2014/main" xmlns="" id="{DF88A4D8-0874-4DCD-ACF4-B3B58BA5C356}"/>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371600" y="685800"/>
            <a:ext cx="9505950" cy="5524500"/>
          </a:xfrm>
          <a:prstGeom prst="rect">
            <a:avLst/>
          </a:prstGeom>
          <a:ln>
            <a:noFill/>
          </a:ln>
          <a:effectLst>
            <a:softEdge rad="112500"/>
          </a:effectLst>
        </p:spPr>
      </p:pic>
      <p:sp>
        <p:nvSpPr>
          <p:cNvPr id="15" name="TextBox 14">
            <a:extLst>
              <a:ext uri="{FF2B5EF4-FFF2-40B4-BE49-F238E27FC236}">
                <a16:creationId xmlns:a16="http://schemas.microsoft.com/office/drawing/2014/main" xmlns="" id="{BE2F57E8-ACD8-403C-8C47-DA2B74E86AAD}"/>
              </a:ext>
            </a:extLst>
          </p:cNvPr>
          <p:cNvSpPr txBox="1"/>
          <p:nvPr/>
        </p:nvSpPr>
        <p:spPr>
          <a:xfrm>
            <a:off x="1504950" y="5332482"/>
            <a:ext cx="2190750" cy="707886"/>
          </a:xfrm>
          <a:prstGeom prst="rect">
            <a:avLst/>
          </a:prstGeom>
          <a:solidFill>
            <a:schemeClr val="accent2">
              <a:lumMod val="60000"/>
              <a:lumOff val="40000"/>
            </a:schemeClr>
          </a:solidFill>
        </p:spPr>
        <p:txBody>
          <a:bodyPr wrap="square" rtlCol="0">
            <a:spAutoFit/>
          </a:bodyPr>
          <a:lstStyle/>
          <a:p>
            <a:pPr algn="ctr"/>
            <a:r>
              <a:rPr lang="en-US" sz="4000" b="1" dirty="0" err="1">
                <a:solidFill>
                  <a:srgbClr val="002060"/>
                </a:solidFill>
                <a:latin typeface="Calibri" panose="020F0502020204030204" pitchFamily="34" charset="0"/>
                <a:cs typeface="Calibri" panose="020F0502020204030204" pitchFamily="34" charset="0"/>
              </a:rPr>
              <a:t>Xa</a:t>
            </a:r>
            <a:r>
              <a:rPr lang="en-US" sz="4000" b="1" dirty="0">
                <a:solidFill>
                  <a:srgbClr val="002060"/>
                </a:solidFill>
                <a:latin typeface="Calibri" panose="020F0502020204030204" pitchFamily="34" charset="0"/>
                <a:cs typeface="Calibri" panose="020F0502020204030204" pitchFamily="34" charset="0"/>
              </a:rPr>
              <a:t> van</a:t>
            </a:r>
          </a:p>
        </p:txBody>
      </p:sp>
      <p:pic>
        <p:nvPicPr>
          <p:cNvPr id="4" name="Picture 3">
            <a:extLst>
              <a:ext uri="{FF2B5EF4-FFF2-40B4-BE49-F238E27FC236}">
                <a16:creationId xmlns:a16="http://schemas.microsoft.com/office/drawing/2014/main" xmlns="" id="{71D77004-535C-43BB-97D0-6355B0CAE712}"/>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0035406" y="4368800"/>
            <a:ext cx="2428793" cy="2527299"/>
          </a:xfrm>
          <a:prstGeom prst="rect">
            <a:avLst/>
          </a:prstGeom>
        </p:spPr>
      </p:pic>
    </p:spTree>
    <p:extLst>
      <p:ext uri="{BB962C8B-B14F-4D97-AF65-F5344CB8AC3E}">
        <p14:creationId xmlns:p14="http://schemas.microsoft.com/office/powerpoint/2010/main" xmlns="" val="31298760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outVertic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1000"/>
                            </p:stCondLst>
                            <p:childTnLst>
                              <p:par>
                                <p:cTn id="25" presetID="16" presetClass="entr" presetSubtype="37"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out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1E675EC3-A0DD-4FC2-9592-1991DE0F2E06}"/>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xmlns="" id="{4D86C200-F719-47EB-BA4B-04A012FE0F68}"/>
              </a:ext>
            </a:extLst>
          </p:cNvPr>
          <p:cNvPicPr>
            <a:picLocks noChangeAspect="1"/>
          </p:cNvPicPr>
          <p:nvPr/>
        </p:nvPicPr>
        <p:blipFill rotWithShape="1">
          <a:blip r:embed="rId3">
            <a:extLst>
              <a:ext uri="{28A0092B-C50C-407E-A947-70E740481C1C}">
                <a14:useLocalDpi xmlns:a14="http://schemas.microsoft.com/office/drawing/2010/main" xmlns="" val="0"/>
              </a:ext>
            </a:extLst>
          </a:blip>
          <a:srcRect b="12131"/>
          <a:stretch/>
        </p:blipFill>
        <p:spPr>
          <a:xfrm>
            <a:off x="1276350" y="627890"/>
            <a:ext cx="9601200" cy="5544309"/>
          </a:xfrm>
          <a:prstGeom prst="rect">
            <a:avLst/>
          </a:prstGeom>
          <a:ln>
            <a:noFill/>
          </a:ln>
          <a:effectLst>
            <a:softEdge rad="112500"/>
          </a:effectLst>
        </p:spPr>
      </p:pic>
      <p:sp>
        <p:nvSpPr>
          <p:cNvPr id="9" name="TextBox 8">
            <a:extLst>
              <a:ext uri="{FF2B5EF4-FFF2-40B4-BE49-F238E27FC236}">
                <a16:creationId xmlns:a16="http://schemas.microsoft.com/office/drawing/2014/main" xmlns="" id="{1AAB855F-F8F4-4DAE-BEE3-A258E2BA0741}"/>
              </a:ext>
            </a:extLst>
          </p:cNvPr>
          <p:cNvSpPr txBox="1"/>
          <p:nvPr/>
        </p:nvSpPr>
        <p:spPr>
          <a:xfrm>
            <a:off x="5886450" y="685801"/>
            <a:ext cx="4857750" cy="646331"/>
          </a:xfrm>
          <a:prstGeom prst="rect">
            <a:avLst/>
          </a:prstGeom>
          <a:solidFill>
            <a:schemeClr val="accent2">
              <a:lumMod val="60000"/>
              <a:lumOff val="40000"/>
            </a:schemeClr>
          </a:solidFill>
          <a:ln>
            <a:solidFill>
              <a:schemeClr val="accent1"/>
            </a:solidFill>
          </a:ln>
        </p:spPr>
        <p:txBody>
          <a:bodyPr wrap="square" rtlCol="0">
            <a:spAutoFit/>
          </a:bodyPr>
          <a:lstStyle/>
          <a:p>
            <a:pPr algn="ctr"/>
            <a:r>
              <a:rPr lang="en-US" sz="3600" b="1">
                <a:solidFill>
                  <a:srgbClr val="002060"/>
                </a:solidFill>
                <a:latin typeface="Calibri" panose="020F0502020204030204" pitchFamily="34" charset="0"/>
                <a:cs typeface="Calibri" panose="020F0502020204030204" pitchFamily="34" charset="0"/>
              </a:rPr>
              <a:t>Rừng rậm nhiệt đới</a:t>
            </a:r>
          </a:p>
        </p:txBody>
      </p:sp>
      <p:pic>
        <p:nvPicPr>
          <p:cNvPr id="8" name="Picture 7">
            <a:extLst>
              <a:ext uri="{FF2B5EF4-FFF2-40B4-BE49-F238E27FC236}">
                <a16:creationId xmlns:a16="http://schemas.microsoft.com/office/drawing/2014/main" xmlns="" id="{C7456F70-0504-4571-B314-E2F926EF0C4D}"/>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314450" y="627890"/>
            <a:ext cx="9582150" cy="5479885"/>
          </a:xfrm>
          <a:prstGeom prst="rect">
            <a:avLst/>
          </a:prstGeom>
          <a:ln>
            <a:noFill/>
          </a:ln>
          <a:effectLst>
            <a:softEdge rad="112500"/>
          </a:effectLst>
        </p:spPr>
      </p:pic>
      <p:sp>
        <p:nvSpPr>
          <p:cNvPr id="16" name="TextBox 15">
            <a:extLst>
              <a:ext uri="{FF2B5EF4-FFF2-40B4-BE49-F238E27FC236}">
                <a16:creationId xmlns:a16="http://schemas.microsoft.com/office/drawing/2014/main" xmlns="" id="{F86498CC-53A4-47F9-923D-FE38677D9985}"/>
              </a:ext>
            </a:extLst>
          </p:cNvPr>
          <p:cNvSpPr txBox="1"/>
          <p:nvPr/>
        </p:nvSpPr>
        <p:spPr>
          <a:xfrm>
            <a:off x="1390650" y="5365114"/>
            <a:ext cx="2952750" cy="707886"/>
          </a:xfrm>
          <a:prstGeom prst="rect">
            <a:avLst/>
          </a:prstGeom>
          <a:solidFill>
            <a:schemeClr val="accent2">
              <a:lumMod val="60000"/>
              <a:lumOff val="40000"/>
            </a:schemeClr>
          </a:solidFill>
        </p:spPr>
        <p:txBody>
          <a:bodyPr wrap="square" rtlCol="0">
            <a:spAutoFit/>
          </a:bodyPr>
          <a:lstStyle/>
          <a:p>
            <a:pPr algn="ctr"/>
            <a:r>
              <a:rPr lang="en-US" sz="4000" b="1">
                <a:solidFill>
                  <a:srgbClr val="002060"/>
                </a:solidFill>
                <a:latin typeface="Calibri" panose="020F0502020204030204" pitchFamily="34" charset="0"/>
                <a:cs typeface="Calibri" panose="020F0502020204030204" pitchFamily="34" charset="0"/>
              </a:rPr>
              <a:t>Rừng dừa</a:t>
            </a:r>
          </a:p>
        </p:txBody>
      </p:sp>
      <p:pic>
        <p:nvPicPr>
          <p:cNvPr id="7" name="Picture 6">
            <a:extLst>
              <a:ext uri="{FF2B5EF4-FFF2-40B4-BE49-F238E27FC236}">
                <a16:creationId xmlns:a16="http://schemas.microsoft.com/office/drawing/2014/main" xmlns="" id="{2FD87D8D-B1B7-4632-864D-113A8310E8FD}"/>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0043886" y="4377624"/>
            <a:ext cx="2420313" cy="2518475"/>
          </a:xfrm>
          <a:prstGeom prst="rect">
            <a:avLst/>
          </a:prstGeom>
        </p:spPr>
      </p:pic>
    </p:spTree>
    <p:extLst>
      <p:ext uri="{BB962C8B-B14F-4D97-AF65-F5344CB8AC3E}">
        <p14:creationId xmlns:p14="http://schemas.microsoft.com/office/powerpoint/2010/main" xmlns="" val="34015222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1000"/>
                            </p:stCondLst>
                            <p:childTnLst>
                              <p:par>
                                <p:cTn id="25" presetID="16" presetClass="entr" presetSubtype="37"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outVertic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xmlns="" id="{DE7AA391-B9C4-4BD0-A8D0-B8C43A62797A}"/>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0"/>
            <a:ext cx="12192000" cy="6845368"/>
          </a:xfrm>
          <a:prstGeom prst="rect">
            <a:avLst/>
          </a:prstGeom>
        </p:spPr>
      </p:pic>
      <p:sp>
        <p:nvSpPr>
          <p:cNvPr id="30" name="矩形 29">
            <a:extLst>
              <a:ext uri="{FF2B5EF4-FFF2-40B4-BE49-F238E27FC236}">
                <a16:creationId xmlns:a16="http://schemas.microsoft.com/office/drawing/2014/main" xmlns="" id="{035517BA-35AC-45ED-9045-59AC5E540BDA}"/>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grpSp>
        <p:nvGrpSpPr>
          <p:cNvPr id="2" name="Group 1">
            <a:extLst>
              <a:ext uri="{FF2B5EF4-FFF2-40B4-BE49-F238E27FC236}">
                <a16:creationId xmlns:a16="http://schemas.microsoft.com/office/drawing/2014/main" xmlns="" id="{60E0F887-C4A8-4A90-89D2-6C18E19D6A0E}"/>
              </a:ext>
            </a:extLst>
          </p:cNvPr>
          <p:cNvGrpSpPr/>
          <p:nvPr/>
        </p:nvGrpSpPr>
        <p:grpSpPr>
          <a:xfrm>
            <a:off x="-31437" y="3793061"/>
            <a:ext cx="6098862" cy="2131174"/>
            <a:chOff x="-31437" y="3793061"/>
            <a:chExt cx="6098862" cy="2131174"/>
          </a:xfrm>
        </p:grpSpPr>
        <p:pic>
          <p:nvPicPr>
            <p:cNvPr id="11" name="Picture 10">
              <a:extLst>
                <a:ext uri="{FF2B5EF4-FFF2-40B4-BE49-F238E27FC236}">
                  <a16:creationId xmlns:a16="http://schemas.microsoft.com/office/drawing/2014/main" xmlns="" id="{DD593E8E-F868-4816-BB74-6AF147DDFA69}"/>
                </a:ext>
              </a:extLst>
            </p:cNvPr>
            <p:cNvPicPr>
              <a:picLocks noChangeAspect="1"/>
            </p:cNvPicPr>
            <p:nvPr/>
          </p:nvPicPr>
          <p:blipFill rotWithShape="1">
            <a:blip r:embed="rId4">
              <a:extLst>
                <a:ext uri="{28A0092B-C50C-407E-A947-70E740481C1C}">
                  <a14:useLocalDpi xmlns:a14="http://schemas.microsoft.com/office/drawing/2010/main" xmlns="" val="0"/>
                </a:ext>
              </a:extLst>
            </a:blip>
            <a:srcRect l="50000" b="78305"/>
            <a:stretch/>
          </p:blipFill>
          <p:spPr>
            <a:xfrm>
              <a:off x="-31437" y="3793061"/>
              <a:ext cx="6098862" cy="2131174"/>
            </a:xfrm>
            <a:prstGeom prst="rect">
              <a:avLst/>
            </a:prstGeom>
          </p:spPr>
        </p:pic>
        <p:sp>
          <p:nvSpPr>
            <p:cNvPr id="25" name="TextBox 24">
              <a:extLst>
                <a:ext uri="{FF2B5EF4-FFF2-40B4-BE49-F238E27FC236}">
                  <a16:creationId xmlns:a16="http://schemas.microsoft.com/office/drawing/2014/main" xmlns="" id="{53C5D80F-F368-43BC-8C8B-A93A549A0E65}"/>
                </a:ext>
              </a:extLst>
            </p:cNvPr>
            <p:cNvSpPr txBox="1"/>
            <p:nvPr/>
          </p:nvSpPr>
          <p:spPr>
            <a:xfrm>
              <a:off x="1117558" y="4693470"/>
              <a:ext cx="4138407" cy="707886"/>
            </a:xfrm>
            <a:prstGeom prst="rect">
              <a:avLst/>
            </a:prstGeom>
            <a:noFill/>
          </p:spPr>
          <p:txBody>
            <a:bodyPr wrap="square" rtlCol="0">
              <a:spAutoFit/>
            </a:bodyPr>
            <a:lstStyle/>
            <a:p>
              <a:pPr algn="ctr"/>
              <a:r>
                <a:rPr lang="en-US" sz="4000" b="1">
                  <a:solidFill>
                    <a:srgbClr val="660066"/>
                  </a:solidFill>
                  <a:latin typeface="Calibri" panose="020F0502020204030204" pitchFamily="34" charset="0"/>
                  <a:cs typeface="Calibri" panose="020F0502020204030204" pitchFamily="34" charset="0"/>
                </a:rPr>
                <a:t>Quỷ Ta-ma-ni-a</a:t>
              </a:r>
            </a:p>
          </p:txBody>
        </p:sp>
      </p:grpSp>
      <p:grpSp>
        <p:nvGrpSpPr>
          <p:cNvPr id="4" name="Group 3">
            <a:extLst>
              <a:ext uri="{FF2B5EF4-FFF2-40B4-BE49-F238E27FC236}">
                <a16:creationId xmlns:a16="http://schemas.microsoft.com/office/drawing/2014/main" xmlns="" id="{57372BA2-F9EA-4D05-977D-9F1B63412153}"/>
              </a:ext>
            </a:extLst>
          </p:cNvPr>
          <p:cNvGrpSpPr/>
          <p:nvPr/>
        </p:nvGrpSpPr>
        <p:grpSpPr>
          <a:xfrm>
            <a:off x="6381750" y="447293"/>
            <a:ext cx="5715000" cy="1823336"/>
            <a:chOff x="6381750" y="447293"/>
            <a:chExt cx="5715000" cy="1823336"/>
          </a:xfrm>
        </p:grpSpPr>
        <p:pic>
          <p:nvPicPr>
            <p:cNvPr id="27" name="Picture 26">
              <a:extLst>
                <a:ext uri="{FF2B5EF4-FFF2-40B4-BE49-F238E27FC236}">
                  <a16:creationId xmlns:a16="http://schemas.microsoft.com/office/drawing/2014/main" xmlns="" id="{4AB4D294-03FC-425F-86D7-A9E04E418DE5}"/>
                </a:ext>
              </a:extLst>
            </p:cNvPr>
            <p:cNvPicPr>
              <a:picLocks noChangeAspect="1"/>
            </p:cNvPicPr>
            <p:nvPr/>
          </p:nvPicPr>
          <p:blipFill rotWithShape="1">
            <a:blip r:embed="rId4">
              <a:extLst>
                <a:ext uri="{28A0092B-C50C-407E-A947-70E740481C1C}">
                  <a14:useLocalDpi xmlns:a14="http://schemas.microsoft.com/office/drawing/2010/main" xmlns="" val="0"/>
                </a:ext>
              </a:extLst>
            </a:blip>
            <a:srcRect l="50000" b="78305"/>
            <a:stretch/>
          </p:blipFill>
          <p:spPr>
            <a:xfrm>
              <a:off x="6381750" y="447293"/>
              <a:ext cx="5715000" cy="1823336"/>
            </a:xfrm>
            <a:prstGeom prst="rect">
              <a:avLst/>
            </a:prstGeom>
          </p:spPr>
        </p:pic>
        <p:sp>
          <p:nvSpPr>
            <p:cNvPr id="28" name="TextBox 27">
              <a:extLst>
                <a:ext uri="{FF2B5EF4-FFF2-40B4-BE49-F238E27FC236}">
                  <a16:creationId xmlns:a16="http://schemas.microsoft.com/office/drawing/2014/main" xmlns="" id="{B905F718-199C-43BD-8BAA-90E500DA65DD}"/>
                </a:ext>
              </a:extLst>
            </p:cNvPr>
            <p:cNvSpPr txBox="1"/>
            <p:nvPr/>
          </p:nvSpPr>
          <p:spPr>
            <a:xfrm>
              <a:off x="7796418" y="1215116"/>
              <a:ext cx="3501683" cy="707886"/>
            </a:xfrm>
            <a:prstGeom prst="rect">
              <a:avLst/>
            </a:prstGeom>
            <a:noFill/>
          </p:spPr>
          <p:txBody>
            <a:bodyPr wrap="square" rtlCol="0">
              <a:spAutoFit/>
            </a:bodyPr>
            <a:lstStyle/>
            <a:p>
              <a:pPr algn="ctr"/>
              <a:r>
                <a:rPr lang="en-US" sz="4000" b="1">
                  <a:solidFill>
                    <a:srgbClr val="660066"/>
                  </a:solidFill>
                  <a:latin typeface="Calibri" panose="020F0502020204030204" pitchFamily="34" charset="0"/>
                  <a:cs typeface="Calibri" panose="020F0502020204030204" pitchFamily="34" charset="0"/>
                </a:rPr>
                <a:t>Thú mỏ vịt</a:t>
              </a:r>
            </a:p>
          </p:txBody>
        </p:sp>
      </p:grpSp>
      <p:pic>
        <p:nvPicPr>
          <p:cNvPr id="3" name="Picture 2">
            <a:extLst>
              <a:ext uri="{FF2B5EF4-FFF2-40B4-BE49-F238E27FC236}">
                <a16:creationId xmlns:a16="http://schemas.microsoft.com/office/drawing/2014/main" xmlns="" id="{B9572D62-6C4B-415D-84E4-F2CC83617F56}"/>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18458" y="117464"/>
            <a:ext cx="6003960" cy="4004594"/>
          </a:xfrm>
          <a:prstGeom prst="snip2DiagRect">
            <a:avLst>
              <a:gd name="adj1" fmla="val 14428"/>
              <a:gd name="adj2" fmla="val 0"/>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xmlns="" id="{02C29A0D-413F-4453-A020-004AF11E6230}"/>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6226036" y="2755784"/>
            <a:ext cx="5968373" cy="3730233"/>
          </a:xfrm>
          <a:prstGeom prst="snip2DiagRect">
            <a:avLst>
              <a:gd name="adj1" fmla="val 20000"/>
              <a:gd name="adj2" fmla="val 0"/>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xmlns="" id="{853DE61C-DCCF-4485-94DA-47D7537851A5}"/>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flipH="1">
            <a:off x="-173815" y="4936312"/>
            <a:ext cx="1550383" cy="1932213"/>
          </a:xfrm>
          <a:prstGeom prst="rect">
            <a:avLst/>
          </a:prstGeom>
        </p:spPr>
      </p:pic>
    </p:spTree>
    <p:extLst>
      <p:ext uri="{BB962C8B-B14F-4D97-AF65-F5344CB8AC3E}">
        <p14:creationId xmlns:p14="http://schemas.microsoft.com/office/powerpoint/2010/main" xmlns="" val="280008337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anim calcmode="lin" valueType="num">
                                      <p:cBhvr>
                                        <p:cTn id="10" dur="500" fill="hold"/>
                                        <p:tgtEl>
                                          <p:spTgt spid="3"/>
                                        </p:tgtEl>
                                        <p:attrNameLst>
                                          <p:attrName>ppt_x</p:attrName>
                                        </p:attrNameLst>
                                      </p:cBhvr>
                                      <p:tavLst>
                                        <p:tav tm="0">
                                          <p:val>
                                            <p:fltVal val="0.5"/>
                                          </p:val>
                                        </p:tav>
                                        <p:tav tm="100000">
                                          <p:val>
                                            <p:strVal val="#ppt_x"/>
                                          </p:val>
                                        </p:tav>
                                      </p:tavLst>
                                    </p:anim>
                                    <p:anim calcmode="lin" valueType="num">
                                      <p:cBhvr>
                                        <p:cTn id="11"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out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528"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anim calcmode="lin" valueType="num">
                                      <p:cBhvr>
                                        <p:cTn id="24" dur="500" fill="hold"/>
                                        <p:tgtEl>
                                          <p:spTgt spid="6"/>
                                        </p:tgtEl>
                                        <p:attrNameLst>
                                          <p:attrName>ppt_x</p:attrName>
                                        </p:attrNameLst>
                                      </p:cBhvr>
                                      <p:tavLst>
                                        <p:tav tm="0">
                                          <p:val>
                                            <p:fltVal val="0.5"/>
                                          </p:val>
                                        </p:tav>
                                        <p:tav tm="100000">
                                          <p:val>
                                            <p:strVal val="#ppt_x"/>
                                          </p:val>
                                        </p:tav>
                                      </p:tavLst>
                                    </p:anim>
                                    <p:anim calcmode="lin" valueType="num">
                                      <p:cBhvr>
                                        <p:cTn id="25"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outVertical)">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544833E7-6A7B-41B7-8BD4-9ECFF5060811}"/>
              </a:ext>
            </a:extLst>
          </p:cNvPr>
          <p:cNvPicPr>
            <a:picLocks noChangeAspect="1"/>
          </p:cNvPicPr>
          <p:nvPr/>
        </p:nvPicPr>
        <p:blipFill rotWithShape="1">
          <a:blip r:embed="rId3">
            <a:extLst>
              <a:ext uri="{28A0092B-C50C-407E-A947-70E740481C1C}">
                <a14:useLocalDpi xmlns:a14="http://schemas.microsoft.com/office/drawing/2010/main" xmlns="" val="0"/>
              </a:ext>
            </a:extLst>
          </a:blip>
          <a:srcRect b="13696"/>
          <a:stretch/>
        </p:blipFill>
        <p:spPr>
          <a:xfrm>
            <a:off x="0" y="0"/>
            <a:ext cx="12192000" cy="6858000"/>
          </a:xfrm>
          <a:prstGeom prst="rect">
            <a:avLst/>
          </a:prstGeom>
        </p:spPr>
      </p:pic>
      <p:sp>
        <p:nvSpPr>
          <p:cNvPr id="30" name="矩形 29">
            <a:extLst>
              <a:ext uri="{FF2B5EF4-FFF2-40B4-BE49-F238E27FC236}">
                <a16:creationId xmlns:a16="http://schemas.microsoft.com/office/drawing/2014/main" xmlns="" id="{035517BA-35AC-45ED-9045-59AC5E540BDA}"/>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grpSp>
        <p:nvGrpSpPr>
          <p:cNvPr id="25" name="Group 24">
            <a:extLst>
              <a:ext uri="{FF2B5EF4-FFF2-40B4-BE49-F238E27FC236}">
                <a16:creationId xmlns:a16="http://schemas.microsoft.com/office/drawing/2014/main" xmlns="" id="{F0536B1C-59B0-4ED9-AA2D-225159266D32}"/>
              </a:ext>
            </a:extLst>
          </p:cNvPr>
          <p:cNvGrpSpPr/>
          <p:nvPr/>
        </p:nvGrpSpPr>
        <p:grpSpPr>
          <a:xfrm>
            <a:off x="1727682" y="-191873"/>
            <a:ext cx="8315969" cy="2129024"/>
            <a:chOff x="3304151" y="128277"/>
            <a:chExt cx="7992284" cy="2277378"/>
          </a:xfrm>
        </p:grpSpPr>
        <p:pic>
          <p:nvPicPr>
            <p:cNvPr id="29" name="Picture 28">
              <a:extLst>
                <a:ext uri="{FF2B5EF4-FFF2-40B4-BE49-F238E27FC236}">
                  <a16:creationId xmlns:a16="http://schemas.microsoft.com/office/drawing/2014/main" xmlns="" id="{C4B0E1F2-B37A-42F4-A4A5-8B1D29A07282}"/>
                </a:ext>
              </a:extLst>
            </p:cNvPr>
            <p:cNvPicPr>
              <a:picLocks noChangeAspect="1"/>
            </p:cNvPicPr>
            <p:nvPr/>
          </p:nvPicPr>
          <p:blipFill rotWithShape="1">
            <a:blip r:embed="rId4">
              <a:extLst>
                <a:ext uri="{28A0092B-C50C-407E-A947-70E740481C1C}">
                  <a14:useLocalDpi xmlns:a14="http://schemas.microsoft.com/office/drawing/2010/main" xmlns="" val="0"/>
                </a:ext>
              </a:extLst>
            </a:blip>
            <a:srcRect l="49386" t="78023" b="6833"/>
            <a:stretch/>
          </p:blipFill>
          <p:spPr>
            <a:xfrm>
              <a:off x="3304151" y="128277"/>
              <a:ext cx="7992284" cy="2277378"/>
            </a:xfrm>
            <a:prstGeom prst="rect">
              <a:avLst/>
            </a:prstGeom>
          </p:spPr>
        </p:pic>
        <p:sp>
          <p:nvSpPr>
            <p:cNvPr id="31" name="TextBox 30">
              <a:extLst>
                <a:ext uri="{FF2B5EF4-FFF2-40B4-BE49-F238E27FC236}">
                  <a16:creationId xmlns:a16="http://schemas.microsoft.com/office/drawing/2014/main" xmlns="" id="{49934533-ED2F-4681-9738-7003CC5063CC}"/>
                </a:ext>
              </a:extLst>
            </p:cNvPr>
            <p:cNvSpPr txBox="1"/>
            <p:nvPr/>
          </p:nvSpPr>
          <p:spPr>
            <a:xfrm>
              <a:off x="4268432" y="888360"/>
              <a:ext cx="7028003" cy="757213"/>
            </a:xfrm>
            <a:prstGeom prst="rect">
              <a:avLst/>
            </a:prstGeom>
            <a:noFill/>
          </p:spPr>
          <p:txBody>
            <a:bodyPr wrap="square" rtlCol="0">
              <a:spAutoFit/>
            </a:bodyPr>
            <a:lstStyle/>
            <a:p>
              <a:pPr algn="just"/>
              <a:r>
                <a:rPr lang="en-US" sz="4000" b="1">
                  <a:solidFill>
                    <a:schemeClr val="bg1"/>
                  </a:solidFill>
                  <a:latin typeface="Calibri" panose="020F0502020204030204" pitchFamily="34" charset="0"/>
                  <a:cs typeface="Calibri" panose="020F0502020204030204" pitchFamily="34" charset="0"/>
                </a:rPr>
                <a:t>Người dân và hoạt động kinh tế</a:t>
              </a:r>
            </a:p>
          </p:txBody>
        </p:sp>
      </p:grpSp>
      <p:pic>
        <p:nvPicPr>
          <p:cNvPr id="3" name="Picture 2">
            <a:extLst>
              <a:ext uri="{FF2B5EF4-FFF2-40B4-BE49-F238E27FC236}">
                <a16:creationId xmlns:a16="http://schemas.microsoft.com/office/drawing/2014/main" xmlns="" id="{A328B48A-57F8-484F-9EC7-1A045463ECE9}"/>
              </a:ext>
            </a:extLst>
          </p:cNvPr>
          <p:cNvPicPr>
            <a:picLocks noChangeAspect="1"/>
          </p:cNvPicPr>
          <p:nvPr/>
        </p:nvPicPr>
        <p:blipFill rotWithShape="1">
          <a:blip r:embed="rId5"/>
          <a:srcRect l="11996" t="16865" r="8286" b="13990"/>
          <a:stretch/>
        </p:blipFill>
        <p:spPr>
          <a:xfrm>
            <a:off x="313745" y="1988599"/>
            <a:ext cx="6584747" cy="3272808"/>
          </a:xfrm>
          <a:prstGeom prst="rect">
            <a:avLst/>
          </a:prstGeom>
        </p:spPr>
      </p:pic>
      <p:pic>
        <p:nvPicPr>
          <p:cNvPr id="45" name="Picture 44">
            <a:extLst>
              <a:ext uri="{FF2B5EF4-FFF2-40B4-BE49-F238E27FC236}">
                <a16:creationId xmlns:a16="http://schemas.microsoft.com/office/drawing/2014/main" xmlns="" id="{4B5335AF-ACB4-4C62-8FA6-481A2D92DB7C}"/>
              </a:ext>
            </a:extLst>
          </p:cNvPr>
          <p:cNvPicPr>
            <a:picLocks noChangeAspect="1"/>
          </p:cNvPicPr>
          <p:nvPr/>
        </p:nvPicPr>
        <p:blipFill rotWithShape="1">
          <a:blip r:embed="rId6">
            <a:extLst>
              <a:ext uri="{BEBA8EAE-BF5A-486C-A8C5-ECC9F3942E4B}">
                <a14:imgProps xmlns:a14="http://schemas.microsoft.com/office/drawing/2010/main" xmlns="">
                  <a14:imgLayer r:embed="rId7">
                    <a14:imgEffect>
                      <a14:artisticCrisscrossEtching/>
                    </a14:imgEffect>
                    <a14:imgEffect>
                      <a14:colorTemperature colorTemp="5900"/>
                    </a14:imgEffect>
                  </a14:imgLayer>
                </a14:imgProps>
              </a:ext>
              <a:ext uri="{28A0092B-C50C-407E-A947-70E740481C1C}">
                <a14:useLocalDpi xmlns:a14="http://schemas.microsoft.com/office/drawing/2010/main" xmlns="" val="0"/>
              </a:ext>
            </a:extLst>
          </a:blip>
          <a:srcRect l="17402" t="22494" r="28995" b="22843"/>
          <a:stretch/>
        </p:blipFill>
        <p:spPr>
          <a:xfrm rot="422290">
            <a:off x="6236990" y="1130044"/>
            <a:ext cx="6447987" cy="5869187"/>
          </a:xfrm>
          <a:prstGeom prst="rect">
            <a:avLst/>
          </a:prstGeom>
        </p:spPr>
      </p:pic>
      <p:sp>
        <p:nvSpPr>
          <p:cNvPr id="37" name="TextBox 36">
            <a:extLst>
              <a:ext uri="{FF2B5EF4-FFF2-40B4-BE49-F238E27FC236}">
                <a16:creationId xmlns:a16="http://schemas.microsoft.com/office/drawing/2014/main" xmlns="" id="{4EEAC136-0305-4F68-9D2A-6DFA1B74AE94}"/>
              </a:ext>
            </a:extLst>
          </p:cNvPr>
          <p:cNvSpPr txBox="1"/>
          <p:nvPr/>
        </p:nvSpPr>
        <p:spPr>
          <a:xfrm>
            <a:off x="-10329" y="5254936"/>
            <a:ext cx="6725264" cy="400110"/>
          </a:xfrm>
          <a:prstGeom prst="rect">
            <a:avLst/>
          </a:prstGeom>
          <a:noFill/>
        </p:spPr>
        <p:txBody>
          <a:bodyPr wrap="square" rtlCol="0">
            <a:spAutoFit/>
          </a:bodyPr>
          <a:lstStyle/>
          <a:p>
            <a:pPr algn="ctr"/>
            <a:r>
              <a:rPr lang="en-US" sz="2000" b="1">
                <a:solidFill>
                  <a:srgbClr val="002060"/>
                </a:solidFill>
                <a:latin typeface="Calibri" panose="020F0502020204030204" pitchFamily="34" charset="0"/>
                <a:cs typeface="Calibri" panose="020F0502020204030204" pitchFamily="34" charset="0"/>
              </a:rPr>
              <a:t>Bảng số liệu về diện tích và dân số các châu lục</a:t>
            </a:r>
          </a:p>
        </p:txBody>
      </p:sp>
      <p:grpSp>
        <p:nvGrpSpPr>
          <p:cNvPr id="15" name="Group 14">
            <a:extLst>
              <a:ext uri="{FF2B5EF4-FFF2-40B4-BE49-F238E27FC236}">
                <a16:creationId xmlns:a16="http://schemas.microsoft.com/office/drawing/2014/main" xmlns="" id="{81DC8F63-B284-4E1D-BB26-F02AA2C04559}"/>
              </a:ext>
            </a:extLst>
          </p:cNvPr>
          <p:cNvGrpSpPr/>
          <p:nvPr/>
        </p:nvGrpSpPr>
        <p:grpSpPr>
          <a:xfrm>
            <a:off x="175996" y="5445173"/>
            <a:ext cx="6432985" cy="1287367"/>
            <a:chOff x="2503587" y="5431044"/>
            <a:chExt cx="6432985" cy="1287367"/>
          </a:xfrm>
        </p:grpSpPr>
        <p:pic>
          <p:nvPicPr>
            <p:cNvPr id="5" name="Picture 4">
              <a:extLst>
                <a:ext uri="{FF2B5EF4-FFF2-40B4-BE49-F238E27FC236}">
                  <a16:creationId xmlns:a16="http://schemas.microsoft.com/office/drawing/2014/main" xmlns="" id="{4D2AA872-6BDA-4C2E-AF41-FA0637F3AC4B}"/>
                </a:ext>
              </a:extLst>
            </p:cNvPr>
            <p:cNvPicPr>
              <a:picLocks noChangeAspect="1"/>
            </p:cNvPicPr>
            <p:nvPr/>
          </p:nvPicPr>
          <p:blipFill rotWithShape="1">
            <a:blip r:embed="rId4">
              <a:extLst>
                <a:ext uri="{28A0092B-C50C-407E-A947-70E740481C1C}">
                  <a14:useLocalDpi xmlns:a14="http://schemas.microsoft.com/office/drawing/2010/main" xmlns="" val="0"/>
                </a:ext>
              </a:extLst>
            </a:blip>
            <a:srcRect l="49435" t="41939" b="45878"/>
            <a:stretch/>
          </p:blipFill>
          <p:spPr>
            <a:xfrm>
              <a:off x="2503587" y="5431044"/>
              <a:ext cx="6432985" cy="1287367"/>
            </a:xfrm>
            <a:prstGeom prst="rect">
              <a:avLst/>
            </a:prstGeom>
          </p:spPr>
        </p:pic>
        <p:sp>
          <p:nvSpPr>
            <p:cNvPr id="41" name="TextBox 40">
              <a:extLst>
                <a:ext uri="{FF2B5EF4-FFF2-40B4-BE49-F238E27FC236}">
                  <a16:creationId xmlns:a16="http://schemas.microsoft.com/office/drawing/2014/main" xmlns="" id="{CF280FFF-0769-4850-A39C-7881E3C194CC}"/>
                </a:ext>
              </a:extLst>
            </p:cNvPr>
            <p:cNvSpPr txBox="1"/>
            <p:nvPr/>
          </p:nvSpPr>
          <p:spPr>
            <a:xfrm>
              <a:off x="3431933" y="5918718"/>
              <a:ext cx="4907465" cy="707886"/>
            </a:xfrm>
            <a:prstGeom prst="rect">
              <a:avLst/>
            </a:prstGeom>
            <a:noFill/>
          </p:spPr>
          <p:txBody>
            <a:bodyPr wrap="square" rtlCol="0">
              <a:spAutoFit/>
            </a:bodyPr>
            <a:lstStyle/>
            <a:p>
              <a:pPr algn="just"/>
              <a:r>
                <a:rPr lang="en-US" sz="4000" b="1" dirty="0" err="1">
                  <a:solidFill>
                    <a:schemeClr val="bg1"/>
                  </a:solidFill>
                  <a:latin typeface="Calibri" panose="020F0502020204030204" pitchFamily="34" charset="0"/>
                  <a:cs typeface="Calibri" panose="020F0502020204030204" pitchFamily="34" charset="0"/>
                </a:rPr>
                <a:t>Thảo</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luận</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nhóm</a:t>
              </a:r>
              <a:r>
                <a:rPr lang="en-US" sz="4000" b="1" dirty="0">
                  <a:solidFill>
                    <a:schemeClr val="bg1"/>
                  </a:solidFill>
                  <a:latin typeface="Calibri" panose="020F0502020204030204" pitchFamily="34" charset="0"/>
                  <a:cs typeface="Calibri" panose="020F0502020204030204" pitchFamily="34" charset="0"/>
                </a:rPr>
                <a:t> 4</a:t>
              </a:r>
            </a:p>
          </p:txBody>
        </p:sp>
      </p:grpSp>
      <p:grpSp>
        <p:nvGrpSpPr>
          <p:cNvPr id="19" name="Group 18">
            <a:extLst>
              <a:ext uri="{FF2B5EF4-FFF2-40B4-BE49-F238E27FC236}">
                <a16:creationId xmlns:a16="http://schemas.microsoft.com/office/drawing/2014/main" xmlns="" id="{5B8618CF-24A1-4D9B-8EA4-B2A54E8E535C}"/>
              </a:ext>
            </a:extLst>
          </p:cNvPr>
          <p:cNvGrpSpPr/>
          <p:nvPr/>
        </p:nvGrpSpPr>
        <p:grpSpPr>
          <a:xfrm>
            <a:off x="557153" y="-316018"/>
            <a:ext cx="10875388" cy="2331788"/>
            <a:chOff x="-373675" y="900373"/>
            <a:chExt cx="10875388" cy="2331788"/>
          </a:xfrm>
        </p:grpSpPr>
        <p:pic>
          <p:nvPicPr>
            <p:cNvPr id="17" name="Picture 16">
              <a:extLst>
                <a:ext uri="{FF2B5EF4-FFF2-40B4-BE49-F238E27FC236}">
                  <a16:creationId xmlns:a16="http://schemas.microsoft.com/office/drawing/2014/main" xmlns="" id="{8C179F14-30D7-46C8-80C7-6DB4C7104823}"/>
                </a:ext>
              </a:extLst>
            </p:cNvPr>
            <p:cNvPicPr>
              <a:picLocks noChangeAspect="1"/>
            </p:cNvPicPr>
            <p:nvPr/>
          </p:nvPicPr>
          <p:blipFill rotWithShape="1">
            <a:blip r:embed="rId8">
              <a:extLst>
                <a:ext uri="{28A0092B-C50C-407E-A947-70E740481C1C}">
                  <a14:useLocalDpi xmlns:a14="http://schemas.microsoft.com/office/drawing/2010/main" xmlns="" val="0"/>
                </a:ext>
              </a:extLst>
            </a:blip>
            <a:srcRect l="9646" t="64415" r="12852" b="17568"/>
            <a:stretch/>
          </p:blipFill>
          <p:spPr>
            <a:xfrm>
              <a:off x="-373675" y="900373"/>
              <a:ext cx="10875388" cy="2331788"/>
            </a:xfrm>
            <a:prstGeom prst="rect">
              <a:avLst/>
            </a:prstGeom>
          </p:spPr>
        </p:pic>
        <p:sp>
          <p:nvSpPr>
            <p:cNvPr id="48" name="TextBox 47">
              <a:extLst>
                <a:ext uri="{FF2B5EF4-FFF2-40B4-BE49-F238E27FC236}">
                  <a16:creationId xmlns:a16="http://schemas.microsoft.com/office/drawing/2014/main" xmlns="" id="{06A7DEA4-72C7-4F41-A79C-C073C33E775F}"/>
                </a:ext>
              </a:extLst>
            </p:cNvPr>
            <p:cNvSpPr txBox="1"/>
            <p:nvPr/>
          </p:nvSpPr>
          <p:spPr>
            <a:xfrm>
              <a:off x="761061" y="1390929"/>
              <a:ext cx="8274744" cy="1384995"/>
            </a:xfrm>
            <a:prstGeom prst="rect">
              <a:avLst/>
            </a:prstGeom>
            <a:noFill/>
          </p:spPr>
          <p:txBody>
            <a:bodyPr wrap="square" rtlCol="0">
              <a:spAutoFit/>
            </a:bodyPr>
            <a:lstStyle/>
            <a:p>
              <a:pPr algn="ctr"/>
              <a:r>
                <a:rPr lang="en-US" sz="2800" b="1">
                  <a:solidFill>
                    <a:srgbClr val="FF0000"/>
                  </a:solidFill>
                  <a:latin typeface="Calibri" panose="020F0502020204030204" pitchFamily="34" charset="0"/>
                  <a:cs typeface="Calibri" panose="020F0502020204030204" pitchFamily="34" charset="0"/>
                </a:rPr>
                <a:t>     Dựa vào bảng số liệu và thông tin trong </a:t>
              </a:r>
            </a:p>
            <a:p>
              <a:pPr algn="ctr"/>
              <a:r>
                <a:rPr lang="en-US" sz="2800" b="1">
                  <a:solidFill>
                    <a:srgbClr val="FF0000"/>
                  </a:solidFill>
                  <a:latin typeface="Calibri" panose="020F0502020204030204" pitchFamily="34" charset="0"/>
                  <a:cs typeface="Calibri" panose="020F0502020204030204" pitchFamily="34" charset="0"/>
                </a:rPr>
                <a:t>Sách giáo khoa (trang 127 – 128) </a:t>
              </a:r>
            </a:p>
            <a:p>
              <a:pPr algn="ctr"/>
              <a:r>
                <a:rPr lang="en-US" sz="2800" b="1">
                  <a:solidFill>
                    <a:srgbClr val="FF0000"/>
                  </a:solidFill>
                  <a:latin typeface="Calibri" panose="020F0502020204030204" pitchFamily="34" charset="0"/>
                  <a:cs typeface="Calibri" panose="020F0502020204030204" pitchFamily="34" charset="0"/>
                </a:rPr>
                <a:t>để trả lời các câu hỏi sau:</a:t>
              </a:r>
            </a:p>
          </p:txBody>
        </p:sp>
      </p:grpSp>
      <p:sp>
        <p:nvSpPr>
          <p:cNvPr id="57" name="TextBox 56">
            <a:extLst>
              <a:ext uri="{FF2B5EF4-FFF2-40B4-BE49-F238E27FC236}">
                <a16:creationId xmlns:a16="http://schemas.microsoft.com/office/drawing/2014/main" xmlns="" id="{9F3E3D90-FE2E-4FDC-A5CE-343F7CA4EB7A}"/>
              </a:ext>
            </a:extLst>
          </p:cNvPr>
          <p:cNvSpPr txBox="1"/>
          <p:nvPr/>
        </p:nvSpPr>
        <p:spPr>
          <a:xfrm>
            <a:off x="7278155" y="2436767"/>
            <a:ext cx="4386296" cy="830997"/>
          </a:xfrm>
          <a:prstGeom prst="rect">
            <a:avLst/>
          </a:prstGeom>
          <a:noFill/>
        </p:spPr>
        <p:txBody>
          <a:bodyPr wrap="square" rtlCol="0">
            <a:spAutoFit/>
          </a:bodyPr>
          <a:lstStyle/>
          <a:p>
            <a:pPr marL="457200" indent="-457200" algn="just">
              <a:buFont typeface="Wingdings" panose="05000000000000000000" pitchFamily="2" charset="2"/>
              <a:buChar char="Ø"/>
            </a:pPr>
            <a:r>
              <a:rPr lang="en-US" sz="2400" b="1">
                <a:solidFill>
                  <a:srgbClr val="002060"/>
                </a:solidFill>
                <a:latin typeface="Calibri" panose="020F0502020204030204" pitchFamily="34" charset="0"/>
                <a:cs typeface="Calibri" panose="020F0502020204030204" pitchFamily="34" charset="0"/>
              </a:rPr>
              <a:t>Em có nhận xét gì về số dân của châu Đại Dương?</a:t>
            </a:r>
          </a:p>
        </p:txBody>
      </p:sp>
      <p:sp>
        <p:nvSpPr>
          <p:cNvPr id="58" name="TextBox 57">
            <a:extLst>
              <a:ext uri="{FF2B5EF4-FFF2-40B4-BE49-F238E27FC236}">
                <a16:creationId xmlns:a16="http://schemas.microsoft.com/office/drawing/2014/main" xmlns="" id="{B0743502-519C-4C1A-A32F-D9DD3DAFB521}"/>
              </a:ext>
            </a:extLst>
          </p:cNvPr>
          <p:cNvSpPr txBox="1"/>
          <p:nvPr/>
        </p:nvSpPr>
        <p:spPr>
          <a:xfrm>
            <a:off x="7253038" y="3641902"/>
            <a:ext cx="4469469" cy="830997"/>
          </a:xfrm>
          <a:prstGeom prst="rect">
            <a:avLst/>
          </a:prstGeom>
          <a:noFill/>
        </p:spPr>
        <p:txBody>
          <a:bodyPr wrap="square" rtlCol="0">
            <a:spAutoFit/>
          </a:bodyPr>
          <a:lstStyle/>
          <a:p>
            <a:pPr marL="457200" indent="-457200" algn="just">
              <a:buFont typeface="Wingdings" panose="05000000000000000000" pitchFamily="2" charset="2"/>
              <a:buChar char="Ø"/>
            </a:pPr>
            <a:r>
              <a:rPr lang="en-US" sz="2400" b="1">
                <a:solidFill>
                  <a:srgbClr val="002060"/>
                </a:solidFill>
                <a:latin typeface="Calibri" panose="020F0502020204030204" pitchFamily="34" charset="0"/>
                <a:cs typeface="Calibri" panose="020F0502020204030204" pitchFamily="34" charset="0"/>
              </a:rPr>
              <a:t>Dân cư ở lục địa Ô-xtrây-li-a và các đảo có gì khác nhau?</a:t>
            </a:r>
          </a:p>
        </p:txBody>
      </p:sp>
      <p:sp>
        <p:nvSpPr>
          <p:cNvPr id="59" name="TextBox 58">
            <a:extLst>
              <a:ext uri="{FF2B5EF4-FFF2-40B4-BE49-F238E27FC236}">
                <a16:creationId xmlns:a16="http://schemas.microsoft.com/office/drawing/2014/main" xmlns="" id="{BA10FBE1-7EFA-45F0-98F4-EEB33C2884BB}"/>
              </a:ext>
            </a:extLst>
          </p:cNvPr>
          <p:cNvSpPr txBox="1"/>
          <p:nvPr/>
        </p:nvSpPr>
        <p:spPr>
          <a:xfrm>
            <a:off x="7268558" y="4806395"/>
            <a:ext cx="4453949" cy="830997"/>
          </a:xfrm>
          <a:prstGeom prst="rect">
            <a:avLst/>
          </a:prstGeom>
          <a:noFill/>
        </p:spPr>
        <p:txBody>
          <a:bodyPr wrap="square" rtlCol="0">
            <a:spAutoFit/>
          </a:bodyPr>
          <a:lstStyle/>
          <a:p>
            <a:pPr marL="457200" indent="-457200" algn="just">
              <a:buFont typeface="Wingdings" panose="05000000000000000000" pitchFamily="2" charset="2"/>
              <a:buChar char="Ø"/>
            </a:pPr>
            <a:r>
              <a:rPr lang="en-US" sz="2400" b="1">
                <a:solidFill>
                  <a:srgbClr val="002060"/>
                </a:solidFill>
                <a:latin typeface="Calibri" panose="020F0502020204030204" pitchFamily="34" charset="0"/>
                <a:cs typeface="Calibri" panose="020F0502020204030204" pitchFamily="34" charset="0"/>
              </a:rPr>
              <a:t>Trình bày đặc điểm kinh tế của Ô-xtrây-li-a.</a:t>
            </a:r>
          </a:p>
        </p:txBody>
      </p:sp>
      <p:pic>
        <p:nvPicPr>
          <p:cNvPr id="4" name="Picture 3">
            <a:extLst>
              <a:ext uri="{FF2B5EF4-FFF2-40B4-BE49-F238E27FC236}">
                <a16:creationId xmlns:a16="http://schemas.microsoft.com/office/drawing/2014/main" xmlns="" id="{3AA1E0A9-FF64-4098-877D-878D29D0AAE0}"/>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flipH="1">
            <a:off x="11057654" y="5179031"/>
            <a:ext cx="1218476" cy="1978629"/>
          </a:xfrm>
          <a:prstGeom prst="rect">
            <a:avLst/>
          </a:prstGeom>
        </p:spPr>
      </p:pic>
    </p:spTree>
    <p:extLst>
      <p:ext uri="{BB962C8B-B14F-4D97-AF65-F5344CB8AC3E}">
        <p14:creationId xmlns:p14="http://schemas.microsoft.com/office/powerpoint/2010/main" xmlns="" val="38450409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out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5"/>
                                        </p:tgtEl>
                                      </p:cBhvr>
                                    </p:animEffect>
                                    <p:set>
                                      <p:cBhvr>
                                        <p:cTn id="12" dur="1" fill="hold">
                                          <p:stCondLst>
                                            <p:cond delay="499"/>
                                          </p:stCondLst>
                                        </p:cTn>
                                        <p:tgtEl>
                                          <p:spTgt spid="25"/>
                                        </p:tgtEl>
                                        <p:attrNameLst>
                                          <p:attrName>style.visibility</p:attrName>
                                        </p:attrNameLst>
                                      </p:cBhvr>
                                      <p:to>
                                        <p:strVal val="hidden"/>
                                      </p:to>
                                    </p:se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outVertical)">
                                      <p:cBhvr>
                                        <p:cTn id="21" dur="500"/>
                                        <p:tgtEl>
                                          <p:spTgt spid="3"/>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left)">
                                      <p:cBhvr>
                                        <p:cTn id="25" dur="500"/>
                                        <p:tgtEl>
                                          <p:spTgt spid="3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500"/>
                                        <p:tgtEl>
                                          <p:spTgt spid="4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wipe(left)">
                                      <p:cBhvr>
                                        <p:cTn id="35" dur="500"/>
                                        <p:tgtEl>
                                          <p:spTgt spid="5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wipe(left)">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left)">
                                      <p:cBhvr>
                                        <p:cTn id="45" dur="5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1000"/>
                                        <p:tgtEl>
                                          <p:spTgt spid="15"/>
                                        </p:tgtEl>
                                      </p:cBhvr>
                                    </p:animEffect>
                                    <p:anim calcmode="lin" valueType="num">
                                      <p:cBhvr>
                                        <p:cTn id="51" dur="1000" fill="hold"/>
                                        <p:tgtEl>
                                          <p:spTgt spid="15"/>
                                        </p:tgtEl>
                                        <p:attrNameLst>
                                          <p:attrName>ppt_x</p:attrName>
                                        </p:attrNameLst>
                                      </p:cBhvr>
                                      <p:tavLst>
                                        <p:tav tm="0">
                                          <p:val>
                                            <p:strVal val="#ppt_x"/>
                                          </p:val>
                                        </p:tav>
                                        <p:tav tm="100000">
                                          <p:val>
                                            <p:strVal val="#ppt_x"/>
                                          </p:val>
                                        </p:tav>
                                      </p:tavLst>
                                    </p:anim>
                                    <p:anim calcmode="lin" valueType="num">
                                      <p:cBhvr>
                                        <p:cTn id="5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57" grpId="0"/>
      <p:bldP spid="58" grpId="0"/>
      <p:bldP spid="5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544833E7-6A7B-41B7-8BD4-9ECFF5060811}"/>
              </a:ext>
            </a:extLst>
          </p:cNvPr>
          <p:cNvPicPr>
            <a:picLocks noChangeAspect="1"/>
          </p:cNvPicPr>
          <p:nvPr/>
        </p:nvPicPr>
        <p:blipFill rotWithShape="1">
          <a:blip r:embed="rId3">
            <a:extLst>
              <a:ext uri="{28A0092B-C50C-407E-A947-70E740481C1C}">
                <a14:useLocalDpi xmlns:a14="http://schemas.microsoft.com/office/drawing/2010/main" xmlns="" val="0"/>
              </a:ext>
            </a:extLst>
          </a:blip>
          <a:srcRect b="13696"/>
          <a:stretch/>
        </p:blipFill>
        <p:spPr>
          <a:xfrm>
            <a:off x="0" y="0"/>
            <a:ext cx="12192000" cy="6858000"/>
          </a:xfrm>
          <a:prstGeom prst="rect">
            <a:avLst/>
          </a:prstGeom>
        </p:spPr>
      </p:pic>
      <p:sp>
        <p:nvSpPr>
          <p:cNvPr id="30" name="矩形 29">
            <a:extLst>
              <a:ext uri="{FF2B5EF4-FFF2-40B4-BE49-F238E27FC236}">
                <a16:creationId xmlns:a16="http://schemas.microsoft.com/office/drawing/2014/main" xmlns="" id="{035517BA-35AC-45ED-9045-59AC5E540BDA}"/>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pic>
        <p:nvPicPr>
          <p:cNvPr id="3" name="Picture 2">
            <a:extLst>
              <a:ext uri="{FF2B5EF4-FFF2-40B4-BE49-F238E27FC236}">
                <a16:creationId xmlns:a16="http://schemas.microsoft.com/office/drawing/2014/main" xmlns="" id="{A328B48A-57F8-484F-9EC7-1A045463ECE9}"/>
              </a:ext>
            </a:extLst>
          </p:cNvPr>
          <p:cNvPicPr>
            <a:picLocks noChangeAspect="1"/>
          </p:cNvPicPr>
          <p:nvPr/>
        </p:nvPicPr>
        <p:blipFill rotWithShape="1">
          <a:blip r:embed="rId4"/>
          <a:srcRect l="11996" t="16865" r="8286" b="13990"/>
          <a:stretch/>
        </p:blipFill>
        <p:spPr>
          <a:xfrm>
            <a:off x="991150" y="352602"/>
            <a:ext cx="10209699" cy="4172120"/>
          </a:xfrm>
          <a:prstGeom prst="rect">
            <a:avLst/>
          </a:prstGeom>
        </p:spPr>
      </p:pic>
      <p:sp>
        <p:nvSpPr>
          <p:cNvPr id="37" name="TextBox 36">
            <a:extLst>
              <a:ext uri="{FF2B5EF4-FFF2-40B4-BE49-F238E27FC236}">
                <a16:creationId xmlns:a16="http://schemas.microsoft.com/office/drawing/2014/main" xmlns="" id="{4EEAC136-0305-4F68-9D2A-6DFA1B74AE94}"/>
              </a:ext>
            </a:extLst>
          </p:cNvPr>
          <p:cNvSpPr txBox="1"/>
          <p:nvPr/>
        </p:nvSpPr>
        <p:spPr>
          <a:xfrm>
            <a:off x="1136732" y="4552359"/>
            <a:ext cx="9588418" cy="492443"/>
          </a:xfrm>
          <a:prstGeom prst="rect">
            <a:avLst/>
          </a:prstGeom>
          <a:noFill/>
        </p:spPr>
        <p:txBody>
          <a:bodyPr wrap="square" rtlCol="0">
            <a:spAutoFit/>
          </a:bodyPr>
          <a:lstStyle/>
          <a:p>
            <a:pPr algn="ctr"/>
            <a:r>
              <a:rPr lang="en-US" sz="2600" b="1">
                <a:solidFill>
                  <a:srgbClr val="002060"/>
                </a:solidFill>
                <a:latin typeface="Calibri" panose="020F0502020204030204" pitchFamily="34" charset="0"/>
                <a:cs typeface="Calibri" panose="020F0502020204030204" pitchFamily="34" charset="0"/>
              </a:rPr>
              <a:t>Bảng số liệu về diện tích và dân số các châu lục</a:t>
            </a:r>
          </a:p>
        </p:txBody>
      </p:sp>
      <p:grpSp>
        <p:nvGrpSpPr>
          <p:cNvPr id="7" name="Group 6">
            <a:extLst>
              <a:ext uri="{FF2B5EF4-FFF2-40B4-BE49-F238E27FC236}">
                <a16:creationId xmlns:a16="http://schemas.microsoft.com/office/drawing/2014/main" xmlns="" id="{EDF34BA9-50E8-4173-83CB-8D017D385018}"/>
              </a:ext>
            </a:extLst>
          </p:cNvPr>
          <p:cNvGrpSpPr/>
          <p:nvPr/>
        </p:nvGrpSpPr>
        <p:grpSpPr>
          <a:xfrm>
            <a:off x="-285750" y="4813969"/>
            <a:ext cx="13030200" cy="2016394"/>
            <a:chOff x="-285750" y="4813969"/>
            <a:chExt cx="13030200" cy="2016394"/>
          </a:xfrm>
        </p:grpSpPr>
        <p:pic>
          <p:nvPicPr>
            <p:cNvPr id="4" name="Picture 3">
              <a:extLst>
                <a:ext uri="{FF2B5EF4-FFF2-40B4-BE49-F238E27FC236}">
                  <a16:creationId xmlns:a16="http://schemas.microsoft.com/office/drawing/2014/main" xmlns="" id="{848B7C81-FF62-47C8-811F-3FAD380CFC58}"/>
                </a:ext>
              </a:extLst>
            </p:cNvPr>
            <p:cNvPicPr>
              <a:picLocks noChangeAspect="1"/>
            </p:cNvPicPr>
            <p:nvPr/>
          </p:nvPicPr>
          <p:blipFill rotWithShape="1">
            <a:blip r:embed="rId5">
              <a:extLst>
                <a:ext uri="{28A0092B-C50C-407E-A947-70E740481C1C}">
                  <a14:useLocalDpi xmlns:a14="http://schemas.microsoft.com/office/drawing/2010/main" xmlns="" val="0"/>
                </a:ext>
              </a:extLst>
            </a:blip>
            <a:srcRect l="11378" t="33620" r="12120" b="50000"/>
            <a:stretch/>
          </p:blipFill>
          <p:spPr>
            <a:xfrm>
              <a:off x="-285750" y="4813969"/>
              <a:ext cx="13030200" cy="2016394"/>
            </a:xfrm>
            <a:prstGeom prst="rect">
              <a:avLst/>
            </a:prstGeom>
          </p:spPr>
        </p:pic>
        <p:sp>
          <p:nvSpPr>
            <p:cNvPr id="21" name="TextBox 20">
              <a:extLst>
                <a:ext uri="{FF2B5EF4-FFF2-40B4-BE49-F238E27FC236}">
                  <a16:creationId xmlns:a16="http://schemas.microsoft.com/office/drawing/2014/main" xmlns="" id="{DD855AF3-FA4C-4C52-9804-0D152895DEF1}"/>
                </a:ext>
              </a:extLst>
            </p:cNvPr>
            <p:cNvSpPr txBox="1"/>
            <p:nvPr/>
          </p:nvSpPr>
          <p:spPr>
            <a:xfrm>
              <a:off x="581024" y="5337189"/>
              <a:ext cx="11029950" cy="1077218"/>
            </a:xfrm>
            <a:prstGeom prst="rect">
              <a:avLst/>
            </a:prstGeom>
            <a:noFill/>
          </p:spPr>
          <p:txBody>
            <a:bodyPr wrap="square" rtlCol="0">
              <a:spAutoFit/>
            </a:bodyPr>
            <a:lstStyle/>
            <a:p>
              <a:pPr marL="457200" indent="-457200" algn="ctr">
                <a:buFont typeface="Wingdings" panose="05000000000000000000" pitchFamily="2" charset="2"/>
                <a:buChar char="à"/>
              </a:pPr>
              <a:r>
                <a:rPr lang="en-US" sz="3200" b="1">
                  <a:solidFill>
                    <a:srgbClr val="C00000"/>
                  </a:solidFill>
                  <a:latin typeface="Calibri" panose="020F0502020204030204" pitchFamily="34" charset="0"/>
                  <a:cs typeface="Calibri" panose="020F0502020204030204" pitchFamily="34" charset="0"/>
                  <a:sym typeface="Wingdings" panose="05000000000000000000" pitchFamily="2" charset="2"/>
                </a:rPr>
                <a:t>Châu Đại Dương có số dân ít nhất trong các </a:t>
              </a:r>
            </a:p>
            <a:p>
              <a:pPr algn="ctr"/>
              <a:r>
                <a:rPr lang="en-US" sz="3200" b="1">
                  <a:solidFill>
                    <a:srgbClr val="C00000"/>
                  </a:solidFill>
                  <a:latin typeface="Calibri" panose="020F0502020204030204" pitchFamily="34" charset="0"/>
                  <a:cs typeface="Calibri" panose="020F0502020204030204" pitchFamily="34" charset="0"/>
                  <a:sym typeface="Wingdings" panose="05000000000000000000" pitchFamily="2" charset="2"/>
                </a:rPr>
                <a:t>châu lục có dân cư sinh sống.</a:t>
              </a:r>
              <a:endParaRPr lang="en-US" sz="3200" b="1">
                <a:solidFill>
                  <a:srgbClr val="C00000"/>
                </a:solidFill>
                <a:latin typeface="Calibri" panose="020F0502020204030204" pitchFamily="34" charset="0"/>
                <a:cs typeface="Calibri" panose="020F0502020204030204" pitchFamily="34" charset="0"/>
              </a:endParaRPr>
            </a:p>
          </p:txBody>
        </p:sp>
      </p:grpSp>
      <p:sp>
        <p:nvSpPr>
          <p:cNvPr id="6" name="Rectangle 5">
            <a:extLst>
              <a:ext uri="{FF2B5EF4-FFF2-40B4-BE49-F238E27FC236}">
                <a16:creationId xmlns:a16="http://schemas.microsoft.com/office/drawing/2014/main" xmlns="" id="{2D75D700-2AD6-4CAF-BA0D-35F7619D5609}"/>
              </a:ext>
            </a:extLst>
          </p:cNvPr>
          <p:cNvSpPr/>
          <p:nvPr/>
        </p:nvSpPr>
        <p:spPr>
          <a:xfrm>
            <a:off x="991150" y="3115613"/>
            <a:ext cx="10209699" cy="5715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xmlns="" id="{089D748B-B7D7-4287-A4B4-90D67238CE3E}"/>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flipH="1">
            <a:off x="10973067" y="5044802"/>
            <a:ext cx="1218476" cy="1978629"/>
          </a:xfrm>
          <a:prstGeom prst="rect">
            <a:avLst/>
          </a:prstGeom>
        </p:spPr>
      </p:pic>
    </p:spTree>
    <p:extLst>
      <p:ext uri="{BB962C8B-B14F-4D97-AF65-F5344CB8AC3E}">
        <p14:creationId xmlns:p14="http://schemas.microsoft.com/office/powerpoint/2010/main" xmlns="" val="852704123"/>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left)">
                                      <p:cBhvr>
                                        <p:cTn id="11" dur="500"/>
                                        <p:tgtEl>
                                          <p:spTgt spid="3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793A444F-61C3-4F0A-B42A-06778873EAEC}"/>
              </a:ext>
            </a:extLst>
          </p:cNvPr>
          <p:cNvPicPr>
            <a:picLocks noChangeAspect="1"/>
          </p:cNvPicPr>
          <p:nvPr/>
        </p:nvPicPr>
        <p:blipFill rotWithShape="1">
          <a:blip r:embed="rId2">
            <a:extLst>
              <a:ext uri="{28A0092B-C50C-407E-A947-70E740481C1C}">
                <a14:useLocalDpi xmlns:a14="http://schemas.microsoft.com/office/drawing/2010/main" xmlns="" val="0"/>
              </a:ext>
            </a:extLst>
          </a:blip>
          <a:srcRect b="13696"/>
          <a:stretch/>
        </p:blipFill>
        <p:spPr>
          <a:xfrm>
            <a:off x="0" y="0"/>
            <a:ext cx="12192000" cy="6858000"/>
          </a:xfrm>
          <a:prstGeom prst="rect">
            <a:avLst/>
          </a:prstGeom>
        </p:spPr>
      </p:pic>
      <p:pic>
        <p:nvPicPr>
          <p:cNvPr id="3" name="Picture 2">
            <a:extLst>
              <a:ext uri="{FF2B5EF4-FFF2-40B4-BE49-F238E27FC236}">
                <a16:creationId xmlns:a16="http://schemas.microsoft.com/office/drawing/2014/main" xmlns="" id="{973B0863-865F-4195-8EAC-C7009574EC3E}"/>
              </a:ext>
            </a:extLst>
          </p:cNvPr>
          <p:cNvPicPr>
            <a:picLocks noChangeAspect="1"/>
          </p:cNvPicPr>
          <p:nvPr/>
        </p:nvPicPr>
        <p:blipFill>
          <a:blip r:embed="rId3"/>
          <a:stretch>
            <a:fillRect/>
          </a:stretch>
        </p:blipFill>
        <p:spPr>
          <a:xfrm>
            <a:off x="423129" y="1987221"/>
            <a:ext cx="5307666" cy="3878229"/>
          </a:xfrm>
          <a:prstGeom prst="rect">
            <a:avLst/>
          </a:prstGeom>
          <a:ln>
            <a:noFill/>
          </a:ln>
          <a:effectLst>
            <a:softEdge rad="112500"/>
          </a:effectLst>
        </p:spPr>
      </p:pic>
      <p:pic>
        <p:nvPicPr>
          <p:cNvPr id="5" name="Picture 4">
            <a:extLst>
              <a:ext uri="{FF2B5EF4-FFF2-40B4-BE49-F238E27FC236}">
                <a16:creationId xmlns:a16="http://schemas.microsoft.com/office/drawing/2014/main" xmlns="" id="{069678EE-B571-4F4F-965D-69EC047004F7}"/>
              </a:ext>
            </a:extLst>
          </p:cNvPr>
          <p:cNvPicPr>
            <a:picLocks noChangeAspect="1"/>
          </p:cNvPicPr>
          <p:nvPr/>
        </p:nvPicPr>
        <p:blipFill>
          <a:blip r:embed="rId4"/>
          <a:stretch>
            <a:fillRect/>
          </a:stretch>
        </p:blipFill>
        <p:spPr>
          <a:xfrm>
            <a:off x="6512971" y="1987221"/>
            <a:ext cx="5232031" cy="3905105"/>
          </a:xfrm>
          <a:prstGeom prst="rect">
            <a:avLst/>
          </a:prstGeom>
          <a:ln>
            <a:noFill/>
          </a:ln>
          <a:effectLst>
            <a:softEdge rad="112500"/>
          </a:effectLst>
        </p:spPr>
      </p:pic>
      <p:pic>
        <p:nvPicPr>
          <p:cNvPr id="15" name="Picture 14">
            <a:extLst>
              <a:ext uri="{FF2B5EF4-FFF2-40B4-BE49-F238E27FC236}">
                <a16:creationId xmlns:a16="http://schemas.microsoft.com/office/drawing/2014/main" xmlns="" id="{7089AB6F-86B4-4798-9FFE-B806B715D3B6}"/>
              </a:ext>
            </a:extLst>
          </p:cNvPr>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xmlns="" val="0"/>
              </a:ext>
            </a:extLst>
          </a:blip>
          <a:stretch>
            <a:fillRect/>
          </a:stretch>
        </p:blipFill>
        <p:spPr>
          <a:xfrm rot="4229058">
            <a:off x="8618059" y="392856"/>
            <a:ext cx="2242432" cy="2242432"/>
          </a:xfrm>
          <a:prstGeom prst="rect">
            <a:avLst/>
          </a:prstGeom>
        </p:spPr>
      </p:pic>
      <p:pic>
        <p:nvPicPr>
          <p:cNvPr id="16" name="Picture 15">
            <a:extLst>
              <a:ext uri="{FF2B5EF4-FFF2-40B4-BE49-F238E27FC236}">
                <a16:creationId xmlns:a16="http://schemas.microsoft.com/office/drawing/2014/main" xmlns="" id="{19B91628-AB2A-40A9-ABDC-BCCB7A755180}"/>
              </a:ext>
            </a:extLst>
          </p:cNvPr>
          <p:cNvPicPr>
            <a:picLocks noChangeAspect="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xmlns="" val="0"/>
              </a:ext>
            </a:extLst>
          </a:blip>
          <a:stretch>
            <a:fillRect/>
          </a:stretch>
        </p:blipFill>
        <p:spPr>
          <a:xfrm rot="6757651" flipV="1">
            <a:off x="1576444" y="333445"/>
            <a:ext cx="2242432" cy="2247950"/>
          </a:xfrm>
          <a:prstGeom prst="rect">
            <a:avLst/>
          </a:prstGeom>
        </p:spPr>
      </p:pic>
      <p:grpSp>
        <p:nvGrpSpPr>
          <p:cNvPr id="11" name="Group 10">
            <a:extLst>
              <a:ext uri="{FF2B5EF4-FFF2-40B4-BE49-F238E27FC236}">
                <a16:creationId xmlns:a16="http://schemas.microsoft.com/office/drawing/2014/main" xmlns="" id="{21B8A92A-9FE6-4348-83E6-4CA6C50E2029}"/>
              </a:ext>
            </a:extLst>
          </p:cNvPr>
          <p:cNvGrpSpPr/>
          <p:nvPr/>
        </p:nvGrpSpPr>
        <p:grpSpPr>
          <a:xfrm>
            <a:off x="2962737" y="216061"/>
            <a:ext cx="6343053" cy="1637809"/>
            <a:chOff x="3582921" y="323850"/>
            <a:chExt cx="5484879" cy="1637809"/>
          </a:xfrm>
        </p:grpSpPr>
        <p:pic>
          <p:nvPicPr>
            <p:cNvPr id="9" name="Picture 8">
              <a:extLst>
                <a:ext uri="{FF2B5EF4-FFF2-40B4-BE49-F238E27FC236}">
                  <a16:creationId xmlns:a16="http://schemas.microsoft.com/office/drawing/2014/main" xmlns="" id="{DDBCC227-2B23-40F0-9461-646530FFBA6B}"/>
                </a:ext>
              </a:extLst>
            </p:cNvPr>
            <p:cNvPicPr>
              <a:picLocks noChangeAspect="1"/>
            </p:cNvPicPr>
            <p:nvPr/>
          </p:nvPicPr>
          <p:blipFill rotWithShape="1">
            <a:blip r:embed="rId7">
              <a:extLst>
                <a:ext uri="{28A0092B-C50C-407E-A947-70E740481C1C}">
                  <a14:useLocalDpi xmlns:a14="http://schemas.microsoft.com/office/drawing/2010/main" xmlns="" val="0"/>
                </a:ext>
              </a:extLst>
            </a:blip>
            <a:srcRect l="-1" t="79675" r="52453" b="7098"/>
            <a:stretch/>
          </p:blipFill>
          <p:spPr>
            <a:xfrm>
              <a:off x="3582921" y="323850"/>
              <a:ext cx="5484879" cy="1637809"/>
            </a:xfrm>
            <a:prstGeom prst="rect">
              <a:avLst/>
            </a:prstGeom>
          </p:spPr>
        </p:pic>
        <p:sp>
          <p:nvSpPr>
            <p:cNvPr id="10" name="TextBox 9">
              <a:extLst>
                <a:ext uri="{FF2B5EF4-FFF2-40B4-BE49-F238E27FC236}">
                  <a16:creationId xmlns:a16="http://schemas.microsoft.com/office/drawing/2014/main" xmlns="" id="{6F942F2B-3DC9-47C8-82F1-7BF52BE1F832}"/>
                </a:ext>
              </a:extLst>
            </p:cNvPr>
            <p:cNvSpPr txBox="1"/>
            <p:nvPr/>
          </p:nvSpPr>
          <p:spPr>
            <a:xfrm>
              <a:off x="4358045" y="799430"/>
              <a:ext cx="4589573" cy="646331"/>
            </a:xfrm>
            <a:prstGeom prst="rect">
              <a:avLst/>
            </a:prstGeom>
            <a:noFill/>
          </p:spPr>
          <p:txBody>
            <a:bodyPr wrap="square" rtlCol="0">
              <a:spAutoFit/>
            </a:bodyPr>
            <a:lstStyle/>
            <a:p>
              <a:pPr algn="ctr"/>
              <a:r>
                <a:rPr lang="en-US" sz="3600" b="1">
                  <a:solidFill>
                    <a:srgbClr val="002060"/>
                  </a:solidFill>
                  <a:latin typeface="Calibri" panose="020F0502020204030204" pitchFamily="34" charset="0"/>
                  <a:cs typeface="Calibri" panose="020F0502020204030204" pitchFamily="34" charset="0"/>
                </a:rPr>
                <a:t>Thành phần dân cư</a:t>
              </a:r>
            </a:p>
          </p:txBody>
        </p:sp>
      </p:grpSp>
      <p:sp>
        <p:nvSpPr>
          <p:cNvPr id="12" name="TextBox 11">
            <a:extLst>
              <a:ext uri="{FF2B5EF4-FFF2-40B4-BE49-F238E27FC236}">
                <a16:creationId xmlns:a16="http://schemas.microsoft.com/office/drawing/2014/main" xmlns="" id="{861530C3-3833-4299-B18A-F56F870EE1C8}"/>
              </a:ext>
            </a:extLst>
          </p:cNvPr>
          <p:cNvSpPr txBox="1"/>
          <p:nvPr/>
        </p:nvSpPr>
        <p:spPr>
          <a:xfrm>
            <a:off x="979974" y="5992960"/>
            <a:ext cx="4589573" cy="584775"/>
          </a:xfrm>
          <a:prstGeom prst="rect">
            <a:avLst/>
          </a:prstGeom>
          <a:noFill/>
        </p:spPr>
        <p:txBody>
          <a:bodyPr wrap="square" rtlCol="0">
            <a:spAutoFit/>
          </a:bodyPr>
          <a:lstStyle/>
          <a:p>
            <a:pPr algn="ctr"/>
            <a:r>
              <a:rPr lang="en-US" sz="3200" b="1">
                <a:solidFill>
                  <a:srgbClr val="002060"/>
                </a:solidFill>
                <a:latin typeface="Calibri" panose="020F0502020204030204" pitchFamily="34" charset="0"/>
                <a:cs typeface="Calibri" panose="020F0502020204030204" pitchFamily="34" charset="0"/>
              </a:rPr>
              <a:t>Người dân bản địa</a:t>
            </a:r>
          </a:p>
        </p:txBody>
      </p:sp>
      <p:sp>
        <p:nvSpPr>
          <p:cNvPr id="13" name="TextBox 12">
            <a:extLst>
              <a:ext uri="{FF2B5EF4-FFF2-40B4-BE49-F238E27FC236}">
                <a16:creationId xmlns:a16="http://schemas.microsoft.com/office/drawing/2014/main" xmlns="" id="{DCE38EEE-B738-41FF-A084-C97BAF519C52}"/>
              </a:ext>
            </a:extLst>
          </p:cNvPr>
          <p:cNvSpPr txBox="1"/>
          <p:nvPr/>
        </p:nvSpPr>
        <p:spPr>
          <a:xfrm>
            <a:off x="6710769" y="6018276"/>
            <a:ext cx="5034233" cy="584775"/>
          </a:xfrm>
          <a:prstGeom prst="rect">
            <a:avLst/>
          </a:prstGeom>
          <a:noFill/>
        </p:spPr>
        <p:txBody>
          <a:bodyPr wrap="square" rtlCol="0">
            <a:spAutoFit/>
          </a:bodyPr>
          <a:lstStyle/>
          <a:p>
            <a:pPr algn="ctr"/>
            <a:r>
              <a:rPr lang="en-US" sz="3200" b="1">
                <a:solidFill>
                  <a:srgbClr val="002060"/>
                </a:solidFill>
                <a:latin typeface="Calibri" panose="020F0502020204030204" pitchFamily="34" charset="0"/>
                <a:cs typeface="Calibri" panose="020F0502020204030204" pitchFamily="34" charset="0"/>
              </a:rPr>
              <a:t>Người Anh di cư sang</a:t>
            </a:r>
          </a:p>
        </p:txBody>
      </p:sp>
      <p:pic>
        <p:nvPicPr>
          <p:cNvPr id="4" name="Picture 3">
            <a:extLst>
              <a:ext uri="{FF2B5EF4-FFF2-40B4-BE49-F238E27FC236}">
                <a16:creationId xmlns:a16="http://schemas.microsoft.com/office/drawing/2014/main" xmlns="" id="{1E74EB75-5B2B-43C8-9CA2-7F3D00586E29}"/>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5341390" y="4383786"/>
            <a:ext cx="1585746" cy="2474214"/>
          </a:xfrm>
          <a:prstGeom prst="rect">
            <a:avLst/>
          </a:prstGeom>
        </p:spPr>
      </p:pic>
    </p:spTree>
    <p:extLst>
      <p:ext uri="{BB962C8B-B14F-4D97-AF65-F5344CB8AC3E}">
        <p14:creationId xmlns:p14="http://schemas.microsoft.com/office/powerpoint/2010/main" xmlns="" val="120941579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righ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out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up)">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out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sp>
        <p:nvSpPr>
          <p:cNvPr id="71" name="文本框 70">
            <a:extLst>
              <a:ext uri="{FF2B5EF4-FFF2-40B4-BE49-F238E27FC236}">
                <a16:creationId xmlns:a16="http://schemas.microsoft.com/office/drawing/2014/main" xmlns="" id="{95844CA9-7AE4-49F5-BF5B-F23C8E495947}"/>
              </a:ext>
            </a:extLst>
          </p:cNvPr>
          <p:cNvSpPr txBox="1"/>
          <p:nvPr/>
        </p:nvSpPr>
        <p:spPr>
          <a:xfrm>
            <a:off x="3928143" y="1575168"/>
            <a:ext cx="601447" cy="584775"/>
          </a:xfrm>
          <a:prstGeom prst="rect">
            <a:avLst/>
          </a:prstGeom>
          <a:noFill/>
        </p:spPr>
        <p:txBody>
          <a:bodyPr wrap="none" rtlCol="0">
            <a:spAutoFit/>
          </a:bodyPr>
          <a:lstStyle/>
          <a:p>
            <a:r>
              <a:rPr lang="en-US" altLang="zh-CN" sz="3200" b="1">
                <a:solidFill>
                  <a:srgbClr val="4472C4"/>
                </a:solidFill>
                <a:effectLst>
                  <a:outerShdw blurRad="38100" dist="38100" dir="2700000" algn="tl">
                    <a:srgbClr val="000000">
                      <a:alpha val="43137"/>
                    </a:srgbClr>
                  </a:outerShdw>
                </a:effectLst>
                <a:latin typeface="Calibri" panose="020F0502020204030204" pitchFamily="34" charset="0"/>
                <a:ea typeface="印品黑体" panose="00000500000000000000" pitchFamily="2" charset="-122"/>
                <a:cs typeface="Calibri" panose="020F0502020204030204" pitchFamily="34" charset="0"/>
              </a:rPr>
              <a:t>01</a:t>
            </a:r>
            <a:endParaRPr lang="zh-CN" altLang="en-US" sz="3200" b="1" dirty="0">
              <a:solidFill>
                <a:srgbClr val="4472C4"/>
              </a:solidFill>
              <a:effectLst>
                <a:outerShdw blurRad="38100" dist="38100" dir="2700000" algn="tl">
                  <a:srgbClr val="000000">
                    <a:alpha val="43137"/>
                  </a:srgbClr>
                </a:outerShdw>
              </a:effectLst>
              <a:latin typeface="Calibri" panose="020F0502020204030204" pitchFamily="34" charset="0"/>
              <a:ea typeface="印品黑体" panose="00000500000000000000" pitchFamily="2" charset="-122"/>
              <a:cs typeface="Calibri" panose="020F0502020204030204" pitchFamily="34" charset="0"/>
            </a:endParaRPr>
          </a:p>
        </p:txBody>
      </p:sp>
      <p:sp>
        <p:nvSpPr>
          <p:cNvPr id="72" name="文本框 71">
            <a:extLst>
              <a:ext uri="{FF2B5EF4-FFF2-40B4-BE49-F238E27FC236}">
                <a16:creationId xmlns:a16="http://schemas.microsoft.com/office/drawing/2014/main" xmlns="" id="{A2A6DDB3-72CC-4F1B-B283-91DA35320B30}"/>
              </a:ext>
            </a:extLst>
          </p:cNvPr>
          <p:cNvSpPr txBox="1"/>
          <p:nvPr/>
        </p:nvSpPr>
        <p:spPr>
          <a:xfrm>
            <a:off x="3884327" y="3467701"/>
            <a:ext cx="601447" cy="584775"/>
          </a:xfrm>
          <a:prstGeom prst="rect">
            <a:avLst/>
          </a:prstGeom>
          <a:noFill/>
        </p:spPr>
        <p:txBody>
          <a:bodyPr wrap="none" rtlCol="0">
            <a:spAutoFit/>
          </a:bodyPr>
          <a:lstStyle/>
          <a:p>
            <a:r>
              <a:rPr lang="en-US" altLang="zh-CN" sz="3200" b="1">
                <a:solidFill>
                  <a:srgbClr val="4472C4"/>
                </a:solidFill>
                <a:effectLst>
                  <a:outerShdw blurRad="38100" dist="38100" dir="2700000" algn="tl">
                    <a:srgbClr val="000000">
                      <a:alpha val="43137"/>
                    </a:srgbClr>
                  </a:outerShdw>
                </a:effectLst>
                <a:latin typeface="Calibri" panose="020F0502020204030204" pitchFamily="34" charset="0"/>
                <a:ea typeface="印品黑体" panose="00000500000000000000" pitchFamily="2" charset="-122"/>
                <a:cs typeface="Calibri" panose="020F0502020204030204" pitchFamily="34" charset="0"/>
              </a:rPr>
              <a:t>02</a:t>
            </a:r>
            <a:endParaRPr lang="zh-CN" altLang="en-US" sz="3200" b="1" dirty="0">
              <a:solidFill>
                <a:srgbClr val="4472C4"/>
              </a:solidFill>
              <a:effectLst>
                <a:outerShdw blurRad="38100" dist="38100" dir="2700000" algn="tl">
                  <a:srgbClr val="000000">
                    <a:alpha val="43137"/>
                  </a:srgbClr>
                </a:outerShdw>
              </a:effectLst>
              <a:latin typeface="Calibri" panose="020F0502020204030204" pitchFamily="34" charset="0"/>
              <a:ea typeface="印品黑体" panose="00000500000000000000" pitchFamily="2" charset="-122"/>
              <a:cs typeface="Calibri" panose="020F0502020204030204" pitchFamily="34" charset="0"/>
            </a:endParaRPr>
          </a:p>
        </p:txBody>
      </p:sp>
      <p:grpSp>
        <p:nvGrpSpPr>
          <p:cNvPr id="28" name="组合 27">
            <a:extLst>
              <a:ext uri="{FF2B5EF4-FFF2-40B4-BE49-F238E27FC236}">
                <a16:creationId xmlns:a16="http://schemas.microsoft.com/office/drawing/2014/main" xmlns="" id="{38076AB9-D82E-4B6E-9C1B-4A6D746795D4}"/>
              </a:ext>
            </a:extLst>
          </p:cNvPr>
          <p:cNvGrpSpPr/>
          <p:nvPr/>
        </p:nvGrpSpPr>
        <p:grpSpPr>
          <a:xfrm>
            <a:off x="-88901" y="5074603"/>
            <a:ext cx="12280901" cy="2955925"/>
            <a:chOff x="-7938" y="4144963"/>
            <a:chExt cx="12280901" cy="2955925"/>
          </a:xfrm>
        </p:grpSpPr>
        <p:sp>
          <p:nvSpPr>
            <p:cNvPr id="18" name="Freeform 9">
              <a:extLst>
                <a:ext uri="{FF2B5EF4-FFF2-40B4-BE49-F238E27FC236}">
                  <a16:creationId xmlns:a16="http://schemas.microsoft.com/office/drawing/2014/main" xmlns="" id="{D11BA584-BC9C-4D73-9A1D-1757E2830CE2}"/>
                </a:ext>
              </a:extLst>
            </p:cNvPr>
            <p:cNvSpPr>
              <a:spLocks/>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endParaRPr lang="zh-CN" altLang="en-US" dirty="0">
                <a:latin typeface="Calibri" panose="020F0502020204030204" pitchFamily="34" charset="0"/>
                <a:ea typeface="印品黑体" panose="00000500000000000000" pitchFamily="2" charset="-122"/>
                <a:cs typeface="Calibri" panose="020F0502020204030204" pitchFamily="34" charset="0"/>
              </a:endParaRPr>
            </a:p>
          </p:txBody>
        </p:sp>
        <p:sp>
          <p:nvSpPr>
            <p:cNvPr id="20" name="AutoShape 11">
              <a:extLst>
                <a:ext uri="{FF2B5EF4-FFF2-40B4-BE49-F238E27FC236}">
                  <a16:creationId xmlns:a16="http://schemas.microsoft.com/office/drawing/2014/main" xmlns="" id="{30FFBF12-0077-45AF-A099-55A2E7DB37DD}"/>
                </a:ext>
              </a:extLst>
            </p:cNvPr>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23" name="AutoShape 15">
              <a:extLst>
                <a:ext uri="{FF2B5EF4-FFF2-40B4-BE49-F238E27FC236}">
                  <a16:creationId xmlns:a16="http://schemas.microsoft.com/office/drawing/2014/main" xmlns="" id="{3692E888-0DF4-4E66-BB3C-BC5CF6945D94}"/>
                </a:ext>
              </a:extLst>
            </p:cNvPr>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26" name="AutoShape 19">
              <a:extLst>
                <a:ext uri="{FF2B5EF4-FFF2-40B4-BE49-F238E27FC236}">
                  <a16:creationId xmlns:a16="http://schemas.microsoft.com/office/drawing/2014/main" xmlns="" id="{93AEB576-2350-45C1-B7C1-177FBD625B98}"/>
                </a:ext>
              </a:extLst>
            </p:cNvPr>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27" name="Freeform 21">
              <a:extLst>
                <a:ext uri="{FF2B5EF4-FFF2-40B4-BE49-F238E27FC236}">
                  <a16:creationId xmlns:a16="http://schemas.microsoft.com/office/drawing/2014/main" xmlns="" id="{F79C27CE-ABB7-492E-A455-D5FD83F13FEF}"/>
                </a:ext>
              </a:extLst>
            </p:cNvPr>
            <p:cNvSpPr>
              <a:spLocks/>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endParaRPr lang="zh-CN" altLang="en-US" dirty="0">
                <a:latin typeface="Calibri" panose="020F0502020204030204" pitchFamily="34" charset="0"/>
                <a:ea typeface="印品黑体" panose="00000500000000000000" pitchFamily="2" charset="-122"/>
                <a:cs typeface="Calibri" panose="020F0502020204030204" pitchFamily="34" charset="0"/>
              </a:endParaRPr>
            </a:p>
          </p:txBody>
        </p:sp>
        <p:sp>
          <p:nvSpPr>
            <p:cNvPr id="24" name="Freeform 17">
              <a:extLst>
                <a:ext uri="{FF2B5EF4-FFF2-40B4-BE49-F238E27FC236}">
                  <a16:creationId xmlns:a16="http://schemas.microsoft.com/office/drawing/2014/main" xmlns="" id="{7D57413F-3ADC-472B-98DC-A8CBD5221AFA}"/>
                </a:ext>
              </a:extLst>
            </p:cNvPr>
            <p:cNvSpPr>
              <a:spLocks/>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endParaRPr lang="zh-CN" altLang="en-US" dirty="0">
                <a:latin typeface="Calibri" panose="020F0502020204030204" pitchFamily="34" charset="0"/>
                <a:ea typeface="印品黑体" panose="00000500000000000000" pitchFamily="2" charset="-122"/>
                <a:cs typeface="Calibri" panose="020F0502020204030204" pitchFamily="34" charset="0"/>
              </a:endParaRPr>
            </a:p>
          </p:txBody>
        </p:sp>
        <p:sp>
          <p:nvSpPr>
            <p:cNvPr id="21" name="Freeform 13">
              <a:extLst>
                <a:ext uri="{FF2B5EF4-FFF2-40B4-BE49-F238E27FC236}">
                  <a16:creationId xmlns:a16="http://schemas.microsoft.com/office/drawing/2014/main" xmlns="" id="{259E17A6-B366-4F50-968A-E86BBB5A5D11}"/>
                </a:ext>
              </a:extLst>
            </p:cNvPr>
            <p:cNvSpPr>
              <a:spLocks/>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endParaRPr lang="zh-CN" altLang="en-US" dirty="0">
                <a:latin typeface="Calibri" panose="020F0502020204030204" pitchFamily="34" charset="0"/>
                <a:ea typeface="印品黑体" panose="00000500000000000000" pitchFamily="2" charset="-122"/>
                <a:cs typeface="Calibri" panose="020F0502020204030204" pitchFamily="34" charset="0"/>
              </a:endParaRPr>
            </a:p>
          </p:txBody>
        </p:sp>
      </p:grpSp>
      <p:sp>
        <p:nvSpPr>
          <p:cNvPr id="30" name="矩形 29">
            <a:extLst>
              <a:ext uri="{FF2B5EF4-FFF2-40B4-BE49-F238E27FC236}">
                <a16:creationId xmlns:a16="http://schemas.microsoft.com/office/drawing/2014/main" xmlns="" id="{035517BA-35AC-45ED-9045-59AC5E540BDA}"/>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E6E6E6"/>
              </a:solidFill>
              <a:latin typeface="Calibri" panose="020F0502020204030204" pitchFamily="34" charset="0"/>
              <a:ea typeface="印品黑体" panose="00000500000000000000" pitchFamily="2" charset="-122"/>
              <a:cs typeface="Calibri" panose="020F0502020204030204" pitchFamily="34" charset="0"/>
            </a:endParaRPr>
          </a:p>
        </p:txBody>
      </p:sp>
      <p:grpSp>
        <p:nvGrpSpPr>
          <p:cNvPr id="2052" name="组合 2051">
            <a:extLst>
              <a:ext uri="{FF2B5EF4-FFF2-40B4-BE49-F238E27FC236}">
                <a16:creationId xmlns:a16="http://schemas.microsoft.com/office/drawing/2014/main" xmlns="" id="{CFDBD44A-799C-4A05-B59F-7B1BAB82EC60}"/>
              </a:ext>
            </a:extLst>
          </p:cNvPr>
          <p:cNvGrpSpPr/>
          <p:nvPr/>
        </p:nvGrpSpPr>
        <p:grpSpPr>
          <a:xfrm>
            <a:off x="-721750" y="2527065"/>
            <a:ext cx="3543074" cy="1451316"/>
            <a:chOff x="1025525" y="1941513"/>
            <a:chExt cx="2552428" cy="1045527"/>
          </a:xfrm>
        </p:grpSpPr>
        <p:sp>
          <p:nvSpPr>
            <p:cNvPr id="2049" name="AutoShape 23">
              <a:extLst>
                <a:ext uri="{FF2B5EF4-FFF2-40B4-BE49-F238E27FC236}">
                  <a16:creationId xmlns:a16="http://schemas.microsoft.com/office/drawing/2014/main" xmlns="" id="{B3078D45-D373-46EE-89A9-4C5327D6441A}"/>
                </a:ext>
              </a:extLst>
            </p:cNvPr>
            <p:cNvSpPr>
              <a:spLocks noChangeAspect="1" noChangeArrowheads="1" noTextEdit="1"/>
            </p:cNvSpPr>
            <p:nvPr/>
          </p:nvSpPr>
          <p:spPr bwMode="auto">
            <a:xfrm>
              <a:off x="1025525" y="1941513"/>
              <a:ext cx="2552428" cy="10455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2050" name="Freeform 25">
              <a:extLst>
                <a:ext uri="{FF2B5EF4-FFF2-40B4-BE49-F238E27FC236}">
                  <a16:creationId xmlns:a16="http://schemas.microsoft.com/office/drawing/2014/main" xmlns="" id="{EFF29081-9C48-4D7A-92FF-C792D718ACAA}"/>
                </a:ext>
              </a:extLst>
            </p:cNvPr>
            <p:cNvSpPr>
              <a:spLocks/>
            </p:cNvSpPr>
            <p:nvPr/>
          </p:nvSpPr>
          <p:spPr bwMode="auto">
            <a:xfrm>
              <a:off x="1029246" y="1945234"/>
              <a:ext cx="2544987" cy="1038086"/>
            </a:xfrm>
            <a:custGeom>
              <a:avLst/>
              <a:gdLst>
                <a:gd name="T0" fmla="*/ 0 w 499"/>
                <a:gd name="T1" fmla="*/ 202 h 202"/>
                <a:gd name="T2" fmla="*/ 7 w 499"/>
                <a:gd name="T3" fmla="*/ 202 h 202"/>
                <a:gd name="T4" fmla="*/ 492 w 499"/>
                <a:gd name="T5" fmla="*/ 200 h 202"/>
                <a:gd name="T6" fmla="*/ 499 w 499"/>
                <a:gd name="T7" fmla="*/ 200 h 202"/>
                <a:gd name="T8" fmla="*/ 498 w 499"/>
                <a:gd name="T9" fmla="*/ 192 h 202"/>
                <a:gd name="T10" fmla="*/ 421 w 499"/>
                <a:gd name="T11" fmla="*/ 127 h 202"/>
                <a:gd name="T12" fmla="*/ 421 w 499"/>
                <a:gd name="T13" fmla="*/ 127 h 202"/>
                <a:gd name="T14" fmla="*/ 420 w 499"/>
                <a:gd name="T15" fmla="*/ 127 h 202"/>
                <a:gd name="T16" fmla="*/ 385 w 499"/>
                <a:gd name="T17" fmla="*/ 135 h 202"/>
                <a:gd name="T18" fmla="*/ 300 w 499"/>
                <a:gd name="T19" fmla="*/ 84 h 202"/>
                <a:gd name="T20" fmla="*/ 299 w 499"/>
                <a:gd name="T21" fmla="*/ 84 h 202"/>
                <a:gd name="T22" fmla="*/ 294 w 499"/>
                <a:gd name="T23" fmla="*/ 84 h 202"/>
                <a:gd name="T24" fmla="*/ 185 w 499"/>
                <a:gd name="T25" fmla="*/ 0 h 202"/>
                <a:gd name="T26" fmla="*/ 184 w 499"/>
                <a:gd name="T27" fmla="*/ 0 h 202"/>
                <a:gd name="T28" fmla="*/ 105 w 499"/>
                <a:gd name="T29" fmla="*/ 33 h 202"/>
                <a:gd name="T30" fmla="*/ 72 w 499"/>
                <a:gd name="T31" fmla="*/ 113 h 202"/>
                <a:gd name="T32" fmla="*/ 73 w 499"/>
                <a:gd name="T33" fmla="*/ 130 h 202"/>
                <a:gd name="T34" fmla="*/ 69 w 499"/>
                <a:gd name="T35" fmla="*/ 130 h 202"/>
                <a:gd name="T36" fmla="*/ 0 w 499"/>
                <a:gd name="T37" fmla="*/ 195 h 202"/>
                <a:gd name="T38" fmla="*/ 0 w 499"/>
                <a:gd name="T39"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9" h="202">
                  <a:moveTo>
                    <a:pt x="0" y="202"/>
                  </a:moveTo>
                  <a:cubicBezTo>
                    <a:pt x="7" y="202"/>
                    <a:pt x="7" y="202"/>
                    <a:pt x="7" y="202"/>
                  </a:cubicBezTo>
                  <a:cubicBezTo>
                    <a:pt x="492" y="200"/>
                    <a:pt x="492" y="200"/>
                    <a:pt x="492" y="200"/>
                  </a:cubicBezTo>
                  <a:cubicBezTo>
                    <a:pt x="499" y="200"/>
                    <a:pt x="499" y="200"/>
                    <a:pt x="499" y="200"/>
                  </a:cubicBezTo>
                  <a:cubicBezTo>
                    <a:pt x="498" y="192"/>
                    <a:pt x="498" y="192"/>
                    <a:pt x="498" y="192"/>
                  </a:cubicBezTo>
                  <a:cubicBezTo>
                    <a:pt x="492" y="154"/>
                    <a:pt x="459" y="127"/>
                    <a:pt x="421" y="127"/>
                  </a:cubicBezTo>
                  <a:cubicBezTo>
                    <a:pt x="421" y="127"/>
                    <a:pt x="421" y="127"/>
                    <a:pt x="421" y="127"/>
                  </a:cubicBezTo>
                  <a:cubicBezTo>
                    <a:pt x="420" y="127"/>
                    <a:pt x="420" y="127"/>
                    <a:pt x="420" y="127"/>
                  </a:cubicBezTo>
                  <a:cubicBezTo>
                    <a:pt x="408" y="127"/>
                    <a:pt x="396" y="130"/>
                    <a:pt x="385" y="135"/>
                  </a:cubicBezTo>
                  <a:cubicBezTo>
                    <a:pt x="368" y="104"/>
                    <a:pt x="336" y="84"/>
                    <a:pt x="300" y="84"/>
                  </a:cubicBezTo>
                  <a:cubicBezTo>
                    <a:pt x="299" y="84"/>
                    <a:pt x="299" y="84"/>
                    <a:pt x="299" y="84"/>
                  </a:cubicBezTo>
                  <a:cubicBezTo>
                    <a:pt x="297" y="84"/>
                    <a:pt x="296" y="84"/>
                    <a:pt x="294" y="84"/>
                  </a:cubicBezTo>
                  <a:cubicBezTo>
                    <a:pt x="281" y="35"/>
                    <a:pt x="236" y="0"/>
                    <a:pt x="185" y="0"/>
                  </a:cubicBezTo>
                  <a:cubicBezTo>
                    <a:pt x="184" y="0"/>
                    <a:pt x="184" y="0"/>
                    <a:pt x="184" y="0"/>
                  </a:cubicBezTo>
                  <a:cubicBezTo>
                    <a:pt x="154" y="0"/>
                    <a:pt x="126" y="12"/>
                    <a:pt x="105" y="33"/>
                  </a:cubicBezTo>
                  <a:cubicBezTo>
                    <a:pt x="83" y="54"/>
                    <a:pt x="72" y="83"/>
                    <a:pt x="72" y="113"/>
                  </a:cubicBezTo>
                  <a:cubicBezTo>
                    <a:pt x="72" y="119"/>
                    <a:pt x="72" y="124"/>
                    <a:pt x="73" y="130"/>
                  </a:cubicBezTo>
                  <a:cubicBezTo>
                    <a:pt x="72" y="130"/>
                    <a:pt x="70" y="130"/>
                    <a:pt x="69" y="130"/>
                  </a:cubicBezTo>
                  <a:cubicBezTo>
                    <a:pt x="32" y="130"/>
                    <a:pt x="2" y="159"/>
                    <a:pt x="0" y="195"/>
                  </a:cubicBezTo>
                  <a:cubicBezTo>
                    <a:pt x="0" y="202"/>
                    <a:pt x="0" y="202"/>
                    <a:pt x="0" y="20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Calibri" panose="020F0502020204030204" pitchFamily="34" charset="0"/>
                <a:ea typeface="印品黑体" panose="00000500000000000000" pitchFamily="2" charset="-122"/>
                <a:cs typeface="Calibri" panose="020F0502020204030204" pitchFamily="34" charset="0"/>
              </a:endParaRPr>
            </a:p>
          </p:txBody>
        </p:sp>
      </p:grpSp>
      <p:sp>
        <p:nvSpPr>
          <p:cNvPr id="2055" name="椭圆 2054">
            <a:extLst>
              <a:ext uri="{FF2B5EF4-FFF2-40B4-BE49-F238E27FC236}">
                <a16:creationId xmlns:a16="http://schemas.microsoft.com/office/drawing/2014/main" xmlns="" id="{CD2B6BD2-D80A-4D02-95DB-20087396CB08}"/>
              </a:ext>
            </a:extLst>
          </p:cNvPr>
          <p:cNvSpPr/>
          <p:nvPr/>
        </p:nvSpPr>
        <p:spPr>
          <a:xfrm>
            <a:off x="332236" y="1304759"/>
            <a:ext cx="2535264" cy="2535264"/>
          </a:xfrm>
          <a:prstGeom prst="ellipse">
            <a:avLst/>
          </a:prstGeom>
          <a:solidFill>
            <a:srgbClr val="F9B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a typeface="印品黑体" panose="00000500000000000000" pitchFamily="2" charset="-122"/>
              <a:cs typeface="Calibri" panose="020F0502020204030204" pitchFamily="34" charset="0"/>
            </a:endParaRPr>
          </a:p>
        </p:txBody>
      </p:sp>
      <p:sp>
        <p:nvSpPr>
          <p:cNvPr id="2058" name="矩形 2057">
            <a:extLst>
              <a:ext uri="{FF2B5EF4-FFF2-40B4-BE49-F238E27FC236}">
                <a16:creationId xmlns:a16="http://schemas.microsoft.com/office/drawing/2014/main" xmlns="" id="{3FFBF9AC-9C49-49B6-97EB-939297B5AFEB}"/>
              </a:ext>
            </a:extLst>
          </p:cNvPr>
          <p:cNvSpPr/>
          <p:nvPr/>
        </p:nvSpPr>
        <p:spPr>
          <a:xfrm>
            <a:off x="266151" y="1671259"/>
            <a:ext cx="2739853" cy="1754326"/>
          </a:xfrm>
          <a:prstGeom prst="rect">
            <a:avLst/>
          </a:prstGeom>
        </p:spPr>
        <p:txBody>
          <a:bodyPr wrap="none">
            <a:spAutoFit/>
          </a:bodyPr>
          <a:lstStyle/>
          <a:p>
            <a:pPr lvl="0" algn="dist"/>
            <a:r>
              <a:rPr lang="en-US" altLang="zh-CN" sz="5400" b="1" dirty="0" err="1">
                <a:solidFill>
                  <a:prstClr val="white"/>
                </a:solidFill>
                <a:effectLst>
                  <a:outerShdw blurRad="38100" dist="38100" dir="2700000" algn="tl">
                    <a:srgbClr val="000000">
                      <a:alpha val="43137"/>
                    </a:srgbClr>
                  </a:outerShdw>
                </a:effectLst>
                <a:latin typeface="Calibri" panose="020F0502020204030204" pitchFamily="34" charset="0"/>
                <a:ea typeface="印品黑体" panose="00000500000000000000" pitchFamily="2" charset="-122"/>
                <a:cs typeface="Calibri" panose="020F0502020204030204" pitchFamily="34" charset="0"/>
              </a:rPr>
              <a:t>Mục</a:t>
            </a:r>
            <a:r>
              <a:rPr lang="en-US" altLang="zh-CN" sz="5400" b="1" dirty="0">
                <a:solidFill>
                  <a:prstClr val="white"/>
                </a:solidFill>
                <a:effectLst>
                  <a:outerShdw blurRad="38100" dist="38100" dir="2700000" algn="tl">
                    <a:srgbClr val="000000">
                      <a:alpha val="43137"/>
                    </a:srgbClr>
                  </a:outerShdw>
                </a:effectLst>
                <a:latin typeface="Calibri" panose="020F0502020204030204" pitchFamily="34" charset="0"/>
                <a:ea typeface="印品黑体" panose="00000500000000000000" pitchFamily="2" charset="-122"/>
                <a:cs typeface="Calibri" panose="020F0502020204030204" pitchFamily="34" charset="0"/>
              </a:rPr>
              <a:t> </a:t>
            </a:r>
            <a:r>
              <a:rPr lang="en-US" altLang="zh-CN" sz="5400" b="1" dirty="0" err="1">
                <a:solidFill>
                  <a:prstClr val="white"/>
                </a:solidFill>
                <a:effectLst>
                  <a:outerShdw blurRad="38100" dist="38100" dir="2700000" algn="tl">
                    <a:srgbClr val="000000">
                      <a:alpha val="43137"/>
                    </a:srgbClr>
                  </a:outerShdw>
                </a:effectLst>
                <a:latin typeface="Calibri" panose="020F0502020204030204" pitchFamily="34" charset="0"/>
                <a:ea typeface="印品黑体" panose="00000500000000000000" pitchFamily="2" charset="-122"/>
                <a:cs typeface="Calibri" panose="020F0502020204030204" pitchFamily="34" charset="0"/>
              </a:rPr>
              <a:t>tiêu</a:t>
            </a:r>
            <a:endParaRPr lang="en-US" altLang="zh-CN" sz="5400" b="1" dirty="0">
              <a:solidFill>
                <a:prstClr val="white"/>
              </a:solidFill>
              <a:effectLst>
                <a:outerShdw blurRad="38100" dist="38100" dir="2700000" algn="tl">
                  <a:srgbClr val="000000">
                    <a:alpha val="43137"/>
                  </a:srgbClr>
                </a:outerShdw>
              </a:effectLst>
              <a:latin typeface="Calibri" panose="020F0502020204030204" pitchFamily="34" charset="0"/>
              <a:ea typeface="印品黑体" panose="00000500000000000000" pitchFamily="2" charset="-122"/>
              <a:cs typeface="Calibri" panose="020F0502020204030204" pitchFamily="34" charset="0"/>
            </a:endParaRPr>
          </a:p>
          <a:p>
            <a:pPr lvl="0" algn="dist"/>
            <a:r>
              <a:rPr lang="en-US" altLang="zh-CN" sz="5400" b="1" dirty="0">
                <a:solidFill>
                  <a:prstClr val="white"/>
                </a:solidFill>
                <a:effectLst>
                  <a:outerShdw blurRad="38100" dist="38100" dir="2700000" algn="tl">
                    <a:srgbClr val="000000">
                      <a:alpha val="43137"/>
                    </a:srgbClr>
                  </a:outerShdw>
                </a:effectLst>
                <a:latin typeface="Calibri" panose="020F0502020204030204" pitchFamily="34" charset="0"/>
                <a:ea typeface="印品黑体" panose="00000500000000000000" pitchFamily="2" charset="-122"/>
                <a:cs typeface="Calibri" panose="020F0502020204030204" pitchFamily="34" charset="0"/>
              </a:rPr>
              <a:t> </a:t>
            </a:r>
            <a:r>
              <a:rPr lang="en-US" altLang="zh-CN" sz="5400" b="1" dirty="0" err="1">
                <a:solidFill>
                  <a:prstClr val="white"/>
                </a:solidFill>
                <a:effectLst>
                  <a:outerShdw blurRad="38100" dist="38100" dir="2700000" algn="tl">
                    <a:srgbClr val="000000">
                      <a:alpha val="43137"/>
                    </a:srgbClr>
                  </a:outerShdw>
                </a:effectLst>
                <a:latin typeface="Calibri" panose="020F0502020204030204" pitchFamily="34" charset="0"/>
                <a:ea typeface="印品黑体" panose="00000500000000000000" pitchFamily="2" charset="-122"/>
                <a:cs typeface="Calibri" panose="020F0502020204030204" pitchFamily="34" charset="0"/>
              </a:rPr>
              <a:t>bài</a:t>
            </a:r>
            <a:r>
              <a:rPr lang="en-US" altLang="zh-CN" sz="5400" b="1" dirty="0">
                <a:solidFill>
                  <a:prstClr val="white"/>
                </a:solidFill>
                <a:effectLst>
                  <a:outerShdw blurRad="38100" dist="38100" dir="2700000" algn="tl">
                    <a:srgbClr val="000000">
                      <a:alpha val="43137"/>
                    </a:srgbClr>
                  </a:outerShdw>
                </a:effectLst>
                <a:latin typeface="Calibri" panose="020F0502020204030204" pitchFamily="34" charset="0"/>
                <a:ea typeface="印品黑体" panose="00000500000000000000" pitchFamily="2" charset="-122"/>
                <a:cs typeface="Calibri" panose="020F0502020204030204" pitchFamily="34" charset="0"/>
              </a:rPr>
              <a:t> </a:t>
            </a:r>
            <a:r>
              <a:rPr lang="en-US" altLang="zh-CN" sz="5400" b="1" dirty="0" err="1">
                <a:solidFill>
                  <a:prstClr val="white"/>
                </a:solidFill>
                <a:effectLst>
                  <a:outerShdw blurRad="38100" dist="38100" dir="2700000" algn="tl">
                    <a:srgbClr val="000000">
                      <a:alpha val="43137"/>
                    </a:srgbClr>
                  </a:outerShdw>
                </a:effectLst>
                <a:latin typeface="Calibri" panose="020F0502020204030204" pitchFamily="34" charset="0"/>
                <a:ea typeface="印品黑体" panose="00000500000000000000" pitchFamily="2" charset="-122"/>
                <a:cs typeface="Calibri" panose="020F0502020204030204" pitchFamily="34" charset="0"/>
              </a:rPr>
              <a:t>học</a:t>
            </a:r>
            <a:endParaRPr lang="zh-CN" altLang="en-US" sz="5400" b="1" dirty="0">
              <a:solidFill>
                <a:prstClr val="white"/>
              </a:solidFill>
              <a:effectLst>
                <a:outerShdw blurRad="38100" dist="38100" dir="2700000" algn="tl">
                  <a:srgbClr val="000000">
                    <a:alpha val="43137"/>
                  </a:srgbClr>
                </a:outerShdw>
              </a:effectLst>
              <a:latin typeface="Calibri" panose="020F0502020204030204" pitchFamily="34" charset="0"/>
              <a:ea typeface="印品黑体" panose="00000500000000000000" pitchFamily="2" charset="-122"/>
              <a:cs typeface="Calibri" panose="020F0502020204030204" pitchFamily="34" charset="0"/>
            </a:endParaRPr>
          </a:p>
        </p:txBody>
      </p:sp>
      <p:pic>
        <p:nvPicPr>
          <p:cNvPr id="44" name="图形 43">
            <a:extLst>
              <a:ext uri="{FF2B5EF4-FFF2-40B4-BE49-F238E27FC236}">
                <a16:creationId xmlns:a16="http://schemas.microsoft.com/office/drawing/2014/main" xmlns="" id="{4C07DD77-DFE5-43D1-9A7F-6CC1E4570C80}"/>
              </a:ext>
            </a:extLst>
          </p:cNvPr>
          <p:cNvPicPr>
            <a:picLocks noChangeAspect="1"/>
          </p:cNvPicPr>
          <p:nvPr/>
        </p:nvPicPr>
        <p:blipFill>
          <a:blip r:embed="rId3" cstate="print">
            <a:extLst>
              <a:ext uri="{96DAC541-7B7A-43D3-8B79-37D633B846F1}">
                <asvg:svgBlip xmlns:asvg="http://schemas.microsoft.com/office/drawing/2016/SVG/main" xmlns="" r:embed="rId4"/>
              </a:ext>
            </a:extLst>
          </a:blip>
          <a:stretch>
            <a:fillRect/>
          </a:stretch>
        </p:blipFill>
        <p:spPr>
          <a:xfrm>
            <a:off x="429576" y="5560269"/>
            <a:ext cx="1814640" cy="1084325"/>
          </a:xfrm>
          <a:prstGeom prst="rect">
            <a:avLst/>
          </a:prstGeom>
        </p:spPr>
      </p:pic>
      <p:sp>
        <p:nvSpPr>
          <p:cNvPr id="67" name="Freeform 34">
            <a:extLst>
              <a:ext uri="{FF2B5EF4-FFF2-40B4-BE49-F238E27FC236}">
                <a16:creationId xmlns:a16="http://schemas.microsoft.com/office/drawing/2014/main" xmlns="" id="{815E7F62-C858-4B1B-A17B-9D3C4F880973}"/>
              </a:ext>
            </a:extLst>
          </p:cNvPr>
          <p:cNvSpPr>
            <a:spLocks noEditPoints="1"/>
          </p:cNvSpPr>
          <p:nvPr/>
        </p:nvSpPr>
        <p:spPr bwMode="auto">
          <a:xfrm rot="19973487">
            <a:off x="3122612" y="1758997"/>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endParaRPr lang="zh-CN" altLang="en-US" dirty="0">
              <a:latin typeface="Calibri" panose="020F0502020204030204" pitchFamily="34" charset="0"/>
              <a:ea typeface="印品黑体" panose="00000500000000000000" pitchFamily="2" charset="-122"/>
              <a:cs typeface="Calibri" panose="020F0502020204030204" pitchFamily="34" charset="0"/>
            </a:endParaRPr>
          </a:p>
        </p:txBody>
      </p:sp>
      <p:sp>
        <p:nvSpPr>
          <p:cNvPr id="68" name="Freeform 34">
            <a:extLst>
              <a:ext uri="{FF2B5EF4-FFF2-40B4-BE49-F238E27FC236}">
                <a16:creationId xmlns:a16="http://schemas.microsoft.com/office/drawing/2014/main" xmlns="" id="{8573FE9A-0409-4469-9522-24C998C6E0CB}"/>
              </a:ext>
            </a:extLst>
          </p:cNvPr>
          <p:cNvSpPr>
            <a:spLocks noEditPoints="1"/>
          </p:cNvSpPr>
          <p:nvPr/>
        </p:nvSpPr>
        <p:spPr bwMode="auto">
          <a:xfrm rot="19973487">
            <a:off x="3034700" y="3682643"/>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endParaRPr lang="zh-CN" altLang="en-US" dirty="0">
              <a:latin typeface="Calibri" panose="020F0502020204030204" pitchFamily="34" charset="0"/>
              <a:ea typeface="印品黑体" panose="00000500000000000000" pitchFamily="2" charset="-122"/>
              <a:cs typeface="Calibri" panose="020F0502020204030204" pitchFamily="34" charset="0"/>
            </a:endParaRPr>
          </a:p>
        </p:txBody>
      </p:sp>
      <p:pic>
        <p:nvPicPr>
          <p:cNvPr id="81" name="图片 80">
            <a:extLst>
              <a:ext uri="{FF2B5EF4-FFF2-40B4-BE49-F238E27FC236}">
                <a16:creationId xmlns:a16="http://schemas.microsoft.com/office/drawing/2014/main" xmlns="" id="{DBF704A9-221B-4E45-8BEC-80FBD14DFAE2}"/>
              </a:ext>
            </a:extLst>
          </p:cNvPr>
          <p:cNvPicPr>
            <a:picLocks noChangeAspect="1"/>
          </p:cNvPicPr>
          <p:nvPr/>
        </p:nvPicPr>
        <p:blipFill rotWithShape="1">
          <a:blip r:embed="rId5"/>
          <a:srcRect t="48950" b="-1"/>
          <a:stretch/>
        </p:blipFill>
        <p:spPr>
          <a:xfrm>
            <a:off x="-2378703" y="0"/>
            <a:ext cx="14570703" cy="1409891"/>
          </a:xfrm>
          <a:prstGeom prst="rect">
            <a:avLst/>
          </a:prstGeom>
          <a:effectLst/>
        </p:spPr>
      </p:pic>
      <p:sp>
        <p:nvSpPr>
          <p:cNvPr id="82" name="Freeform 34">
            <a:extLst>
              <a:ext uri="{FF2B5EF4-FFF2-40B4-BE49-F238E27FC236}">
                <a16:creationId xmlns:a16="http://schemas.microsoft.com/office/drawing/2014/main" xmlns="" id="{9146C7F2-C769-46AB-8E22-A3274EE0B3FC}"/>
              </a:ext>
            </a:extLst>
          </p:cNvPr>
          <p:cNvSpPr>
            <a:spLocks noEditPoints="1"/>
          </p:cNvSpPr>
          <p:nvPr/>
        </p:nvSpPr>
        <p:spPr bwMode="auto">
          <a:xfrm>
            <a:off x="10974222" y="5506645"/>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83" name="Freeform 35">
            <a:extLst>
              <a:ext uri="{FF2B5EF4-FFF2-40B4-BE49-F238E27FC236}">
                <a16:creationId xmlns:a16="http://schemas.microsoft.com/office/drawing/2014/main" xmlns="" id="{B982F93D-A996-477B-ACB0-B3509078E774}"/>
              </a:ext>
            </a:extLst>
          </p:cNvPr>
          <p:cNvSpPr>
            <a:spLocks noEditPoints="1"/>
          </p:cNvSpPr>
          <p:nvPr/>
        </p:nvSpPr>
        <p:spPr bwMode="auto">
          <a:xfrm>
            <a:off x="4566814" y="6136355"/>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84" name="Freeform 37">
            <a:extLst>
              <a:ext uri="{FF2B5EF4-FFF2-40B4-BE49-F238E27FC236}">
                <a16:creationId xmlns:a16="http://schemas.microsoft.com/office/drawing/2014/main" xmlns="" id="{667A628D-5ABD-4F9A-A6FA-0E01DCE4FD55}"/>
              </a:ext>
            </a:extLst>
          </p:cNvPr>
          <p:cNvSpPr>
            <a:spLocks noEditPoints="1"/>
          </p:cNvSpPr>
          <p:nvPr/>
        </p:nvSpPr>
        <p:spPr bwMode="auto">
          <a:xfrm>
            <a:off x="3123539" y="5621556"/>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85" name="Freeform 38">
            <a:extLst>
              <a:ext uri="{FF2B5EF4-FFF2-40B4-BE49-F238E27FC236}">
                <a16:creationId xmlns:a16="http://schemas.microsoft.com/office/drawing/2014/main" xmlns="" id="{A3E68F7D-F23D-48DC-AEC0-58050B174BD8}"/>
              </a:ext>
            </a:extLst>
          </p:cNvPr>
          <p:cNvSpPr>
            <a:spLocks noEditPoints="1"/>
          </p:cNvSpPr>
          <p:nvPr/>
        </p:nvSpPr>
        <p:spPr bwMode="auto">
          <a:xfrm>
            <a:off x="9894063" y="6007655"/>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86" name="Freeform 39">
            <a:extLst>
              <a:ext uri="{FF2B5EF4-FFF2-40B4-BE49-F238E27FC236}">
                <a16:creationId xmlns:a16="http://schemas.microsoft.com/office/drawing/2014/main" xmlns="" id="{87640C61-3F35-4C3E-9B08-5FF8A953AD75}"/>
              </a:ext>
            </a:extLst>
          </p:cNvPr>
          <p:cNvSpPr>
            <a:spLocks/>
          </p:cNvSpPr>
          <p:nvPr/>
        </p:nvSpPr>
        <p:spPr bwMode="auto">
          <a:xfrm>
            <a:off x="6391592" y="5718081"/>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pic>
        <p:nvPicPr>
          <p:cNvPr id="2" name="图片 1">
            <a:extLst>
              <a:ext uri="{FF2B5EF4-FFF2-40B4-BE49-F238E27FC236}">
                <a16:creationId xmlns:a16="http://schemas.microsoft.com/office/drawing/2014/main" xmlns="" id="{08DB677B-E95B-4AD8-9E80-6A0E4D103794}"/>
              </a:ext>
            </a:extLst>
          </p:cNvPr>
          <p:cNvPicPr>
            <a:picLocks noChangeAspect="1"/>
          </p:cNvPicPr>
          <p:nvPr/>
        </p:nvPicPr>
        <p:blipFill>
          <a:blip r:embed="rId6"/>
          <a:stretch>
            <a:fillRect/>
          </a:stretch>
        </p:blipFill>
        <p:spPr>
          <a:xfrm>
            <a:off x="10437198" y="4366002"/>
            <a:ext cx="2092340" cy="2496266"/>
          </a:xfrm>
          <a:prstGeom prst="rect">
            <a:avLst/>
          </a:prstGeom>
        </p:spPr>
      </p:pic>
      <p:sp>
        <p:nvSpPr>
          <p:cNvPr id="3" name="TextBox 2">
            <a:extLst>
              <a:ext uri="{FF2B5EF4-FFF2-40B4-BE49-F238E27FC236}">
                <a16:creationId xmlns:a16="http://schemas.microsoft.com/office/drawing/2014/main" xmlns="" id="{3382FD28-B876-4ACF-9219-71A8F26BF5B9}"/>
              </a:ext>
            </a:extLst>
          </p:cNvPr>
          <p:cNvSpPr txBox="1"/>
          <p:nvPr/>
        </p:nvSpPr>
        <p:spPr>
          <a:xfrm>
            <a:off x="4551500" y="1020153"/>
            <a:ext cx="7447588" cy="1569660"/>
          </a:xfrm>
          <a:prstGeom prst="rect">
            <a:avLst/>
          </a:prstGeom>
          <a:noFill/>
        </p:spPr>
        <p:txBody>
          <a:bodyPr wrap="square" rtlCol="0">
            <a:spAutoFit/>
          </a:bodyPr>
          <a:lstStyle/>
          <a:p>
            <a:pPr algn="just"/>
            <a:r>
              <a:rPr lang="en-US" sz="3200" b="1" dirty="0" err="1">
                <a:solidFill>
                  <a:srgbClr val="4472C4"/>
                </a:solidFill>
                <a:latin typeface="Calibri" panose="020F0502020204030204" pitchFamily="34" charset="0"/>
                <a:cs typeface="Calibri" panose="020F0502020204030204" pitchFamily="34" charset="0"/>
              </a:rPr>
              <a:t>Nêu</a:t>
            </a:r>
            <a:r>
              <a:rPr lang="en-US" sz="3200" b="1" dirty="0">
                <a:solidFill>
                  <a:srgbClr val="4472C4"/>
                </a:solidFill>
                <a:latin typeface="Calibri" panose="020F0502020204030204" pitchFamily="34" charset="0"/>
                <a:cs typeface="Calibri" panose="020F0502020204030204" pitchFamily="34" charset="0"/>
              </a:rPr>
              <a:t> </a:t>
            </a:r>
            <a:r>
              <a:rPr lang="en-US" sz="3200" b="1" dirty="0" err="1">
                <a:solidFill>
                  <a:srgbClr val="4472C4"/>
                </a:solidFill>
                <a:latin typeface="Calibri" panose="020F0502020204030204" pitchFamily="34" charset="0"/>
                <a:cs typeface="Calibri" panose="020F0502020204030204" pitchFamily="34" charset="0"/>
              </a:rPr>
              <a:t>được</a:t>
            </a:r>
            <a:r>
              <a:rPr lang="en-US" sz="3200" b="1" dirty="0">
                <a:solidFill>
                  <a:srgbClr val="4472C4"/>
                </a:solidFill>
                <a:latin typeface="Calibri" panose="020F0502020204030204" pitchFamily="34" charset="0"/>
                <a:cs typeface="Calibri" panose="020F0502020204030204" pitchFamily="34" charset="0"/>
              </a:rPr>
              <a:t> </a:t>
            </a:r>
            <a:r>
              <a:rPr lang="en-US" sz="3200" b="1" dirty="0" err="1">
                <a:solidFill>
                  <a:srgbClr val="4472C4"/>
                </a:solidFill>
                <a:latin typeface="Calibri" panose="020F0502020204030204" pitchFamily="34" charset="0"/>
                <a:cs typeface="Calibri" panose="020F0502020204030204" pitchFamily="34" charset="0"/>
              </a:rPr>
              <a:t>những</a:t>
            </a:r>
            <a:r>
              <a:rPr lang="en-US" sz="3200" b="1" dirty="0">
                <a:solidFill>
                  <a:srgbClr val="4472C4"/>
                </a:solidFill>
                <a:latin typeface="Calibri" panose="020F0502020204030204" pitchFamily="34" charset="0"/>
                <a:cs typeface="Calibri" panose="020F0502020204030204" pitchFamily="34" charset="0"/>
              </a:rPr>
              <a:t> </a:t>
            </a:r>
            <a:r>
              <a:rPr lang="en-US" sz="3200" b="1" dirty="0" err="1">
                <a:solidFill>
                  <a:srgbClr val="4472C4"/>
                </a:solidFill>
                <a:latin typeface="Calibri" panose="020F0502020204030204" pitchFamily="34" charset="0"/>
                <a:cs typeface="Calibri" panose="020F0502020204030204" pitchFamily="34" charset="0"/>
              </a:rPr>
              <a:t>đặc</a:t>
            </a:r>
            <a:r>
              <a:rPr lang="en-US" sz="3200" b="1" dirty="0">
                <a:solidFill>
                  <a:srgbClr val="4472C4"/>
                </a:solidFill>
                <a:latin typeface="Calibri" panose="020F0502020204030204" pitchFamily="34" charset="0"/>
                <a:cs typeface="Calibri" panose="020F0502020204030204" pitchFamily="34" charset="0"/>
              </a:rPr>
              <a:t> </a:t>
            </a:r>
            <a:r>
              <a:rPr lang="en-US" sz="3200" b="1" dirty="0" err="1">
                <a:solidFill>
                  <a:srgbClr val="4472C4"/>
                </a:solidFill>
                <a:latin typeface="Calibri" panose="020F0502020204030204" pitchFamily="34" charset="0"/>
                <a:cs typeface="Calibri" panose="020F0502020204030204" pitchFamily="34" charset="0"/>
              </a:rPr>
              <a:t>điểm</a:t>
            </a:r>
            <a:r>
              <a:rPr lang="en-US" sz="3200" b="1" dirty="0">
                <a:solidFill>
                  <a:srgbClr val="4472C4"/>
                </a:solidFill>
                <a:latin typeface="Calibri" panose="020F0502020204030204" pitchFamily="34" charset="0"/>
                <a:cs typeface="Calibri" panose="020F0502020204030204" pitchFamily="34" charset="0"/>
              </a:rPr>
              <a:t> </a:t>
            </a:r>
            <a:r>
              <a:rPr lang="en-US" sz="3200" b="1" dirty="0" err="1">
                <a:solidFill>
                  <a:srgbClr val="4472C4"/>
                </a:solidFill>
                <a:latin typeface="Calibri" panose="020F0502020204030204" pitchFamily="34" charset="0"/>
                <a:cs typeface="Calibri" panose="020F0502020204030204" pitchFamily="34" charset="0"/>
              </a:rPr>
              <a:t>tiêu</a:t>
            </a:r>
            <a:r>
              <a:rPr lang="en-US" sz="3200" b="1" dirty="0">
                <a:solidFill>
                  <a:srgbClr val="4472C4"/>
                </a:solidFill>
                <a:latin typeface="Calibri" panose="020F0502020204030204" pitchFamily="34" charset="0"/>
                <a:cs typeface="Calibri" panose="020F0502020204030204" pitchFamily="34" charset="0"/>
              </a:rPr>
              <a:t> </a:t>
            </a:r>
            <a:r>
              <a:rPr lang="en-US" sz="3200" b="1" dirty="0" err="1">
                <a:solidFill>
                  <a:srgbClr val="4472C4"/>
                </a:solidFill>
                <a:latin typeface="Calibri" panose="020F0502020204030204" pitchFamily="34" charset="0"/>
                <a:cs typeface="Calibri" panose="020F0502020204030204" pitchFamily="34" charset="0"/>
              </a:rPr>
              <a:t>biểu</a:t>
            </a:r>
            <a:r>
              <a:rPr lang="en-US" sz="3200" b="1" dirty="0">
                <a:solidFill>
                  <a:srgbClr val="4472C4"/>
                </a:solidFill>
                <a:latin typeface="Calibri" panose="020F0502020204030204" pitchFamily="34" charset="0"/>
                <a:cs typeface="Calibri" panose="020F0502020204030204" pitchFamily="34" charset="0"/>
              </a:rPr>
              <a:t> </a:t>
            </a:r>
            <a:r>
              <a:rPr lang="en-US" sz="3200" b="1" dirty="0" err="1">
                <a:solidFill>
                  <a:srgbClr val="4472C4"/>
                </a:solidFill>
                <a:latin typeface="Calibri" panose="020F0502020204030204" pitchFamily="34" charset="0"/>
                <a:cs typeface="Calibri" panose="020F0502020204030204" pitchFamily="34" charset="0"/>
              </a:rPr>
              <a:t>về</a:t>
            </a:r>
            <a:r>
              <a:rPr lang="en-US" sz="3200" b="1" dirty="0">
                <a:solidFill>
                  <a:srgbClr val="4472C4"/>
                </a:solidFill>
                <a:latin typeface="Calibri" panose="020F0502020204030204" pitchFamily="34" charset="0"/>
                <a:cs typeface="Calibri" panose="020F0502020204030204" pitchFamily="34" charset="0"/>
              </a:rPr>
              <a:t> </a:t>
            </a:r>
            <a:r>
              <a:rPr lang="en-US" sz="3200" b="1" dirty="0" err="1">
                <a:solidFill>
                  <a:srgbClr val="4472C4"/>
                </a:solidFill>
                <a:latin typeface="Calibri" panose="020F0502020204030204" pitchFamily="34" charset="0"/>
                <a:cs typeface="Calibri" panose="020F0502020204030204" pitchFamily="34" charset="0"/>
              </a:rPr>
              <a:t>vị</a:t>
            </a:r>
            <a:r>
              <a:rPr lang="en-US" sz="3200" b="1" dirty="0">
                <a:solidFill>
                  <a:srgbClr val="4472C4"/>
                </a:solidFill>
                <a:latin typeface="Calibri" panose="020F0502020204030204" pitchFamily="34" charset="0"/>
                <a:cs typeface="Calibri" panose="020F0502020204030204" pitchFamily="34" charset="0"/>
              </a:rPr>
              <a:t> </a:t>
            </a:r>
            <a:r>
              <a:rPr lang="en-US" sz="3200" b="1" dirty="0" err="1">
                <a:solidFill>
                  <a:srgbClr val="4472C4"/>
                </a:solidFill>
                <a:latin typeface="Calibri" panose="020F0502020204030204" pitchFamily="34" charset="0"/>
                <a:cs typeface="Calibri" panose="020F0502020204030204" pitchFamily="34" charset="0"/>
              </a:rPr>
              <a:t>trí</a:t>
            </a:r>
            <a:r>
              <a:rPr lang="en-US" sz="3200" b="1" dirty="0">
                <a:solidFill>
                  <a:srgbClr val="4472C4"/>
                </a:solidFill>
                <a:latin typeface="Calibri" panose="020F0502020204030204" pitchFamily="34" charset="0"/>
                <a:cs typeface="Calibri" panose="020F0502020204030204" pitchFamily="34" charset="0"/>
              </a:rPr>
              <a:t> </a:t>
            </a:r>
            <a:r>
              <a:rPr lang="en-US" sz="3200" b="1" dirty="0" err="1">
                <a:solidFill>
                  <a:srgbClr val="4472C4"/>
                </a:solidFill>
                <a:latin typeface="Calibri" panose="020F0502020204030204" pitchFamily="34" charset="0"/>
                <a:cs typeface="Calibri" panose="020F0502020204030204" pitchFamily="34" charset="0"/>
              </a:rPr>
              <a:t>địa</a:t>
            </a:r>
            <a:r>
              <a:rPr lang="en-US" sz="3200" b="1" dirty="0">
                <a:solidFill>
                  <a:srgbClr val="4472C4"/>
                </a:solidFill>
                <a:latin typeface="Calibri" panose="020F0502020204030204" pitchFamily="34" charset="0"/>
                <a:cs typeface="Calibri" panose="020F0502020204030204" pitchFamily="34" charset="0"/>
              </a:rPr>
              <a:t> </a:t>
            </a:r>
            <a:r>
              <a:rPr lang="en-US" sz="3200" b="1" dirty="0" err="1">
                <a:solidFill>
                  <a:srgbClr val="4472C4"/>
                </a:solidFill>
                <a:latin typeface="Calibri" panose="020F0502020204030204" pitchFamily="34" charset="0"/>
                <a:cs typeface="Calibri" panose="020F0502020204030204" pitchFamily="34" charset="0"/>
              </a:rPr>
              <a:t>lí</a:t>
            </a:r>
            <a:r>
              <a:rPr lang="en-US" sz="3200" b="1" dirty="0">
                <a:solidFill>
                  <a:srgbClr val="4472C4"/>
                </a:solidFill>
                <a:latin typeface="Calibri" panose="020F0502020204030204" pitchFamily="34" charset="0"/>
                <a:cs typeface="Calibri" panose="020F0502020204030204" pitchFamily="34" charset="0"/>
              </a:rPr>
              <a:t>, </a:t>
            </a:r>
            <a:r>
              <a:rPr lang="en-US" sz="3200" b="1" dirty="0" err="1">
                <a:solidFill>
                  <a:srgbClr val="4472C4"/>
                </a:solidFill>
                <a:latin typeface="Calibri" panose="020F0502020204030204" pitchFamily="34" charset="0"/>
                <a:cs typeface="Calibri" panose="020F0502020204030204" pitchFamily="34" charset="0"/>
              </a:rPr>
              <a:t>tự</a:t>
            </a:r>
            <a:r>
              <a:rPr lang="en-US" sz="3200" b="1" dirty="0">
                <a:solidFill>
                  <a:srgbClr val="4472C4"/>
                </a:solidFill>
                <a:latin typeface="Calibri" panose="020F0502020204030204" pitchFamily="34" charset="0"/>
                <a:cs typeface="Calibri" panose="020F0502020204030204" pitchFamily="34" charset="0"/>
              </a:rPr>
              <a:t> </a:t>
            </a:r>
            <a:r>
              <a:rPr lang="en-US" sz="3200" b="1" dirty="0" err="1">
                <a:solidFill>
                  <a:srgbClr val="4472C4"/>
                </a:solidFill>
                <a:latin typeface="Calibri" panose="020F0502020204030204" pitchFamily="34" charset="0"/>
                <a:cs typeface="Calibri" panose="020F0502020204030204" pitchFamily="34" charset="0"/>
              </a:rPr>
              <a:t>nhiên</a:t>
            </a:r>
            <a:r>
              <a:rPr lang="en-US" sz="3200" b="1" dirty="0">
                <a:solidFill>
                  <a:srgbClr val="4472C4"/>
                </a:solidFill>
                <a:latin typeface="Calibri" panose="020F0502020204030204" pitchFamily="34" charset="0"/>
                <a:cs typeface="Calibri" panose="020F0502020204030204" pitchFamily="34" charset="0"/>
              </a:rPr>
              <a:t>, </a:t>
            </a:r>
            <a:r>
              <a:rPr lang="en-US" sz="3200" b="1" dirty="0" err="1">
                <a:solidFill>
                  <a:srgbClr val="4472C4"/>
                </a:solidFill>
                <a:latin typeface="Calibri" panose="020F0502020204030204" pitchFamily="34" charset="0"/>
                <a:cs typeface="Calibri" panose="020F0502020204030204" pitchFamily="34" charset="0"/>
              </a:rPr>
              <a:t>dân</a:t>
            </a:r>
            <a:r>
              <a:rPr lang="en-US" sz="3200" b="1" dirty="0">
                <a:solidFill>
                  <a:srgbClr val="4472C4"/>
                </a:solidFill>
                <a:latin typeface="Calibri" panose="020F0502020204030204" pitchFamily="34" charset="0"/>
                <a:cs typeface="Calibri" panose="020F0502020204030204" pitchFamily="34" charset="0"/>
              </a:rPr>
              <a:t> </a:t>
            </a:r>
            <a:r>
              <a:rPr lang="en-US" sz="3200" b="1" dirty="0" err="1">
                <a:solidFill>
                  <a:srgbClr val="4472C4"/>
                </a:solidFill>
                <a:latin typeface="Calibri" panose="020F0502020204030204" pitchFamily="34" charset="0"/>
                <a:cs typeface="Calibri" panose="020F0502020204030204" pitchFamily="34" charset="0"/>
              </a:rPr>
              <a:t>cư</a:t>
            </a:r>
            <a:r>
              <a:rPr lang="en-US" sz="3200" b="1" dirty="0">
                <a:solidFill>
                  <a:srgbClr val="4472C4"/>
                </a:solidFill>
                <a:latin typeface="Calibri" panose="020F0502020204030204" pitchFamily="34" charset="0"/>
                <a:cs typeface="Calibri" panose="020F0502020204030204" pitchFamily="34" charset="0"/>
              </a:rPr>
              <a:t>, </a:t>
            </a:r>
            <a:r>
              <a:rPr lang="en-US" sz="3200" b="1" dirty="0" err="1">
                <a:solidFill>
                  <a:srgbClr val="4472C4"/>
                </a:solidFill>
                <a:latin typeface="Calibri" panose="020F0502020204030204" pitchFamily="34" charset="0"/>
                <a:cs typeface="Calibri" panose="020F0502020204030204" pitchFamily="34" charset="0"/>
              </a:rPr>
              <a:t>kinh</a:t>
            </a:r>
            <a:r>
              <a:rPr lang="en-US" sz="3200" b="1" dirty="0">
                <a:solidFill>
                  <a:srgbClr val="4472C4"/>
                </a:solidFill>
                <a:latin typeface="Calibri" panose="020F0502020204030204" pitchFamily="34" charset="0"/>
                <a:cs typeface="Calibri" panose="020F0502020204030204" pitchFamily="34" charset="0"/>
              </a:rPr>
              <a:t> </a:t>
            </a:r>
            <a:r>
              <a:rPr lang="en-US" sz="3200" b="1" dirty="0" err="1">
                <a:solidFill>
                  <a:srgbClr val="4472C4"/>
                </a:solidFill>
                <a:latin typeface="Calibri" panose="020F0502020204030204" pitchFamily="34" charset="0"/>
                <a:cs typeface="Calibri" panose="020F0502020204030204" pitchFamily="34" charset="0"/>
              </a:rPr>
              <a:t>tế</a:t>
            </a:r>
            <a:r>
              <a:rPr lang="en-US" sz="3200" b="1" dirty="0">
                <a:solidFill>
                  <a:srgbClr val="4472C4"/>
                </a:solidFill>
                <a:latin typeface="Calibri" panose="020F0502020204030204" pitchFamily="34" charset="0"/>
                <a:cs typeface="Calibri" panose="020F0502020204030204" pitchFamily="34" charset="0"/>
              </a:rPr>
              <a:t> </a:t>
            </a:r>
            <a:r>
              <a:rPr lang="en-US" sz="3200" b="1" dirty="0" err="1">
                <a:solidFill>
                  <a:srgbClr val="4472C4"/>
                </a:solidFill>
                <a:latin typeface="Calibri" panose="020F0502020204030204" pitchFamily="34" charset="0"/>
                <a:cs typeface="Calibri" panose="020F0502020204030204" pitchFamily="34" charset="0"/>
              </a:rPr>
              <a:t>của</a:t>
            </a:r>
            <a:r>
              <a:rPr lang="en-US" sz="3200" b="1" dirty="0">
                <a:solidFill>
                  <a:srgbClr val="4472C4"/>
                </a:solidFill>
                <a:latin typeface="Calibri" panose="020F0502020204030204" pitchFamily="34" charset="0"/>
                <a:cs typeface="Calibri" panose="020F0502020204030204" pitchFamily="34" charset="0"/>
              </a:rPr>
              <a:t> </a:t>
            </a:r>
            <a:r>
              <a:rPr lang="en-US" sz="3200" b="1" dirty="0" err="1">
                <a:solidFill>
                  <a:srgbClr val="4472C4"/>
                </a:solidFill>
                <a:latin typeface="Calibri" panose="020F0502020204030204" pitchFamily="34" charset="0"/>
                <a:cs typeface="Calibri" panose="020F0502020204030204" pitchFamily="34" charset="0"/>
              </a:rPr>
              <a:t>châu</a:t>
            </a:r>
            <a:r>
              <a:rPr lang="en-US" sz="3200" b="1" dirty="0">
                <a:solidFill>
                  <a:srgbClr val="4472C4"/>
                </a:solidFill>
                <a:latin typeface="Calibri" panose="020F0502020204030204" pitchFamily="34" charset="0"/>
                <a:cs typeface="Calibri" panose="020F0502020204030204" pitchFamily="34" charset="0"/>
              </a:rPr>
              <a:t> </a:t>
            </a:r>
            <a:r>
              <a:rPr lang="en-US" sz="3200" b="1" dirty="0" err="1">
                <a:solidFill>
                  <a:srgbClr val="4472C4"/>
                </a:solidFill>
                <a:latin typeface="Calibri" panose="020F0502020204030204" pitchFamily="34" charset="0"/>
                <a:cs typeface="Calibri" panose="020F0502020204030204" pitchFamily="34" charset="0"/>
              </a:rPr>
              <a:t>Đại</a:t>
            </a:r>
            <a:r>
              <a:rPr lang="en-US" sz="3200" b="1" dirty="0">
                <a:solidFill>
                  <a:srgbClr val="4472C4"/>
                </a:solidFill>
                <a:latin typeface="Calibri" panose="020F0502020204030204" pitchFamily="34" charset="0"/>
                <a:cs typeface="Calibri" panose="020F0502020204030204" pitchFamily="34" charset="0"/>
              </a:rPr>
              <a:t> </a:t>
            </a:r>
            <a:r>
              <a:rPr lang="en-US" sz="3200" b="1" dirty="0" err="1">
                <a:solidFill>
                  <a:srgbClr val="4472C4"/>
                </a:solidFill>
                <a:latin typeface="Calibri" panose="020F0502020204030204" pitchFamily="34" charset="0"/>
                <a:cs typeface="Calibri" panose="020F0502020204030204" pitchFamily="34" charset="0"/>
              </a:rPr>
              <a:t>Dương</a:t>
            </a:r>
            <a:r>
              <a:rPr lang="en-US" sz="3200" b="1" dirty="0">
                <a:solidFill>
                  <a:srgbClr val="4472C4"/>
                </a:solidFill>
                <a:latin typeface="Calibri" panose="020F0502020204030204" pitchFamily="34" charset="0"/>
                <a:cs typeface="Calibri" panose="020F0502020204030204" pitchFamily="34" charset="0"/>
              </a:rPr>
              <a:t> </a:t>
            </a:r>
            <a:r>
              <a:rPr lang="en-US" sz="3200" b="1" dirty="0" err="1">
                <a:solidFill>
                  <a:srgbClr val="4472C4"/>
                </a:solidFill>
                <a:latin typeface="Calibri" panose="020F0502020204030204" pitchFamily="34" charset="0"/>
                <a:cs typeface="Calibri" panose="020F0502020204030204" pitchFamily="34" charset="0"/>
              </a:rPr>
              <a:t>và</a:t>
            </a:r>
            <a:r>
              <a:rPr lang="en-US" sz="3200" b="1" dirty="0">
                <a:solidFill>
                  <a:srgbClr val="4472C4"/>
                </a:solidFill>
                <a:latin typeface="Calibri" panose="020F0502020204030204" pitchFamily="34" charset="0"/>
                <a:cs typeface="Calibri" panose="020F0502020204030204" pitchFamily="34" charset="0"/>
              </a:rPr>
              <a:t> </a:t>
            </a:r>
            <a:r>
              <a:rPr lang="en-US" sz="3200" b="1" dirty="0" err="1">
                <a:solidFill>
                  <a:srgbClr val="4472C4"/>
                </a:solidFill>
                <a:latin typeface="Calibri" panose="020F0502020204030204" pitchFamily="34" charset="0"/>
                <a:cs typeface="Calibri" panose="020F0502020204030204" pitchFamily="34" charset="0"/>
              </a:rPr>
              <a:t>châu</a:t>
            </a:r>
            <a:r>
              <a:rPr lang="en-US" sz="3200" b="1" dirty="0">
                <a:solidFill>
                  <a:srgbClr val="4472C4"/>
                </a:solidFill>
                <a:latin typeface="Calibri" panose="020F0502020204030204" pitchFamily="34" charset="0"/>
                <a:cs typeface="Calibri" panose="020F0502020204030204" pitchFamily="34" charset="0"/>
              </a:rPr>
              <a:t> Nam </a:t>
            </a:r>
            <a:r>
              <a:rPr lang="en-US" sz="3200" b="1" dirty="0" err="1">
                <a:solidFill>
                  <a:srgbClr val="4472C4"/>
                </a:solidFill>
                <a:latin typeface="Calibri" panose="020F0502020204030204" pitchFamily="34" charset="0"/>
                <a:cs typeface="Calibri" panose="020F0502020204030204" pitchFamily="34" charset="0"/>
              </a:rPr>
              <a:t>Cực</a:t>
            </a:r>
            <a:r>
              <a:rPr lang="en-US" sz="3200" b="1" dirty="0">
                <a:solidFill>
                  <a:srgbClr val="4472C4"/>
                </a:solidFill>
                <a:latin typeface="Calibri" panose="020F0502020204030204" pitchFamily="34" charset="0"/>
                <a:cs typeface="Calibri" panose="020F0502020204030204" pitchFamily="34" charset="0"/>
              </a:rPr>
              <a:t>.</a:t>
            </a:r>
          </a:p>
        </p:txBody>
      </p:sp>
      <p:sp>
        <p:nvSpPr>
          <p:cNvPr id="45" name="TextBox 44">
            <a:extLst>
              <a:ext uri="{FF2B5EF4-FFF2-40B4-BE49-F238E27FC236}">
                <a16:creationId xmlns:a16="http://schemas.microsoft.com/office/drawing/2014/main" xmlns="" id="{B106A20A-C782-4B41-93A9-9A126DEB6DF1}"/>
              </a:ext>
            </a:extLst>
          </p:cNvPr>
          <p:cNvSpPr txBox="1"/>
          <p:nvPr/>
        </p:nvSpPr>
        <p:spPr>
          <a:xfrm>
            <a:off x="4580706" y="3128369"/>
            <a:ext cx="7447588" cy="1077218"/>
          </a:xfrm>
          <a:prstGeom prst="rect">
            <a:avLst/>
          </a:prstGeom>
          <a:noFill/>
        </p:spPr>
        <p:txBody>
          <a:bodyPr wrap="square" rtlCol="0">
            <a:spAutoFit/>
          </a:bodyPr>
          <a:lstStyle/>
          <a:p>
            <a:pPr algn="just"/>
            <a:r>
              <a:rPr lang="en-US" sz="3200" b="1">
                <a:solidFill>
                  <a:srgbClr val="4472C4"/>
                </a:solidFill>
                <a:latin typeface="Calibri" panose="020F0502020204030204" pitchFamily="34" charset="0"/>
                <a:cs typeface="Calibri" panose="020F0502020204030204" pitchFamily="34" charset="0"/>
              </a:rPr>
              <a:t>Xác định được trên bản đồ vị trí địa lí, giới hạn của châu Đại Dương và châu Nam Cực.</a:t>
            </a:r>
          </a:p>
        </p:txBody>
      </p:sp>
    </p:spTree>
    <p:extLst>
      <p:ext uri="{BB962C8B-B14F-4D97-AF65-F5344CB8AC3E}">
        <p14:creationId xmlns:p14="http://schemas.microsoft.com/office/powerpoint/2010/main" xmlns="" val="103751946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utoRev="1" fill="hold" nodeType="withEffect">
                                  <p:stCondLst>
                                    <p:cond delay="0"/>
                                  </p:stCondLst>
                                  <p:childTnLst>
                                    <p:animMotion origin="layout" path="M -3.95833E-6 2.22222E-6 L 0.18191 2.22222E-6 " pathEditMode="relative" rAng="0" ptsTypes="AA">
                                      <p:cBhvr>
                                        <p:cTn id="6" dur="4000" fill="hold"/>
                                        <p:tgtEl>
                                          <p:spTgt spid="81"/>
                                        </p:tgtEl>
                                        <p:attrNameLst>
                                          <p:attrName>ppt_x</p:attrName>
                                          <p:attrName>ppt_y</p:attrName>
                                        </p:attrNameLst>
                                      </p:cBhvr>
                                      <p:rCtr x="9089" y="0"/>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fade">
                                      <p:cBhvr>
                                        <p:cTn id="11" dur="500"/>
                                        <p:tgtEl>
                                          <p:spTgt spid="205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55"/>
                                        </p:tgtEl>
                                        <p:attrNameLst>
                                          <p:attrName>style.visibility</p:attrName>
                                        </p:attrNameLst>
                                      </p:cBhvr>
                                      <p:to>
                                        <p:strVal val="visible"/>
                                      </p:to>
                                    </p:set>
                                    <p:animEffect transition="in" filter="fade">
                                      <p:cBhvr>
                                        <p:cTn id="14" dur="500"/>
                                        <p:tgtEl>
                                          <p:spTgt spid="2055"/>
                                        </p:tgtEl>
                                      </p:cBhvr>
                                    </p:animEffect>
                                  </p:childTnLst>
                                </p:cTn>
                              </p:par>
                            </p:childTnLst>
                          </p:cTn>
                        </p:par>
                        <p:par>
                          <p:cTn id="15" fill="hold">
                            <p:stCondLst>
                              <p:cond delay="500"/>
                            </p:stCondLst>
                            <p:childTnLst>
                              <p:par>
                                <p:cTn id="16" presetID="16" presetClass="entr" presetSubtype="37" fill="hold" grpId="0" nodeType="afterEffect">
                                  <p:stCondLst>
                                    <p:cond delay="0"/>
                                  </p:stCondLst>
                                  <p:childTnLst>
                                    <p:set>
                                      <p:cBhvr>
                                        <p:cTn id="17" dur="1" fill="hold">
                                          <p:stCondLst>
                                            <p:cond delay="0"/>
                                          </p:stCondLst>
                                        </p:cTn>
                                        <p:tgtEl>
                                          <p:spTgt spid="2058"/>
                                        </p:tgtEl>
                                        <p:attrNameLst>
                                          <p:attrName>style.visibility</p:attrName>
                                        </p:attrNameLst>
                                      </p:cBhvr>
                                      <p:to>
                                        <p:strVal val="visible"/>
                                      </p:to>
                                    </p:set>
                                    <p:animEffect transition="in" filter="barn(outVertical)">
                                      <p:cBhvr>
                                        <p:cTn id="18" dur="500"/>
                                        <p:tgtEl>
                                          <p:spTgt spid="2058"/>
                                        </p:tgtEl>
                                      </p:cBhvr>
                                    </p:animEffect>
                                  </p:childTnLst>
                                </p:cTn>
                              </p:par>
                            </p:childTnLst>
                          </p:cTn>
                        </p:par>
                      </p:childTnLst>
                    </p:cTn>
                  </p:par>
                  <p:par>
                    <p:cTn id="19" fill="hold">
                      <p:stCondLst>
                        <p:cond delay="indefinite"/>
                      </p:stCondLst>
                      <p:childTnLst>
                        <p:par>
                          <p:cTn id="20" fill="hold">
                            <p:stCondLst>
                              <p:cond delay="0"/>
                            </p:stCondLst>
                            <p:childTnLst>
                              <p:par>
                                <p:cTn id="21" presetID="52" presetClass="entr" presetSubtype="0" fill="hold" grpId="0" nodeType="clickEffect">
                                  <p:stCondLst>
                                    <p:cond delay="0"/>
                                  </p:stCondLst>
                                  <p:childTnLst>
                                    <p:set>
                                      <p:cBhvr>
                                        <p:cTn id="22" dur="1" fill="hold">
                                          <p:stCondLst>
                                            <p:cond delay="0"/>
                                          </p:stCondLst>
                                        </p:cTn>
                                        <p:tgtEl>
                                          <p:spTgt spid="67"/>
                                        </p:tgtEl>
                                        <p:attrNameLst>
                                          <p:attrName>style.visibility</p:attrName>
                                        </p:attrNameLst>
                                      </p:cBhvr>
                                      <p:to>
                                        <p:strVal val="visible"/>
                                      </p:to>
                                    </p:set>
                                    <p:animScale>
                                      <p:cBhvr>
                                        <p:cTn id="23" dur="1000" decel="50000" fill="hold">
                                          <p:stCondLst>
                                            <p:cond delay="0"/>
                                          </p:stCondLst>
                                        </p:cTn>
                                        <p:tgtEl>
                                          <p:spTgt spid="6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67"/>
                                        </p:tgtEl>
                                        <p:attrNameLst>
                                          <p:attrName>ppt_x</p:attrName>
                                          <p:attrName>ppt_y</p:attrName>
                                        </p:attrNameLst>
                                      </p:cBhvr>
                                    </p:animMotion>
                                    <p:animEffect transition="in" filter="fade">
                                      <p:cBhvr>
                                        <p:cTn id="25" dur="1000"/>
                                        <p:tgtEl>
                                          <p:spTgt spid="67"/>
                                        </p:tgtEl>
                                      </p:cBhvr>
                                    </p:animEffect>
                                  </p:childTnLst>
                                </p:cTn>
                              </p:par>
                            </p:childTnLst>
                          </p:cTn>
                        </p:par>
                        <p:par>
                          <p:cTn id="26" fill="hold">
                            <p:stCondLst>
                              <p:cond delay="1000"/>
                            </p:stCondLst>
                            <p:childTnLst>
                              <p:par>
                                <p:cTn id="27" presetID="22" presetClass="entr" presetSubtype="4" fill="hold" grpId="0" nodeType="afterEffect">
                                  <p:stCondLst>
                                    <p:cond delay="0"/>
                                  </p:stCondLst>
                                  <p:childTnLst>
                                    <p:set>
                                      <p:cBhvr>
                                        <p:cTn id="28" dur="1" fill="hold">
                                          <p:stCondLst>
                                            <p:cond delay="0"/>
                                          </p:stCondLst>
                                        </p:cTn>
                                        <p:tgtEl>
                                          <p:spTgt spid="71"/>
                                        </p:tgtEl>
                                        <p:attrNameLst>
                                          <p:attrName>style.visibility</p:attrName>
                                        </p:attrNameLst>
                                      </p:cBhvr>
                                      <p:to>
                                        <p:strVal val="visible"/>
                                      </p:to>
                                    </p:set>
                                    <p:animEffect transition="in" filter="wipe(down)">
                                      <p:cBhvr>
                                        <p:cTn id="29" dur="500"/>
                                        <p:tgtEl>
                                          <p:spTgt spid="71"/>
                                        </p:tgtEl>
                                      </p:cBhvr>
                                    </p:animEffect>
                                  </p:childTnLst>
                                </p:cTn>
                              </p:par>
                            </p:childTnLst>
                          </p:cTn>
                        </p:par>
                        <p:par>
                          <p:cTn id="30" fill="hold">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left)">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52" presetClass="entr" presetSubtype="0" fill="hold" grpId="0" nodeType="clickEffect">
                                  <p:stCondLst>
                                    <p:cond delay="0"/>
                                  </p:stCondLst>
                                  <p:childTnLst>
                                    <p:set>
                                      <p:cBhvr>
                                        <p:cTn id="37" dur="1" fill="hold">
                                          <p:stCondLst>
                                            <p:cond delay="0"/>
                                          </p:stCondLst>
                                        </p:cTn>
                                        <p:tgtEl>
                                          <p:spTgt spid="68"/>
                                        </p:tgtEl>
                                        <p:attrNameLst>
                                          <p:attrName>style.visibility</p:attrName>
                                        </p:attrNameLst>
                                      </p:cBhvr>
                                      <p:to>
                                        <p:strVal val="visible"/>
                                      </p:to>
                                    </p:set>
                                    <p:animScale>
                                      <p:cBhvr>
                                        <p:cTn id="38" dur="1000" decel="50000" fill="hold">
                                          <p:stCondLst>
                                            <p:cond delay="0"/>
                                          </p:stCondLst>
                                        </p:cTn>
                                        <p:tgtEl>
                                          <p:spTgt spid="6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68"/>
                                        </p:tgtEl>
                                        <p:attrNameLst>
                                          <p:attrName>ppt_x</p:attrName>
                                          <p:attrName>ppt_y</p:attrName>
                                        </p:attrNameLst>
                                      </p:cBhvr>
                                    </p:animMotion>
                                    <p:animEffect transition="in" filter="fade">
                                      <p:cBhvr>
                                        <p:cTn id="40" dur="1000"/>
                                        <p:tgtEl>
                                          <p:spTgt spid="68"/>
                                        </p:tgtEl>
                                      </p:cBhvr>
                                    </p:animEffect>
                                  </p:childTnLst>
                                </p:cTn>
                              </p:par>
                            </p:childTnLst>
                          </p:cTn>
                        </p:par>
                        <p:par>
                          <p:cTn id="41" fill="hold">
                            <p:stCondLst>
                              <p:cond delay="1000"/>
                            </p:stCondLst>
                            <p:childTnLst>
                              <p:par>
                                <p:cTn id="42" presetID="22" presetClass="entr" presetSubtype="4" fill="hold" grpId="0" nodeType="afterEffect">
                                  <p:stCondLst>
                                    <p:cond delay="0"/>
                                  </p:stCondLst>
                                  <p:childTnLst>
                                    <p:set>
                                      <p:cBhvr>
                                        <p:cTn id="43" dur="1" fill="hold">
                                          <p:stCondLst>
                                            <p:cond delay="0"/>
                                          </p:stCondLst>
                                        </p:cTn>
                                        <p:tgtEl>
                                          <p:spTgt spid="72"/>
                                        </p:tgtEl>
                                        <p:attrNameLst>
                                          <p:attrName>style.visibility</p:attrName>
                                        </p:attrNameLst>
                                      </p:cBhvr>
                                      <p:to>
                                        <p:strVal val="visible"/>
                                      </p:to>
                                    </p:set>
                                    <p:animEffect transition="in" filter="wipe(down)">
                                      <p:cBhvr>
                                        <p:cTn id="44" dur="500"/>
                                        <p:tgtEl>
                                          <p:spTgt spid="72"/>
                                        </p:tgtEl>
                                      </p:cBhvr>
                                    </p:animEffect>
                                  </p:childTnLst>
                                </p:cTn>
                              </p:par>
                            </p:childTnLst>
                          </p:cTn>
                        </p:par>
                        <p:par>
                          <p:cTn id="45" fill="hold">
                            <p:stCondLst>
                              <p:cond delay="1500"/>
                            </p:stCondLst>
                            <p:childTnLst>
                              <p:par>
                                <p:cTn id="46" presetID="22" presetClass="entr" presetSubtype="8" fill="hold" grpId="0" nodeType="after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wipe(left)">
                                      <p:cBhvr>
                                        <p:cTn id="4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2" grpId="0"/>
      <p:bldP spid="2055" grpId="0" animBg="1"/>
      <p:bldP spid="2058" grpId="0"/>
      <p:bldP spid="67" grpId="0" animBg="1"/>
      <p:bldP spid="68" grpId="0" animBg="1"/>
      <p:bldP spid="3" grpId="0"/>
      <p:bldP spid="4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793A444F-61C3-4F0A-B42A-06778873EAEC}"/>
              </a:ext>
            </a:extLst>
          </p:cNvPr>
          <p:cNvPicPr>
            <a:picLocks noChangeAspect="1"/>
          </p:cNvPicPr>
          <p:nvPr/>
        </p:nvPicPr>
        <p:blipFill rotWithShape="1">
          <a:blip r:embed="rId2">
            <a:extLst>
              <a:ext uri="{28A0092B-C50C-407E-A947-70E740481C1C}">
                <a14:useLocalDpi xmlns:a14="http://schemas.microsoft.com/office/drawing/2010/main" xmlns="" val="0"/>
              </a:ext>
            </a:extLst>
          </a:blip>
          <a:srcRect b="13696"/>
          <a:stretch/>
        </p:blipFill>
        <p:spPr>
          <a:xfrm>
            <a:off x="0" y="0"/>
            <a:ext cx="12192000" cy="6858000"/>
          </a:xfrm>
          <a:prstGeom prst="rect">
            <a:avLst/>
          </a:prstGeom>
        </p:spPr>
      </p:pic>
      <p:pic>
        <p:nvPicPr>
          <p:cNvPr id="15" name="Picture 14">
            <a:extLst>
              <a:ext uri="{FF2B5EF4-FFF2-40B4-BE49-F238E27FC236}">
                <a16:creationId xmlns:a16="http://schemas.microsoft.com/office/drawing/2014/main" xmlns="" id="{7089AB6F-86B4-4798-9FFE-B806B715D3B6}"/>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xmlns="" val="0"/>
              </a:ext>
            </a:extLst>
          </a:blip>
          <a:stretch>
            <a:fillRect/>
          </a:stretch>
        </p:blipFill>
        <p:spPr>
          <a:xfrm rot="4229058">
            <a:off x="8429931" y="621456"/>
            <a:ext cx="2242432" cy="2242432"/>
          </a:xfrm>
          <a:prstGeom prst="rect">
            <a:avLst/>
          </a:prstGeom>
        </p:spPr>
      </p:pic>
      <p:pic>
        <p:nvPicPr>
          <p:cNvPr id="16" name="Picture 15">
            <a:extLst>
              <a:ext uri="{FF2B5EF4-FFF2-40B4-BE49-F238E27FC236}">
                <a16:creationId xmlns:a16="http://schemas.microsoft.com/office/drawing/2014/main" xmlns="" id="{19B91628-AB2A-40A9-ABDC-BCCB7A755180}"/>
              </a:ext>
            </a:extLst>
          </p:cNvPr>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xmlns="" val="0"/>
              </a:ext>
            </a:extLst>
          </a:blip>
          <a:stretch>
            <a:fillRect/>
          </a:stretch>
        </p:blipFill>
        <p:spPr>
          <a:xfrm rot="6757651" flipV="1">
            <a:off x="1388316" y="562045"/>
            <a:ext cx="2242432" cy="2247950"/>
          </a:xfrm>
          <a:prstGeom prst="rect">
            <a:avLst/>
          </a:prstGeom>
        </p:spPr>
      </p:pic>
      <p:grpSp>
        <p:nvGrpSpPr>
          <p:cNvPr id="11" name="Group 10">
            <a:extLst>
              <a:ext uri="{FF2B5EF4-FFF2-40B4-BE49-F238E27FC236}">
                <a16:creationId xmlns:a16="http://schemas.microsoft.com/office/drawing/2014/main" xmlns="" id="{21B8A92A-9FE6-4348-83E6-4CA6C50E2029}"/>
              </a:ext>
            </a:extLst>
          </p:cNvPr>
          <p:cNvGrpSpPr/>
          <p:nvPr/>
        </p:nvGrpSpPr>
        <p:grpSpPr>
          <a:xfrm>
            <a:off x="2774609" y="444661"/>
            <a:ext cx="6343053" cy="1637809"/>
            <a:chOff x="3582921" y="323850"/>
            <a:chExt cx="5484879" cy="1637809"/>
          </a:xfrm>
        </p:grpSpPr>
        <p:pic>
          <p:nvPicPr>
            <p:cNvPr id="9" name="Picture 8">
              <a:extLst>
                <a:ext uri="{FF2B5EF4-FFF2-40B4-BE49-F238E27FC236}">
                  <a16:creationId xmlns:a16="http://schemas.microsoft.com/office/drawing/2014/main" xmlns="" id="{DDBCC227-2B23-40F0-9461-646530FFBA6B}"/>
                </a:ext>
              </a:extLst>
            </p:cNvPr>
            <p:cNvPicPr>
              <a:picLocks noChangeAspect="1"/>
            </p:cNvPicPr>
            <p:nvPr/>
          </p:nvPicPr>
          <p:blipFill rotWithShape="1">
            <a:blip r:embed="rId5">
              <a:extLst>
                <a:ext uri="{28A0092B-C50C-407E-A947-70E740481C1C}">
                  <a14:useLocalDpi xmlns:a14="http://schemas.microsoft.com/office/drawing/2010/main" xmlns="" val="0"/>
                </a:ext>
              </a:extLst>
            </a:blip>
            <a:srcRect l="-1" t="79675" r="52453" b="7098"/>
            <a:stretch/>
          </p:blipFill>
          <p:spPr>
            <a:xfrm>
              <a:off x="3582921" y="323850"/>
              <a:ext cx="5484879" cy="1637809"/>
            </a:xfrm>
            <a:prstGeom prst="rect">
              <a:avLst/>
            </a:prstGeom>
          </p:spPr>
        </p:pic>
        <p:sp>
          <p:nvSpPr>
            <p:cNvPr id="10" name="TextBox 9">
              <a:extLst>
                <a:ext uri="{FF2B5EF4-FFF2-40B4-BE49-F238E27FC236}">
                  <a16:creationId xmlns:a16="http://schemas.microsoft.com/office/drawing/2014/main" xmlns="" id="{6F942F2B-3DC9-47C8-82F1-7BF52BE1F832}"/>
                </a:ext>
              </a:extLst>
            </p:cNvPr>
            <p:cNvSpPr txBox="1"/>
            <p:nvPr/>
          </p:nvSpPr>
          <p:spPr>
            <a:xfrm>
              <a:off x="4358045" y="799430"/>
              <a:ext cx="4589573" cy="646331"/>
            </a:xfrm>
            <a:prstGeom prst="rect">
              <a:avLst/>
            </a:prstGeom>
            <a:noFill/>
          </p:spPr>
          <p:txBody>
            <a:bodyPr wrap="square" rtlCol="0">
              <a:spAutoFit/>
            </a:bodyPr>
            <a:lstStyle/>
            <a:p>
              <a:pPr algn="ctr"/>
              <a:r>
                <a:rPr lang="en-US" sz="3600" b="1">
                  <a:solidFill>
                    <a:srgbClr val="002060"/>
                  </a:solidFill>
                  <a:latin typeface="Calibri" panose="020F0502020204030204" pitchFamily="34" charset="0"/>
                  <a:cs typeface="Calibri" panose="020F0502020204030204" pitchFamily="34" charset="0"/>
                </a:rPr>
                <a:t>Thành phần dân cư</a:t>
              </a:r>
            </a:p>
          </p:txBody>
        </p:sp>
      </p:grpSp>
      <p:pic>
        <p:nvPicPr>
          <p:cNvPr id="8" name="Picture 7">
            <a:extLst>
              <a:ext uri="{FF2B5EF4-FFF2-40B4-BE49-F238E27FC236}">
                <a16:creationId xmlns:a16="http://schemas.microsoft.com/office/drawing/2014/main" xmlns="" id="{0E1DB9CB-540D-4CAE-A3B2-8E7E190E62CD}"/>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flipH="1">
            <a:off x="-879375" y="1592888"/>
            <a:ext cx="8043162" cy="5314896"/>
          </a:xfrm>
          <a:prstGeom prst="rect">
            <a:avLst/>
          </a:prstGeom>
        </p:spPr>
      </p:pic>
      <p:sp>
        <p:nvSpPr>
          <p:cNvPr id="12" name="TextBox 11">
            <a:extLst>
              <a:ext uri="{FF2B5EF4-FFF2-40B4-BE49-F238E27FC236}">
                <a16:creationId xmlns:a16="http://schemas.microsoft.com/office/drawing/2014/main" xmlns="" id="{861530C3-3833-4299-B18A-F56F870EE1C8}"/>
              </a:ext>
            </a:extLst>
          </p:cNvPr>
          <p:cNvSpPr txBox="1"/>
          <p:nvPr/>
        </p:nvSpPr>
        <p:spPr>
          <a:xfrm>
            <a:off x="1200823" y="2627187"/>
            <a:ext cx="4589573" cy="584775"/>
          </a:xfrm>
          <a:prstGeom prst="rect">
            <a:avLst/>
          </a:prstGeom>
          <a:noFill/>
        </p:spPr>
        <p:txBody>
          <a:bodyPr wrap="square" rtlCol="0">
            <a:spAutoFit/>
          </a:bodyPr>
          <a:lstStyle/>
          <a:p>
            <a:pPr algn="ctr"/>
            <a:r>
              <a:rPr lang="en-US" sz="3200" b="1">
                <a:solidFill>
                  <a:srgbClr val="C00000"/>
                </a:solidFill>
                <a:latin typeface="Calibri" panose="020F0502020204030204" pitchFamily="34" charset="0"/>
                <a:cs typeface="Calibri" panose="020F0502020204030204" pitchFamily="34" charset="0"/>
              </a:rPr>
              <a:t>Người dân bản địa</a:t>
            </a:r>
          </a:p>
        </p:txBody>
      </p:sp>
      <p:pic>
        <p:nvPicPr>
          <p:cNvPr id="18" name="Picture 17">
            <a:extLst>
              <a:ext uri="{FF2B5EF4-FFF2-40B4-BE49-F238E27FC236}">
                <a16:creationId xmlns:a16="http://schemas.microsoft.com/office/drawing/2014/main" xmlns="" id="{13C28ECF-8CAD-41C2-90E0-9D8DB9777E33}"/>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5233283" y="1578685"/>
            <a:ext cx="7838092" cy="5314896"/>
          </a:xfrm>
          <a:prstGeom prst="rect">
            <a:avLst/>
          </a:prstGeom>
        </p:spPr>
      </p:pic>
      <p:sp>
        <p:nvSpPr>
          <p:cNvPr id="13" name="TextBox 12">
            <a:extLst>
              <a:ext uri="{FF2B5EF4-FFF2-40B4-BE49-F238E27FC236}">
                <a16:creationId xmlns:a16="http://schemas.microsoft.com/office/drawing/2014/main" xmlns="" id="{DCE38EEE-B738-41FF-A084-C97BAF519C52}"/>
              </a:ext>
            </a:extLst>
          </p:cNvPr>
          <p:cNvSpPr txBox="1"/>
          <p:nvPr/>
        </p:nvSpPr>
        <p:spPr>
          <a:xfrm>
            <a:off x="6805607" y="2654208"/>
            <a:ext cx="5034233" cy="584775"/>
          </a:xfrm>
          <a:prstGeom prst="rect">
            <a:avLst/>
          </a:prstGeom>
          <a:noFill/>
        </p:spPr>
        <p:txBody>
          <a:bodyPr wrap="square" rtlCol="0">
            <a:spAutoFit/>
          </a:bodyPr>
          <a:lstStyle/>
          <a:p>
            <a:pPr algn="ctr"/>
            <a:r>
              <a:rPr lang="en-US" sz="3200" b="1" dirty="0" err="1">
                <a:solidFill>
                  <a:srgbClr val="C00000"/>
                </a:solidFill>
                <a:latin typeface="Calibri" panose="020F0502020204030204" pitchFamily="34" charset="0"/>
                <a:cs typeface="Calibri" panose="020F0502020204030204" pitchFamily="34" charset="0"/>
              </a:rPr>
              <a:t>Người</a:t>
            </a:r>
            <a:r>
              <a:rPr lang="en-US" sz="3200" b="1" dirty="0">
                <a:solidFill>
                  <a:srgbClr val="C00000"/>
                </a:solidFill>
                <a:latin typeface="Calibri" panose="020F0502020204030204" pitchFamily="34" charset="0"/>
                <a:cs typeface="Calibri" panose="020F0502020204030204" pitchFamily="34" charset="0"/>
              </a:rPr>
              <a:t> Anh di </a:t>
            </a:r>
            <a:r>
              <a:rPr lang="en-US" sz="3200" b="1" dirty="0" err="1">
                <a:solidFill>
                  <a:srgbClr val="C00000"/>
                </a:solidFill>
                <a:latin typeface="Calibri" panose="020F0502020204030204" pitchFamily="34" charset="0"/>
                <a:cs typeface="Calibri" panose="020F0502020204030204" pitchFamily="34" charset="0"/>
              </a:rPr>
              <a:t>cư</a:t>
            </a:r>
            <a:r>
              <a:rPr lang="en-US" sz="3200" b="1" dirty="0">
                <a:solidFill>
                  <a:srgbClr val="C00000"/>
                </a:solidFill>
                <a:latin typeface="Calibri" panose="020F0502020204030204" pitchFamily="34" charset="0"/>
                <a:cs typeface="Calibri" panose="020F0502020204030204" pitchFamily="34" charset="0"/>
              </a:rPr>
              <a:t> sang</a:t>
            </a:r>
          </a:p>
        </p:txBody>
      </p:sp>
      <p:sp>
        <p:nvSpPr>
          <p:cNvPr id="14" name="TextBox 13">
            <a:extLst>
              <a:ext uri="{FF2B5EF4-FFF2-40B4-BE49-F238E27FC236}">
                <a16:creationId xmlns:a16="http://schemas.microsoft.com/office/drawing/2014/main" xmlns="" id="{2459FD02-B2E6-4983-821B-A93838EB2611}"/>
              </a:ext>
            </a:extLst>
          </p:cNvPr>
          <p:cNvSpPr txBox="1"/>
          <p:nvPr/>
        </p:nvSpPr>
        <p:spPr>
          <a:xfrm>
            <a:off x="704230" y="3594956"/>
            <a:ext cx="5066496" cy="1569660"/>
          </a:xfrm>
          <a:prstGeom prst="rect">
            <a:avLst/>
          </a:prstGeom>
          <a:noFill/>
        </p:spPr>
        <p:txBody>
          <a:bodyPr wrap="square" rtlCol="0">
            <a:spAutoFit/>
          </a:bodyPr>
          <a:lstStyle/>
          <a:p>
            <a:pPr algn="ctr"/>
            <a:r>
              <a:rPr lang="en-US" sz="3200" b="1">
                <a:solidFill>
                  <a:srgbClr val="002060"/>
                </a:solidFill>
                <a:latin typeface="Calibri" panose="020F0502020204030204" pitchFamily="34" charset="0"/>
                <a:cs typeface="Calibri" panose="020F0502020204030204" pitchFamily="34" charset="0"/>
              </a:rPr>
              <a:t>Nước da sẫm màu, tóc xoăn, mắt đen, sống chủ yếu ở các đảo.</a:t>
            </a:r>
          </a:p>
        </p:txBody>
      </p:sp>
      <p:sp>
        <p:nvSpPr>
          <p:cNvPr id="17" name="TextBox 16">
            <a:extLst>
              <a:ext uri="{FF2B5EF4-FFF2-40B4-BE49-F238E27FC236}">
                <a16:creationId xmlns:a16="http://schemas.microsoft.com/office/drawing/2014/main" xmlns="" id="{B84F0135-890E-48EE-8690-AF91CE51240F}"/>
              </a:ext>
            </a:extLst>
          </p:cNvPr>
          <p:cNvSpPr txBox="1"/>
          <p:nvPr/>
        </p:nvSpPr>
        <p:spPr>
          <a:xfrm>
            <a:off x="6669771" y="3458323"/>
            <a:ext cx="5034233" cy="1569660"/>
          </a:xfrm>
          <a:prstGeom prst="rect">
            <a:avLst/>
          </a:prstGeom>
          <a:noFill/>
        </p:spPr>
        <p:txBody>
          <a:bodyPr wrap="square" rtlCol="0">
            <a:spAutoFit/>
          </a:bodyPr>
          <a:lstStyle/>
          <a:p>
            <a:pPr algn="ctr"/>
            <a:r>
              <a:rPr lang="en-US" sz="3200" b="1">
                <a:solidFill>
                  <a:srgbClr val="002060"/>
                </a:solidFill>
                <a:latin typeface="Calibri" panose="020F0502020204030204" pitchFamily="34" charset="0"/>
                <a:cs typeface="Calibri" panose="020F0502020204030204" pitchFamily="34" charset="0"/>
              </a:rPr>
              <a:t>Nước da trắng, sống chủ yếu ở lục địa Ô-xtrây-li-a và đảo Niu Di-len </a:t>
            </a:r>
          </a:p>
        </p:txBody>
      </p:sp>
      <p:pic>
        <p:nvPicPr>
          <p:cNvPr id="19" name="Picture 18">
            <a:extLst>
              <a:ext uri="{FF2B5EF4-FFF2-40B4-BE49-F238E27FC236}">
                <a16:creationId xmlns:a16="http://schemas.microsoft.com/office/drawing/2014/main" xmlns="" id="{19BF1F98-8122-4F7D-AD38-08E5E65FD86B}"/>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5341390" y="4573406"/>
            <a:ext cx="1464217" cy="2284594"/>
          </a:xfrm>
          <a:prstGeom prst="rect">
            <a:avLst/>
          </a:prstGeom>
        </p:spPr>
      </p:pic>
    </p:spTree>
    <p:extLst>
      <p:ext uri="{BB962C8B-B14F-4D97-AF65-F5344CB8AC3E}">
        <p14:creationId xmlns:p14="http://schemas.microsoft.com/office/powerpoint/2010/main" xmlns="" val="1553588917"/>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righ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793A444F-61C3-4F0A-B42A-06778873EAEC}"/>
              </a:ext>
            </a:extLst>
          </p:cNvPr>
          <p:cNvPicPr>
            <a:picLocks noChangeAspect="1"/>
          </p:cNvPicPr>
          <p:nvPr/>
        </p:nvPicPr>
        <p:blipFill rotWithShape="1">
          <a:blip r:embed="rId2">
            <a:extLst>
              <a:ext uri="{28A0092B-C50C-407E-A947-70E740481C1C}">
                <a14:useLocalDpi xmlns:a14="http://schemas.microsoft.com/office/drawing/2010/main" xmlns="" val="0"/>
              </a:ext>
            </a:extLst>
          </a:blip>
          <a:srcRect b="13696"/>
          <a:stretch/>
        </p:blipFill>
        <p:spPr>
          <a:xfrm>
            <a:off x="0" y="0"/>
            <a:ext cx="12192000" cy="6858000"/>
          </a:xfrm>
          <a:prstGeom prst="rect">
            <a:avLst/>
          </a:prstGeom>
        </p:spPr>
      </p:pic>
      <p:grpSp>
        <p:nvGrpSpPr>
          <p:cNvPr id="11" name="Group 10">
            <a:extLst>
              <a:ext uri="{FF2B5EF4-FFF2-40B4-BE49-F238E27FC236}">
                <a16:creationId xmlns:a16="http://schemas.microsoft.com/office/drawing/2014/main" xmlns="" id="{21B8A92A-9FE6-4348-83E6-4CA6C50E2029}"/>
              </a:ext>
            </a:extLst>
          </p:cNvPr>
          <p:cNvGrpSpPr/>
          <p:nvPr/>
        </p:nvGrpSpPr>
        <p:grpSpPr>
          <a:xfrm>
            <a:off x="2774609" y="444661"/>
            <a:ext cx="6343053" cy="1637809"/>
            <a:chOff x="3582921" y="323850"/>
            <a:chExt cx="5484879" cy="1637809"/>
          </a:xfrm>
        </p:grpSpPr>
        <p:pic>
          <p:nvPicPr>
            <p:cNvPr id="9" name="Picture 8">
              <a:extLst>
                <a:ext uri="{FF2B5EF4-FFF2-40B4-BE49-F238E27FC236}">
                  <a16:creationId xmlns:a16="http://schemas.microsoft.com/office/drawing/2014/main" xmlns="" id="{DDBCC227-2B23-40F0-9461-646530FFBA6B}"/>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1" t="79675" r="52453" b="7098"/>
            <a:stretch/>
          </p:blipFill>
          <p:spPr>
            <a:xfrm>
              <a:off x="3582921" y="323850"/>
              <a:ext cx="5484879" cy="1637809"/>
            </a:xfrm>
            <a:prstGeom prst="rect">
              <a:avLst/>
            </a:prstGeom>
          </p:spPr>
        </p:pic>
        <p:sp>
          <p:nvSpPr>
            <p:cNvPr id="10" name="TextBox 9">
              <a:extLst>
                <a:ext uri="{FF2B5EF4-FFF2-40B4-BE49-F238E27FC236}">
                  <a16:creationId xmlns:a16="http://schemas.microsoft.com/office/drawing/2014/main" xmlns="" id="{6F942F2B-3DC9-47C8-82F1-7BF52BE1F832}"/>
                </a:ext>
              </a:extLst>
            </p:cNvPr>
            <p:cNvSpPr txBox="1"/>
            <p:nvPr/>
          </p:nvSpPr>
          <p:spPr>
            <a:xfrm>
              <a:off x="3900718" y="740222"/>
              <a:ext cx="5167082" cy="646331"/>
            </a:xfrm>
            <a:prstGeom prst="rect">
              <a:avLst/>
            </a:prstGeom>
            <a:noFill/>
          </p:spPr>
          <p:txBody>
            <a:bodyPr wrap="square" rtlCol="0">
              <a:spAutoFit/>
            </a:bodyPr>
            <a:lstStyle/>
            <a:p>
              <a:pPr algn="ctr"/>
              <a:r>
                <a:rPr lang="en-US" sz="3600" b="1" dirty="0" err="1">
                  <a:solidFill>
                    <a:srgbClr val="C00000"/>
                  </a:solidFill>
                  <a:latin typeface="Calibri" panose="020F0502020204030204" pitchFamily="34" charset="0"/>
                  <a:cs typeface="Calibri" panose="020F0502020204030204" pitchFamily="34" charset="0"/>
                </a:rPr>
                <a:t>Hoạt</a:t>
              </a:r>
              <a:r>
                <a:rPr lang="en-US" sz="3600" b="1" dirty="0">
                  <a:solidFill>
                    <a:srgbClr val="C00000"/>
                  </a:solidFill>
                  <a:latin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cs typeface="Calibri" panose="020F0502020204030204" pitchFamily="34" charset="0"/>
                </a:rPr>
                <a:t>động</a:t>
              </a:r>
              <a:r>
                <a:rPr lang="en-US" sz="3600" b="1" dirty="0">
                  <a:solidFill>
                    <a:srgbClr val="C00000"/>
                  </a:solidFill>
                  <a:latin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cs typeface="Calibri" panose="020F0502020204030204" pitchFamily="34" charset="0"/>
                </a:rPr>
                <a:t>kinh</a:t>
              </a:r>
              <a:r>
                <a:rPr lang="en-US" sz="3600" b="1" dirty="0">
                  <a:solidFill>
                    <a:srgbClr val="C00000"/>
                  </a:solidFill>
                  <a:latin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cs typeface="Calibri" panose="020F0502020204030204" pitchFamily="34" charset="0"/>
                </a:rPr>
                <a:t>tế</a:t>
              </a:r>
              <a:endParaRPr lang="en-US" sz="3600" b="1" dirty="0">
                <a:solidFill>
                  <a:srgbClr val="C00000"/>
                </a:solidFill>
                <a:latin typeface="Calibri" panose="020F0502020204030204" pitchFamily="34" charset="0"/>
                <a:cs typeface="Calibri" panose="020F0502020204030204" pitchFamily="34" charset="0"/>
              </a:endParaRPr>
            </a:p>
          </p:txBody>
        </p:sp>
      </p:grpSp>
      <p:sp>
        <p:nvSpPr>
          <p:cNvPr id="2" name="Rectangle: Rounded Corners 1">
            <a:extLst>
              <a:ext uri="{FF2B5EF4-FFF2-40B4-BE49-F238E27FC236}">
                <a16:creationId xmlns:a16="http://schemas.microsoft.com/office/drawing/2014/main" xmlns="" id="{F5155C2E-F9BD-428C-9349-093406AF9409}"/>
              </a:ext>
            </a:extLst>
          </p:cNvPr>
          <p:cNvSpPr/>
          <p:nvPr/>
        </p:nvSpPr>
        <p:spPr>
          <a:xfrm>
            <a:off x="323850" y="2182533"/>
            <a:ext cx="11544299" cy="2640479"/>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xmlns="" id="{B84F0135-890E-48EE-8690-AF91CE51240F}"/>
              </a:ext>
            </a:extLst>
          </p:cNvPr>
          <p:cNvSpPr txBox="1"/>
          <p:nvPr/>
        </p:nvSpPr>
        <p:spPr>
          <a:xfrm>
            <a:off x="508000" y="2498842"/>
            <a:ext cx="11093450" cy="2062103"/>
          </a:xfrm>
          <a:prstGeom prst="rect">
            <a:avLst/>
          </a:prstGeom>
          <a:noFill/>
        </p:spPr>
        <p:txBody>
          <a:bodyPr wrap="square" rtlCol="0">
            <a:spAutoFit/>
          </a:bodyPr>
          <a:lstStyle/>
          <a:p>
            <a:pPr algn="just"/>
            <a:r>
              <a:rPr lang="en-US" sz="3200" b="1">
                <a:solidFill>
                  <a:srgbClr val="002060"/>
                </a:solidFill>
                <a:latin typeface="Calibri" panose="020F0502020204030204" pitchFamily="34" charset="0"/>
                <a:cs typeface="Calibri" panose="020F0502020204030204" pitchFamily="34" charset="0"/>
              </a:rPr>
              <a:t>	Ô-xtrây-li-a là nước có nền kinh tế phát triển nhất ở châu Đại Dương, nổi tiếng thế giới về xuất khẩu lông cừu, len, thịt bò và sữa. Các ngành công nghiệp năng lượng, khai khoáng, luyện kim, chế tạo máy, chế biến thực phẩm phát triển mạnh.</a:t>
            </a:r>
          </a:p>
        </p:txBody>
      </p:sp>
      <p:pic>
        <p:nvPicPr>
          <p:cNvPr id="4" name="Picture 3">
            <a:extLst>
              <a:ext uri="{FF2B5EF4-FFF2-40B4-BE49-F238E27FC236}">
                <a16:creationId xmlns:a16="http://schemas.microsoft.com/office/drawing/2014/main" xmlns="" id="{5CC0CF40-2268-491F-9C2E-DCAF661530D2}"/>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flipH="1">
            <a:off x="10540092" y="4447282"/>
            <a:ext cx="1785257" cy="2720479"/>
          </a:xfrm>
          <a:prstGeom prst="rect">
            <a:avLst/>
          </a:prstGeom>
        </p:spPr>
      </p:pic>
    </p:spTree>
    <p:extLst>
      <p:ext uri="{BB962C8B-B14F-4D97-AF65-F5344CB8AC3E}">
        <p14:creationId xmlns:p14="http://schemas.microsoft.com/office/powerpoint/2010/main" xmlns="" val="868260458"/>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7505B1B-D325-4E73-AD80-5ACA4726FE0B}"/>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xmlns="" id="{307627C3-6EF2-4870-9A63-387AF1C18087}"/>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6172" y="282975"/>
            <a:ext cx="4852996" cy="2921925"/>
          </a:xfrm>
          <a:prstGeom prst="rect">
            <a:avLst/>
          </a:prstGeom>
          <a:ln>
            <a:noFill/>
          </a:ln>
          <a:effectLst>
            <a:softEdge rad="112500"/>
          </a:effectLst>
        </p:spPr>
      </p:pic>
      <p:pic>
        <p:nvPicPr>
          <p:cNvPr id="14" name="Picture 13">
            <a:extLst>
              <a:ext uri="{FF2B5EF4-FFF2-40B4-BE49-F238E27FC236}">
                <a16:creationId xmlns:a16="http://schemas.microsoft.com/office/drawing/2014/main" xmlns="" id="{640E3D11-EAC7-4B3D-B778-F9C250BFEB20}"/>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067550" y="354678"/>
            <a:ext cx="4852996" cy="2778520"/>
          </a:xfrm>
          <a:prstGeom prst="rect">
            <a:avLst/>
          </a:prstGeom>
          <a:ln>
            <a:noFill/>
          </a:ln>
          <a:effectLst>
            <a:softEdge rad="112500"/>
          </a:effectLst>
        </p:spPr>
      </p:pic>
      <p:pic>
        <p:nvPicPr>
          <p:cNvPr id="16" name="Picture 15">
            <a:extLst>
              <a:ext uri="{FF2B5EF4-FFF2-40B4-BE49-F238E27FC236}">
                <a16:creationId xmlns:a16="http://schemas.microsoft.com/office/drawing/2014/main" xmlns="" id="{C81FE75B-02F8-4F53-8DCC-1370777492DB}"/>
              </a:ext>
            </a:extLst>
          </p:cNvPr>
          <p:cNvPicPr>
            <a:picLocks noChangeAspect="1"/>
          </p:cNvPicPr>
          <p:nvPr/>
        </p:nvPicPr>
        <p:blipFill rotWithShape="1">
          <a:blip r:embed="rId5">
            <a:extLst>
              <a:ext uri="{28A0092B-C50C-407E-A947-70E740481C1C}">
                <a14:useLocalDpi xmlns:a14="http://schemas.microsoft.com/office/drawing/2010/main" xmlns="" val="0"/>
              </a:ext>
            </a:extLst>
          </a:blip>
          <a:srcRect t="12488" b="26666"/>
          <a:stretch/>
        </p:blipFill>
        <p:spPr>
          <a:xfrm>
            <a:off x="41960" y="3157138"/>
            <a:ext cx="5868591" cy="3570809"/>
          </a:xfrm>
          <a:prstGeom prst="rect">
            <a:avLst/>
          </a:prstGeom>
          <a:ln>
            <a:noFill/>
          </a:ln>
          <a:effectLst>
            <a:softEdge rad="112500"/>
          </a:effectLst>
        </p:spPr>
      </p:pic>
      <p:pic>
        <p:nvPicPr>
          <p:cNvPr id="19" name="Picture 18">
            <a:extLst>
              <a:ext uri="{FF2B5EF4-FFF2-40B4-BE49-F238E27FC236}">
                <a16:creationId xmlns:a16="http://schemas.microsoft.com/office/drawing/2014/main" xmlns="" id="{845A07C5-A322-4A38-8DF7-5218CDDCF2BC}"/>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5999328" y="3261797"/>
            <a:ext cx="4065972" cy="3466149"/>
          </a:xfrm>
          <a:prstGeom prst="rect">
            <a:avLst/>
          </a:prstGeom>
          <a:ln>
            <a:noFill/>
          </a:ln>
          <a:effectLst>
            <a:softEdge rad="112500"/>
          </a:effectLst>
        </p:spPr>
      </p:pic>
      <p:pic>
        <p:nvPicPr>
          <p:cNvPr id="21" name="Picture 20">
            <a:extLst>
              <a:ext uri="{FF2B5EF4-FFF2-40B4-BE49-F238E27FC236}">
                <a16:creationId xmlns:a16="http://schemas.microsoft.com/office/drawing/2014/main" xmlns="" id="{514AFE5E-C230-4D1B-8A0F-716C655614D3}"/>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rot="19003462" flipV="1">
            <a:off x="5208393" y="896346"/>
            <a:ext cx="1385953" cy="1364446"/>
          </a:xfrm>
          <a:prstGeom prst="rect">
            <a:avLst/>
          </a:prstGeom>
        </p:spPr>
      </p:pic>
      <p:pic>
        <p:nvPicPr>
          <p:cNvPr id="22" name="Picture 21">
            <a:extLst>
              <a:ext uri="{FF2B5EF4-FFF2-40B4-BE49-F238E27FC236}">
                <a16:creationId xmlns:a16="http://schemas.microsoft.com/office/drawing/2014/main" xmlns="" id="{04FDDA2C-8AF7-43A1-B46B-1A486E3B348F}"/>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rot="5400000" flipV="1">
            <a:off x="10144236" y="3143952"/>
            <a:ext cx="1385953" cy="1364446"/>
          </a:xfrm>
          <a:prstGeom prst="rect">
            <a:avLst/>
          </a:prstGeom>
        </p:spPr>
      </p:pic>
      <p:pic>
        <p:nvPicPr>
          <p:cNvPr id="3" name="Picture 2">
            <a:extLst>
              <a:ext uri="{FF2B5EF4-FFF2-40B4-BE49-F238E27FC236}">
                <a16:creationId xmlns:a16="http://schemas.microsoft.com/office/drawing/2014/main" xmlns="" id="{9EDD9B98-AB39-4136-97A9-BC30AE5D54FC}"/>
              </a:ext>
            </a:extLst>
          </p:cNvPr>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10033090" y="4517697"/>
            <a:ext cx="2247687" cy="2338848"/>
          </a:xfrm>
          <a:prstGeom prst="rect">
            <a:avLst/>
          </a:prstGeom>
        </p:spPr>
      </p:pic>
    </p:spTree>
    <p:extLst>
      <p:ext uri="{BB962C8B-B14F-4D97-AF65-F5344CB8AC3E}">
        <p14:creationId xmlns:p14="http://schemas.microsoft.com/office/powerpoint/2010/main" xmlns="" val="35694899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out)">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par>
                          <p:cTn id="13" fill="hold">
                            <p:stCondLst>
                              <p:cond delay="500"/>
                            </p:stCondLst>
                            <p:childTnLst>
                              <p:par>
                                <p:cTn id="14" presetID="6" presetClass="entr" presetSubtype="32"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ircle(out)">
                                      <p:cBhvr>
                                        <p:cTn id="16" dur="20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up)">
                                      <p:cBhvr>
                                        <p:cTn id="21" dur="500"/>
                                        <p:tgtEl>
                                          <p:spTgt spid="22"/>
                                        </p:tgtEl>
                                      </p:cBhvr>
                                    </p:animEffect>
                                  </p:childTnLst>
                                </p:cTn>
                              </p:par>
                            </p:childTnLst>
                          </p:cTn>
                        </p:par>
                        <p:par>
                          <p:cTn id="22" fill="hold">
                            <p:stCondLst>
                              <p:cond delay="500"/>
                            </p:stCondLst>
                            <p:childTnLst>
                              <p:par>
                                <p:cTn id="23" presetID="6" presetClass="entr" presetSubtype="32"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circle(out)">
                                      <p:cBhvr>
                                        <p:cTn id="25" dur="2000"/>
                                        <p:tgtEl>
                                          <p:spTgt spid="19"/>
                                        </p:tgtEl>
                                      </p:cBhvr>
                                    </p:animEffect>
                                  </p:childTnLst>
                                </p:cTn>
                              </p:par>
                            </p:childTnLst>
                          </p:cTn>
                        </p:par>
                        <p:par>
                          <p:cTn id="26" fill="hold">
                            <p:stCondLst>
                              <p:cond delay="2500"/>
                            </p:stCondLst>
                            <p:childTnLst>
                              <p:par>
                                <p:cTn id="27" presetID="6" presetClass="entr" presetSubtype="32"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circle(out)">
                                      <p:cBhvr>
                                        <p:cTn id="29"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7505B1B-D325-4E73-AD80-5ACA4726FE0B}"/>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xmlns="" id="{4E4E343D-514B-41E2-BA2C-C62BEFD9E62B}"/>
              </a:ext>
            </a:extLst>
          </p:cNvPr>
          <p:cNvPicPr>
            <a:picLocks noChangeAspect="1"/>
          </p:cNvPicPr>
          <p:nvPr/>
        </p:nvPicPr>
        <p:blipFill rotWithShape="1">
          <a:blip r:embed="rId3">
            <a:extLst>
              <a:ext uri="{28A0092B-C50C-407E-A947-70E740481C1C}">
                <a14:useLocalDpi xmlns:a14="http://schemas.microsoft.com/office/drawing/2010/main" xmlns="" val="0"/>
              </a:ext>
            </a:extLst>
          </a:blip>
          <a:srcRect t="4166" r="46667" b="57779"/>
          <a:stretch/>
        </p:blipFill>
        <p:spPr>
          <a:xfrm>
            <a:off x="-881646" y="-93893"/>
            <a:ext cx="12191999" cy="6248400"/>
          </a:xfrm>
          <a:prstGeom prst="rect">
            <a:avLst/>
          </a:prstGeom>
        </p:spPr>
      </p:pic>
      <p:sp>
        <p:nvSpPr>
          <p:cNvPr id="17" name="TextBox 16">
            <a:extLst>
              <a:ext uri="{FF2B5EF4-FFF2-40B4-BE49-F238E27FC236}">
                <a16:creationId xmlns:a16="http://schemas.microsoft.com/office/drawing/2014/main" xmlns="" id="{D312C279-58CC-40FA-833D-F8DB5B19DADF}"/>
              </a:ext>
            </a:extLst>
          </p:cNvPr>
          <p:cNvSpPr txBox="1"/>
          <p:nvPr/>
        </p:nvSpPr>
        <p:spPr>
          <a:xfrm>
            <a:off x="1752599" y="1457886"/>
            <a:ext cx="7566213" cy="3539430"/>
          </a:xfrm>
          <a:prstGeom prst="rect">
            <a:avLst/>
          </a:prstGeom>
          <a:noFill/>
        </p:spPr>
        <p:txBody>
          <a:bodyPr wrap="square" rtlCol="0">
            <a:spAutoFit/>
          </a:bodyPr>
          <a:lstStyle/>
          <a:p>
            <a:pPr algn="just"/>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Châu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Đại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Dương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gồm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lục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địa</a:t>
            </a:r>
            <a:r>
              <a:rPr lang="en-US" sz="3200" b="1" dirty="0">
                <a:solidFill>
                  <a:srgbClr val="002060"/>
                </a:solidFill>
                <a:latin typeface="Calibri" panose="020F0502020204030204" pitchFamily="34" charset="0"/>
                <a:cs typeface="Calibri" panose="020F0502020204030204" pitchFamily="34" charset="0"/>
              </a:rPr>
              <a:t> Ô-</a:t>
            </a:r>
            <a:r>
              <a:rPr lang="en-US" sz="3200" b="1" dirty="0" err="1">
                <a:solidFill>
                  <a:srgbClr val="002060"/>
                </a:solidFill>
                <a:latin typeface="Calibri" panose="020F0502020204030204" pitchFamily="34" charset="0"/>
                <a:cs typeface="Calibri" panose="020F0502020204030204" pitchFamily="34" charset="0"/>
              </a:rPr>
              <a:t>xtrây</a:t>
            </a:r>
            <a:r>
              <a:rPr lang="en-US" sz="3200" b="1" dirty="0">
                <a:solidFill>
                  <a:srgbClr val="002060"/>
                </a:solidFill>
                <a:latin typeface="Calibri" panose="020F0502020204030204" pitchFamily="34" charset="0"/>
                <a:cs typeface="Calibri" panose="020F0502020204030204" pitchFamily="34" charset="0"/>
              </a:rPr>
              <a:t>-li-a, </a:t>
            </a:r>
            <a:r>
              <a:rPr lang="en-US" sz="3200" b="1" dirty="0" err="1">
                <a:solidFill>
                  <a:srgbClr val="002060"/>
                </a:solidFill>
                <a:latin typeface="Calibri" panose="020F0502020204030204" pitchFamily="34" charset="0"/>
                <a:cs typeface="Calibri" panose="020F0502020204030204" pitchFamily="34" charset="0"/>
              </a:rPr>
              <a:t>các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đảo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và</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quần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đảo</a:t>
            </a:r>
            <a:r>
              <a:rPr lang="en-US" sz="3200" b="1" dirty="0">
                <a:solidFill>
                  <a:srgbClr val="002060"/>
                </a:solidFill>
                <a:latin typeface="Calibri" panose="020F0502020204030204" pitchFamily="34" charset="0"/>
                <a:cs typeface="Calibri" panose="020F0502020204030204" pitchFamily="34" charset="0"/>
              </a:rPr>
              <a:t> ở </a:t>
            </a:r>
            <a:r>
              <a:rPr lang="en-US" sz="3200" b="1" dirty="0" err="1">
                <a:solidFill>
                  <a:srgbClr val="002060"/>
                </a:solidFill>
                <a:latin typeface="Calibri" panose="020F0502020204030204" pitchFamily="34" charset="0"/>
                <a:cs typeface="Calibri" panose="020F0502020204030204" pitchFamily="34" charset="0"/>
              </a:rPr>
              <a:t>trung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tâm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và</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Tây</a:t>
            </a:r>
            <a:r>
              <a:rPr lang="en-US" sz="3200" b="1" dirty="0">
                <a:solidFill>
                  <a:srgbClr val="002060"/>
                </a:solidFill>
                <a:latin typeface="Calibri" panose="020F0502020204030204" pitchFamily="34" charset="0"/>
                <a:cs typeface="Calibri" panose="020F0502020204030204" pitchFamily="34" charset="0"/>
              </a:rPr>
              <a:t> Nam </a:t>
            </a:r>
            <a:r>
              <a:rPr lang="en-US" sz="3200" b="1" dirty="0" err="1">
                <a:solidFill>
                  <a:srgbClr val="002060"/>
                </a:solidFill>
                <a:latin typeface="Calibri" panose="020F0502020204030204" pitchFamily="34" charset="0"/>
                <a:cs typeface="Calibri" panose="020F0502020204030204" pitchFamily="34" charset="0"/>
              </a:rPr>
              <a:t>Thái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Bình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Dương</a:t>
            </a:r>
            <a:r>
              <a:rPr lang="en-US" sz="3200" b="1" dirty="0">
                <a:solidFill>
                  <a:srgbClr val="002060"/>
                </a:solidFill>
                <a:latin typeface="Calibri" panose="020F0502020204030204" pitchFamily="34" charset="0"/>
                <a:cs typeface="Calibri" panose="020F0502020204030204" pitchFamily="34" charset="0"/>
              </a:rPr>
              <a:t>.</a:t>
            </a:r>
          </a:p>
          <a:p>
            <a:pPr algn="just"/>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Lục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địa</a:t>
            </a:r>
            <a:r>
              <a:rPr lang="en-US" sz="3200" b="1" dirty="0">
                <a:solidFill>
                  <a:srgbClr val="002060"/>
                </a:solidFill>
                <a:latin typeface="Calibri" panose="020F0502020204030204" pitchFamily="34" charset="0"/>
                <a:cs typeface="Calibri" panose="020F0502020204030204" pitchFamily="34" charset="0"/>
              </a:rPr>
              <a:t> Ô-</a:t>
            </a:r>
            <a:r>
              <a:rPr lang="en-US" sz="3200" b="1" dirty="0" err="1">
                <a:solidFill>
                  <a:srgbClr val="002060"/>
                </a:solidFill>
                <a:latin typeface="Calibri" panose="020F0502020204030204" pitchFamily="34" charset="0"/>
                <a:cs typeface="Calibri" panose="020F0502020204030204" pitchFamily="34" charset="0"/>
              </a:rPr>
              <a:t>xtrây</a:t>
            </a:r>
            <a:r>
              <a:rPr lang="en-US" sz="3200" b="1" dirty="0">
                <a:solidFill>
                  <a:srgbClr val="002060"/>
                </a:solidFill>
                <a:latin typeface="Calibri" panose="020F0502020204030204" pitchFamily="34" charset="0"/>
                <a:cs typeface="Calibri" panose="020F0502020204030204" pitchFamily="34" charset="0"/>
              </a:rPr>
              <a:t>-li-a </a:t>
            </a:r>
            <a:r>
              <a:rPr lang="en-US" sz="3200" b="1" dirty="0" err="1">
                <a:solidFill>
                  <a:srgbClr val="002060"/>
                </a:solidFill>
                <a:latin typeface="Calibri" panose="020F0502020204030204" pitchFamily="34" charset="0"/>
                <a:cs typeface="Calibri" panose="020F0502020204030204" pitchFamily="34" charset="0"/>
              </a:rPr>
              <a:t>có</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khí</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hậu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khô</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thực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vật</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và</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động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vật</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độc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đáo</a:t>
            </a:r>
            <a:r>
              <a:rPr lang="en-US" sz="3200" b="1" dirty="0">
                <a:solidFill>
                  <a:srgbClr val="002060"/>
                </a:solidFill>
                <a:latin typeface="Calibri" panose="020F0502020204030204" pitchFamily="34" charset="0"/>
                <a:cs typeface="Calibri" panose="020F0502020204030204" pitchFamily="34" charset="0"/>
              </a:rPr>
              <a:t>. Ô-</a:t>
            </a:r>
            <a:r>
              <a:rPr lang="en-US" sz="3200" b="1" dirty="0" err="1">
                <a:solidFill>
                  <a:srgbClr val="002060"/>
                </a:solidFill>
                <a:latin typeface="Calibri" panose="020F0502020204030204" pitchFamily="34" charset="0"/>
                <a:cs typeface="Calibri" panose="020F0502020204030204" pitchFamily="34" charset="0"/>
              </a:rPr>
              <a:t>xtrây</a:t>
            </a:r>
            <a:r>
              <a:rPr lang="en-US" sz="3200" b="1" dirty="0">
                <a:solidFill>
                  <a:srgbClr val="002060"/>
                </a:solidFill>
                <a:latin typeface="Calibri" panose="020F0502020204030204" pitchFamily="34" charset="0"/>
                <a:cs typeface="Calibri" panose="020F0502020204030204" pitchFamily="34" charset="0"/>
              </a:rPr>
              <a:t>-li-a </a:t>
            </a:r>
            <a:r>
              <a:rPr lang="en-US" sz="3200" b="1" dirty="0" err="1">
                <a:solidFill>
                  <a:srgbClr val="002060"/>
                </a:solidFill>
                <a:latin typeface="Calibri" panose="020F0502020204030204" pitchFamily="34" charset="0"/>
                <a:cs typeface="Calibri" panose="020F0502020204030204" pitchFamily="34" charset="0"/>
              </a:rPr>
              <a:t>là</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nước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có</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nền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kinh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tế</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phát</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triển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nhất</a:t>
            </a:r>
            <a:r>
              <a:rPr lang="en-US" sz="3200" b="1" dirty="0">
                <a:solidFill>
                  <a:srgbClr val="002060"/>
                </a:solidFill>
                <a:latin typeface="Calibri" panose="020F0502020204030204" pitchFamily="34" charset="0"/>
                <a:cs typeface="Calibri" panose="020F0502020204030204" pitchFamily="34" charset="0"/>
              </a:rPr>
              <a:t> ở </a:t>
            </a:r>
            <a:r>
              <a:rPr lang="en-US" sz="3200" b="1" dirty="0" err="1">
                <a:solidFill>
                  <a:srgbClr val="002060"/>
                </a:solidFill>
                <a:latin typeface="Calibri" panose="020F0502020204030204" pitchFamily="34" charset="0"/>
                <a:cs typeface="Calibri" panose="020F0502020204030204" pitchFamily="34" charset="0"/>
              </a:rPr>
              <a:t>châu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lục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này</a:t>
            </a:r>
            <a:r>
              <a:rPr lang="en-US" sz="3200" b="1" dirty="0">
                <a:solidFill>
                  <a:srgbClr val="002060"/>
                </a:solidFill>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xmlns="" id="{B4D549A7-9603-48F9-B36F-E139239A0F97}"/>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9524998" y="3318569"/>
            <a:ext cx="3342110" cy="3539430"/>
          </a:xfrm>
          <a:prstGeom prst="rect">
            <a:avLst/>
          </a:prstGeom>
        </p:spPr>
      </p:pic>
      <p:pic>
        <p:nvPicPr>
          <p:cNvPr id="11" name="Picture 10">
            <a:extLst>
              <a:ext uri="{FF2B5EF4-FFF2-40B4-BE49-F238E27FC236}">
                <a16:creationId xmlns:a16="http://schemas.microsoft.com/office/drawing/2014/main" xmlns="" id="{75BAB616-637E-4FAC-B713-6252869A100B}"/>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flipH="1">
            <a:off x="-219638" y="4438650"/>
            <a:ext cx="2029388" cy="2437043"/>
          </a:xfrm>
          <a:prstGeom prst="rect">
            <a:avLst/>
          </a:prstGeom>
        </p:spPr>
      </p:pic>
    </p:spTree>
    <p:extLst>
      <p:ext uri="{BB962C8B-B14F-4D97-AF65-F5344CB8AC3E}">
        <p14:creationId xmlns:p14="http://schemas.microsoft.com/office/powerpoint/2010/main" xmlns="" val="272439693"/>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wipe(left)">
                                      <p:cBhvr>
                                        <p:cTn id="20" dur="500"/>
                                        <p:tgtEl>
                                          <p:spTgt spid="1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7">
                                            <p:txEl>
                                              <p:pRg st="1" end="1"/>
                                            </p:txEl>
                                          </p:spTgt>
                                        </p:tgtEl>
                                        <p:attrNameLst>
                                          <p:attrName>style.visibility</p:attrName>
                                        </p:attrNameLst>
                                      </p:cBhvr>
                                      <p:to>
                                        <p:strVal val="visible"/>
                                      </p:to>
                                    </p:set>
                                    <p:animEffect transition="in" filter="wipe(left)">
                                      <p:cBhvr>
                                        <p:cTn id="25"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grpSp>
        <p:nvGrpSpPr>
          <p:cNvPr id="28" name="组合 27">
            <a:extLst>
              <a:ext uri="{FF2B5EF4-FFF2-40B4-BE49-F238E27FC236}">
                <a16:creationId xmlns:a16="http://schemas.microsoft.com/office/drawing/2014/main" xmlns="" id="{38076AB9-D82E-4B6E-9C1B-4A6D746795D4}"/>
              </a:ext>
            </a:extLst>
          </p:cNvPr>
          <p:cNvGrpSpPr/>
          <p:nvPr/>
        </p:nvGrpSpPr>
        <p:grpSpPr>
          <a:xfrm>
            <a:off x="-88901" y="5074603"/>
            <a:ext cx="12280901" cy="2955925"/>
            <a:chOff x="-7938" y="4144963"/>
            <a:chExt cx="12280901" cy="2955925"/>
          </a:xfrm>
        </p:grpSpPr>
        <p:sp>
          <p:nvSpPr>
            <p:cNvPr id="18" name="Freeform 9">
              <a:extLst>
                <a:ext uri="{FF2B5EF4-FFF2-40B4-BE49-F238E27FC236}">
                  <a16:creationId xmlns:a16="http://schemas.microsoft.com/office/drawing/2014/main" xmlns="" id="{D11BA584-BC9C-4D73-9A1D-1757E2830CE2}"/>
                </a:ext>
              </a:extLst>
            </p:cNvPr>
            <p:cNvSpPr>
              <a:spLocks/>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 name="AutoShape 11">
              <a:extLst>
                <a:ext uri="{FF2B5EF4-FFF2-40B4-BE49-F238E27FC236}">
                  <a16:creationId xmlns:a16="http://schemas.microsoft.com/office/drawing/2014/main" xmlns="" id="{30FFBF12-0077-45AF-A099-55A2E7DB37DD}"/>
                </a:ext>
              </a:extLst>
            </p:cNvPr>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AutoShape 15">
              <a:extLst>
                <a:ext uri="{FF2B5EF4-FFF2-40B4-BE49-F238E27FC236}">
                  <a16:creationId xmlns:a16="http://schemas.microsoft.com/office/drawing/2014/main" xmlns="" id="{3692E888-0DF4-4E66-BB3C-BC5CF6945D94}"/>
                </a:ext>
              </a:extLst>
            </p:cNvPr>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6" name="AutoShape 19">
              <a:extLst>
                <a:ext uri="{FF2B5EF4-FFF2-40B4-BE49-F238E27FC236}">
                  <a16:creationId xmlns:a16="http://schemas.microsoft.com/office/drawing/2014/main" xmlns="" id="{93AEB576-2350-45C1-B7C1-177FBD625B98}"/>
                </a:ext>
              </a:extLst>
            </p:cNvPr>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7" name="Freeform 21">
              <a:extLst>
                <a:ext uri="{FF2B5EF4-FFF2-40B4-BE49-F238E27FC236}">
                  <a16:creationId xmlns:a16="http://schemas.microsoft.com/office/drawing/2014/main" xmlns="" id="{F79C27CE-ABB7-492E-A455-D5FD83F13FEF}"/>
                </a:ext>
              </a:extLst>
            </p:cNvPr>
            <p:cNvSpPr>
              <a:spLocks/>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4" name="Freeform 17">
              <a:extLst>
                <a:ext uri="{FF2B5EF4-FFF2-40B4-BE49-F238E27FC236}">
                  <a16:creationId xmlns:a16="http://schemas.microsoft.com/office/drawing/2014/main" xmlns="" id="{7D57413F-3ADC-472B-98DC-A8CBD5221AFA}"/>
                </a:ext>
              </a:extLst>
            </p:cNvPr>
            <p:cNvSpPr>
              <a:spLocks/>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1" name="Freeform 13">
              <a:extLst>
                <a:ext uri="{FF2B5EF4-FFF2-40B4-BE49-F238E27FC236}">
                  <a16:creationId xmlns:a16="http://schemas.microsoft.com/office/drawing/2014/main" xmlns="" id="{259E17A6-B366-4F50-968A-E86BBB5A5D11}"/>
                </a:ext>
              </a:extLst>
            </p:cNvPr>
            <p:cNvSpPr>
              <a:spLocks/>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grpSp>
      <p:sp>
        <p:nvSpPr>
          <p:cNvPr id="30" name="矩形 29">
            <a:extLst>
              <a:ext uri="{FF2B5EF4-FFF2-40B4-BE49-F238E27FC236}">
                <a16:creationId xmlns:a16="http://schemas.microsoft.com/office/drawing/2014/main" xmlns="" id="{035517BA-35AC-45ED-9045-59AC5E540BDA}"/>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pic>
        <p:nvPicPr>
          <p:cNvPr id="44" name="图形 43">
            <a:extLst>
              <a:ext uri="{FF2B5EF4-FFF2-40B4-BE49-F238E27FC236}">
                <a16:creationId xmlns:a16="http://schemas.microsoft.com/office/drawing/2014/main" xmlns="" id="{4C07DD77-DFE5-43D1-9A7F-6CC1E4570C80}"/>
              </a:ext>
            </a:extLst>
          </p:cNvPr>
          <p:cNvPicPr>
            <a:picLocks noChangeAspect="1"/>
          </p:cNvPicPr>
          <p:nvPr/>
        </p:nvPicPr>
        <p:blipFill>
          <a:blip r:embed="rId4" cstate="print">
            <a:extLst>
              <a:ext uri="{96DAC541-7B7A-43D3-8B79-37D633B846F1}">
                <asvg:svgBlip xmlns:asvg="http://schemas.microsoft.com/office/drawing/2016/SVG/main" xmlns="" r:embed="rId5"/>
              </a:ext>
            </a:extLst>
          </a:blip>
          <a:stretch>
            <a:fillRect/>
          </a:stretch>
        </p:blipFill>
        <p:spPr>
          <a:xfrm>
            <a:off x="44499" y="5378515"/>
            <a:ext cx="2374118" cy="1418637"/>
          </a:xfrm>
          <a:prstGeom prst="rect">
            <a:avLst/>
          </a:prstGeom>
        </p:spPr>
      </p:pic>
      <p:sp>
        <p:nvSpPr>
          <p:cNvPr id="2070" name="Freeform 34">
            <a:extLst>
              <a:ext uri="{FF2B5EF4-FFF2-40B4-BE49-F238E27FC236}">
                <a16:creationId xmlns:a16="http://schemas.microsoft.com/office/drawing/2014/main" xmlns="" id="{4171B981-65C7-4F42-9216-8695218114B3}"/>
              </a:ext>
            </a:extLst>
          </p:cNvPr>
          <p:cNvSpPr>
            <a:spLocks noEditPoints="1"/>
          </p:cNvSpPr>
          <p:nvPr/>
        </p:nvSpPr>
        <p:spPr bwMode="auto">
          <a:xfrm>
            <a:off x="10974222" y="5506645"/>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71" name="Freeform 35">
            <a:extLst>
              <a:ext uri="{FF2B5EF4-FFF2-40B4-BE49-F238E27FC236}">
                <a16:creationId xmlns:a16="http://schemas.microsoft.com/office/drawing/2014/main" xmlns="" id="{A1CBE25D-94FC-4D89-BEB9-6E9589ACBA7C}"/>
              </a:ext>
            </a:extLst>
          </p:cNvPr>
          <p:cNvSpPr>
            <a:spLocks noEditPoints="1"/>
          </p:cNvSpPr>
          <p:nvPr/>
        </p:nvSpPr>
        <p:spPr bwMode="auto">
          <a:xfrm>
            <a:off x="4566814" y="6136355"/>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72" name="Freeform 36">
            <a:extLst>
              <a:ext uri="{FF2B5EF4-FFF2-40B4-BE49-F238E27FC236}">
                <a16:creationId xmlns:a16="http://schemas.microsoft.com/office/drawing/2014/main" xmlns="" id="{7AA08EE5-B5BA-4503-8234-C3F9AA5D7852}"/>
              </a:ext>
            </a:extLst>
          </p:cNvPr>
          <p:cNvSpPr>
            <a:spLocks noEditPoints="1"/>
          </p:cNvSpPr>
          <p:nvPr/>
        </p:nvSpPr>
        <p:spPr bwMode="auto">
          <a:xfrm>
            <a:off x="7798096" y="6191512"/>
            <a:ext cx="707848" cy="376906"/>
          </a:xfrm>
          <a:custGeom>
            <a:avLst/>
            <a:gdLst>
              <a:gd name="T0" fmla="*/ 93 w 113"/>
              <a:gd name="T1" fmla="*/ 34 h 59"/>
              <a:gd name="T2" fmla="*/ 94 w 113"/>
              <a:gd name="T3" fmla="*/ 39 h 59"/>
              <a:gd name="T4" fmla="*/ 94 w 113"/>
              <a:gd name="T5" fmla="*/ 39 h 59"/>
              <a:gd name="T6" fmla="*/ 93 w 113"/>
              <a:gd name="T7" fmla="*/ 33 h 59"/>
              <a:gd name="T8" fmla="*/ 93 w 113"/>
              <a:gd name="T9" fmla="*/ 33 h 59"/>
              <a:gd name="T10" fmla="*/ 93 w 113"/>
              <a:gd name="T11" fmla="*/ 32 h 59"/>
              <a:gd name="T12" fmla="*/ 98 w 113"/>
              <a:gd name="T13" fmla="*/ 32 h 59"/>
              <a:gd name="T14" fmla="*/ 98 w 113"/>
              <a:gd name="T15" fmla="*/ 32 h 59"/>
              <a:gd name="T16" fmla="*/ 95 w 113"/>
              <a:gd name="T17" fmla="*/ 32 h 59"/>
              <a:gd name="T18" fmla="*/ 94 w 113"/>
              <a:gd name="T19" fmla="*/ 33 h 59"/>
              <a:gd name="T20" fmla="*/ 94 w 113"/>
              <a:gd name="T21" fmla="*/ 33 h 59"/>
              <a:gd name="T22" fmla="*/ 110 w 113"/>
              <a:gd name="T23" fmla="*/ 36 h 59"/>
              <a:gd name="T24" fmla="*/ 110 w 113"/>
              <a:gd name="T25" fmla="*/ 36 h 59"/>
              <a:gd name="T26" fmla="*/ 110 w 113"/>
              <a:gd name="T27" fmla="*/ 36 h 59"/>
              <a:gd name="T28" fmla="*/ 97 w 113"/>
              <a:gd name="T29" fmla="*/ 10 h 59"/>
              <a:gd name="T30" fmla="*/ 55 w 113"/>
              <a:gd name="T31" fmla="*/ 7 h 59"/>
              <a:gd name="T32" fmla="*/ 16 w 113"/>
              <a:gd name="T33" fmla="*/ 30 h 59"/>
              <a:gd name="T34" fmla="*/ 11 w 113"/>
              <a:gd name="T35" fmla="*/ 21 h 59"/>
              <a:gd name="T36" fmla="*/ 0 w 113"/>
              <a:gd name="T37" fmla="*/ 21 h 59"/>
              <a:gd name="T38" fmla="*/ 3 w 113"/>
              <a:gd name="T39" fmla="*/ 26 h 59"/>
              <a:gd name="T40" fmla="*/ 6 w 113"/>
              <a:gd name="T41" fmla="*/ 31 h 59"/>
              <a:gd name="T42" fmla="*/ 11 w 113"/>
              <a:gd name="T43" fmla="*/ 35 h 59"/>
              <a:gd name="T44" fmla="*/ 7 w 113"/>
              <a:gd name="T45" fmla="*/ 41 h 59"/>
              <a:gd name="T46" fmla="*/ 5 w 113"/>
              <a:gd name="T47" fmla="*/ 46 h 59"/>
              <a:gd name="T48" fmla="*/ 3 w 113"/>
              <a:gd name="T49" fmla="*/ 51 h 59"/>
              <a:gd name="T50" fmla="*/ 14 w 113"/>
              <a:gd name="T51" fmla="*/ 50 h 59"/>
              <a:gd name="T52" fmla="*/ 17 w 113"/>
              <a:gd name="T53" fmla="*/ 40 h 59"/>
              <a:gd name="T54" fmla="*/ 63 w 113"/>
              <a:gd name="T55" fmla="*/ 55 h 59"/>
              <a:gd name="T56" fmla="*/ 108 w 113"/>
              <a:gd name="T57" fmla="*/ 38 h 59"/>
              <a:gd name="T58" fmla="*/ 93 w 113"/>
              <a:gd name="T59" fmla="*/ 34 h 59"/>
              <a:gd name="T60" fmla="*/ 87 w 113"/>
              <a:gd name="T61" fmla="*/ 42 h 59"/>
              <a:gd name="T62" fmla="*/ 82 w 113"/>
              <a:gd name="T63" fmla="*/ 31 h 59"/>
              <a:gd name="T64" fmla="*/ 81 w 113"/>
              <a:gd name="T65" fmla="*/ 22 h 59"/>
              <a:gd name="T66" fmla="*/ 88 w 113"/>
              <a:gd name="T67" fmla="*/ 9 h 59"/>
              <a:gd name="T68" fmla="*/ 88 w 113"/>
              <a:gd name="T69" fmla="*/ 9 h 59"/>
              <a:gd name="T70" fmla="*/ 83 w 113"/>
              <a:gd name="T71" fmla="*/ 23 h 59"/>
              <a:gd name="T72" fmla="*/ 84 w 113"/>
              <a:gd name="T73" fmla="*/ 33 h 59"/>
              <a:gd name="T74" fmla="*/ 88 w 113"/>
              <a:gd name="T75" fmla="*/ 42 h 59"/>
              <a:gd name="T76" fmla="*/ 87 w 113"/>
              <a:gd name="T77" fmla="*/ 42 h 59"/>
              <a:gd name="T78" fmla="*/ 89 w 113"/>
              <a:gd name="T79" fmla="*/ 22 h 59"/>
              <a:gd name="T80" fmla="*/ 92 w 113"/>
              <a:gd name="T81" fmla="*/ 18 h 59"/>
              <a:gd name="T82" fmla="*/ 96 w 113"/>
              <a:gd name="T83" fmla="*/ 21 h 59"/>
              <a:gd name="T84" fmla="*/ 93 w 113"/>
              <a:gd name="T85" fmla="*/ 25 h 59"/>
              <a:gd name="T86" fmla="*/ 89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3" y="34"/>
                </a:moveTo>
                <a:cubicBezTo>
                  <a:pt x="93" y="36"/>
                  <a:pt x="93" y="37"/>
                  <a:pt x="94" y="39"/>
                </a:cubicBezTo>
                <a:cubicBezTo>
                  <a:pt x="94" y="39"/>
                  <a:pt x="94" y="39"/>
                  <a:pt x="94" y="39"/>
                </a:cubicBezTo>
                <a:cubicBezTo>
                  <a:pt x="93" y="37"/>
                  <a:pt x="92" y="35"/>
                  <a:pt x="93" y="33"/>
                </a:cubicBezTo>
                <a:cubicBezTo>
                  <a:pt x="93" y="33"/>
                  <a:pt x="93" y="33"/>
                  <a:pt x="93" y="33"/>
                </a:cubicBezTo>
                <a:cubicBezTo>
                  <a:pt x="93" y="33"/>
                  <a:pt x="93" y="33"/>
                  <a:pt x="93" y="32"/>
                </a:cubicBezTo>
                <a:cubicBezTo>
                  <a:pt x="94" y="31"/>
                  <a:pt x="97" y="30"/>
                  <a:pt x="98" y="32"/>
                </a:cubicBezTo>
                <a:cubicBezTo>
                  <a:pt x="98" y="32"/>
                  <a:pt x="98" y="32"/>
                  <a:pt x="98" y="32"/>
                </a:cubicBezTo>
                <a:cubicBezTo>
                  <a:pt x="97" y="32"/>
                  <a:pt x="96" y="31"/>
                  <a:pt x="95" y="32"/>
                </a:cubicBezTo>
                <a:cubicBezTo>
                  <a:pt x="95" y="32"/>
                  <a:pt x="94" y="33"/>
                  <a:pt x="94" y="33"/>
                </a:cubicBezTo>
                <a:cubicBezTo>
                  <a:pt x="94" y="33"/>
                  <a:pt x="94" y="33"/>
                  <a:pt x="94" y="33"/>
                </a:cubicBezTo>
                <a:cubicBezTo>
                  <a:pt x="97" y="38"/>
                  <a:pt x="106" y="41"/>
                  <a:pt x="110" y="36"/>
                </a:cubicBezTo>
                <a:cubicBezTo>
                  <a:pt x="110" y="35"/>
                  <a:pt x="110" y="35"/>
                  <a:pt x="110" y="36"/>
                </a:cubicBezTo>
                <a:cubicBezTo>
                  <a:pt x="110" y="36"/>
                  <a:pt x="110" y="36"/>
                  <a:pt x="110" y="36"/>
                </a:cubicBezTo>
                <a:cubicBezTo>
                  <a:pt x="113" y="30"/>
                  <a:pt x="106" y="18"/>
                  <a:pt x="97" y="10"/>
                </a:cubicBezTo>
                <a:cubicBezTo>
                  <a:pt x="88" y="2"/>
                  <a:pt x="76" y="0"/>
                  <a:pt x="55" y="7"/>
                </a:cubicBezTo>
                <a:cubicBezTo>
                  <a:pt x="40" y="11"/>
                  <a:pt x="22" y="23"/>
                  <a:pt x="16" y="30"/>
                </a:cubicBezTo>
                <a:cubicBezTo>
                  <a:pt x="16" y="27"/>
                  <a:pt x="15" y="23"/>
                  <a:pt x="11" y="21"/>
                </a:cubicBezTo>
                <a:cubicBezTo>
                  <a:pt x="7" y="19"/>
                  <a:pt x="4" y="21"/>
                  <a:pt x="0" y="21"/>
                </a:cubicBezTo>
                <a:cubicBezTo>
                  <a:pt x="1" y="23"/>
                  <a:pt x="2" y="24"/>
                  <a:pt x="3" y="26"/>
                </a:cubicBezTo>
                <a:cubicBezTo>
                  <a:pt x="5" y="27"/>
                  <a:pt x="5" y="29"/>
                  <a:pt x="6" y="31"/>
                </a:cubicBezTo>
                <a:cubicBezTo>
                  <a:pt x="8" y="33"/>
                  <a:pt x="9" y="34"/>
                  <a:pt x="11" y="35"/>
                </a:cubicBezTo>
                <a:cubicBezTo>
                  <a:pt x="10" y="37"/>
                  <a:pt x="8" y="38"/>
                  <a:pt x="7" y="41"/>
                </a:cubicBezTo>
                <a:cubicBezTo>
                  <a:pt x="6" y="42"/>
                  <a:pt x="6" y="45"/>
                  <a:pt x="5" y="46"/>
                </a:cubicBezTo>
                <a:cubicBezTo>
                  <a:pt x="4" y="48"/>
                  <a:pt x="3" y="50"/>
                  <a:pt x="3" y="51"/>
                </a:cubicBezTo>
                <a:cubicBezTo>
                  <a:pt x="7" y="50"/>
                  <a:pt x="10" y="53"/>
                  <a:pt x="14" y="50"/>
                </a:cubicBezTo>
                <a:cubicBezTo>
                  <a:pt x="17" y="47"/>
                  <a:pt x="17" y="43"/>
                  <a:pt x="17" y="40"/>
                </a:cubicBezTo>
                <a:cubicBezTo>
                  <a:pt x="22" y="44"/>
                  <a:pt x="36" y="50"/>
                  <a:pt x="63" y="55"/>
                </a:cubicBezTo>
                <a:cubicBezTo>
                  <a:pt x="88" y="59"/>
                  <a:pt x="102" y="47"/>
                  <a:pt x="108" y="38"/>
                </a:cubicBezTo>
                <a:cubicBezTo>
                  <a:pt x="105" y="42"/>
                  <a:pt x="96" y="38"/>
                  <a:pt x="93" y="34"/>
                </a:cubicBezTo>
                <a:close/>
                <a:moveTo>
                  <a:pt x="87" y="42"/>
                </a:moveTo>
                <a:cubicBezTo>
                  <a:pt x="84" y="39"/>
                  <a:pt x="84" y="35"/>
                  <a:pt x="82" y="31"/>
                </a:cubicBezTo>
                <a:cubicBezTo>
                  <a:pt x="81" y="28"/>
                  <a:pt x="81" y="25"/>
                  <a:pt x="81" y="22"/>
                </a:cubicBezTo>
                <a:cubicBezTo>
                  <a:pt x="82" y="17"/>
                  <a:pt x="85" y="13"/>
                  <a:pt x="88" y="9"/>
                </a:cubicBezTo>
                <a:cubicBezTo>
                  <a:pt x="88" y="9"/>
                  <a:pt x="88" y="9"/>
                  <a:pt x="88" y="9"/>
                </a:cubicBezTo>
                <a:cubicBezTo>
                  <a:pt x="86" y="13"/>
                  <a:pt x="84" y="18"/>
                  <a:pt x="83" y="23"/>
                </a:cubicBezTo>
                <a:cubicBezTo>
                  <a:pt x="83" y="26"/>
                  <a:pt x="83" y="30"/>
                  <a:pt x="84" y="33"/>
                </a:cubicBezTo>
                <a:cubicBezTo>
                  <a:pt x="85" y="36"/>
                  <a:pt x="86" y="39"/>
                  <a:pt x="88" y="42"/>
                </a:cubicBezTo>
                <a:cubicBezTo>
                  <a:pt x="88" y="42"/>
                  <a:pt x="87" y="43"/>
                  <a:pt x="87" y="42"/>
                </a:cubicBezTo>
                <a:close/>
                <a:moveTo>
                  <a:pt x="89" y="22"/>
                </a:moveTo>
                <a:cubicBezTo>
                  <a:pt x="89" y="20"/>
                  <a:pt x="90" y="19"/>
                  <a:pt x="92" y="18"/>
                </a:cubicBezTo>
                <a:cubicBezTo>
                  <a:pt x="94" y="18"/>
                  <a:pt x="95" y="20"/>
                  <a:pt x="96" y="21"/>
                </a:cubicBezTo>
                <a:cubicBezTo>
                  <a:pt x="96" y="23"/>
                  <a:pt x="94" y="25"/>
                  <a:pt x="93" y="25"/>
                </a:cubicBezTo>
                <a:cubicBezTo>
                  <a:pt x="91" y="25"/>
                  <a:pt x="89" y="24"/>
                  <a:pt x="89" y="2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73" name="Freeform 37">
            <a:extLst>
              <a:ext uri="{FF2B5EF4-FFF2-40B4-BE49-F238E27FC236}">
                <a16:creationId xmlns:a16="http://schemas.microsoft.com/office/drawing/2014/main" xmlns="" id="{7A983047-20F5-487E-931E-9B657A0E1293}"/>
              </a:ext>
            </a:extLst>
          </p:cNvPr>
          <p:cNvSpPr>
            <a:spLocks noEditPoints="1"/>
          </p:cNvSpPr>
          <p:nvPr/>
        </p:nvSpPr>
        <p:spPr bwMode="auto">
          <a:xfrm>
            <a:off x="3123539" y="5621556"/>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74" name="Freeform 38">
            <a:extLst>
              <a:ext uri="{FF2B5EF4-FFF2-40B4-BE49-F238E27FC236}">
                <a16:creationId xmlns:a16="http://schemas.microsoft.com/office/drawing/2014/main" xmlns="" id="{C9C48383-A0B2-4A1F-9903-60ADDE632160}"/>
              </a:ext>
            </a:extLst>
          </p:cNvPr>
          <p:cNvSpPr>
            <a:spLocks noEditPoints="1"/>
          </p:cNvSpPr>
          <p:nvPr/>
        </p:nvSpPr>
        <p:spPr bwMode="auto">
          <a:xfrm>
            <a:off x="9894063" y="6007655"/>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75" name="Freeform 39">
            <a:extLst>
              <a:ext uri="{FF2B5EF4-FFF2-40B4-BE49-F238E27FC236}">
                <a16:creationId xmlns:a16="http://schemas.microsoft.com/office/drawing/2014/main" xmlns="" id="{272EB51C-805D-45A1-A17D-715BC1AD5C0C}"/>
              </a:ext>
            </a:extLst>
          </p:cNvPr>
          <p:cNvSpPr>
            <a:spLocks/>
          </p:cNvSpPr>
          <p:nvPr/>
        </p:nvSpPr>
        <p:spPr bwMode="auto">
          <a:xfrm>
            <a:off x="6391592" y="5718081"/>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pic>
        <p:nvPicPr>
          <p:cNvPr id="47" name="图片 46">
            <a:extLst>
              <a:ext uri="{FF2B5EF4-FFF2-40B4-BE49-F238E27FC236}">
                <a16:creationId xmlns:a16="http://schemas.microsoft.com/office/drawing/2014/main" xmlns="" id="{F651A947-47CD-429E-9E69-F58C0E25997D}"/>
              </a:ext>
            </a:extLst>
          </p:cNvPr>
          <p:cNvPicPr>
            <a:picLocks noChangeAspect="1"/>
          </p:cNvPicPr>
          <p:nvPr/>
        </p:nvPicPr>
        <p:blipFill rotWithShape="1">
          <a:blip r:embed="rId6"/>
          <a:srcRect t="48950" b="-1"/>
          <a:stretch/>
        </p:blipFill>
        <p:spPr>
          <a:xfrm>
            <a:off x="-2378703" y="0"/>
            <a:ext cx="14570703" cy="1409891"/>
          </a:xfrm>
          <a:prstGeom prst="rect">
            <a:avLst/>
          </a:prstGeom>
          <a:effectLst/>
        </p:spPr>
      </p:pic>
      <p:pic>
        <p:nvPicPr>
          <p:cNvPr id="13" name="Picture 12">
            <a:extLst>
              <a:ext uri="{FF2B5EF4-FFF2-40B4-BE49-F238E27FC236}">
                <a16:creationId xmlns:a16="http://schemas.microsoft.com/office/drawing/2014/main" xmlns="" id="{094225E1-9BF0-4FB2-9A0A-A50C95E0FAA9}"/>
              </a:ext>
            </a:extLst>
          </p:cNvPr>
          <p:cNvPicPr>
            <a:picLocks noChangeAspect="1"/>
          </p:cNvPicPr>
          <p:nvPr/>
        </p:nvPicPr>
        <p:blipFill>
          <a:blip r:embed="rId7">
            <a:extLst>
              <a:ext uri="{BEBA8EAE-BF5A-486C-A8C5-ECC9F3942E4B}">
                <a14:imgProps xmlns:a14="http://schemas.microsoft.com/office/drawing/2010/main" xmlns="">
                  <a14:imgLayer r:embed="rId8">
                    <a14:imgEffect>
                      <a14:backgroundRemoval t="1499" b="98715" l="9636" r="89936">
                        <a14:foregroundMark x1="39615" y1="66809" x2="39615" y2="66809"/>
                        <a14:foregroundMark x1="39615" y1="41756" x2="39615" y2="41756"/>
                        <a14:foregroundMark x1="53533" y1="33619" x2="53533" y2="33619"/>
                        <a14:foregroundMark x1="53533" y1="42398" x2="53533" y2="42398"/>
                        <a14:foregroundMark x1="41542" y1="77302" x2="41542" y2="77302"/>
                        <a14:foregroundMark x1="40043" y1="73019" x2="40043" y2="73019"/>
                        <a14:foregroundMark x1="41113" y1="71092" x2="41113" y2="71092"/>
                        <a14:foregroundMark x1="41113" y1="68951" x2="41113" y2="68951"/>
                        <a14:foregroundMark x1="50107" y1="46039" x2="50107" y2="46039"/>
                        <a14:foregroundMark x1="64240" y1="83726" x2="64240" y2="83726"/>
                        <a14:foregroundMark x1="68308" y1="85011" x2="68308" y2="85011"/>
                      </a14:backgroundRemoval>
                    </a14:imgEffect>
                  </a14:imgLayer>
                </a14:imgProps>
              </a:ext>
              <a:ext uri="{28A0092B-C50C-407E-A947-70E740481C1C}">
                <a14:useLocalDpi xmlns:a14="http://schemas.microsoft.com/office/drawing/2010/main" xmlns="" val="0"/>
              </a:ext>
            </a:extLst>
          </a:blip>
          <a:stretch>
            <a:fillRect/>
          </a:stretch>
        </p:blipFill>
        <p:spPr>
          <a:xfrm>
            <a:off x="9105148" y="3295144"/>
            <a:ext cx="3595593" cy="3595593"/>
          </a:xfrm>
          <a:prstGeom prst="rect">
            <a:avLst/>
          </a:prstGeom>
        </p:spPr>
      </p:pic>
      <p:grpSp>
        <p:nvGrpSpPr>
          <p:cNvPr id="2" name="Group 1">
            <a:extLst>
              <a:ext uri="{FF2B5EF4-FFF2-40B4-BE49-F238E27FC236}">
                <a16:creationId xmlns:a16="http://schemas.microsoft.com/office/drawing/2014/main" xmlns="" id="{8C28586D-D43F-4727-AF5E-6BE0D1C1C2ED}"/>
              </a:ext>
            </a:extLst>
          </p:cNvPr>
          <p:cNvGrpSpPr/>
          <p:nvPr/>
        </p:nvGrpSpPr>
        <p:grpSpPr>
          <a:xfrm>
            <a:off x="5877066" y="997078"/>
            <a:ext cx="6231842" cy="2291716"/>
            <a:chOff x="5877066" y="997078"/>
            <a:chExt cx="6231842" cy="2291716"/>
          </a:xfrm>
        </p:grpSpPr>
        <p:pic>
          <p:nvPicPr>
            <p:cNvPr id="9" name="Picture 8">
              <a:extLst>
                <a:ext uri="{FF2B5EF4-FFF2-40B4-BE49-F238E27FC236}">
                  <a16:creationId xmlns:a16="http://schemas.microsoft.com/office/drawing/2014/main" xmlns="" id="{B264F181-B877-4FB2-B6E6-5AE215F1FAB1}"/>
                </a:ext>
              </a:extLst>
            </p:cNvPr>
            <p:cNvPicPr>
              <a:picLocks noChangeAspect="1"/>
            </p:cNvPicPr>
            <p:nvPr/>
          </p:nvPicPr>
          <p:blipFill rotWithShape="1">
            <a:blip r:embed="rId9">
              <a:extLst>
                <a:ext uri="{28A0092B-C50C-407E-A947-70E740481C1C}">
                  <a14:useLocalDpi xmlns:a14="http://schemas.microsoft.com/office/drawing/2010/main" xmlns="" val="0"/>
                </a:ext>
              </a:extLst>
            </a:blip>
            <a:srcRect l="11104" t="6117" r="11039" b="64595"/>
            <a:stretch/>
          </p:blipFill>
          <p:spPr>
            <a:xfrm flipH="1">
              <a:off x="5877066" y="997078"/>
              <a:ext cx="6231842" cy="2291716"/>
            </a:xfrm>
            <a:prstGeom prst="rect">
              <a:avLst/>
            </a:prstGeom>
          </p:spPr>
        </p:pic>
        <p:sp>
          <p:nvSpPr>
            <p:cNvPr id="37" name="文本框 1388">
              <a:extLst>
                <a:ext uri="{FF2B5EF4-FFF2-40B4-BE49-F238E27FC236}">
                  <a16:creationId xmlns:a16="http://schemas.microsoft.com/office/drawing/2014/main" xmlns="" id="{CA647FD2-5D03-43FD-8A79-3B62691D3C8C}"/>
                </a:ext>
              </a:extLst>
            </p:cNvPr>
            <p:cNvSpPr txBox="1"/>
            <p:nvPr/>
          </p:nvSpPr>
          <p:spPr>
            <a:xfrm>
              <a:off x="7744676" y="1302081"/>
              <a:ext cx="3069558" cy="1754326"/>
            </a:xfrm>
            <a:prstGeom prst="rect">
              <a:avLst/>
            </a:prstGeom>
            <a:noFill/>
          </p:spPr>
          <p:txBody>
            <a:bodyPr wrap="none" rtlCol="0">
              <a:spAutoFit/>
            </a:bodyPr>
            <a:lstStyle/>
            <a:p>
              <a:pPr algn="ctr"/>
              <a:r>
                <a:rPr lang="en-US" altLang="zh-CN" sz="5400" b="1">
                  <a:solidFill>
                    <a:schemeClr val="bg1"/>
                  </a:solidFill>
                  <a:effectLst>
                    <a:outerShdw blurRad="38100" dist="38100" dir="2700000" algn="tl">
                      <a:srgbClr val="000000">
                        <a:alpha val="43137"/>
                      </a:srgbClr>
                    </a:outerShdw>
                  </a:effectLst>
                  <a:latin typeface="Calibri" panose="020F0502020204030204" pitchFamily="34" charset="0"/>
                  <a:ea typeface="印品黑体" panose="00000500000000000000" pitchFamily="2" charset="-122"/>
                  <a:cs typeface="Calibri" panose="020F0502020204030204" pitchFamily="34" charset="0"/>
                </a:rPr>
                <a:t>CHÂU </a:t>
              </a:r>
            </a:p>
            <a:p>
              <a:pPr algn="ctr"/>
              <a:r>
                <a:rPr lang="en-US" altLang="zh-CN" sz="5400" b="1">
                  <a:solidFill>
                    <a:schemeClr val="bg1"/>
                  </a:solidFill>
                  <a:effectLst>
                    <a:outerShdw blurRad="38100" dist="38100" dir="2700000" algn="tl">
                      <a:srgbClr val="000000">
                        <a:alpha val="43137"/>
                      </a:srgbClr>
                    </a:outerShdw>
                  </a:effectLst>
                  <a:latin typeface="Calibri" panose="020F0502020204030204" pitchFamily="34" charset="0"/>
                  <a:ea typeface="印品黑体" panose="00000500000000000000" pitchFamily="2" charset="-122"/>
                  <a:cs typeface="Calibri" panose="020F0502020204030204" pitchFamily="34" charset="0"/>
                </a:rPr>
                <a:t>NAM CỰC</a:t>
              </a:r>
              <a:endParaRPr lang="zh-CN" altLang="en-US" sz="5400" b="1" dirty="0">
                <a:solidFill>
                  <a:schemeClr val="bg1"/>
                </a:solidFill>
                <a:effectLst>
                  <a:outerShdw blurRad="38100" dist="38100" dir="2700000" algn="tl">
                    <a:srgbClr val="000000">
                      <a:alpha val="43137"/>
                    </a:srgbClr>
                  </a:outerShdw>
                </a:effectLst>
                <a:latin typeface="Calibri" panose="020F0502020204030204" pitchFamily="34" charset="0"/>
                <a:ea typeface="印品黑体" panose="00000500000000000000" pitchFamily="2" charset="-122"/>
                <a:cs typeface="Calibri" panose="020F0502020204030204" pitchFamily="34" charset="0"/>
              </a:endParaRPr>
            </a:p>
          </p:txBody>
        </p:sp>
      </p:grpSp>
      <p:pic>
        <p:nvPicPr>
          <p:cNvPr id="3" name="Picture 2">
            <a:extLst>
              <a:ext uri="{FF2B5EF4-FFF2-40B4-BE49-F238E27FC236}">
                <a16:creationId xmlns:a16="http://schemas.microsoft.com/office/drawing/2014/main" xmlns="" id="{4BBACF76-0748-4D84-ABDA-E2E544559EFA}"/>
              </a:ext>
            </a:extLst>
          </p:cNvPr>
          <p:cNvPicPr>
            <a:picLocks noChangeAspect="1"/>
          </p:cNvPicPr>
          <p:nvPr/>
        </p:nvPicPr>
        <p:blipFill rotWithShape="1">
          <a:blip r:embed="rId10">
            <a:extLst>
              <a:ext uri="{28A0092B-C50C-407E-A947-70E740481C1C}">
                <a14:useLocalDpi xmlns:a14="http://schemas.microsoft.com/office/drawing/2010/main" xmlns="" val="0"/>
              </a:ext>
            </a:extLst>
          </a:blip>
          <a:srcRect b="3466"/>
          <a:stretch/>
        </p:blipFill>
        <p:spPr>
          <a:xfrm>
            <a:off x="777557" y="742773"/>
            <a:ext cx="5172075" cy="5246497"/>
          </a:xfrm>
          <a:prstGeom prst="flowChartConnector">
            <a:avLst/>
          </a:prstGeom>
        </p:spPr>
      </p:pic>
    </p:spTree>
    <p:extLst>
      <p:ext uri="{BB962C8B-B14F-4D97-AF65-F5344CB8AC3E}">
        <p14:creationId xmlns:p14="http://schemas.microsoft.com/office/powerpoint/2010/main" xmlns="" val="192403632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right)">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A44A401-90DE-405E-8E9F-D926AF514ADD}"/>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11" name="矩形 29">
            <a:extLst>
              <a:ext uri="{FF2B5EF4-FFF2-40B4-BE49-F238E27FC236}">
                <a16:creationId xmlns:a16="http://schemas.microsoft.com/office/drawing/2014/main" xmlns="" id="{DB46BA74-F21F-42E4-818E-1908944978C0}"/>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pic>
        <p:nvPicPr>
          <p:cNvPr id="13" name="Picture 4" descr="Slide1">
            <a:extLst>
              <a:ext uri="{FF2B5EF4-FFF2-40B4-BE49-F238E27FC236}">
                <a16:creationId xmlns:a16="http://schemas.microsoft.com/office/drawing/2014/main" xmlns="" id="{DF449670-0E97-4663-A9AE-DF8FF44FDA37}"/>
              </a:ext>
            </a:extLst>
          </p:cNvPr>
          <p:cNvPicPr>
            <a:picLocks noGrp="1" noChangeAspect="1" noChangeArrowheads="1"/>
          </p:cNvPicPr>
          <p:nvPr>
            <p:ph sz="half" idx="1"/>
          </p:nvPr>
        </p:nvPicPr>
        <p:blipFill>
          <a:blip r:embed="rId3">
            <a:extLst>
              <a:ext uri="{BEBA8EAE-BF5A-486C-A8C5-ECC9F3942E4B}">
                <a14:imgProps xmlns:a14="http://schemas.microsoft.com/office/drawing/2010/main" xmlns="">
                  <a14:imgLayer r:embed="rId4">
                    <a14:imgEffect>
                      <a14:backgroundRemoval t="11250" b="88750" l="1563" r="96667">
                        <a14:foregroundMark x1="26563" y1="23889" x2="15208" y2="24861"/>
                        <a14:foregroundMark x1="15208" y1="24861" x2="10417" y2="32222"/>
                        <a14:foregroundMark x1="10417" y1="32222" x2="15937" y2="44444"/>
                        <a14:foregroundMark x1="15937" y1="44444" x2="31250" y2="54583"/>
                        <a14:foregroundMark x1="31250" y1="54583" x2="38229" y2="55556"/>
                        <a14:foregroundMark x1="38229" y1="55556" x2="45104" y2="54306"/>
                        <a14:foregroundMark x1="45104" y1="54306" x2="54896" y2="46111"/>
                        <a14:foregroundMark x1="54896" y1="46111" x2="59062" y2="36806"/>
                        <a14:foregroundMark x1="59062" y1="36806" x2="57396" y2="26667"/>
                        <a14:foregroundMark x1="57396" y1="26667" x2="48438" y2="22083"/>
                        <a14:foregroundMark x1="48438" y1="22083" x2="42917" y2="21806"/>
                        <a14:foregroundMark x1="42917" y1="21806" x2="34583" y2="26250"/>
                        <a14:foregroundMark x1="34583" y1="26250" x2="31042" y2="33750"/>
                        <a14:foregroundMark x1="31042" y1="33750" x2="31563" y2="41667"/>
                        <a14:foregroundMark x1="31563" y1="41667" x2="36667" y2="50833"/>
                        <a14:foregroundMark x1="36667" y1="50833" x2="41771" y2="52639"/>
                        <a14:foregroundMark x1="22708" y1="16250" x2="35625" y2="17361"/>
                        <a14:foregroundMark x1="35625" y1="17361" x2="48021" y2="15139"/>
                        <a14:foregroundMark x1="48021" y1="15139" x2="64792" y2="15556"/>
                        <a14:foregroundMark x1="64792" y1="15556" x2="66250" y2="15278"/>
                        <a14:foregroundMark x1="69167" y1="16111" x2="78854" y2="15556"/>
                        <a14:foregroundMark x1="84271" y1="24167" x2="86146" y2="51944"/>
                        <a14:foregroundMark x1="86146" y1="51944" x2="85417" y2="55278"/>
                        <a14:foregroundMark x1="90000" y1="32222" x2="90104" y2="52222"/>
                        <a14:foregroundMark x1="90104" y1="52222" x2="90000" y2="52222"/>
                        <a14:foregroundMark x1="91146" y1="38611" x2="90938" y2="51528"/>
                        <a14:foregroundMark x1="91250" y1="31528" x2="95313" y2="41806"/>
                        <a14:foregroundMark x1="96667" y1="44583" x2="92708" y2="60417"/>
                        <a14:foregroundMark x1="92708" y1="60417" x2="90625" y2="63194"/>
                        <a14:foregroundMark x1="89583" y1="64861" x2="15000" y2="70000"/>
                        <a14:foregroundMark x1="15000" y1="70000" x2="43021" y2="83889"/>
                        <a14:foregroundMark x1="43021" y1="83889" x2="50938" y2="85000"/>
                        <a14:foregroundMark x1="50938" y1="85000" x2="82292" y2="75417"/>
                        <a14:foregroundMark x1="82292" y1="75417" x2="81146" y2="64028"/>
                        <a14:foregroundMark x1="81146" y1="64028" x2="64896" y2="61389"/>
                        <a14:foregroundMark x1="64896" y1="61389" x2="33646" y2="64167"/>
                        <a14:foregroundMark x1="33646" y1="64167" x2="16250" y2="55417"/>
                        <a14:foregroundMark x1="16250" y1="55417" x2="11667" y2="49444"/>
                        <a14:foregroundMark x1="11667" y1="49444" x2="10208" y2="41389"/>
                        <a14:foregroundMark x1="10208" y1="41389" x2="16042" y2="38194"/>
                        <a14:foregroundMark x1="16042" y1="38194" x2="18229" y2="45556"/>
                        <a14:foregroundMark x1="18229" y1="45556" x2="13750" y2="48889"/>
                        <a14:foregroundMark x1="13750" y1="48889" x2="8125" y2="50417"/>
                        <a14:foregroundMark x1="8125" y1="50417" x2="4792" y2="57083"/>
                        <a14:foregroundMark x1="4792" y1="57083" x2="11250" y2="72083"/>
                        <a14:foregroundMark x1="11250" y1="72083" x2="16667" y2="77361"/>
                        <a14:foregroundMark x1="16667" y1="77361" x2="33333" y2="85000"/>
                        <a14:foregroundMark x1="33333" y1="85000" x2="40313" y2="84861"/>
                        <a14:foregroundMark x1="40313" y1="84861" x2="50938" y2="87639"/>
                        <a14:foregroundMark x1="50938" y1="87639" x2="56875" y2="87500"/>
                        <a14:foregroundMark x1="56875" y1="87500" x2="65417" y2="87917"/>
                        <a14:foregroundMark x1="60417" y1="80139" x2="69063" y2="75972"/>
                        <a14:foregroundMark x1="69063" y1="75972" x2="74688" y2="79028"/>
                        <a14:foregroundMark x1="74688" y1="79028" x2="70729" y2="73889"/>
                        <a14:foregroundMark x1="70729" y1="73889" x2="65313" y2="75833"/>
                        <a14:foregroundMark x1="65313" y1="75833" x2="61563" y2="75278"/>
                        <a14:foregroundMark x1="61458" y1="74861" x2="70833" y2="73472"/>
                        <a14:foregroundMark x1="70833" y1="73472" x2="77083" y2="75139"/>
                        <a14:foregroundMark x1="77083" y1="75139" x2="77188" y2="82361"/>
                        <a14:foregroundMark x1="77188" y1="82361" x2="71875" y2="81528"/>
                        <a14:foregroundMark x1="71875" y1="81528" x2="66771" y2="76389"/>
                        <a14:foregroundMark x1="66771" y1="76389" x2="61042" y2="74583"/>
                        <a14:foregroundMark x1="61042" y1="74583" x2="62917" y2="67083"/>
                        <a14:foregroundMark x1="62917" y1="67083" x2="69896" y2="64861"/>
                        <a14:foregroundMark x1="69896" y1="64861" x2="74688" y2="67917"/>
                        <a14:foregroundMark x1="74688" y1="67917" x2="72917" y2="77222"/>
                        <a14:foregroundMark x1="72917" y1="77222" x2="66146" y2="77639"/>
                        <a14:foregroundMark x1="66146" y1="77639" x2="66146" y2="65972"/>
                        <a14:foregroundMark x1="66146" y1="65972" x2="70208" y2="61528"/>
                        <a14:foregroundMark x1="70208" y1="61528" x2="76667" y2="65417"/>
                        <a14:foregroundMark x1="76667" y1="65417" x2="71354" y2="70139"/>
                        <a14:foregroundMark x1="71354" y1="70139" x2="56875" y2="68750"/>
                        <a14:foregroundMark x1="56875" y1="68750" x2="42708" y2="45139"/>
                        <a14:foregroundMark x1="42708" y1="45139" x2="36771" y2="17361"/>
                        <a14:foregroundMark x1="36771" y1="17361" x2="37813" y2="3194"/>
                        <a14:foregroundMark x1="37813" y1="3194" x2="46771" y2="833"/>
                        <a14:foregroundMark x1="46771" y1="833" x2="55313" y2="11250"/>
                        <a14:foregroundMark x1="55313" y1="11250" x2="53854" y2="23194"/>
                        <a14:foregroundMark x1="53854" y1="23194" x2="50833" y2="29444"/>
                        <a14:foregroundMark x1="50833" y1="29444" x2="50729" y2="28611"/>
                        <a14:foregroundMark x1="65313" y1="46806" x2="69896" y2="39583"/>
                        <a14:foregroundMark x1="69896" y1="39583" x2="65417" y2="35833"/>
                        <a14:foregroundMark x1="65417" y1="35833" x2="59479" y2="45417"/>
                        <a14:foregroundMark x1="59479" y1="45417" x2="61979" y2="54444"/>
                        <a14:foregroundMark x1="61979" y1="54444" x2="68750" y2="56806"/>
                        <a14:foregroundMark x1="68750" y1="56806" x2="72708" y2="50833"/>
                        <a14:foregroundMark x1="72708" y1="50833" x2="68229" y2="46944"/>
                        <a14:foregroundMark x1="68229" y1="46944" x2="69063" y2="57500"/>
                        <a14:foregroundMark x1="69063" y1="57500" x2="74688" y2="58056"/>
                        <a14:foregroundMark x1="74688" y1="58056" x2="78125" y2="51389"/>
                        <a14:foregroundMark x1="78125" y1="51389" x2="78229" y2="51111"/>
                        <a14:foregroundMark x1="89271" y1="71806" x2="93854" y2="69167"/>
                        <a14:foregroundMark x1="6042" y1="36111" x2="5833" y2="45139"/>
                        <a14:foregroundMark x1="5833" y1="45139" x2="7187" y2="51806"/>
                        <a14:foregroundMark x1="1979" y1="47222" x2="1563" y2="54167"/>
                        <a14:foregroundMark x1="76667" y1="73611" x2="79688" y2="74167"/>
                        <a14:foregroundMark x1="76875" y1="89861" x2="70938" y2="88750"/>
                        <a14:foregroundMark x1="70938" y1="88750" x2="72188" y2="86806"/>
                        <a14:foregroundMark x1="69688" y1="72639" x2="74375" y2="73611"/>
                        <a14:foregroundMark x1="78854" y1="78194" x2="79896" y2="78611"/>
                        <a14:foregroundMark x1="59375" y1="72222" x2="59375" y2="78611"/>
                      </a14:backgroundRemoval>
                    </a14:imgEffect>
                  </a14:imgLayer>
                </a14:imgProps>
              </a:ext>
              <a:ext uri="{28A0092B-C50C-407E-A947-70E740481C1C}">
                <a14:useLocalDpi xmlns:a14="http://schemas.microsoft.com/office/drawing/2010/main" xmlns="" val="0"/>
              </a:ext>
            </a:extLst>
          </a:blip>
          <a:srcRect t="11150" b="9407"/>
          <a:stretch>
            <a:fillRect/>
          </a:stretch>
        </p:blipFill>
        <p:spPr>
          <a:xfrm>
            <a:off x="1399157" y="801954"/>
            <a:ext cx="9393686" cy="526265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4" name="Rectangle 13">
            <a:extLst>
              <a:ext uri="{FF2B5EF4-FFF2-40B4-BE49-F238E27FC236}">
                <a16:creationId xmlns:a16="http://schemas.microsoft.com/office/drawing/2014/main" xmlns="" id="{431F13D3-466F-4A92-BACC-2FF918C5B7EA}"/>
              </a:ext>
            </a:extLst>
          </p:cNvPr>
          <p:cNvSpPr/>
          <p:nvPr/>
        </p:nvSpPr>
        <p:spPr>
          <a:xfrm>
            <a:off x="3125379" y="6242483"/>
            <a:ext cx="5941242" cy="584775"/>
          </a:xfrm>
          <a:prstGeom prst="rect">
            <a:avLst/>
          </a:prstGeom>
          <a:solidFill>
            <a:schemeClr val="accent4">
              <a:lumMod val="20000"/>
              <a:lumOff val="80000"/>
            </a:schemeClr>
          </a:solidFill>
        </p:spPr>
        <p:txBody>
          <a:bodyPr wrap="none">
            <a:spAutoFit/>
          </a:bodyPr>
          <a:lstStyle/>
          <a:p>
            <a:r>
              <a:rPr lang="en-US" altLang="en-US" sz="3200" i="1" dirty="0" err="1">
                <a:solidFill>
                  <a:srgbClr val="002060"/>
                </a:solidFill>
                <a:latin typeface="Calibri" panose="020F0502020204030204" pitchFamily="34" charset="0"/>
                <a:cs typeface="Calibri" panose="020F0502020204030204" pitchFamily="34" charset="0"/>
              </a:rPr>
              <a:t>Lược</a:t>
            </a:r>
            <a:r>
              <a:rPr lang="en-US" altLang="en-US" sz="3200" i="1" dirty="0">
                <a:solidFill>
                  <a:srgbClr val="002060"/>
                </a:solidFill>
                <a:latin typeface="Calibri" panose="020F0502020204030204" pitchFamily="34" charset="0"/>
                <a:cs typeface="Calibri" panose="020F0502020204030204" pitchFamily="34" charset="0"/>
              </a:rPr>
              <a:t> </a:t>
            </a:r>
            <a:r>
              <a:rPr lang="en-US" altLang="en-US" sz="3200" i="1" dirty="0" err="1">
                <a:solidFill>
                  <a:srgbClr val="002060"/>
                </a:solidFill>
                <a:latin typeface="Calibri" panose="020F0502020204030204" pitchFamily="34" charset="0"/>
                <a:cs typeface="Calibri" panose="020F0502020204030204" pitchFamily="34" charset="0"/>
              </a:rPr>
              <a:t>đồ</a:t>
            </a:r>
            <a:r>
              <a:rPr lang="en-US" altLang="en-US" sz="3200" i="1" dirty="0">
                <a:solidFill>
                  <a:srgbClr val="002060"/>
                </a:solidFill>
                <a:latin typeface="Calibri" panose="020F0502020204030204" pitchFamily="34" charset="0"/>
                <a:cs typeface="Calibri" panose="020F0502020204030204" pitchFamily="34" charset="0"/>
              </a:rPr>
              <a:t> </a:t>
            </a:r>
            <a:r>
              <a:rPr lang="en-US" altLang="en-US" sz="3200" i="1" dirty="0" err="1">
                <a:solidFill>
                  <a:srgbClr val="002060"/>
                </a:solidFill>
                <a:latin typeface="Calibri" panose="020F0502020204030204" pitchFamily="34" charset="0"/>
                <a:cs typeface="Calibri" panose="020F0502020204030204" pitchFamily="34" charset="0"/>
              </a:rPr>
              <a:t>các</a:t>
            </a:r>
            <a:r>
              <a:rPr lang="en-US" altLang="en-US" sz="3200" i="1" dirty="0">
                <a:solidFill>
                  <a:srgbClr val="002060"/>
                </a:solidFill>
                <a:latin typeface="Calibri" panose="020F0502020204030204" pitchFamily="34" charset="0"/>
                <a:cs typeface="Calibri" panose="020F0502020204030204" pitchFamily="34" charset="0"/>
              </a:rPr>
              <a:t> </a:t>
            </a:r>
            <a:r>
              <a:rPr lang="en-US" altLang="en-US" sz="3200" i="1" dirty="0" err="1">
                <a:solidFill>
                  <a:srgbClr val="002060"/>
                </a:solidFill>
                <a:latin typeface="Calibri" panose="020F0502020204030204" pitchFamily="34" charset="0"/>
                <a:cs typeface="Calibri" panose="020F0502020204030204" pitchFamily="34" charset="0"/>
              </a:rPr>
              <a:t>châu</a:t>
            </a:r>
            <a:r>
              <a:rPr lang="en-US" altLang="en-US" sz="3200" i="1" dirty="0">
                <a:solidFill>
                  <a:srgbClr val="002060"/>
                </a:solidFill>
                <a:latin typeface="Calibri" panose="020F0502020204030204" pitchFamily="34" charset="0"/>
                <a:cs typeface="Calibri" panose="020F0502020204030204" pitchFamily="34" charset="0"/>
              </a:rPr>
              <a:t> </a:t>
            </a:r>
            <a:r>
              <a:rPr lang="en-US" altLang="en-US" sz="3200" i="1" dirty="0" err="1">
                <a:solidFill>
                  <a:srgbClr val="002060"/>
                </a:solidFill>
                <a:latin typeface="Calibri" panose="020F0502020204030204" pitchFamily="34" charset="0"/>
                <a:cs typeface="Calibri" panose="020F0502020204030204" pitchFamily="34" charset="0"/>
              </a:rPr>
              <a:t>lục</a:t>
            </a:r>
            <a:r>
              <a:rPr lang="en-US" altLang="en-US" sz="3200" i="1" dirty="0">
                <a:solidFill>
                  <a:srgbClr val="002060"/>
                </a:solidFill>
                <a:latin typeface="Calibri" panose="020F0502020204030204" pitchFamily="34" charset="0"/>
                <a:cs typeface="Calibri" panose="020F0502020204030204" pitchFamily="34" charset="0"/>
              </a:rPr>
              <a:t> </a:t>
            </a:r>
            <a:r>
              <a:rPr lang="en-US" altLang="en-US" sz="3200" i="1" dirty="0" err="1">
                <a:solidFill>
                  <a:srgbClr val="002060"/>
                </a:solidFill>
                <a:latin typeface="Calibri" panose="020F0502020204030204" pitchFamily="34" charset="0"/>
                <a:cs typeface="Calibri" panose="020F0502020204030204" pitchFamily="34" charset="0"/>
              </a:rPr>
              <a:t>và</a:t>
            </a:r>
            <a:r>
              <a:rPr lang="en-US" altLang="en-US" sz="3200" i="1" dirty="0">
                <a:solidFill>
                  <a:srgbClr val="002060"/>
                </a:solidFill>
                <a:latin typeface="Calibri" panose="020F0502020204030204" pitchFamily="34" charset="0"/>
                <a:cs typeface="Calibri" panose="020F0502020204030204" pitchFamily="34" charset="0"/>
              </a:rPr>
              <a:t> </a:t>
            </a:r>
            <a:r>
              <a:rPr lang="en-US" altLang="en-US" sz="3200" i="1" dirty="0" err="1">
                <a:solidFill>
                  <a:srgbClr val="002060"/>
                </a:solidFill>
                <a:latin typeface="Calibri" panose="020F0502020204030204" pitchFamily="34" charset="0"/>
                <a:cs typeface="Calibri" panose="020F0502020204030204" pitchFamily="34" charset="0"/>
              </a:rPr>
              <a:t>đại</a:t>
            </a:r>
            <a:r>
              <a:rPr lang="en-US" altLang="en-US" sz="3200" i="1" dirty="0">
                <a:solidFill>
                  <a:srgbClr val="002060"/>
                </a:solidFill>
                <a:latin typeface="Calibri" panose="020F0502020204030204" pitchFamily="34" charset="0"/>
                <a:cs typeface="Calibri" panose="020F0502020204030204" pitchFamily="34" charset="0"/>
              </a:rPr>
              <a:t> </a:t>
            </a:r>
            <a:r>
              <a:rPr lang="en-US" altLang="en-US" sz="3200" i="1" dirty="0" err="1">
                <a:solidFill>
                  <a:srgbClr val="002060"/>
                </a:solidFill>
                <a:latin typeface="Calibri" panose="020F0502020204030204" pitchFamily="34" charset="0"/>
                <a:cs typeface="Calibri" panose="020F0502020204030204" pitchFamily="34" charset="0"/>
              </a:rPr>
              <a:t>dương</a:t>
            </a:r>
            <a:endParaRPr lang="x-none" sz="3200" i="1" dirty="0">
              <a:solidFill>
                <a:srgbClr val="002060"/>
              </a:solidFill>
              <a:latin typeface="Calibri" panose="020F0502020204030204" pitchFamily="34" charset="0"/>
              <a:cs typeface="Calibri" panose="020F0502020204030204" pitchFamily="34" charset="0"/>
            </a:endParaRPr>
          </a:p>
        </p:txBody>
      </p:sp>
      <p:sp>
        <p:nvSpPr>
          <p:cNvPr id="15" name="Text Box 14">
            <a:extLst>
              <a:ext uri="{FF2B5EF4-FFF2-40B4-BE49-F238E27FC236}">
                <a16:creationId xmlns:a16="http://schemas.microsoft.com/office/drawing/2014/main" xmlns="" id="{EA227182-4D10-413B-8924-790D1E7875A5}"/>
              </a:ext>
            </a:extLst>
          </p:cNvPr>
          <p:cNvSpPr txBox="1">
            <a:spLocks noChangeArrowheads="1"/>
          </p:cNvSpPr>
          <p:nvPr/>
        </p:nvSpPr>
        <p:spPr bwMode="auto">
          <a:xfrm>
            <a:off x="261257" y="191821"/>
            <a:ext cx="11669486"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50000"/>
              </a:spcBef>
              <a:buFontTx/>
              <a:buNone/>
            </a:pPr>
            <a:r>
              <a:rPr lang="en-US" altLang="en-US" sz="3200" b="1" dirty="0">
                <a:solidFill>
                  <a:srgbClr val="FF0000"/>
                </a:solidFill>
                <a:latin typeface="Calibri" panose="020F0502020204030204" pitchFamily="34" charset="0"/>
                <a:cs typeface="Calibri" panose="020F0502020204030204" pitchFamily="34" charset="0"/>
              </a:rPr>
              <a:t>  </a:t>
            </a:r>
            <a:r>
              <a:rPr lang="en-US" altLang="en-US" sz="3200" b="1" dirty="0" err="1">
                <a:solidFill>
                  <a:srgbClr val="FF0000"/>
                </a:solidFill>
                <a:latin typeface="Calibri" panose="020F0502020204030204" pitchFamily="34" charset="0"/>
                <a:cs typeface="Calibri" panose="020F0502020204030204" pitchFamily="34" charset="0"/>
              </a:rPr>
              <a:t>Hãy</a:t>
            </a:r>
            <a:r>
              <a:rPr lang="en-US" altLang="en-US" sz="3200" b="1" dirty="0">
                <a:solidFill>
                  <a:srgbClr val="FF0000"/>
                </a:solidFill>
                <a:latin typeface="Calibri" panose="020F0502020204030204" pitchFamily="34" charset="0"/>
                <a:cs typeface="Calibri" panose="020F0502020204030204" pitchFamily="34" charset="0"/>
              </a:rPr>
              <a:t> </a:t>
            </a:r>
            <a:r>
              <a:rPr lang="en-US" altLang="en-US" sz="3200" b="1" dirty="0" err="1">
                <a:solidFill>
                  <a:srgbClr val="FF0000"/>
                </a:solidFill>
                <a:latin typeface="Calibri" panose="020F0502020204030204" pitchFamily="34" charset="0"/>
                <a:cs typeface="Calibri" panose="020F0502020204030204" pitchFamily="34" charset="0"/>
              </a:rPr>
              <a:t>xác</a:t>
            </a:r>
            <a:r>
              <a:rPr lang="en-US" altLang="en-US" sz="3200" b="1" dirty="0">
                <a:solidFill>
                  <a:srgbClr val="FF0000"/>
                </a:solidFill>
                <a:latin typeface="Calibri" panose="020F0502020204030204" pitchFamily="34" charset="0"/>
                <a:cs typeface="Calibri" panose="020F0502020204030204" pitchFamily="34" charset="0"/>
              </a:rPr>
              <a:t> </a:t>
            </a:r>
            <a:r>
              <a:rPr lang="en-US" altLang="en-US" sz="3200" b="1" dirty="0" err="1">
                <a:solidFill>
                  <a:srgbClr val="FF0000"/>
                </a:solidFill>
                <a:latin typeface="Calibri" panose="020F0502020204030204" pitchFamily="34" charset="0"/>
                <a:cs typeface="Calibri" panose="020F0502020204030204" pitchFamily="34" charset="0"/>
              </a:rPr>
              <a:t>định</a:t>
            </a:r>
            <a:r>
              <a:rPr lang="en-US" altLang="en-US" sz="3200" b="1" dirty="0">
                <a:solidFill>
                  <a:srgbClr val="FF0000"/>
                </a:solidFill>
                <a:latin typeface="Calibri" panose="020F0502020204030204" pitchFamily="34" charset="0"/>
                <a:cs typeface="Calibri" panose="020F0502020204030204" pitchFamily="34" charset="0"/>
              </a:rPr>
              <a:t> </a:t>
            </a:r>
            <a:r>
              <a:rPr lang="en-US" altLang="en-US" sz="3200" b="1" dirty="0" err="1">
                <a:solidFill>
                  <a:srgbClr val="FF0000"/>
                </a:solidFill>
                <a:latin typeface="Calibri" panose="020F0502020204030204" pitchFamily="34" charset="0"/>
                <a:cs typeface="Calibri" panose="020F0502020204030204" pitchFamily="34" charset="0"/>
              </a:rPr>
              <a:t>vị</a:t>
            </a:r>
            <a:r>
              <a:rPr lang="en-US" altLang="en-US" sz="3200" b="1" dirty="0">
                <a:solidFill>
                  <a:srgbClr val="FF0000"/>
                </a:solidFill>
                <a:latin typeface="Calibri" panose="020F0502020204030204" pitchFamily="34" charset="0"/>
                <a:cs typeface="Calibri" panose="020F0502020204030204" pitchFamily="34" charset="0"/>
              </a:rPr>
              <a:t> </a:t>
            </a:r>
            <a:r>
              <a:rPr lang="en-US" altLang="en-US" sz="3200" b="1" dirty="0" err="1">
                <a:solidFill>
                  <a:srgbClr val="FF0000"/>
                </a:solidFill>
                <a:latin typeface="Calibri" panose="020F0502020204030204" pitchFamily="34" charset="0"/>
                <a:cs typeface="Calibri" panose="020F0502020204030204" pitchFamily="34" charset="0"/>
              </a:rPr>
              <a:t>trí</a:t>
            </a:r>
            <a:r>
              <a:rPr lang="en-US" altLang="en-US" sz="3200" b="1" dirty="0">
                <a:solidFill>
                  <a:srgbClr val="FF0000"/>
                </a:solidFill>
                <a:latin typeface="Calibri" panose="020F0502020204030204" pitchFamily="34" charset="0"/>
                <a:cs typeface="Calibri" panose="020F0502020204030204" pitchFamily="34" charset="0"/>
              </a:rPr>
              <a:t> </a:t>
            </a:r>
            <a:r>
              <a:rPr lang="en-US" altLang="en-US" sz="3200" b="1" dirty="0" err="1">
                <a:solidFill>
                  <a:srgbClr val="FF0000"/>
                </a:solidFill>
                <a:latin typeface="Calibri" panose="020F0502020204030204" pitchFamily="34" charset="0"/>
                <a:cs typeface="Calibri" panose="020F0502020204030204" pitchFamily="34" charset="0"/>
              </a:rPr>
              <a:t>của</a:t>
            </a:r>
            <a:r>
              <a:rPr lang="en-US" altLang="en-US" sz="3200" b="1" dirty="0">
                <a:solidFill>
                  <a:srgbClr val="FF0000"/>
                </a:solidFill>
                <a:latin typeface="Calibri" panose="020F0502020204030204" pitchFamily="34" charset="0"/>
                <a:cs typeface="Calibri" panose="020F0502020204030204" pitchFamily="34" charset="0"/>
              </a:rPr>
              <a:t> </a:t>
            </a:r>
            <a:r>
              <a:rPr lang="en-US" altLang="en-US" sz="3200" b="1" err="1">
                <a:solidFill>
                  <a:srgbClr val="FF0000"/>
                </a:solidFill>
                <a:latin typeface="Calibri" panose="020F0502020204030204" pitchFamily="34" charset="0"/>
                <a:cs typeface="Calibri" panose="020F0502020204030204" pitchFamily="34" charset="0"/>
              </a:rPr>
              <a:t>châu</a:t>
            </a:r>
            <a:r>
              <a:rPr lang="en-US" altLang="en-US" sz="3200" b="1">
                <a:solidFill>
                  <a:srgbClr val="FF0000"/>
                </a:solidFill>
                <a:latin typeface="Calibri" panose="020F0502020204030204" pitchFamily="34" charset="0"/>
                <a:cs typeface="Calibri" panose="020F0502020204030204" pitchFamily="34" charset="0"/>
              </a:rPr>
              <a:t> Nam Cực trên </a:t>
            </a:r>
            <a:r>
              <a:rPr lang="en-US" altLang="en-US" sz="3200" b="1" err="1">
                <a:solidFill>
                  <a:srgbClr val="FF0000"/>
                </a:solidFill>
                <a:latin typeface="Calibri" panose="020F0502020204030204" pitchFamily="34" charset="0"/>
                <a:cs typeface="Calibri" panose="020F0502020204030204" pitchFamily="34" charset="0"/>
              </a:rPr>
              <a:t>lược</a:t>
            </a:r>
            <a:r>
              <a:rPr lang="en-US" altLang="en-US" sz="3200" b="1">
                <a:solidFill>
                  <a:srgbClr val="FF0000"/>
                </a:solidFill>
                <a:latin typeface="Calibri" panose="020F0502020204030204" pitchFamily="34" charset="0"/>
                <a:cs typeface="Calibri" panose="020F0502020204030204" pitchFamily="34" charset="0"/>
              </a:rPr>
              <a:t> đồ.</a:t>
            </a:r>
            <a:endParaRPr lang="en-US" altLang="en-US" sz="32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1818790210"/>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A44A401-90DE-405E-8E9F-D926AF514ADD}"/>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11" name="矩形 29">
            <a:extLst>
              <a:ext uri="{FF2B5EF4-FFF2-40B4-BE49-F238E27FC236}">
                <a16:creationId xmlns:a16="http://schemas.microsoft.com/office/drawing/2014/main" xmlns="" id="{DB46BA74-F21F-42E4-818E-1908944978C0}"/>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15" name="Text Box 14">
            <a:extLst>
              <a:ext uri="{FF2B5EF4-FFF2-40B4-BE49-F238E27FC236}">
                <a16:creationId xmlns:a16="http://schemas.microsoft.com/office/drawing/2014/main" xmlns="" id="{EA227182-4D10-413B-8924-790D1E7875A5}"/>
              </a:ext>
            </a:extLst>
          </p:cNvPr>
          <p:cNvSpPr txBox="1">
            <a:spLocks noChangeArrowheads="1"/>
          </p:cNvSpPr>
          <p:nvPr/>
        </p:nvSpPr>
        <p:spPr bwMode="auto">
          <a:xfrm>
            <a:off x="20138" y="39421"/>
            <a:ext cx="12151723"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50000"/>
              </a:spcBef>
              <a:buFontTx/>
              <a:buNone/>
            </a:pPr>
            <a:r>
              <a:rPr lang="en-US" altLang="en-US" sz="3200" b="1">
                <a:solidFill>
                  <a:srgbClr val="FF0000"/>
                </a:solidFill>
                <a:latin typeface="Calibri" panose="020F0502020204030204" pitchFamily="34" charset="0"/>
                <a:cs typeface="Calibri" panose="020F0502020204030204" pitchFamily="34" charset="0"/>
              </a:rPr>
              <a:t>Quan sát lược đồ, kết hợp thông tin trong Sách giáo khoa (trang 128) để hoàn thành sơ đồ sau:</a:t>
            </a:r>
            <a:endParaRPr lang="en-US" altLang="en-US" sz="3200" b="1" dirty="0">
              <a:solidFill>
                <a:srgbClr val="FF0000"/>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xmlns="" id="{4FD424D7-A880-4DE2-8EF1-BA6273E790F8}"/>
              </a:ext>
            </a:extLst>
          </p:cNvPr>
          <p:cNvPicPr>
            <a:picLocks noChangeAspect="1"/>
          </p:cNvPicPr>
          <p:nvPr/>
        </p:nvPicPr>
        <p:blipFill>
          <a:blip r:embed="rId3"/>
          <a:stretch>
            <a:fillRect/>
          </a:stretch>
        </p:blipFill>
        <p:spPr>
          <a:xfrm>
            <a:off x="20138" y="1116639"/>
            <a:ext cx="4907874" cy="5069777"/>
          </a:xfrm>
          <a:prstGeom prst="rect">
            <a:avLst/>
          </a:prstGeom>
        </p:spPr>
      </p:pic>
      <p:graphicFrame>
        <p:nvGraphicFramePr>
          <p:cNvPr id="5" name="Diagram 4">
            <a:extLst>
              <a:ext uri="{FF2B5EF4-FFF2-40B4-BE49-F238E27FC236}">
                <a16:creationId xmlns:a16="http://schemas.microsoft.com/office/drawing/2014/main" xmlns="" id="{551FA36C-219D-4C3A-BBF7-F39B83BEDCB2}"/>
              </a:ext>
            </a:extLst>
          </p:cNvPr>
          <p:cNvGraphicFramePr/>
          <p:nvPr>
            <p:extLst>
              <p:ext uri="{D42A27DB-BD31-4B8C-83A1-F6EECF244321}">
                <p14:modId xmlns:p14="http://schemas.microsoft.com/office/powerpoint/2010/main" xmlns="" val="1948373451"/>
              </p:ext>
            </p:extLst>
          </p:nvPr>
        </p:nvGraphicFramePr>
        <p:xfrm>
          <a:off x="4928012" y="794110"/>
          <a:ext cx="7365235" cy="50697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6" name="Group 15">
            <a:extLst>
              <a:ext uri="{FF2B5EF4-FFF2-40B4-BE49-F238E27FC236}">
                <a16:creationId xmlns:a16="http://schemas.microsoft.com/office/drawing/2014/main" xmlns="" id="{33FE2D3C-2CFD-4880-89D1-55339079B1D6}"/>
              </a:ext>
            </a:extLst>
          </p:cNvPr>
          <p:cNvGrpSpPr/>
          <p:nvPr/>
        </p:nvGrpSpPr>
        <p:grpSpPr>
          <a:xfrm>
            <a:off x="5181044" y="5428936"/>
            <a:ext cx="6432985" cy="1287367"/>
            <a:chOff x="2503587" y="5431044"/>
            <a:chExt cx="6432985" cy="1287367"/>
          </a:xfrm>
        </p:grpSpPr>
        <p:pic>
          <p:nvPicPr>
            <p:cNvPr id="17" name="Picture 16">
              <a:extLst>
                <a:ext uri="{FF2B5EF4-FFF2-40B4-BE49-F238E27FC236}">
                  <a16:creationId xmlns:a16="http://schemas.microsoft.com/office/drawing/2014/main" xmlns="" id="{A1635BC7-AA3C-4F28-9B36-EEA1EEC56D6C}"/>
                </a:ext>
              </a:extLst>
            </p:cNvPr>
            <p:cNvPicPr>
              <a:picLocks noChangeAspect="1"/>
            </p:cNvPicPr>
            <p:nvPr/>
          </p:nvPicPr>
          <p:blipFill rotWithShape="1">
            <a:blip r:embed="rId8">
              <a:extLst>
                <a:ext uri="{28A0092B-C50C-407E-A947-70E740481C1C}">
                  <a14:useLocalDpi xmlns:a14="http://schemas.microsoft.com/office/drawing/2010/main" xmlns="" val="0"/>
                </a:ext>
              </a:extLst>
            </a:blip>
            <a:srcRect l="49435" t="41939" b="45878"/>
            <a:stretch/>
          </p:blipFill>
          <p:spPr>
            <a:xfrm>
              <a:off x="2503587" y="5431044"/>
              <a:ext cx="6432985" cy="1287367"/>
            </a:xfrm>
            <a:prstGeom prst="rect">
              <a:avLst/>
            </a:prstGeom>
          </p:spPr>
        </p:pic>
        <p:sp>
          <p:nvSpPr>
            <p:cNvPr id="18" name="TextBox 17">
              <a:extLst>
                <a:ext uri="{FF2B5EF4-FFF2-40B4-BE49-F238E27FC236}">
                  <a16:creationId xmlns:a16="http://schemas.microsoft.com/office/drawing/2014/main" xmlns="" id="{6EF01B52-D054-4B01-B3F6-DDC4DEDFEC43}"/>
                </a:ext>
              </a:extLst>
            </p:cNvPr>
            <p:cNvSpPr txBox="1"/>
            <p:nvPr/>
          </p:nvSpPr>
          <p:spPr>
            <a:xfrm>
              <a:off x="3431933" y="5918718"/>
              <a:ext cx="4907465" cy="707886"/>
            </a:xfrm>
            <a:prstGeom prst="rect">
              <a:avLst/>
            </a:prstGeom>
            <a:noFill/>
          </p:spPr>
          <p:txBody>
            <a:bodyPr wrap="square" rtlCol="0">
              <a:spAutoFit/>
            </a:bodyPr>
            <a:lstStyle/>
            <a:p>
              <a:pPr algn="ctr"/>
              <a:r>
                <a:rPr lang="en-US" sz="4000" b="1" dirty="0" err="1">
                  <a:solidFill>
                    <a:schemeClr val="bg1"/>
                  </a:solidFill>
                  <a:latin typeface="Calibri" panose="020F0502020204030204" pitchFamily="34" charset="0"/>
                  <a:cs typeface="Calibri" panose="020F0502020204030204" pitchFamily="34" charset="0"/>
                </a:rPr>
                <a:t>Thảo</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luận</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nhóm</a:t>
              </a:r>
              <a:r>
                <a:rPr lang="en-US" sz="4000" b="1" dirty="0">
                  <a:solidFill>
                    <a:schemeClr val="bg1"/>
                  </a:solidFill>
                  <a:latin typeface="Calibri" panose="020F0502020204030204" pitchFamily="34" charset="0"/>
                  <a:cs typeface="Calibri" panose="020F0502020204030204" pitchFamily="34" charset="0"/>
                </a:rPr>
                <a:t> 4</a:t>
              </a:r>
            </a:p>
          </p:txBody>
        </p:sp>
      </p:grpSp>
    </p:spTree>
    <p:extLst>
      <p:ext uri="{BB962C8B-B14F-4D97-AF65-F5344CB8AC3E}">
        <p14:creationId xmlns:p14="http://schemas.microsoft.com/office/powerpoint/2010/main" xmlns="" val="357233843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graphicEl>
                                              <a:dgm id="{2A38C889-0E15-45CF-9128-5D00F76E7DAE}"/>
                                            </p:graphicEl>
                                          </p:spTgt>
                                        </p:tgtEl>
                                        <p:attrNameLst>
                                          <p:attrName>style.visibility</p:attrName>
                                        </p:attrNameLst>
                                      </p:cBhvr>
                                      <p:to>
                                        <p:strVal val="visible"/>
                                      </p:to>
                                    </p:set>
                                    <p:animEffect transition="in" filter="wipe(down)">
                                      <p:cBhvr>
                                        <p:cTn id="17" dur="500"/>
                                        <p:tgtEl>
                                          <p:spTgt spid="5">
                                            <p:graphicEl>
                                              <a:dgm id="{2A38C889-0E15-45CF-9128-5D00F76E7DAE}"/>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graphicEl>
                                              <a:dgm id="{57D1FEB5-8DD7-4E66-B702-D1A477BFC435}"/>
                                            </p:graphicEl>
                                          </p:spTgt>
                                        </p:tgtEl>
                                        <p:attrNameLst>
                                          <p:attrName>style.visibility</p:attrName>
                                        </p:attrNameLst>
                                      </p:cBhvr>
                                      <p:to>
                                        <p:strVal val="visible"/>
                                      </p:to>
                                    </p:set>
                                    <p:animEffect transition="in" filter="wipe(down)">
                                      <p:cBhvr>
                                        <p:cTn id="22" dur="500"/>
                                        <p:tgtEl>
                                          <p:spTgt spid="5">
                                            <p:graphicEl>
                                              <a:dgm id="{57D1FEB5-8DD7-4E66-B702-D1A477BFC435}"/>
                                            </p:graphic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5">
                                            <p:graphicEl>
                                              <a:dgm id="{0238AB2B-9DD2-445D-9CEA-D113E419F470}"/>
                                            </p:graphicEl>
                                          </p:spTgt>
                                        </p:tgtEl>
                                        <p:attrNameLst>
                                          <p:attrName>style.visibility</p:attrName>
                                        </p:attrNameLst>
                                      </p:cBhvr>
                                      <p:to>
                                        <p:strVal val="visible"/>
                                      </p:to>
                                    </p:set>
                                    <p:animEffect transition="in" filter="wipe(down)">
                                      <p:cBhvr>
                                        <p:cTn id="25" dur="500"/>
                                        <p:tgtEl>
                                          <p:spTgt spid="5">
                                            <p:graphicEl>
                                              <a:dgm id="{0238AB2B-9DD2-445D-9CEA-D113E419F470}"/>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5">
                                            <p:graphicEl>
                                              <a:dgm id="{5752115A-2F8C-4435-BA4D-9D88502BE26E}"/>
                                            </p:graphicEl>
                                          </p:spTgt>
                                        </p:tgtEl>
                                        <p:attrNameLst>
                                          <p:attrName>style.visibility</p:attrName>
                                        </p:attrNameLst>
                                      </p:cBhvr>
                                      <p:to>
                                        <p:strVal val="visible"/>
                                      </p:to>
                                    </p:set>
                                    <p:animEffect transition="in" filter="wipe(down)">
                                      <p:cBhvr>
                                        <p:cTn id="30" dur="500"/>
                                        <p:tgtEl>
                                          <p:spTgt spid="5">
                                            <p:graphicEl>
                                              <a:dgm id="{5752115A-2F8C-4435-BA4D-9D88502BE26E}"/>
                                            </p:graphicEl>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5">
                                            <p:graphicEl>
                                              <a:dgm id="{34EDAB70-6DA4-4ED0-BFAB-6F43FD3F8221}"/>
                                            </p:graphicEl>
                                          </p:spTgt>
                                        </p:tgtEl>
                                        <p:attrNameLst>
                                          <p:attrName>style.visibility</p:attrName>
                                        </p:attrNameLst>
                                      </p:cBhvr>
                                      <p:to>
                                        <p:strVal val="visible"/>
                                      </p:to>
                                    </p:set>
                                    <p:animEffect transition="in" filter="wipe(down)">
                                      <p:cBhvr>
                                        <p:cTn id="33" dur="500"/>
                                        <p:tgtEl>
                                          <p:spTgt spid="5">
                                            <p:graphicEl>
                                              <a:dgm id="{34EDAB70-6DA4-4ED0-BFAB-6F43FD3F8221}"/>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5">
                                            <p:graphicEl>
                                              <a:dgm id="{A46B189B-BC47-45FD-83A7-85CA86BE25BA}"/>
                                            </p:graphicEl>
                                          </p:spTgt>
                                        </p:tgtEl>
                                        <p:attrNameLst>
                                          <p:attrName>style.visibility</p:attrName>
                                        </p:attrNameLst>
                                      </p:cBhvr>
                                      <p:to>
                                        <p:strVal val="visible"/>
                                      </p:to>
                                    </p:set>
                                    <p:animEffect transition="in" filter="wipe(down)">
                                      <p:cBhvr>
                                        <p:cTn id="38" dur="500"/>
                                        <p:tgtEl>
                                          <p:spTgt spid="5">
                                            <p:graphicEl>
                                              <a:dgm id="{A46B189B-BC47-45FD-83A7-85CA86BE25BA}"/>
                                            </p:graphicEl>
                                          </p:spTgt>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5">
                                            <p:graphicEl>
                                              <a:dgm id="{BE923708-B2AF-479D-8801-1FD6CE61D264}"/>
                                            </p:graphicEl>
                                          </p:spTgt>
                                        </p:tgtEl>
                                        <p:attrNameLst>
                                          <p:attrName>style.visibility</p:attrName>
                                        </p:attrNameLst>
                                      </p:cBhvr>
                                      <p:to>
                                        <p:strVal val="visible"/>
                                      </p:to>
                                    </p:set>
                                    <p:animEffect transition="in" filter="wipe(down)">
                                      <p:cBhvr>
                                        <p:cTn id="41" dur="500"/>
                                        <p:tgtEl>
                                          <p:spTgt spid="5">
                                            <p:graphicEl>
                                              <a:dgm id="{BE923708-B2AF-479D-8801-1FD6CE61D264}"/>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5">
                                            <p:graphicEl>
                                              <a:dgm id="{A801837C-E7A7-491A-9E3B-BC182BDF0EC1}"/>
                                            </p:graphicEl>
                                          </p:spTgt>
                                        </p:tgtEl>
                                        <p:attrNameLst>
                                          <p:attrName>style.visibility</p:attrName>
                                        </p:attrNameLst>
                                      </p:cBhvr>
                                      <p:to>
                                        <p:strVal val="visible"/>
                                      </p:to>
                                    </p:set>
                                    <p:animEffect transition="in" filter="wipe(down)">
                                      <p:cBhvr>
                                        <p:cTn id="46" dur="500"/>
                                        <p:tgtEl>
                                          <p:spTgt spid="5">
                                            <p:graphicEl>
                                              <a:dgm id="{A801837C-E7A7-491A-9E3B-BC182BDF0EC1}"/>
                                            </p:graphicEl>
                                          </p:spTgt>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5">
                                            <p:graphicEl>
                                              <a:dgm id="{A2AE99C7-462E-40C1-9EF2-40E6830083D9}"/>
                                            </p:graphicEl>
                                          </p:spTgt>
                                        </p:tgtEl>
                                        <p:attrNameLst>
                                          <p:attrName>style.visibility</p:attrName>
                                        </p:attrNameLst>
                                      </p:cBhvr>
                                      <p:to>
                                        <p:strVal val="visible"/>
                                      </p:to>
                                    </p:set>
                                    <p:animEffect transition="in" filter="wipe(down)">
                                      <p:cBhvr>
                                        <p:cTn id="49" dur="500"/>
                                        <p:tgtEl>
                                          <p:spTgt spid="5">
                                            <p:graphicEl>
                                              <a:dgm id="{A2AE99C7-462E-40C1-9EF2-40E6830083D9}"/>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0"/>
                                        <p:tgtEl>
                                          <p:spTgt spid="16"/>
                                        </p:tgtEl>
                                      </p:cBhvr>
                                    </p:animEffect>
                                    <p:anim calcmode="lin" valueType="num">
                                      <p:cBhvr>
                                        <p:cTn id="55" dur="1000" fill="hold"/>
                                        <p:tgtEl>
                                          <p:spTgt spid="16"/>
                                        </p:tgtEl>
                                        <p:attrNameLst>
                                          <p:attrName>ppt_x</p:attrName>
                                        </p:attrNameLst>
                                      </p:cBhvr>
                                      <p:tavLst>
                                        <p:tav tm="0">
                                          <p:val>
                                            <p:strVal val="#ppt_x"/>
                                          </p:val>
                                        </p:tav>
                                        <p:tav tm="100000">
                                          <p:val>
                                            <p:strVal val="#ppt_x"/>
                                          </p:val>
                                        </p:tav>
                                      </p:tavLst>
                                    </p:anim>
                                    <p:anim calcmode="lin" valueType="num">
                                      <p:cBhvr>
                                        <p:cTn id="5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Graphic spid="5" grpId="0" uiExpand="1">
        <p:bldSub>
          <a:bldDgm bld="one"/>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A44A401-90DE-405E-8E9F-D926AF514ADD}"/>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xmlns="" id="{0760EB8E-2795-4169-ACE0-29DEE8C6D14C}"/>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033090" y="4517697"/>
            <a:ext cx="2247687" cy="2338848"/>
          </a:xfrm>
          <a:prstGeom prst="rect">
            <a:avLst/>
          </a:prstGeom>
        </p:spPr>
      </p:pic>
      <p:sp>
        <p:nvSpPr>
          <p:cNvPr id="11" name="矩形 29">
            <a:extLst>
              <a:ext uri="{FF2B5EF4-FFF2-40B4-BE49-F238E27FC236}">
                <a16:creationId xmlns:a16="http://schemas.microsoft.com/office/drawing/2014/main" xmlns="" id="{DB46BA74-F21F-42E4-818E-1908944978C0}"/>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graphicFrame>
        <p:nvGraphicFramePr>
          <p:cNvPr id="7" name="Diagram 6">
            <a:extLst>
              <a:ext uri="{FF2B5EF4-FFF2-40B4-BE49-F238E27FC236}">
                <a16:creationId xmlns:a16="http://schemas.microsoft.com/office/drawing/2014/main" xmlns="" id="{216F40D1-F591-48E6-A9F5-AFDEE9C54A51}"/>
              </a:ext>
            </a:extLst>
          </p:cNvPr>
          <p:cNvGraphicFramePr/>
          <p:nvPr>
            <p:extLst>
              <p:ext uri="{D42A27DB-BD31-4B8C-83A1-F6EECF244321}">
                <p14:modId xmlns:p14="http://schemas.microsoft.com/office/powerpoint/2010/main" xmlns="" val="3209679919"/>
              </p:ext>
            </p:extLst>
          </p:nvPr>
        </p:nvGraphicFramePr>
        <p:xfrm>
          <a:off x="576580" y="257175"/>
          <a:ext cx="11329670" cy="63436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 Box 14">
            <a:extLst>
              <a:ext uri="{FF2B5EF4-FFF2-40B4-BE49-F238E27FC236}">
                <a16:creationId xmlns:a16="http://schemas.microsoft.com/office/drawing/2014/main" xmlns="" id="{4984DC6D-A759-4280-B9B0-1A05D41BFCCF}"/>
              </a:ext>
            </a:extLst>
          </p:cNvPr>
          <p:cNvSpPr txBox="1">
            <a:spLocks noChangeArrowheads="1"/>
          </p:cNvSpPr>
          <p:nvPr/>
        </p:nvSpPr>
        <p:spPr bwMode="auto">
          <a:xfrm>
            <a:off x="1029789" y="2844225"/>
            <a:ext cx="178961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50000"/>
              </a:spcBef>
              <a:buFontTx/>
              <a:buNone/>
            </a:pPr>
            <a:r>
              <a:rPr lang="en-US" altLang="en-US" sz="3200" b="1">
                <a:solidFill>
                  <a:schemeClr val="bg1"/>
                </a:solidFill>
                <a:latin typeface="Calibri" panose="020F0502020204030204" pitchFamily="34" charset="0"/>
                <a:cs typeface="Calibri" panose="020F0502020204030204" pitchFamily="34" charset="0"/>
              </a:rPr>
              <a:t>Vị trí:</a:t>
            </a:r>
            <a:endParaRPr lang="en-US" altLang="en-US" sz="3200" b="1" dirty="0">
              <a:solidFill>
                <a:schemeClr val="bg1"/>
              </a:solidFill>
              <a:latin typeface="Calibri" panose="020F0502020204030204" pitchFamily="34" charset="0"/>
              <a:cs typeface="Calibri" panose="020F0502020204030204" pitchFamily="34" charset="0"/>
            </a:endParaRPr>
          </a:p>
        </p:txBody>
      </p:sp>
      <p:sp>
        <p:nvSpPr>
          <p:cNvPr id="9" name="Text Box 14">
            <a:extLst>
              <a:ext uri="{FF2B5EF4-FFF2-40B4-BE49-F238E27FC236}">
                <a16:creationId xmlns:a16="http://schemas.microsoft.com/office/drawing/2014/main" xmlns="" id="{2AF157DB-E101-486B-B42F-3F3118FF41F5}"/>
              </a:ext>
            </a:extLst>
          </p:cNvPr>
          <p:cNvSpPr txBox="1">
            <a:spLocks noChangeArrowheads="1"/>
          </p:cNvSpPr>
          <p:nvPr/>
        </p:nvSpPr>
        <p:spPr bwMode="auto">
          <a:xfrm>
            <a:off x="576580" y="3528309"/>
            <a:ext cx="2814319"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50000"/>
              </a:spcBef>
              <a:buFontTx/>
              <a:buNone/>
            </a:pPr>
            <a:r>
              <a:rPr lang="en-US" altLang="en-US" sz="3200" b="1">
                <a:solidFill>
                  <a:schemeClr val="bg1"/>
                </a:solidFill>
                <a:latin typeface="Calibri" panose="020F0502020204030204" pitchFamily="34" charset="0"/>
                <a:cs typeface="Calibri" panose="020F0502020204030204" pitchFamily="34" charset="0"/>
              </a:rPr>
              <a:t>Nằm ở vùng địa cực</a:t>
            </a:r>
            <a:endParaRPr lang="en-US" altLang="en-US" sz="3200" b="1" dirty="0">
              <a:solidFill>
                <a:schemeClr val="bg1"/>
              </a:solidFill>
              <a:latin typeface="Calibri" panose="020F0502020204030204" pitchFamily="34" charset="0"/>
              <a:cs typeface="Calibri" panose="020F0502020204030204" pitchFamily="34" charset="0"/>
            </a:endParaRPr>
          </a:p>
        </p:txBody>
      </p:sp>
      <p:sp>
        <p:nvSpPr>
          <p:cNvPr id="10" name="Text Box 14">
            <a:extLst>
              <a:ext uri="{FF2B5EF4-FFF2-40B4-BE49-F238E27FC236}">
                <a16:creationId xmlns:a16="http://schemas.microsoft.com/office/drawing/2014/main" xmlns="" id="{10B63F75-8EE6-4D25-9845-256ACC6F4F4A}"/>
              </a:ext>
            </a:extLst>
          </p:cNvPr>
          <p:cNvSpPr txBox="1">
            <a:spLocks noChangeArrowheads="1"/>
          </p:cNvSpPr>
          <p:nvPr/>
        </p:nvSpPr>
        <p:spPr bwMode="auto">
          <a:xfrm>
            <a:off x="3649800" y="411016"/>
            <a:ext cx="195979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50000"/>
              </a:spcBef>
              <a:buFontTx/>
              <a:buNone/>
            </a:pPr>
            <a:r>
              <a:rPr lang="en-US" altLang="en-US" sz="3200" b="1">
                <a:solidFill>
                  <a:schemeClr val="bg1"/>
                </a:solidFill>
                <a:latin typeface="Calibri" panose="020F0502020204030204" pitchFamily="34" charset="0"/>
                <a:cs typeface="Calibri" panose="020F0502020204030204" pitchFamily="34" charset="0"/>
              </a:rPr>
              <a:t>Khí hậu:</a:t>
            </a:r>
            <a:endParaRPr lang="en-US" altLang="en-US" sz="3200" b="1" dirty="0">
              <a:solidFill>
                <a:schemeClr val="bg1"/>
              </a:solidFill>
              <a:latin typeface="Calibri" panose="020F0502020204030204" pitchFamily="34" charset="0"/>
              <a:cs typeface="Calibri" panose="020F0502020204030204" pitchFamily="34" charset="0"/>
            </a:endParaRPr>
          </a:p>
        </p:txBody>
      </p:sp>
      <p:sp>
        <p:nvSpPr>
          <p:cNvPr id="12" name="Text Box 14">
            <a:extLst>
              <a:ext uri="{FF2B5EF4-FFF2-40B4-BE49-F238E27FC236}">
                <a16:creationId xmlns:a16="http://schemas.microsoft.com/office/drawing/2014/main" xmlns="" id="{E3C8DED2-D97E-44ED-892B-6B4D36BEF2C7}"/>
              </a:ext>
            </a:extLst>
          </p:cNvPr>
          <p:cNvSpPr txBox="1">
            <a:spLocks noChangeArrowheads="1"/>
          </p:cNvSpPr>
          <p:nvPr/>
        </p:nvSpPr>
        <p:spPr bwMode="auto">
          <a:xfrm>
            <a:off x="3222536" y="1112258"/>
            <a:ext cx="2814319"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50000"/>
              </a:spcBef>
              <a:buFontTx/>
              <a:buNone/>
            </a:pPr>
            <a:r>
              <a:rPr lang="en-US" altLang="en-US" sz="3200" b="1">
                <a:solidFill>
                  <a:schemeClr val="bg1"/>
                </a:solidFill>
                <a:latin typeface="Calibri" panose="020F0502020204030204" pitchFamily="34" charset="0"/>
                <a:cs typeface="Calibri" panose="020F0502020204030204" pitchFamily="34" charset="0"/>
              </a:rPr>
              <a:t>Lạnh nhất thế giới </a:t>
            </a:r>
            <a:endParaRPr lang="en-US" altLang="en-US" sz="3200" b="1" dirty="0">
              <a:solidFill>
                <a:schemeClr val="bg1"/>
              </a:solidFill>
              <a:latin typeface="Calibri" panose="020F0502020204030204" pitchFamily="34" charset="0"/>
              <a:cs typeface="Calibri" panose="020F0502020204030204" pitchFamily="34" charset="0"/>
            </a:endParaRPr>
          </a:p>
        </p:txBody>
      </p:sp>
      <p:sp>
        <p:nvSpPr>
          <p:cNvPr id="13" name="Text Box 14">
            <a:extLst>
              <a:ext uri="{FF2B5EF4-FFF2-40B4-BE49-F238E27FC236}">
                <a16:creationId xmlns:a16="http://schemas.microsoft.com/office/drawing/2014/main" xmlns="" id="{E7CB52FD-CC04-4849-83D2-B8DBE48DD115}"/>
              </a:ext>
            </a:extLst>
          </p:cNvPr>
          <p:cNvSpPr txBox="1">
            <a:spLocks noChangeArrowheads="1"/>
          </p:cNvSpPr>
          <p:nvPr/>
        </p:nvSpPr>
        <p:spPr bwMode="auto">
          <a:xfrm>
            <a:off x="6715397" y="411016"/>
            <a:ext cx="2378167"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50000"/>
              </a:spcBef>
              <a:buFontTx/>
              <a:buNone/>
            </a:pPr>
            <a:r>
              <a:rPr lang="en-US" altLang="en-US" sz="3200" b="1">
                <a:solidFill>
                  <a:schemeClr val="bg1"/>
                </a:solidFill>
                <a:latin typeface="Calibri" panose="020F0502020204030204" pitchFamily="34" charset="0"/>
                <a:cs typeface="Calibri" panose="020F0502020204030204" pitchFamily="34" charset="0"/>
              </a:rPr>
              <a:t>Động vật:</a:t>
            </a:r>
            <a:endParaRPr lang="en-US" altLang="en-US" sz="3200" b="1" dirty="0">
              <a:solidFill>
                <a:schemeClr val="bg1"/>
              </a:solidFill>
              <a:latin typeface="Calibri" panose="020F0502020204030204" pitchFamily="34" charset="0"/>
              <a:cs typeface="Calibri" panose="020F0502020204030204" pitchFamily="34" charset="0"/>
            </a:endParaRPr>
          </a:p>
        </p:txBody>
      </p:sp>
      <p:sp>
        <p:nvSpPr>
          <p:cNvPr id="14" name="Text Box 14">
            <a:extLst>
              <a:ext uri="{FF2B5EF4-FFF2-40B4-BE49-F238E27FC236}">
                <a16:creationId xmlns:a16="http://schemas.microsoft.com/office/drawing/2014/main" xmlns="" id="{CD2EAADF-C8D5-48FE-BF5D-38784360BB01}"/>
              </a:ext>
            </a:extLst>
          </p:cNvPr>
          <p:cNvSpPr txBox="1">
            <a:spLocks noChangeArrowheads="1"/>
          </p:cNvSpPr>
          <p:nvPr/>
        </p:nvSpPr>
        <p:spPr bwMode="auto">
          <a:xfrm>
            <a:off x="6497320" y="1030247"/>
            <a:ext cx="2814319"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50000"/>
              </a:spcBef>
              <a:buFontTx/>
              <a:buNone/>
            </a:pPr>
            <a:r>
              <a:rPr lang="en-US" altLang="en-US" sz="3200" b="1">
                <a:solidFill>
                  <a:schemeClr val="bg1"/>
                </a:solidFill>
                <a:latin typeface="Calibri" panose="020F0502020204030204" pitchFamily="34" charset="0"/>
                <a:cs typeface="Calibri" panose="020F0502020204030204" pitchFamily="34" charset="0"/>
              </a:rPr>
              <a:t>Tiêu biểu là chim cánh cụt</a:t>
            </a:r>
            <a:endParaRPr lang="en-US" altLang="en-US" sz="3200" b="1" dirty="0">
              <a:solidFill>
                <a:schemeClr val="bg1"/>
              </a:solidFill>
              <a:latin typeface="Calibri" panose="020F0502020204030204" pitchFamily="34" charset="0"/>
              <a:cs typeface="Calibri" panose="020F0502020204030204" pitchFamily="34" charset="0"/>
            </a:endParaRPr>
          </a:p>
        </p:txBody>
      </p:sp>
      <p:sp>
        <p:nvSpPr>
          <p:cNvPr id="16" name="Text Box 14">
            <a:extLst>
              <a:ext uri="{FF2B5EF4-FFF2-40B4-BE49-F238E27FC236}">
                <a16:creationId xmlns:a16="http://schemas.microsoft.com/office/drawing/2014/main" xmlns="" id="{C1DC569D-E877-4D1F-B9F7-181BDF686881}"/>
              </a:ext>
            </a:extLst>
          </p:cNvPr>
          <p:cNvSpPr txBox="1">
            <a:spLocks noChangeArrowheads="1"/>
          </p:cNvSpPr>
          <p:nvPr/>
        </p:nvSpPr>
        <p:spPr bwMode="auto">
          <a:xfrm>
            <a:off x="8999585" y="2735061"/>
            <a:ext cx="2378167"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50000"/>
              </a:spcBef>
              <a:buFontTx/>
              <a:buNone/>
            </a:pPr>
            <a:r>
              <a:rPr lang="en-US" altLang="en-US" sz="3200" b="1">
                <a:solidFill>
                  <a:schemeClr val="bg1"/>
                </a:solidFill>
                <a:latin typeface="Calibri" panose="020F0502020204030204" pitchFamily="34" charset="0"/>
                <a:cs typeface="Calibri" panose="020F0502020204030204" pitchFamily="34" charset="0"/>
              </a:rPr>
              <a:t>Dân cư:</a:t>
            </a:r>
            <a:endParaRPr lang="en-US" altLang="en-US" sz="3200" b="1" dirty="0">
              <a:solidFill>
                <a:schemeClr val="bg1"/>
              </a:solidFill>
              <a:latin typeface="Calibri" panose="020F0502020204030204" pitchFamily="34" charset="0"/>
              <a:cs typeface="Calibri" panose="020F0502020204030204" pitchFamily="34" charset="0"/>
            </a:endParaRPr>
          </a:p>
        </p:txBody>
      </p:sp>
      <p:sp>
        <p:nvSpPr>
          <p:cNvPr id="17" name="Text Box 14">
            <a:extLst>
              <a:ext uri="{FF2B5EF4-FFF2-40B4-BE49-F238E27FC236}">
                <a16:creationId xmlns:a16="http://schemas.microsoft.com/office/drawing/2014/main" xmlns="" id="{E6FEA30E-760B-4C47-999D-4B8C686AE8EB}"/>
              </a:ext>
            </a:extLst>
          </p:cNvPr>
          <p:cNvSpPr txBox="1">
            <a:spLocks noChangeArrowheads="1"/>
          </p:cNvSpPr>
          <p:nvPr/>
        </p:nvSpPr>
        <p:spPr bwMode="auto">
          <a:xfrm>
            <a:off x="8702496" y="3372979"/>
            <a:ext cx="2814319"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50000"/>
              </a:spcBef>
              <a:buFontTx/>
              <a:buNone/>
            </a:pPr>
            <a:r>
              <a:rPr lang="en-US" altLang="en-US" sz="3200" b="1">
                <a:solidFill>
                  <a:schemeClr val="bg1"/>
                </a:solidFill>
                <a:latin typeface="Calibri" panose="020F0502020204030204" pitchFamily="34" charset="0"/>
                <a:cs typeface="Calibri" panose="020F0502020204030204" pitchFamily="34" charset="0"/>
              </a:rPr>
              <a:t>Không có dân cư sinh sống</a:t>
            </a:r>
            <a:endParaRPr lang="en-US" altLang="en-US" sz="32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3318267495"/>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graphicEl>
                                              <a:dgm id="{2A38C889-0E15-45CF-9128-5D00F76E7DAE}"/>
                                            </p:graphicEl>
                                          </p:spTgt>
                                        </p:tgtEl>
                                        <p:attrNameLst>
                                          <p:attrName>style.visibility</p:attrName>
                                        </p:attrNameLst>
                                      </p:cBhvr>
                                      <p:to>
                                        <p:strVal val="visible"/>
                                      </p:to>
                                    </p:set>
                                    <p:animEffect transition="in" filter="wipe(down)">
                                      <p:cBhvr>
                                        <p:cTn id="7" dur="500"/>
                                        <p:tgtEl>
                                          <p:spTgt spid="7">
                                            <p:graphicEl>
                                              <a:dgm id="{2A38C889-0E15-45CF-9128-5D00F76E7DAE}"/>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graphicEl>
                                              <a:dgm id="{57D1FEB5-8DD7-4E66-B702-D1A477BFC435}"/>
                                            </p:graphicEl>
                                          </p:spTgt>
                                        </p:tgtEl>
                                        <p:attrNameLst>
                                          <p:attrName>style.visibility</p:attrName>
                                        </p:attrNameLst>
                                      </p:cBhvr>
                                      <p:to>
                                        <p:strVal val="visible"/>
                                      </p:to>
                                    </p:set>
                                    <p:animEffect transition="in" filter="wipe(down)">
                                      <p:cBhvr>
                                        <p:cTn id="12" dur="500"/>
                                        <p:tgtEl>
                                          <p:spTgt spid="7">
                                            <p:graphicEl>
                                              <a:dgm id="{57D1FEB5-8DD7-4E66-B702-D1A477BFC435}"/>
                                            </p:graphic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graphicEl>
                                              <a:dgm id="{0238AB2B-9DD2-445D-9CEA-D113E419F470}"/>
                                            </p:graphicEl>
                                          </p:spTgt>
                                        </p:tgtEl>
                                        <p:attrNameLst>
                                          <p:attrName>style.visibility</p:attrName>
                                        </p:attrNameLst>
                                      </p:cBhvr>
                                      <p:to>
                                        <p:strVal val="visible"/>
                                      </p:to>
                                    </p:set>
                                    <p:animEffect transition="in" filter="wipe(down)">
                                      <p:cBhvr>
                                        <p:cTn id="15" dur="500"/>
                                        <p:tgtEl>
                                          <p:spTgt spid="7">
                                            <p:graphicEl>
                                              <a:dgm id="{0238AB2B-9DD2-445D-9CEA-D113E419F470}"/>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
                                            <p:graphicEl>
                                              <a:dgm id="{5752115A-2F8C-4435-BA4D-9D88502BE26E}"/>
                                            </p:graphicEl>
                                          </p:spTgt>
                                        </p:tgtEl>
                                        <p:attrNameLst>
                                          <p:attrName>style.visibility</p:attrName>
                                        </p:attrNameLst>
                                      </p:cBhvr>
                                      <p:to>
                                        <p:strVal val="visible"/>
                                      </p:to>
                                    </p:set>
                                    <p:animEffect transition="in" filter="wipe(down)">
                                      <p:cBhvr>
                                        <p:cTn id="30" dur="500"/>
                                        <p:tgtEl>
                                          <p:spTgt spid="7">
                                            <p:graphicEl>
                                              <a:dgm id="{5752115A-2F8C-4435-BA4D-9D88502BE26E}"/>
                                            </p:graphicEl>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7">
                                            <p:graphicEl>
                                              <a:dgm id="{34EDAB70-6DA4-4ED0-BFAB-6F43FD3F8221}"/>
                                            </p:graphicEl>
                                          </p:spTgt>
                                        </p:tgtEl>
                                        <p:attrNameLst>
                                          <p:attrName>style.visibility</p:attrName>
                                        </p:attrNameLst>
                                      </p:cBhvr>
                                      <p:to>
                                        <p:strVal val="visible"/>
                                      </p:to>
                                    </p:set>
                                    <p:animEffect transition="in" filter="wipe(down)">
                                      <p:cBhvr>
                                        <p:cTn id="33" dur="500"/>
                                        <p:tgtEl>
                                          <p:spTgt spid="7">
                                            <p:graphicEl>
                                              <a:dgm id="{34EDAB70-6DA4-4ED0-BFAB-6F43FD3F8221}"/>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dissolv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dissolv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7">
                                            <p:graphicEl>
                                              <a:dgm id="{A46B189B-BC47-45FD-83A7-85CA86BE25BA}"/>
                                            </p:graphicEl>
                                          </p:spTgt>
                                        </p:tgtEl>
                                        <p:attrNameLst>
                                          <p:attrName>style.visibility</p:attrName>
                                        </p:attrNameLst>
                                      </p:cBhvr>
                                      <p:to>
                                        <p:strVal val="visible"/>
                                      </p:to>
                                    </p:set>
                                    <p:animEffect transition="in" filter="wipe(down)">
                                      <p:cBhvr>
                                        <p:cTn id="48" dur="500"/>
                                        <p:tgtEl>
                                          <p:spTgt spid="7">
                                            <p:graphicEl>
                                              <a:dgm id="{A46B189B-BC47-45FD-83A7-85CA86BE25BA}"/>
                                            </p:graphicEl>
                                          </p:spTgt>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7">
                                            <p:graphicEl>
                                              <a:dgm id="{BE923708-B2AF-479D-8801-1FD6CE61D264}"/>
                                            </p:graphicEl>
                                          </p:spTgt>
                                        </p:tgtEl>
                                        <p:attrNameLst>
                                          <p:attrName>style.visibility</p:attrName>
                                        </p:attrNameLst>
                                      </p:cBhvr>
                                      <p:to>
                                        <p:strVal val="visible"/>
                                      </p:to>
                                    </p:set>
                                    <p:animEffect transition="in" filter="wipe(down)">
                                      <p:cBhvr>
                                        <p:cTn id="51" dur="500"/>
                                        <p:tgtEl>
                                          <p:spTgt spid="7">
                                            <p:graphicEl>
                                              <a:dgm id="{BE923708-B2AF-479D-8801-1FD6CE61D264}"/>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dissolve">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dissolve">
                                      <p:cBhvr>
                                        <p:cTn id="61" dur="500"/>
                                        <p:tgtEl>
                                          <p:spTgt spid="14"/>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7">
                                            <p:graphicEl>
                                              <a:dgm id="{A801837C-E7A7-491A-9E3B-BC182BDF0EC1}"/>
                                            </p:graphicEl>
                                          </p:spTgt>
                                        </p:tgtEl>
                                        <p:attrNameLst>
                                          <p:attrName>style.visibility</p:attrName>
                                        </p:attrNameLst>
                                      </p:cBhvr>
                                      <p:to>
                                        <p:strVal val="visible"/>
                                      </p:to>
                                    </p:set>
                                    <p:animEffect transition="in" filter="wipe(down)">
                                      <p:cBhvr>
                                        <p:cTn id="66" dur="500"/>
                                        <p:tgtEl>
                                          <p:spTgt spid="7">
                                            <p:graphicEl>
                                              <a:dgm id="{A801837C-E7A7-491A-9E3B-BC182BDF0EC1}"/>
                                            </p:graphicEl>
                                          </p:spTgt>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7">
                                            <p:graphicEl>
                                              <a:dgm id="{A2AE99C7-462E-40C1-9EF2-40E6830083D9}"/>
                                            </p:graphicEl>
                                          </p:spTgt>
                                        </p:tgtEl>
                                        <p:attrNameLst>
                                          <p:attrName>style.visibility</p:attrName>
                                        </p:attrNameLst>
                                      </p:cBhvr>
                                      <p:to>
                                        <p:strVal val="visible"/>
                                      </p:to>
                                    </p:set>
                                    <p:animEffect transition="in" filter="wipe(down)">
                                      <p:cBhvr>
                                        <p:cTn id="69" dur="500"/>
                                        <p:tgtEl>
                                          <p:spTgt spid="7">
                                            <p:graphicEl>
                                              <a:dgm id="{A2AE99C7-462E-40C1-9EF2-40E6830083D9}"/>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dissolve">
                                      <p:cBhvr>
                                        <p:cTn id="74" dur="500"/>
                                        <p:tgtEl>
                                          <p:spTgt spid="16"/>
                                        </p:tgtEl>
                                      </p:cBhvr>
                                    </p:animEffect>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dissolve">
                                      <p:cBhvr>
                                        <p:cTn id="7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P spid="8" grpId="0"/>
      <p:bldP spid="9" grpId="0"/>
      <p:bldP spid="10" grpId="0"/>
      <p:bldP spid="12" grpId="0"/>
      <p:bldP spid="13" grpId="0"/>
      <p:bldP spid="14" grpId="0"/>
      <p:bldP spid="16"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A44A401-90DE-405E-8E9F-D926AF514ADD}"/>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xmlns="" id="{2BF4CFAD-5F1C-47D3-BB8A-E948462C50D0}"/>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04108" y="143812"/>
            <a:ext cx="11835492" cy="6570376"/>
          </a:xfrm>
          <a:prstGeom prst="rect">
            <a:avLst/>
          </a:prstGeom>
          <a:ln>
            <a:noFill/>
          </a:ln>
          <a:effectLst>
            <a:softEdge rad="112500"/>
          </a:effectLst>
        </p:spPr>
      </p:pic>
      <p:sp>
        <p:nvSpPr>
          <p:cNvPr id="15" name="Text Box 14">
            <a:extLst>
              <a:ext uri="{FF2B5EF4-FFF2-40B4-BE49-F238E27FC236}">
                <a16:creationId xmlns:a16="http://schemas.microsoft.com/office/drawing/2014/main" xmlns="" id="{A7A41DCC-47A5-4F12-96EE-DF8345E0F1B1}"/>
              </a:ext>
            </a:extLst>
          </p:cNvPr>
          <p:cNvSpPr txBox="1">
            <a:spLocks noChangeArrowheads="1"/>
          </p:cNvSpPr>
          <p:nvPr/>
        </p:nvSpPr>
        <p:spPr bwMode="auto">
          <a:xfrm>
            <a:off x="337458" y="310454"/>
            <a:ext cx="8307072" cy="646331"/>
          </a:xfrm>
          <a:prstGeom prst="rect">
            <a:avLst/>
          </a:prstGeom>
          <a:solidFill>
            <a:schemeClr val="accent5">
              <a:lumMod val="20000"/>
              <a:lumOff val="80000"/>
            </a:schemeClr>
          </a:solidFill>
          <a:ln>
            <a:solidFill>
              <a:srgbClr val="002060"/>
            </a:solidFill>
          </a:ln>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50000"/>
              </a:spcBef>
              <a:buFontTx/>
              <a:buNone/>
            </a:pPr>
            <a:r>
              <a:rPr lang="en-US" altLang="en-US" sz="3600" b="1">
                <a:solidFill>
                  <a:srgbClr val="002060"/>
                </a:solidFill>
                <a:latin typeface="Calibri" panose="020F0502020204030204" pitchFamily="34" charset="0"/>
                <a:cs typeface="Calibri" panose="020F0502020204030204" pitchFamily="34" charset="0"/>
              </a:rPr>
              <a:t>Những tảng băng dày trên 2000m</a:t>
            </a:r>
            <a:endParaRPr lang="en-US" altLang="en-US" sz="3600" b="1" dirty="0">
              <a:solidFill>
                <a:srgbClr val="002060"/>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xmlns="" id="{8F3CAA8C-9E82-4961-9EDB-0F0A7375360A}"/>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flipH="1">
            <a:off x="10842085" y="4493837"/>
            <a:ext cx="1554023" cy="2625420"/>
          </a:xfrm>
          <a:prstGeom prst="rect">
            <a:avLst/>
          </a:prstGeom>
        </p:spPr>
      </p:pic>
    </p:spTree>
    <p:extLst>
      <p:ext uri="{BB962C8B-B14F-4D97-AF65-F5344CB8AC3E}">
        <p14:creationId xmlns:p14="http://schemas.microsoft.com/office/powerpoint/2010/main" xmlns="" val="29999960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2000"/>
                                        <p:tgtEl>
                                          <p:spTgt spid="3"/>
                                        </p:tgtEl>
                                      </p:cBhvr>
                                    </p:animEffect>
                                  </p:childTnLst>
                                </p:cTn>
                              </p:par>
                            </p:childTnLst>
                          </p:cTn>
                        </p:par>
                        <p:par>
                          <p:cTn id="8" fill="hold">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dissolv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A44A401-90DE-405E-8E9F-D926AF514ADD}"/>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xmlns="" id="{F5E961E3-41DC-435D-89CF-8A2B35A2D92F}"/>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11094" r="1406"/>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xmlns="" id="{7F57B15A-495A-499B-A021-383AE1286E96}"/>
              </a:ext>
            </a:extLst>
          </p:cNvPr>
          <p:cNvSpPr/>
          <p:nvPr/>
        </p:nvSpPr>
        <p:spPr>
          <a:xfrm>
            <a:off x="6838950" y="3836223"/>
            <a:ext cx="5276850" cy="1697848"/>
          </a:xfrm>
          <a:prstGeom prst="roundRect">
            <a:avLst/>
          </a:prstGeom>
          <a:solidFill>
            <a:schemeClr val="accent5">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14">
            <a:extLst>
              <a:ext uri="{FF2B5EF4-FFF2-40B4-BE49-F238E27FC236}">
                <a16:creationId xmlns:a16="http://schemas.microsoft.com/office/drawing/2014/main" xmlns="" id="{234D13D6-FD76-48AA-A371-F48E669180ED}"/>
              </a:ext>
            </a:extLst>
          </p:cNvPr>
          <p:cNvSpPr txBox="1">
            <a:spLocks noChangeArrowheads="1"/>
          </p:cNvSpPr>
          <p:nvPr/>
        </p:nvSpPr>
        <p:spPr bwMode="auto">
          <a:xfrm>
            <a:off x="6838950" y="3902895"/>
            <a:ext cx="539115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50000"/>
              </a:spcBef>
              <a:buFontTx/>
              <a:buNone/>
            </a:pPr>
            <a:r>
              <a:rPr lang="en-US" altLang="en-US" sz="3200" b="1">
                <a:solidFill>
                  <a:srgbClr val="002060"/>
                </a:solidFill>
                <a:latin typeface="Calibri" panose="020F0502020204030204" pitchFamily="34" charset="0"/>
                <a:cs typeface="Calibri" panose="020F0502020204030204" pitchFamily="34" charset="0"/>
              </a:rPr>
              <a:t>Chúng tớ tự hào khi là loài động vật có thể sống được ở nơi lạnh nhất thế giới.</a:t>
            </a:r>
            <a:endParaRPr lang="en-US" altLang="en-US" sz="3200" b="1" dirty="0">
              <a:solidFill>
                <a:srgbClr val="00206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xmlns="" id="{7B2B8D64-367F-4EC2-8BAD-3007751C222F}"/>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flipH="1">
            <a:off x="-38100" y="4644572"/>
            <a:ext cx="1719013" cy="2213428"/>
          </a:xfrm>
          <a:prstGeom prst="rect">
            <a:avLst/>
          </a:prstGeom>
        </p:spPr>
      </p:pic>
    </p:spTree>
    <p:extLst>
      <p:ext uri="{BB962C8B-B14F-4D97-AF65-F5344CB8AC3E}">
        <p14:creationId xmlns:p14="http://schemas.microsoft.com/office/powerpoint/2010/main" xmlns="" val="516338521"/>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grpSp>
        <p:nvGrpSpPr>
          <p:cNvPr id="28" name="组合 27">
            <a:extLst>
              <a:ext uri="{FF2B5EF4-FFF2-40B4-BE49-F238E27FC236}">
                <a16:creationId xmlns:a16="http://schemas.microsoft.com/office/drawing/2014/main" xmlns="" id="{38076AB9-D82E-4B6E-9C1B-4A6D746795D4}"/>
              </a:ext>
            </a:extLst>
          </p:cNvPr>
          <p:cNvGrpSpPr/>
          <p:nvPr/>
        </p:nvGrpSpPr>
        <p:grpSpPr>
          <a:xfrm>
            <a:off x="-88901" y="5074603"/>
            <a:ext cx="12280901" cy="2955925"/>
            <a:chOff x="-7938" y="4144963"/>
            <a:chExt cx="12280901" cy="2955925"/>
          </a:xfrm>
        </p:grpSpPr>
        <p:sp>
          <p:nvSpPr>
            <p:cNvPr id="18" name="Freeform 9">
              <a:extLst>
                <a:ext uri="{FF2B5EF4-FFF2-40B4-BE49-F238E27FC236}">
                  <a16:creationId xmlns:a16="http://schemas.microsoft.com/office/drawing/2014/main" xmlns="" id="{D11BA584-BC9C-4D73-9A1D-1757E2830CE2}"/>
                </a:ext>
              </a:extLst>
            </p:cNvPr>
            <p:cNvSpPr>
              <a:spLocks/>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 name="AutoShape 11">
              <a:extLst>
                <a:ext uri="{FF2B5EF4-FFF2-40B4-BE49-F238E27FC236}">
                  <a16:creationId xmlns:a16="http://schemas.microsoft.com/office/drawing/2014/main" xmlns="" id="{30FFBF12-0077-45AF-A099-55A2E7DB37DD}"/>
                </a:ext>
              </a:extLst>
            </p:cNvPr>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AutoShape 15">
              <a:extLst>
                <a:ext uri="{FF2B5EF4-FFF2-40B4-BE49-F238E27FC236}">
                  <a16:creationId xmlns:a16="http://schemas.microsoft.com/office/drawing/2014/main" xmlns="" id="{3692E888-0DF4-4E66-BB3C-BC5CF6945D94}"/>
                </a:ext>
              </a:extLst>
            </p:cNvPr>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6" name="AutoShape 19">
              <a:extLst>
                <a:ext uri="{FF2B5EF4-FFF2-40B4-BE49-F238E27FC236}">
                  <a16:creationId xmlns:a16="http://schemas.microsoft.com/office/drawing/2014/main" xmlns="" id="{93AEB576-2350-45C1-B7C1-177FBD625B98}"/>
                </a:ext>
              </a:extLst>
            </p:cNvPr>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7" name="Freeform 21">
              <a:extLst>
                <a:ext uri="{FF2B5EF4-FFF2-40B4-BE49-F238E27FC236}">
                  <a16:creationId xmlns:a16="http://schemas.microsoft.com/office/drawing/2014/main" xmlns="" id="{F79C27CE-ABB7-492E-A455-D5FD83F13FEF}"/>
                </a:ext>
              </a:extLst>
            </p:cNvPr>
            <p:cNvSpPr>
              <a:spLocks/>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4" name="Freeform 17">
              <a:extLst>
                <a:ext uri="{FF2B5EF4-FFF2-40B4-BE49-F238E27FC236}">
                  <a16:creationId xmlns:a16="http://schemas.microsoft.com/office/drawing/2014/main" xmlns="" id="{7D57413F-3ADC-472B-98DC-A8CBD5221AFA}"/>
                </a:ext>
              </a:extLst>
            </p:cNvPr>
            <p:cNvSpPr>
              <a:spLocks/>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1" name="Freeform 13">
              <a:extLst>
                <a:ext uri="{FF2B5EF4-FFF2-40B4-BE49-F238E27FC236}">
                  <a16:creationId xmlns:a16="http://schemas.microsoft.com/office/drawing/2014/main" xmlns="" id="{259E17A6-B366-4F50-968A-E86BBB5A5D11}"/>
                </a:ext>
              </a:extLst>
            </p:cNvPr>
            <p:cNvSpPr>
              <a:spLocks/>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grpSp>
      <p:sp>
        <p:nvSpPr>
          <p:cNvPr id="30" name="矩形 29">
            <a:extLst>
              <a:ext uri="{FF2B5EF4-FFF2-40B4-BE49-F238E27FC236}">
                <a16:creationId xmlns:a16="http://schemas.microsoft.com/office/drawing/2014/main" xmlns="" id="{035517BA-35AC-45ED-9045-59AC5E540BDA}"/>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pic>
        <p:nvPicPr>
          <p:cNvPr id="44" name="图形 43">
            <a:extLst>
              <a:ext uri="{FF2B5EF4-FFF2-40B4-BE49-F238E27FC236}">
                <a16:creationId xmlns:a16="http://schemas.microsoft.com/office/drawing/2014/main" xmlns="" id="{4C07DD77-DFE5-43D1-9A7F-6CC1E4570C80}"/>
              </a:ext>
            </a:extLst>
          </p:cNvPr>
          <p:cNvPicPr>
            <a:picLocks noChangeAspect="1"/>
          </p:cNvPicPr>
          <p:nvPr/>
        </p:nvPicPr>
        <p:blipFill>
          <a:blip r:embed="rId4" cstate="print">
            <a:extLst>
              <a:ext uri="{96DAC541-7B7A-43D3-8B79-37D633B846F1}">
                <asvg:svgBlip xmlns:asvg="http://schemas.microsoft.com/office/drawing/2016/SVG/main" xmlns="" r:embed="rId5"/>
              </a:ext>
            </a:extLst>
          </a:blip>
          <a:stretch>
            <a:fillRect/>
          </a:stretch>
        </p:blipFill>
        <p:spPr>
          <a:xfrm>
            <a:off x="44499" y="5378515"/>
            <a:ext cx="2374118" cy="1418637"/>
          </a:xfrm>
          <a:prstGeom prst="rect">
            <a:avLst/>
          </a:prstGeom>
        </p:spPr>
      </p:pic>
      <p:sp>
        <p:nvSpPr>
          <p:cNvPr id="2070" name="Freeform 34">
            <a:extLst>
              <a:ext uri="{FF2B5EF4-FFF2-40B4-BE49-F238E27FC236}">
                <a16:creationId xmlns:a16="http://schemas.microsoft.com/office/drawing/2014/main" xmlns="" id="{4171B981-65C7-4F42-9216-8695218114B3}"/>
              </a:ext>
            </a:extLst>
          </p:cNvPr>
          <p:cNvSpPr>
            <a:spLocks noEditPoints="1"/>
          </p:cNvSpPr>
          <p:nvPr/>
        </p:nvSpPr>
        <p:spPr bwMode="auto">
          <a:xfrm>
            <a:off x="10974222" y="5506645"/>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71" name="Freeform 35">
            <a:extLst>
              <a:ext uri="{FF2B5EF4-FFF2-40B4-BE49-F238E27FC236}">
                <a16:creationId xmlns:a16="http://schemas.microsoft.com/office/drawing/2014/main" xmlns="" id="{A1CBE25D-94FC-4D89-BEB9-6E9589ACBA7C}"/>
              </a:ext>
            </a:extLst>
          </p:cNvPr>
          <p:cNvSpPr>
            <a:spLocks noEditPoints="1"/>
          </p:cNvSpPr>
          <p:nvPr/>
        </p:nvSpPr>
        <p:spPr bwMode="auto">
          <a:xfrm>
            <a:off x="4566814" y="6136355"/>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72" name="Freeform 36">
            <a:extLst>
              <a:ext uri="{FF2B5EF4-FFF2-40B4-BE49-F238E27FC236}">
                <a16:creationId xmlns:a16="http://schemas.microsoft.com/office/drawing/2014/main" xmlns="" id="{7AA08EE5-B5BA-4503-8234-C3F9AA5D7852}"/>
              </a:ext>
            </a:extLst>
          </p:cNvPr>
          <p:cNvSpPr>
            <a:spLocks noEditPoints="1"/>
          </p:cNvSpPr>
          <p:nvPr/>
        </p:nvSpPr>
        <p:spPr bwMode="auto">
          <a:xfrm>
            <a:off x="7798096" y="6191512"/>
            <a:ext cx="707848" cy="376906"/>
          </a:xfrm>
          <a:custGeom>
            <a:avLst/>
            <a:gdLst>
              <a:gd name="T0" fmla="*/ 93 w 113"/>
              <a:gd name="T1" fmla="*/ 34 h 59"/>
              <a:gd name="T2" fmla="*/ 94 w 113"/>
              <a:gd name="T3" fmla="*/ 39 h 59"/>
              <a:gd name="T4" fmla="*/ 94 w 113"/>
              <a:gd name="T5" fmla="*/ 39 h 59"/>
              <a:gd name="T6" fmla="*/ 93 w 113"/>
              <a:gd name="T7" fmla="*/ 33 h 59"/>
              <a:gd name="T8" fmla="*/ 93 w 113"/>
              <a:gd name="T9" fmla="*/ 33 h 59"/>
              <a:gd name="T10" fmla="*/ 93 w 113"/>
              <a:gd name="T11" fmla="*/ 32 h 59"/>
              <a:gd name="T12" fmla="*/ 98 w 113"/>
              <a:gd name="T13" fmla="*/ 32 h 59"/>
              <a:gd name="T14" fmla="*/ 98 w 113"/>
              <a:gd name="T15" fmla="*/ 32 h 59"/>
              <a:gd name="T16" fmla="*/ 95 w 113"/>
              <a:gd name="T17" fmla="*/ 32 h 59"/>
              <a:gd name="T18" fmla="*/ 94 w 113"/>
              <a:gd name="T19" fmla="*/ 33 h 59"/>
              <a:gd name="T20" fmla="*/ 94 w 113"/>
              <a:gd name="T21" fmla="*/ 33 h 59"/>
              <a:gd name="T22" fmla="*/ 110 w 113"/>
              <a:gd name="T23" fmla="*/ 36 h 59"/>
              <a:gd name="T24" fmla="*/ 110 w 113"/>
              <a:gd name="T25" fmla="*/ 36 h 59"/>
              <a:gd name="T26" fmla="*/ 110 w 113"/>
              <a:gd name="T27" fmla="*/ 36 h 59"/>
              <a:gd name="T28" fmla="*/ 97 w 113"/>
              <a:gd name="T29" fmla="*/ 10 h 59"/>
              <a:gd name="T30" fmla="*/ 55 w 113"/>
              <a:gd name="T31" fmla="*/ 7 h 59"/>
              <a:gd name="T32" fmla="*/ 16 w 113"/>
              <a:gd name="T33" fmla="*/ 30 h 59"/>
              <a:gd name="T34" fmla="*/ 11 w 113"/>
              <a:gd name="T35" fmla="*/ 21 h 59"/>
              <a:gd name="T36" fmla="*/ 0 w 113"/>
              <a:gd name="T37" fmla="*/ 21 h 59"/>
              <a:gd name="T38" fmla="*/ 3 w 113"/>
              <a:gd name="T39" fmla="*/ 26 h 59"/>
              <a:gd name="T40" fmla="*/ 6 w 113"/>
              <a:gd name="T41" fmla="*/ 31 h 59"/>
              <a:gd name="T42" fmla="*/ 11 w 113"/>
              <a:gd name="T43" fmla="*/ 35 h 59"/>
              <a:gd name="T44" fmla="*/ 7 w 113"/>
              <a:gd name="T45" fmla="*/ 41 h 59"/>
              <a:gd name="T46" fmla="*/ 5 w 113"/>
              <a:gd name="T47" fmla="*/ 46 h 59"/>
              <a:gd name="T48" fmla="*/ 3 w 113"/>
              <a:gd name="T49" fmla="*/ 51 h 59"/>
              <a:gd name="T50" fmla="*/ 14 w 113"/>
              <a:gd name="T51" fmla="*/ 50 h 59"/>
              <a:gd name="T52" fmla="*/ 17 w 113"/>
              <a:gd name="T53" fmla="*/ 40 h 59"/>
              <a:gd name="T54" fmla="*/ 63 w 113"/>
              <a:gd name="T55" fmla="*/ 55 h 59"/>
              <a:gd name="T56" fmla="*/ 108 w 113"/>
              <a:gd name="T57" fmla="*/ 38 h 59"/>
              <a:gd name="T58" fmla="*/ 93 w 113"/>
              <a:gd name="T59" fmla="*/ 34 h 59"/>
              <a:gd name="T60" fmla="*/ 87 w 113"/>
              <a:gd name="T61" fmla="*/ 42 h 59"/>
              <a:gd name="T62" fmla="*/ 82 w 113"/>
              <a:gd name="T63" fmla="*/ 31 h 59"/>
              <a:gd name="T64" fmla="*/ 81 w 113"/>
              <a:gd name="T65" fmla="*/ 22 h 59"/>
              <a:gd name="T66" fmla="*/ 88 w 113"/>
              <a:gd name="T67" fmla="*/ 9 h 59"/>
              <a:gd name="T68" fmla="*/ 88 w 113"/>
              <a:gd name="T69" fmla="*/ 9 h 59"/>
              <a:gd name="T70" fmla="*/ 83 w 113"/>
              <a:gd name="T71" fmla="*/ 23 h 59"/>
              <a:gd name="T72" fmla="*/ 84 w 113"/>
              <a:gd name="T73" fmla="*/ 33 h 59"/>
              <a:gd name="T74" fmla="*/ 88 w 113"/>
              <a:gd name="T75" fmla="*/ 42 h 59"/>
              <a:gd name="T76" fmla="*/ 87 w 113"/>
              <a:gd name="T77" fmla="*/ 42 h 59"/>
              <a:gd name="T78" fmla="*/ 89 w 113"/>
              <a:gd name="T79" fmla="*/ 22 h 59"/>
              <a:gd name="T80" fmla="*/ 92 w 113"/>
              <a:gd name="T81" fmla="*/ 18 h 59"/>
              <a:gd name="T82" fmla="*/ 96 w 113"/>
              <a:gd name="T83" fmla="*/ 21 h 59"/>
              <a:gd name="T84" fmla="*/ 93 w 113"/>
              <a:gd name="T85" fmla="*/ 25 h 59"/>
              <a:gd name="T86" fmla="*/ 89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3" y="34"/>
                </a:moveTo>
                <a:cubicBezTo>
                  <a:pt x="93" y="36"/>
                  <a:pt x="93" y="37"/>
                  <a:pt x="94" y="39"/>
                </a:cubicBezTo>
                <a:cubicBezTo>
                  <a:pt x="94" y="39"/>
                  <a:pt x="94" y="39"/>
                  <a:pt x="94" y="39"/>
                </a:cubicBezTo>
                <a:cubicBezTo>
                  <a:pt x="93" y="37"/>
                  <a:pt x="92" y="35"/>
                  <a:pt x="93" y="33"/>
                </a:cubicBezTo>
                <a:cubicBezTo>
                  <a:pt x="93" y="33"/>
                  <a:pt x="93" y="33"/>
                  <a:pt x="93" y="33"/>
                </a:cubicBezTo>
                <a:cubicBezTo>
                  <a:pt x="93" y="33"/>
                  <a:pt x="93" y="33"/>
                  <a:pt x="93" y="32"/>
                </a:cubicBezTo>
                <a:cubicBezTo>
                  <a:pt x="94" y="31"/>
                  <a:pt x="97" y="30"/>
                  <a:pt x="98" y="32"/>
                </a:cubicBezTo>
                <a:cubicBezTo>
                  <a:pt x="98" y="32"/>
                  <a:pt x="98" y="32"/>
                  <a:pt x="98" y="32"/>
                </a:cubicBezTo>
                <a:cubicBezTo>
                  <a:pt x="97" y="32"/>
                  <a:pt x="96" y="31"/>
                  <a:pt x="95" y="32"/>
                </a:cubicBezTo>
                <a:cubicBezTo>
                  <a:pt x="95" y="32"/>
                  <a:pt x="94" y="33"/>
                  <a:pt x="94" y="33"/>
                </a:cubicBezTo>
                <a:cubicBezTo>
                  <a:pt x="94" y="33"/>
                  <a:pt x="94" y="33"/>
                  <a:pt x="94" y="33"/>
                </a:cubicBezTo>
                <a:cubicBezTo>
                  <a:pt x="97" y="38"/>
                  <a:pt x="106" y="41"/>
                  <a:pt x="110" y="36"/>
                </a:cubicBezTo>
                <a:cubicBezTo>
                  <a:pt x="110" y="35"/>
                  <a:pt x="110" y="35"/>
                  <a:pt x="110" y="36"/>
                </a:cubicBezTo>
                <a:cubicBezTo>
                  <a:pt x="110" y="36"/>
                  <a:pt x="110" y="36"/>
                  <a:pt x="110" y="36"/>
                </a:cubicBezTo>
                <a:cubicBezTo>
                  <a:pt x="113" y="30"/>
                  <a:pt x="106" y="18"/>
                  <a:pt x="97" y="10"/>
                </a:cubicBezTo>
                <a:cubicBezTo>
                  <a:pt x="88" y="2"/>
                  <a:pt x="76" y="0"/>
                  <a:pt x="55" y="7"/>
                </a:cubicBezTo>
                <a:cubicBezTo>
                  <a:pt x="40" y="11"/>
                  <a:pt x="22" y="23"/>
                  <a:pt x="16" y="30"/>
                </a:cubicBezTo>
                <a:cubicBezTo>
                  <a:pt x="16" y="27"/>
                  <a:pt x="15" y="23"/>
                  <a:pt x="11" y="21"/>
                </a:cubicBezTo>
                <a:cubicBezTo>
                  <a:pt x="7" y="19"/>
                  <a:pt x="4" y="21"/>
                  <a:pt x="0" y="21"/>
                </a:cubicBezTo>
                <a:cubicBezTo>
                  <a:pt x="1" y="23"/>
                  <a:pt x="2" y="24"/>
                  <a:pt x="3" y="26"/>
                </a:cubicBezTo>
                <a:cubicBezTo>
                  <a:pt x="5" y="27"/>
                  <a:pt x="5" y="29"/>
                  <a:pt x="6" y="31"/>
                </a:cubicBezTo>
                <a:cubicBezTo>
                  <a:pt x="8" y="33"/>
                  <a:pt x="9" y="34"/>
                  <a:pt x="11" y="35"/>
                </a:cubicBezTo>
                <a:cubicBezTo>
                  <a:pt x="10" y="37"/>
                  <a:pt x="8" y="38"/>
                  <a:pt x="7" y="41"/>
                </a:cubicBezTo>
                <a:cubicBezTo>
                  <a:pt x="6" y="42"/>
                  <a:pt x="6" y="45"/>
                  <a:pt x="5" y="46"/>
                </a:cubicBezTo>
                <a:cubicBezTo>
                  <a:pt x="4" y="48"/>
                  <a:pt x="3" y="50"/>
                  <a:pt x="3" y="51"/>
                </a:cubicBezTo>
                <a:cubicBezTo>
                  <a:pt x="7" y="50"/>
                  <a:pt x="10" y="53"/>
                  <a:pt x="14" y="50"/>
                </a:cubicBezTo>
                <a:cubicBezTo>
                  <a:pt x="17" y="47"/>
                  <a:pt x="17" y="43"/>
                  <a:pt x="17" y="40"/>
                </a:cubicBezTo>
                <a:cubicBezTo>
                  <a:pt x="22" y="44"/>
                  <a:pt x="36" y="50"/>
                  <a:pt x="63" y="55"/>
                </a:cubicBezTo>
                <a:cubicBezTo>
                  <a:pt x="88" y="59"/>
                  <a:pt x="102" y="47"/>
                  <a:pt x="108" y="38"/>
                </a:cubicBezTo>
                <a:cubicBezTo>
                  <a:pt x="105" y="42"/>
                  <a:pt x="96" y="38"/>
                  <a:pt x="93" y="34"/>
                </a:cubicBezTo>
                <a:close/>
                <a:moveTo>
                  <a:pt x="87" y="42"/>
                </a:moveTo>
                <a:cubicBezTo>
                  <a:pt x="84" y="39"/>
                  <a:pt x="84" y="35"/>
                  <a:pt x="82" y="31"/>
                </a:cubicBezTo>
                <a:cubicBezTo>
                  <a:pt x="81" y="28"/>
                  <a:pt x="81" y="25"/>
                  <a:pt x="81" y="22"/>
                </a:cubicBezTo>
                <a:cubicBezTo>
                  <a:pt x="82" y="17"/>
                  <a:pt x="85" y="13"/>
                  <a:pt x="88" y="9"/>
                </a:cubicBezTo>
                <a:cubicBezTo>
                  <a:pt x="88" y="9"/>
                  <a:pt x="88" y="9"/>
                  <a:pt x="88" y="9"/>
                </a:cubicBezTo>
                <a:cubicBezTo>
                  <a:pt x="86" y="13"/>
                  <a:pt x="84" y="18"/>
                  <a:pt x="83" y="23"/>
                </a:cubicBezTo>
                <a:cubicBezTo>
                  <a:pt x="83" y="26"/>
                  <a:pt x="83" y="30"/>
                  <a:pt x="84" y="33"/>
                </a:cubicBezTo>
                <a:cubicBezTo>
                  <a:pt x="85" y="36"/>
                  <a:pt x="86" y="39"/>
                  <a:pt x="88" y="42"/>
                </a:cubicBezTo>
                <a:cubicBezTo>
                  <a:pt x="88" y="42"/>
                  <a:pt x="87" y="43"/>
                  <a:pt x="87" y="42"/>
                </a:cubicBezTo>
                <a:close/>
                <a:moveTo>
                  <a:pt x="89" y="22"/>
                </a:moveTo>
                <a:cubicBezTo>
                  <a:pt x="89" y="20"/>
                  <a:pt x="90" y="19"/>
                  <a:pt x="92" y="18"/>
                </a:cubicBezTo>
                <a:cubicBezTo>
                  <a:pt x="94" y="18"/>
                  <a:pt x="95" y="20"/>
                  <a:pt x="96" y="21"/>
                </a:cubicBezTo>
                <a:cubicBezTo>
                  <a:pt x="96" y="23"/>
                  <a:pt x="94" y="25"/>
                  <a:pt x="93" y="25"/>
                </a:cubicBezTo>
                <a:cubicBezTo>
                  <a:pt x="91" y="25"/>
                  <a:pt x="89" y="24"/>
                  <a:pt x="89" y="2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73" name="Freeform 37">
            <a:extLst>
              <a:ext uri="{FF2B5EF4-FFF2-40B4-BE49-F238E27FC236}">
                <a16:creationId xmlns:a16="http://schemas.microsoft.com/office/drawing/2014/main" xmlns="" id="{7A983047-20F5-487E-931E-9B657A0E1293}"/>
              </a:ext>
            </a:extLst>
          </p:cNvPr>
          <p:cNvSpPr>
            <a:spLocks noEditPoints="1"/>
          </p:cNvSpPr>
          <p:nvPr/>
        </p:nvSpPr>
        <p:spPr bwMode="auto">
          <a:xfrm>
            <a:off x="3123539" y="5621556"/>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74" name="Freeform 38">
            <a:extLst>
              <a:ext uri="{FF2B5EF4-FFF2-40B4-BE49-F238E27FC236}">
                <a16:creationId xmlns:a16="http://schemas.microsoft.com/office/drawing/2014/main" xmlns="" id="{C9C48383-A0B2-4A1F-9903-60ADDE632160}"/>
              </a:ext>
            </a:extLst>
          </p:cNvPr>
          <p:cNvSpPr>
            <a:spLocks noEditPoints="1"/>
          </p:cNvSpPr>
          <p:nvPr/>
        </p:nvSpPr>
        <p:spPr bwMode="auto">
          <a:xfrm>
            <a:off x="9894063" y="6007655"/>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75" name="Freeform 39">
            <a:extLst>
              <a:ext uri="{FF2B5EF4-FFF2-40B4-BE49-F238E27FC236}">
                <a16:creationId xmlns:a16="http://schemas.microsoft.com/office/drawing/2014/main" xmlns="" id="{272EB51C-805D-45A1-A17D-715BC1AD5C0C}"/>
              </a:ext>
            </a:extLst>
          </p:cNvPr>
          <p:cNvSpPr>
            <a:spLocks/>
          </p:cNvSpPr>
          <p:nvPr/>
        </p:nvSpPr>
        <p:spPr bwMode="auto">
          <a:xfrm>
            <a:off x="6391592" y="5718081"/>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pic>
        <p:nvPicPr>
          <p:cNvPr id="47" name="图片 46">
            <a:extLst>
              <a:ext uri="{FF2B5EF4-FFF2-40B4-BE49-F238E27FC236}">
                <a16:creationId xmlns:a16="http://schemas.microsoft.com/office/drawing/2014/main" xmlns="" id="{F651A947-47CD-429E-9E69-F58C0E25997D}"/>
              </a:ext>
            </a:extLst>
          </p:cNvPr>
          <p:cNvPicPr>
            <a:picLocks noChangeAspect="1"/>
          </p:cNvPicPr>
          <p:nvPr/>
        </p:nvPicPr>
        <p:blipFill rotWithShape="1">
          <a:blip r:embed="rId6"/>
          <a:srcRect t="48950" b="-1"/>
          <a:stretch/>
        </p:blipFill>
        <p:spPr>
          <a:xfrm>
            <a:off x="-2378703" y="0"/>
            <a:ext cx="14570703" cy="1409891"/>
          </a:xfrm>
          <a:prstGeom prst="rect">
            <a:avLst/>
          </a:prstGeom>
          <a:effectLst/>
        </p:spPr>
      </p:pic>
      <p:pic>
        <p:nvPicPr>
          <p:cNvPr id="13" name="Picture 12">
            <a:extLst>
              <a:ext uri="{FF2B5EF4-FFF2-40B4-BE49-F238E27FC236}">
                <a16:creationId xmlns:a16="http://schemas.microsoft.com/office/drawing/2014/main" xmlns="" id="{094225E1-9BF0-4FB2-9A0A-A50C95E0FAA9}"/>
              </a:ext>
            </a:extLst>
          </p:cNvPr>
          <p:cNvPicPr>
            <a:picLocks noChangeAspect="1"/>
          </p:cNvPicPr>
          <p:nvPr/>
        </p:nvPicPr>
        <p:blipFill>
          <a:blip r:embed="rId7">
            <a:extLst>
              <a:ext uri="{BEBA8EAE-BF5A-486C-A8C5-ECC9F3942E4B}">
                <a14:imgProps xmlns:a14="http://schemas.microsoft.com/office/drawing/2010/main" xmlns="">
                  <a14:imgLayer r:embed="rId8">
                    <a14:imgEffect>
                      <a14:backgroundRemoval t="1499" b="98715" l="9636" r="89936">
                        <a14:foregroundMark x1="39615" y1="66809" x2="39615" y2="66809"/>
                        <a14:foregroundMark x1="39615" y1="41756" x2="39615" y2="41756"/>
                        <a14:foregroundMark x1="53533" y1="33619" x2="53533" y2="33619"/>
                        <a14:foregroundMark x1="53533" y1="42398" x2="53533" y2="42398"/>
                        <a14:foregroundMark x1="41542" y1="77302" x2="41542" y2="77302"/>
                        <a14:foregroundMark x1="40043" y1="73019" x2="40043" y2="73019"/>
                        <a14:foregroundMark x1="41113" y1="71092" x2="41113" y2="71092"/>
                        <a14:foregroundMark x1="41113" y1="68951" x2="41113" y2="68951"/>
                        <a14:foregroundMark x1="50107" y1="46039" x2="50107" y2="46039"/>
                        <a14:foregroundMark x1="64240" y1="83726" x2="64240" y2="83726"/>
                        <a14:foregroundMark x1="68308" y1="85011" x2="68308" y2="85011"/>
                      </a14:backgroundRemoval>
                    </a14:imgEffect>
                  </a14:imgLayer>
                </a14:imgProps>
              </a:ext>
              <a:ext uri="{28A0092B-C50C-407E-A947-70E740481C1C}">
                <a14:useLocalDpi xmlns:a14="http://schemas.microsoft.com/office/drawing/2010/main" xmlns="" val="0"/>
              </a:ext>
            </a:extLst>
          </a:blip>
          <a:stretch>
            <a:fillRect/>
          </a:stretch>
        </p:blipFill>
        <p:spPr>
          <a:xfrm>
            <a:off x="9105148" y="3295144"/>
            <a:ext cx="3595593" cy="3595593"/>
          </a:xfrm>
          <a:prstGeom prst="rect">
            <a:avLst/>
          </a:prstGeom>
        </p:spPr>
      </p:pic>
      <p:grpSp>
        <p:nvGrpSpPr>
          <p:cNvPr id="2" name="Group 1">
            <a:extLst>
              <a:ext uri="{FF2B5EF4-FFF2-40B4-BE49-F238E27FC236}">
                <a16:creationId xmlns:a16="http://schemas.microsoft.com/office/drawing/2014/main" xmlns="" id="{840B47CB-8DA6-4F9A-A0EE-7C801A8184B3}"/>
              </a:ext>
            </a:extLst>
          </p:cNvPr>
          <p:cNvGrpSpPr/>
          <p:nvPr/>
        </p:nvGrpSpPr>
        <p:grpSpPr>
          <a:xfrm>
            <a:off x="5877066" y="997078"/>
            <a:ext cx="6231842" cy="2291716"/>
            <a:chOff x="5877066" y="997078"/>
            <a:chExt cx="6231842" cy="2291716"/>
          </a:xfrm>
        </p:grpSpPr>
        <p:pic>
          <p:nvPicPr>
            <p:cNvPr id="9" name="Picture 8">
              <a:extLst>
                <a:ext uri="{FF2B5EF4-FFF2-40B4-BE49-F238E27FC236}">
                  <a16:creationId xmlns:a16="http://schemas.microsoft.com/office/drawing/2014/main" xmlns="" id="{B264F181-B877-4FB2-B6E6-5AE215F1FAB1}"/>
                </a:ext>
              </a:extLst>
            </p:cNvPr>
            <p:cNvPicPr>
              <a:picLocks noChangeAspect="1"/>
            </p:cNvPicPr>
            <p:nvPr/>
          </p:nvPicPr>
          <p:blipFill rotWithShape="1">
            <a:blip r:embed="rId9">
              <a:extLst>
                <a:ext uri="{28A0092B-C50C-407E-A947-70E740481C1C}">
                  <a14:useLocalDpi xmlns:a14="http://schemas.microsoft.com/office/drawing/2010/main" xmlns="" val="0"/>
                </a:ext>
              </a:extLst>
            </a:blip>
            <a:srcRect l="11104" t="6117" r="11039" b="64595"/>
            <a:stretch/>
          </p:blipFill>
          <p:spPr>
            <a:xfrm flipH="1">
              <a:off x="5877066" y="997078"/>
              <a:ext cx="6231842" cy="2291716"/>
            </a:xfrm>
            <a:prstGeom prst="rect">
              <a:avLst/>
            </a:prstGeom>
          </p:spPr>
        </p:pic>
        <p:sp>
          <p:nvSpPr>
            <p:cNvPr id="37" name="文本框 1388">
              <a:extLst>
                <a:ext uri="{FF2B5EF4-FFF2-40B4-BE49-F238E27FC236}">
                  <a16:creationId xmlns:a16="http://schemas.microsoft.com/office/drawing/2014/main" xmlns="" id="{CA647FD2-5D03-43FD-8A79-3B62691D3C8C}"/>
                </a:ext>
              </a:extLst>
            </p:cNvPr>
            <p:cNvSpPr txBox="1"/>
            <p:nvPr/>
          </p:nvSpPr>
          <p:spPr>
            <a:xfrm>
              <a:off x="7406538" y="1302081"/>
              <a:ext cx="3745833" cy="1754326"/>
            </a:xfrm>
            <a:prstGeom prst="rect">
              <a:avLst/>
            </a:prstGeom>
            <a:noFill/>
          </p:spPr>
          <p:txBody>
            <a:bodyPr wrap="none" rtlCol="0">
              <a:spAutoFit/>
            </a:bodyPr>
            <a:lstStyle/>
            <a:p>
              <a:pPr algn="ctr"/>
              <a:r>
                <a:rPr lang="en-US" altLang="zh-CN" sz="5400" b="1" dirty="0">
                  <a:solidFill>
                    <a:schemeClr val="bg1"/>
                  </a:solidFill>
                  <a:effectLst>
                    <a:outerShdw blurRad="38100" dist="38100" dir="2700000" algn="tl">
                      <a:srgbClr val="000000">
                        <a:alpha val="43137"/>
                      </a:srgbClr>
                    </a:outerShdw>
                  </a:effectLst>
                  <a:latin typeface="Calibri" panose="020F0502020204030204" pitchFamily="34" charset="0"/>
                  <a:ea typeface="印品黑体" panose="00000500000000000000" pitchFamily="2" charset="-122"/>
                  <a:cs typeface="Calibri" panose="020F0502020204030204" pitchFamily="34" charset="0"/>
                </a:rPr>
                <a:t>CHÂU </a:t>
              </a:r>
            </a:p>
            <a:p>
              <a:pPr algn="ctr"/>
              <a:r>
                <a:rPr lang="en-US" altLang="zh-CN" sz="5400" b="1" dirty="0">
                  <a:solidFill>
                    <a:schemeClr val="bg1"/>
                  </a:solidFill>
                  <a:effectLst>
                    <a:outerShdw blurRad="38100" dist="38100" dir="2700000" algn="tl">
                      <a:srgbClr val="000000">
                        <a:alpha val="43137"/>
                      </a:srgbClr>
                    </a:outerShdw>
                  </a:effectLst>
                  <a:latin typeface="Calibri" panose="020F0502020204030204" pitchFamily="34" charset="0"/>
                  <a:ea typeface="印品黑体" panose="00000500000000000000" pitchFamily="2" charset="-122"/>
                  <a:cs typeface="Calibri" panose="020F0502020204030204" pitchFamily="34" charset="0"/>
                </a:rPr>
                <a:t>ĐẠI DƯƠNG</a:t>
              </a:r>
              <a:endParaRPr lang="zh-CN" altLang="en-US" sz="5400" b="1" dirty="0">
                <a:solidFill>
                  <a:schemeClr val="bg1"/>
                </a:solidFill>
                <a:effectLst>
                  <a:outerShdw blurRad="38100" dist="38100" dir="2700000" algn="tl">
                    <a:srgbClr val="000000">
                      <a:alpha val="43137"/>
                    </a:srgbClr>
                  </a:outerShdw>
                </a:effectLst>
                <a:latin typeface="Calibri" panose="020F0502020204030204" pitchFamily="34" charset="0"/>
                <a:ea typeface="印品黑体" panose="00000500000000000000" pitchFamily="2" charset="-122"/>
                <a:cs typeface="Calibri" panose="020F0502020204030204" pitchFamily="34" charset="0"/>
              </a:endParaRPr>
            </a:p>
          </p:txBody>
        </p:sp>
      </p:grpSp>
      <p:pic>
        <p:nvPicPr>
          <p:cNvPr id="25" name="Picture 24">
            <a:extLst>
              <a:ext uri="{FF2B5EF4-FFF2-40B4-BE49-F238E27FC236}">
                <a16:creationId xmlns:a16="http://schemas.microsoft.com/office/drawing/2014/main" xmlns="" id="{5F4C2176-7F92-4B9D-B713-7F50E7A91577}"/>
              </a:ext>
            </a:extLst>
          </p:cNvPr>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985835" y="694108"/>
            <a:ext cx="4734245" cy="4726905"/>
          </a:xfrm>
          <a:prstGeom prst="flowChartConnector">
            <a:avLst/>
          </a:prstGeom>
        </p:spPr>
      </p:pic>
    </p:spTree>
    <p:extLst>
      <p:ext uri="{BB962C8B-B14F-4D97-AF65-F5344CB8AC3E}">
        <p14:creationId xmlns:p14="http://schemas.microsoft.com/office/powerpoint/2010/main" xmlns="" val="284267117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right)">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A44A401-90DE-405E-8E9F-D926AF514ADD}"/>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15" name="Text Box 14">
            <a:extLst>
              <a:ext uri="{FF2B5EF4-FFF2-40B4-BE49-F238E27FC236}">
                <a16:creationId xmlns:a16="http://schemas.microsoft.com/office/drawing/2014/main" xmlns="" id="{A7A41DCC-47A5-4F12-96EE-DF8345E0F1B1}"/>
              </a:ext>
            </a:extLst>
          </p:cNvPr>
          <p:cNvSpPr txBox="1">
            <a:spLocks noChangeArrowheads="1"/>
          </p:cNvSpPr>
          <p:nvPr/>
        </p:nvSpPr>
        <p:spPr bwMode="auto">
          <a:xfrm>
            <a:off x="863862" y="4374239"/>
            <a:ext cx="4191000" cy="646331"/>
          </a:xfrm>
          <a:prstGeom prst="rect">
            <a:avLst/>
          </a:prstGeom>
          <a:solidFill>
            <a:schemeClr val="accent5">
              <a:lumMod val="20000"/>
              <a:lumOff val="80000"/>
            </a:schemeClr>
          </a:solidFill>
          <a:ln>
            <a:solidFill>
              <a:srgbClr val="002060"/>
            </a:solidFill>
          </a:ln>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50000"/>
              </a:spcBef>
              <a:buFontTx/>
              <a:buNone/>
            </a:pPr>
            <a:r>
              <a:rPr lang="en-US" altLang="en-US" sz="3600" b="1">
                <a:solidFill>
                  <a:srgbClr val="002060"/>
                </a:solidFill>
                <a:latin typeface="Calibri" panose="020F0502020204030204" pitchFamily="34" charset="0"/>
                <a:cs typeface="Calibri" panose="020F0502020204030204" pitchFamily="34" charset="0"/>
              </a:rPr>
              <a:t>Cá voi sát thủ</a:t>
            </a:r>
            <a:endParaRPr lang="en-US" altLang="en-US" sz="3600" b="1" dirty="0">
              <a:solidFill>
                <a:srgbClr val="002060"/>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xmlns="" id="{7A2B8625-5D38-4AFC-B095-2056ACF0D2C6}"/>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49031" y="159658"/>
            <a:ext cx="5729465" cy="3817256"/>
          </a:xfrm>
          <a:prstGeom prst="round2DiagRect">
            <a:avLst>
              <a:gd name="adj1" fmla="val 0"/>
              <a:gd name="adj2" fmla="val 16425"/>
            </a:avLst>
          </a:prstGeom>
          <a:ln w="88900" cap="sq">
            <a:solidFill>
              <a:srgbClr val="FFFFFF"/>
            </a:solidFill>
            <a:miter lim="800000"/>
          </a:ln>
          <a:effectLst>
            <a:outerShdw blurRad="254000" algn="tl" rotWithShape="0">
              <a:srgbClr val="000000">
                <a:alpha val="43000"/>
              </a:srgbClr>
            </a:outerShdw>
          </a:effectLst>
        </p:spPr>
      </p:pic>
      <p:pic>
        <p:nvPicPr>
          <p:cNvPr id="7" name="Picture 6">
            <a:extLst>
              <a:ext uri="{FF2B5EF4-FFF2-40B4-BE49-F238E27FC236}">
                <a16:creationId xmlns:a16="http://schemas.microsoft.com/office/drawing/2014/main" xmlns="" id="{4461A21C-9FF1-4063-B740-90B42B374E71}"/>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096000" y="2546709"/>
            <a:ext cx="5918724" cy="39433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Text Box 14">
            <a:extLst>
              <a:ext uri="{FF2B5EF4-FFF2-40B4-BE49-F238E27FC236}">
                <a16:creationId xmlns:a16="http://schemas.microsoft.com/office/drawing/2014/main" xmlns="" id="{B1C0FCAA-D523-475E-8E66-B4AB9533BFD7}"/>
              </a:ext>
            </a:extLst>
          </p:cNvPr>
          <p:cNvSpPr txBox="1">
            <a:spLocks noChangeArrowheads="1"/>
          </p:cNvSpPr>
          <p:nvPr/>
        </p:nvSpPr>
        <p:spPr bwMode="auto">
          <a:xfrm>
            <a:off x="7867650" y="1325345"/>
            <a:ext cx="2838450" cy="646331"/>
          </a:xfrm>
          <a:prstGeom prst="rect">
            <a:avLst/>
          </a:prstGeom>
          <a:solidFill>
            <a:schemeClr val="accent5">
              <a:lumMod val="20000"/>
              <a:lumOff val="80000"/>
            </a:schemeClr>
          </a:solidFill>
          <a:ln>
            <a:solidFill>
              <a:srgbClr val="002060"/>
            </a:solidFill>
          </a:ln>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50000"/>
              </a:spcBef>
              <a:buFontTx/>
              <a:buNone/>
            </a:pPr>
            <a:r>
              <a:rPr lang="en-US" altLang="en-US" sz="3600" b="1">
                <a:solidFill>
                  <a:srgbClr val="002060"/>
                </a:solidFill>
                <a:latin typeface="Calibri" panose="020F0502020204030204" pitchFamily="34" charset="0"/>
                <a:cs typeface="Calibri" panose="020F0502020204030204" pitchFamily="34" charset="0"/>
              </a:rPr>
              <a:t>Hải cẩu</a:t>
            </a:r>
            <a:endParaRPr lang="en-US" altLang="en-US" sz="3600" b="1" dirty="0">
              <a:solidFill>
                <a:srgbClr val="002060"/>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xmlns="" id="{64D4CA6F-A700-4815-AA82-7643D6592A37}"/>
              </a:ext>
            </a:extLst>
          </p:cNvPr>
          <p:cNvPicPr>
            <a:picLocks noChangeAspect="1"/>
          </p:cNvPicPr>
          <p:nvPr/>
        </p:nvPicPr>
        <p:blipFill>
          <a:blip r:embed="rId5">
            <a:extLst>
              <a:ext uri="{BEBA8EAE-BF5A-486C-A8C5-ECC9F3942E4B}">
                <a14:imgProps xmlns:a14="http://schemas.microsoft.com/office/drawing/2010/main" xmlns="">
                  <a14:imgLayer r:embed="rId6">
                    <a14:imgEffect>
                      <a14:backgroundRemoval t="1499" b="98715" l="9636" r="89936">
                        <a14:foregroundMark x1="39615" y1="66809" x2="39615" y2="66809"/>
                        <a14:foregroundMark x1="39615" y1="41756" x2="39615" y2="41756"/>
                        <a14:foregroundMark x1="53533" y1="33619" x2="53533" y2="33619"/>
                        <a14:foregroundMark x1="53533" y1="42398" x2="53533" y2="42398"/>
                        <a14:foregroundMark x1="41542" y1="77302" x2="41542" y2="77302"/>
                        <a14:foregroundMark x1="40043" y1="73019" x2="40043" y2="73019"/>
                        <a14:foregroundMark x1="41113" y1="71092" x2="41113" y2="71092"/>
                        <a14:foregroundMark x1="41113" y1="68951" x2="41113" y2="68951"/>
                        <a14:foregroundMark x1="50107" y1="46039" x2="50107" y2="46039"/>
                        <a14:foregroundMark x1="64240" y1="83726" x2="64240" y2="83726"/>
                        <a14:foregroundMark x1="68308" y1="85011" x2="68308" y2="85011"/>
                      </a14:backgroundRemoval>
                    </a14:imgEffect>
                  </a14:imgLayer>
                </a14:imgProps>
              </a:ext>
              <a:ext uri="{28A0092B-C50C-407E-A947-70E740481C1C}">
                <a14:useLocalDpi xmlns:a14="http://schemas.microsoft.com/office/drawing/2010/main" xmlns="" val="0"/>
              </a:ext>
            </a:extLst>
          </a:blip>
          <a:stretch>
            <a:fillRect/>
          </a:stretch>
        </p:blipFill>
        <p:spPr>
          <a:xfrm flipH="1">
            <a:off x="-164951" y="4594511"/>
            <a:ext cx="1840123" cy="2149821"/>
          </a:xfrm>
          <a:prstGeom prst="rect">
            <a:avLst/>
          </a:prstGeom>
        </p:spPr>
      </p:pic>
    </p:spTree>
    <p:extLst>
      <p:ext uri="{BB962C8B-B14F-4D97-AF65-F5344CB8AC3E}">
        <p14:creationId xmlns:p14="http://schemas.microsoft.com/office/powerpoint/2010/main" xmlns="" val="130351801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anim calcmode="lin" valueType="num">
                                      <p:cBhvr>
                                        <p:cTn id="10" dur="500" fill="hold"/>
                                        <p:tgtEl>
                                          <p:spTgt spid="4"/>
                                        </p:tgtEl>
                                        <p:attrNameLst>
                                          <p:attrName>ppt_x</p:attrName>
                                        </p:attrNameLst>
                                      </p:cBhvr>
                                      <p:tavLst>
                                        <p:tav tm="0">
                                          <p:val>
                                            <p:fltVal val="0.5"/>
                                          </p:val>
                                        </p:tav>
                                        <p:tav tm="100000">
                                          <p:val>
                                            <p:strVal val="#ppt_x"/>
                                          </p:val>
                                        </p:tav>
                                      </p:tavLst>
                                    </p:anim>
                                    <p:anim calcmode="lin" valueType="num">
                                      <p:cBhvr>
                                        <p:cTn id="11" dur="500" fill="hold"/>
                                        <p:tgtEl>
                                          <p:spTgt spid="4"/>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9"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528"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anim calcmode="lin" valueType="num">
                                      <p:cBhvr>
                                        <p:cTn id="23" dur="500" fill="hold"/>
                                        <p:tgtEl>
                                          <p:spTgt spid="7"/>
                                        </p:tgtEl>
                                        <p:attrNameLst>
                                          <p:attrName>ppt_x</p:attrName>
                                        </p:attrNameLst>
                                      </p:cBhvr>
                                      <p:tavLst>
                                        <p:tav tm="0">
                                          <p:val>
                                            <p:fltVal val="0.5"/>
                                          </p:val>
                                        </p:tav>
                                        <p:tav tm="100000">
                                          <p:val>
                                            <p:strVal val="#ppt_x"/>
                                          </p:val>
                                        </p:tav>
                                      </p:tavLst>
                                    </p:anim>
                                    <p:anim calcmode="lin" valueType="num">
                                      <p:cBhvr>
                                        <p:cTn id="24" dur="500" fill="hold"/>
                                        <p:tgtEl>
                                          <p:spTgt spid="7"/>
                                        </p:tgtEl>
                                        <p:attrNameLst>
                                          <p:attrName>ppt_y</p:attrName>
                                        </p:attrNameLst>
                                      </p:cBhvr>
                                      <p:tavLst>
                                        <p:tav tm="0">
                                          <p:val>
                                            <p:fltVal val="0.5"/>
                                          </p:val>
                                        </p:tav>
                                        <p:tav tm="100000">
                                          <p:val>
                                            <p:strVal val="#ppt_y"/>
                                          </p:val>
                                        </p:tav>
                                      </p:tavLst>
                                    </p:anim>
                                  </p:childTnLst>
                                </p:cTn>
                              </p:par>
                            </p:childTnLst>
                          </p:cTn>
                        </p:par>
                        <p:par>
                          <p:cTn id="25" fill="hold">
                            <p:stCondLst>
                              <p:cond delay="500"/>
                            </p:stCondLst>
                            <p:childTnLst>
                              <p:par>
                                <p:cTn id="26" presetID="9" presetClass="entr" presetSubtype="0"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dissolv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A44A401-90DE-405E-8E9F-D926AF514ADD}"/>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xmlns="" id="{7354C209-3B21-4492-A190-43DE20967FFB}"/>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68729" y="81550"/>
            <a:ext cx="11854542" cy="6776450"/>
          </a:xfrm>
          <a:prstGeom prst="rect">
            <a:avLst/>
          </a:prstGeom>
          <a:ln>
            <a:noFill/>
          </a:ln>
          <a:effectLst>
            <a:softEdge rad="112500"/>
          </a:effectLst>
        </p:spPr>
      </p:pic>
      <p:sp>
        <p:nvSpPr>
          <p:cNvPr id="15" name="Text Box 14">
            <a:extLst>
              <a:ext uri="{FF2B5EF4-FFF2-40B4-BE49-F238E27FC236}">
                <a16:creationId xmlns:a16="http://schemas.microsoft.com/office/drawing/2014/main" xmlns="" id="{A7A41DCC-47A5-4F12-96EE-DF8345E0F1B1}"/>
              </a:ext>
            </a:extLst>
          </p:cNvPr>
          <p:cNvSpPr txBox="1">
            <a:spLocks noChangeArrowheads="1"/>
          </p:cNvSpPr>
          <p:nvPr/>
        </p:nvSpPr>
        <p:spPr bwMode="auto">
          <a:xfrm>
            <a:off x="1540326" y="177104"/>
            <a:ext cx="9111342" cy="646331"/>
          </a:xfrm>
          <a:prstGeom prst="rect">
            <a:avLst/>
          </a:prstGeom>
          <a:solidFill>
            <a:schemeClr val="accent5">
              <a:lumMod val="20000"/>
              <a:lumOff val="80000"/>
            </a:schemeClr>
          </a:solidFill>
          <a:ln>
            <a:solidFill>
              <a:srgbClr val="002060"/>
            </a:solidFill>
          </a:ln>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50000"/>
              </a:spcBef>
              <a:buFontTx/>
              <a:buNone/>
            </a:pPr>
            <a:r>
              <a:rPr lang="en-US" altLang="en-US" sz="3600" b="1">
                <a:solidFill>
                  <a:srgbClr val="002060"/>
                </a:solidFill>
                <a:latin typeface="Calibri" panose="020F0502020204030204" pitchFamily="34" charset="0"/>
                <a:cs typeface="Calibri" panose="020F0502020204030204" pitchFamily="34" charset="0"/>
              </a:rPr>
              <a:t>Các trạm nghiên cứu ở châu Nam Cực</a:t>
            </a:r>
            <a:endParaRPr lang="en-US" altLang="en-US" sz="3600" b="1" dirty="0">
              <a:solidFill>
                <a:srgbClr val="002060"/>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xmlns="" id="{3B530EDC-EC72-4637-BD95-4F2E35A1D1E4}"/>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376353" y="403258"/>
            <a:ext cx="9439289" cy="5309600"/>
          </a:xfrm>
          <a:prstGeom prst="rect">
            <a:avLst/>
          </a:prstGeom>
          <a:ln>
            <a:noFill/>
          </a:ln>
          <a:effectLst>
            <a:softEdge rad="112500"/>
          </a:effectLst>
        </p:spPr>
      </p:pic>
      <p:sp>
        <p:nvSpPr>
          <p:cNvPr id="13" name="Text Box 14">
            <a:extLst>
              <a:ext uri="{FF2B5EF4-FFF2-40B4-BE49-F238E27FC236}">
                <a16:creationId xmlns:a16="http://schemas.microsoft.com/office/drawing/2014/main" xmlns="" id="{9B5BD8F3-7A26-49BF-91DE-0EFDFB948558}"/>
              </a:ext>
            </a:extLst>
          </p:cNvPr>
          <p:cNvSpPr txBox="1">
            <a:spLocks noChangeArrowheads="1"/>
          </p:cNvSpPr>
          <p:nvPr/>
        </p:nvSpPr>
        <p:spPr bwMode="auto">
          <a:xfrm>
            <a:off x="732063" y="6034565"/>
            <a:ext cx="10727871" cy="646331"/>
          </a:xfrm>
          <a:prstGeom prst="rect">
            <a:avLst/>
          </a:prstGeom>
          <a:solidFill>
            <a:schemeClr val="accent5">
              <a:lumMod val="20000"/>
              <a:lumOff val="80000"/>
            </a:schemeClr>
          </a:solidFill>
          <a:ln>
            <a:solidFill>
              <a:srgbClr val="002060"/>
            </a:solidFill>
          </a:ln>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50000"/>
              </a:spcBef>
              <a:buFontTx/>
              <a:buNone/>
            </a:pPr>
            <a:r>
              <a:rPr lang="en-US" altLang="en-US" sz="3600" b="1">
                <a:solidFill>
                  <a:srgbClr val="002060"/>
                </a:solidFill>
                <a:latin typeface="Calibri" panose="020F0502020204030204" pitchFamily="34" charset="0"/>
                <a:cs typeface="Calibri" panose="020F0502020204030204" pitchFamily="34" charset="0"/>
              </a:rPr>
              <a:t>Quốc kì Việt Nam tung bay ở châu Nam Cực.</a:t>
            </a:r>
            <a:endParaRPr lang="en-US" altLang="en-US" sz="36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342801155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15"/>
                                        </p:tgtEl>
                                      </p:cBhvr>
                                    </p:animEffect>
                                    <p:set>
                                      <p:cBhvr>
                                        <p:cTn id="20" dur="1" fill="hold">
                                          <p:stCondLst>
                                            <p:cond delay="499"/>
                                          </p:stCondLst>
                                        </p:cTn>
                                        <p:tgtEl>
                                          <p:spTgt spid="15"/>
                                        </p:tgtEl>
                                        <p:attrNameLst>
                                          <p:attrName>style.visibility</p:attrName>
                                        </p:attrNameLst>
                                      </p:cBhvr>
                                      <p:to>
                                        <p:strVal val="hidden"/>
                                      </p:to>
                                    </p:se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par>
                          <p:cTn id="25" fill="hold">
                            <p:stCondLst>
                              <p:cond delay="1000"/>
                            </p:stCondLst>
                            <p:childTnLst>
                              <p:par>
                                <p:cTn id="26" presetID="9"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dissolv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A44A401-90DE-405E-8E9F-D926AF514ADD}"/>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pic>
        <p:nvPicPr>
          <p:cNvPr id="17" name="Picture 16">
            <a:extLst>
              <a:ext uri="{FF2B5EF4-FFF2-40B4-BE49-F238E27FC236}">
                <a16:creationId xmlns:a16="http://schemas.microsoft.com/office/drawing/2014/main" xmlns="" id="{A4546412-0E74-4B95-BD2E-0632C2137A20}"/>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rot="21361205">
            <a:off x="399894" y="-1061896"/>
            <a:ext cx="10744513" cy="8738984"/>
          </a:xfrm>
          <a:prstGeom prst="rect">
            <a:avLst/>
          </a:prstGeom>
        </p:spPr>
      </p:pic>
      <p:pic>
        <p:nvPicPr>
          <p:cNvPr id="7" name="Picture 6">
            <a:extLst>
              <a:ext uri="{FF2B5EF4-FFF2-40B4-BE49-F238E27FC236}">
                <a16:creationId xmlns:a16="http://schemas.microsoft.com/office/drawing/2014/main" xmlns="" id="{2AAF5DE3-222E-4F54-A88D-2CB252F57106}"/>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962584" y="3028950"/>
            <a:ext cx="5010472" cy="5010472"/>
          </a:xfrm>
          <a:prstGeom prst="rect">
            <a:avLst/>
          </a:prstGeom>
        </p:spPr>
      </p:pic>
      <p:pic>
        <p:nvPicPr>
          <p:cNvPr id="12" name="Picture 11">
            <a:extLst>
              <a:ext uri="{FF2B5EF4-FFF2-40B4-BE49-F238E27FC236}">
                <a16:creationId xmlns:a16="http://schemas.microsoft.com/office/drawing/2014/main" xmlns="" id="{50669888-8BC9-47DC-89EB-89BBA41462A5}"/>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14302" y="53397"/>
            <a:ext cx="2404710" cy="2404710"/>
          </a:xfrm>
          <a:prstGeom prst="rect">
            <a:avLst/>
          </a:prstGeom>
        </p:spPr>
      </p:pic>
      <p:sp>
        <p:nvSpPr>
          <p:cNvPr id="16" name="Text Box 14">
            <a:extLst>
              <a:ext uri="{FF2B5EF4-FFF2-40B4-BE49-F238E27FC236}">
                <a16:creationId xmlns:a16="http://schemas.microsoft.com/office/drawing/2014/main" xmlns="" id="{1D6993C9-2B3E-471E-9318-AAE586666355}"/>
              </a:ext>
            </a:extLst>
          </p:cNvPr>
          <p:cNvSpPr txBox="1">
            <a:spLocks noChangeArrowheads="1"/>
          </p:cNvSpPr>
          <p:nvPr/>
        </p:nvSpPr>
        <p:spPr bwMode="auto">
          <a:xfrm>
            <a:off x="3047684" y="1463438"/>
            <a:ext cx="5734366" cy="3416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just">
              <a:lnSpc>
                <a:spcPct val="100000"/>
              </a:lnSpc>
              <a:spcBef>
                <a:spcPct val="50000"/>
              </a:spcBef>
              <a:buFontTx/>
              <a:buNone/>
            </a:pP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Châu</a:t>
            </a:r>
            <a:r>
              <a:rPr lang="en-US" altLang="en-US" sz="3600" b="1" dirty="0">
                <a:solidFill>
                  <a:srgbClr val="002060"/>
                </a:solidFill>
                <a:latin typeface="Calibri" panose="020F0502020204030204" pitchFamily="34" charset="0"/>
                <a:cs typeface="Calibri" panose="020F0502020204030204" pitchFamily="34" charset="0"/>
              </a:rPr>
              <a:t> Nam </a:t>
            </a:r>
            <a:r>
              <a:rPr lang="en-US" altLang="en-US" sz="3600" b="1" dirty="0" err="1">
                <a:solidFill>
                  <a:srgbClr val="002060"/>
                </a:solidFill>
                <a:latin typeface="Calibri" panose="020F0502020204030204" pitchFamily="34" charset="0"/>
                <a:cs typeface="Calibri" panose="020F0502020204030204" pitchFamily="34" charset="0"/>
              </a:rPr>
              <a:t>Cực</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là</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châu</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lục</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lạnh</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nhất</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thế</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giới</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và</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là</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châu</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lục</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duy</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nhất</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không</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có</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dân</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cư</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sinh</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sống</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thường</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xuyên</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chỉ</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có</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các</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nhà</a:t>
            </a:r>
            <a:r>
              <a:rPr lang="en-US" altLang="en-US" sz="3600" b="1" dirty="0">
                <a:solidFill>
                  <a:srgbClr val="002060"/>
                </a:solidFill>
                <a:latin typeface="Calibri" panose="020F0502020204030204" pitchFamily="34" charset="0"/>
                <a:cs typeface="Calibri" panose="020F0502020204030204" pitchFamily="34" charset="0"/>
              </a:rPr>
              <a:t> khoa </a:t>
            </a:r>
            <a:r>
              <a:rPr lang="en-US" altLang="en-US" sz="3600" b="1" dirty="0" err="1">
                <a:solidFill>
                  <a:srgbClr val="002060"/>
                </a:solidFill>
                <a:latin typeface="Calibri" panose="020F0502020204030204" pitchFamily="34" charset="0"/>
                <a:cs typeface="Calibri" panose="020F0502020204030204" pitchFamily="34" charset="0"/>
              </a:rPr>
              <a:t>học</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sống</a:t>
            </a:r>
            <a:r>
              <a:rPr lang="en-US" altLang="en-US" sz="3600" b="1" dirty="0">
                <a:solidFill>
                  <a:srgbClr val="002060"/>
                </a:solidFill>
                <a:latin typeface="Calibri" panose="020F0502020204030204" pitchFamily="34" charset="0"/>
                <a:cs typeface="Calibri" panose="020F0502020204030204" pitchFamily="34" charset="0"/>
              </a:rPr>
              <a:t> ở </a:t>
            </a:r>
            <a:r>
              <a:rPr lang="en-US" altLang="en-US" sz="3600" b="1" dirty="0" err="1">
                <a:solidFill>
                  <a:srgbClr val="002060"/>
                </a:solidFill>
                <a:latin typeface="Calibri" panose="020F0502020204030204" pitchFamily="34" charset="0"/>
                <a:cs typeface="Calibri" panose="020F0502020204030204" pitchFamily="34" charset="0"/>
              </a:rPr>
              <a:t>đây</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để</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nghiên</a:t>
            </a:r>
            <a:r>
              <a:rPr lang="en-US" altLang="en-US" sz="3600" b="1" dirty="0">
                <a:solidFill>
                  <a:srgbClr val="002060"/>
                </a:solidFill>
                <a:latin typeface="Calibri" panose="020F0502020204030204" pitchFamily="34" charset="0"/>
                <a:cs typeface="Calibri" panose="020F0502020204030204" pitchFamily="34" charset="0"/>
              </a:rPr>
              <a:t> </a:t>
            </a:r>
            <a:r>
              <a:rPr lang="en-US" altLang="en-US" sz="3600" b="1" dirty="0" err="1">
                <a:solidFill>
                  <a:srgbClr val="002060"/>
                </a:solidFill>
                <a:latin typeface="Calibri" panose="020F0502020204030204" pitchFamily="34" charset="0"/>
                <a:cs typeface="Calibri" panose="020F0502020204030204" pitchFamily="34" charset="0"/>
              </a:rPr>
              <a:t>cứu</a:t>
            </a:r>
            <a:r>
              <a:rPr lang="en-US" altLang="en-US" sz="3600" b="1" dirty="0">
                <a:solidFill>
                  <a:srgbClr val="00206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xmlns="" val="3773449467"/>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par>
                                <p:cTn id="12" presetID="14" presetClass="entr" presetSubtype="1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dissolv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0ABB48B-F705-455F-B20A-44F9FCA111BB}"/>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4264" cy="6858000"/>
          </a:xfrm>
          <a:prstGeom prst="rect">
            <a:avLst/>
          </a:prstGeom>
        </p:spPr>
      </p:pic>
      <p:sp>
        <p:nvSpPr>
          <p:cNvPr id="3" name="Speech Bubble: Rectangle with Corners Rounded 2">
            <a:extLst>
              <a:ext uri="{FF2B5EF4-FFF2-40B4-BE49-F238E27FC236}">
                <a16:creationId xmlns:a16="http://schemas.microsoft.com/office/drawing/2014/main" xmlns="" id="{055D671C-7BAC-4A34-B555-75EC5925DDAC}"/>
              </a:ext>
            </a:extLst>
          </p:cNvPr>
          <p:cNvSpPr/>
          <p:nvPr/>
        </p:nvSpPr>
        <p:spPr>
          <a:xfrm>
            <a:off x="270569" y="629313"/>
            <a:ext cx="5486403" cy="2496457"/>
          </a:xfrm>
          <a:prstGeom prst="wedgeRoundRectCallout">
            <a:avLst>
              <a:gd name="adj1" fmla="val 33495"/>
              <a:gd name="adj2" fmla="val 79274"/>
              <a:gd name="adj3" fmla="val 16667"/>
            </a:avLst>
          </a:prstGeom>
          <a:solidFill>
            <a:schemeClr val="accent4">
              <a:lumMod val="20000"/>
              <a:lumOff val="80000"/>
            </a:schemeClr>
          </a:solid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xmlns="" id="{5C0D008C-1F15-4D0F-A344-AA24FDFF2FB7}"/>
              </a:ext>
            </a:extLst>
          </p:cNvPr>
          <p:cNvSpPr txBox="1"/>
          <p:nvPr/>
        </p:nvSpPr>
        <p:spPr>
          <a:xfrm>
            <a:off x="404826" y="846489"/>
            <a:ext cx="5217888" cy="1569660"/>
          </a:xfrm>
          <a:prstGeom prst="rect">
            <a:avLst/>
          </a:prstGeom>
          <a:noFill/>
        </p:spPr>
        <p:txBody>
          <a:bodyPr wrap="square" rtlCol="0">
            <a:spAutoFit/>
          </a:bodyPr>
          <a:lstStyle/>
          <a:p>
            <a:pPr algn="just"/>
            <a:r>
              <a:rPr lang="en-US" sz="3200" b="1">
                <a:solidFill>
                  <a:srgbClr val="002060"/>
                </a:solidFill>
                <a:latin typeface="Calibri" panose="020F0502020204030204" pitchFamily="34" charset="0"/>
                <a:cs typeface="Calibri" panose="020F0502020204030204" pitchFamily="34" charset="0"/>
              </a:rPr>
              <a:t>Chúc mừng các bạn đã hoàn thành chuyến hành trình khám phá vùng đất mới.</a:t>
            </a:r>
          </a:p>
        </p:txBody>
      </p:sp>
      <p:sp>
        <p:nvSpPr>
          <p:cNvPr id="6" name="Speech Bubble: Rectangle with Corners Rounded 5">
            <a:extLst>
              <a:ext uri="{FF2B5EF4-FFF2-40B4-BE49-F238E27FC236}">
                <a16:creationId xmlns:a16="http://schemas.microsoft.com/office/drawing/2014/main" xmlns="" id="{9304661D-CB3B-4C69-A8ED-4A940D0108FC}"/>
              </a:ext>
            </a:extLst>
          </p:cNvPr>
          <p:cNvSpPr/>
          <p:nvPr/>
        </p:nvSpPr>
        <p:spPr>
          <a:xfrm>
            <a:off x="6435028" y="629311"/>
            <a:ext cx="5486403" cy="2496457"/>
          </a:xfrm>
          <a:prstGeom prst="wedgeRoundRectCallout">
            <a:avLst>
              <a:gd name="adj1" fmla="val -38645"/>
              <a:gd name="adj2" fmla="val 84741"/>
              <a:gd name="adj3" fmla="val 16667"/>
            </a:avLst>
          </a:prstGeom>
          <a:solidFill>
            <a:schemeClr val="accent4">
              <a:lumMod val="20000"/>
              <a:lumOff val="80000"/>
            </a:schemeClr>
          </a:solid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xmlns="" id="{01DF24CD-94B7-4FBB-84BB-2115EF462C66}"/>
              </a:ext>
            </a:extLst>
          </p:cNvPr>
          <p:cNvSpPr txBox="1"/>
          <p:nvPr/>
        </p:nvSpPr>
        <p:spPr>
          <a:xfrm>
            <a:off x="6569286" y="846489"/>
            <a:ext cx="5217888" cy="1569660"/>
          </a:xfrm>
          <a:prstGeom prst="rect">
            <a:avLst/>
          </a:prstGeom>
          <a:noFill/>
        </p:spPr>
        <p:txBody>
          <a:bodyPr wrap="square" rtlCol="0">
            <a:spAutoFit/>
          </a:bodyPr>
          <a:lstStyle/>
          <a:p>
            <a:pPr algn="just"/>
            <a:r>
              <a:rPr lang="en-US" sz="3200" b="1">
                <a:solidFill>
                  <a:srgbClr val="002060"/>
                </a:solidFill>
                <a:latin typeface="Calibri" panose="020F0502020204030204" pitchFamily="34" charset="0"/>
                <a:cs typeface="Calibri" panose="020F0502020204030204" pitchFamily="34" charset="0"/>
              </a:rPr>
              <a:t>Hẹn gặp lại các bạn trong những chuyến hành trình sau. </a:t>
            </a:r>
          </a:p>
        </p:txBody>
      </p:sp>
    </p:spTree>
    <p:extLst>
      <p:ext uri="{BB962C8B-B14F-4D97-AF65-F5344CB8AC3E}">
        <p14:creationId xmlns:p14="http://schemas.microsoft.com/office/powerpoint/2010/main" xmlns="" val="1541487305"/>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childTnLst>
                          </p:cTn>
                        </p:par>
                        <p:par>
                          <p:cTn id="19" fill="hold">
                            <p:stCondLst>
                              <p:cond delay="500"/>
                            </p:stCondLst>
                            <p:childTnLst>
                              <p:par>
                                <p:cTn id="20" presetID="22" presetClass="entr" presetSubtype="4"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par>
                          <p:cTn id="23" fill="hold">
                            <p:stCondLst>
                              <p:cond delay="1000"/>
                            </p:stCondLst>
                            <p:childTnLst>
                              <p:par>
                                <p:cTn id="24" presetID="22" presetClass="entr" presetSubtype="4"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P spid="4" grpId="1"/>
      <p:bldP spid="6" grpId="0" animBg="1"/>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sp>
        <p:nvSpPr>
          <p:cNvPr id="71" name="文本框 70">
            <a:extLst>
              <a:ext uri="{FF2B5EF4-FFF2-40B4-BE49-F238E27FC236}">
                <a16:creationId xmlns:a16="http://schemas.microsoft.com/office/drawing/2014/main" xmlns="" id="{95844CA9-7AE4-49F5-BF5B-F23C8E495947}"/>
              </a:ext>
            </a:extLst>
          </p:cNvPr>
          <p:cNvSpPr txBox="1"/>
          <p:nvPr/>
        </p:nvSpPr>
        <p:spPr>
          <a:xfrm>
            <a:off x="3928143" y="1575168"/>
            <a:ext cx="601447" cy="584775"/>
          </a:xfrm>
          <a:prstGeom prst="rect">
            <a:avLst/>
          </a:prstGeom>
          <a:noFill/>
        </p:spPr>
        <p:txBody>
          <a:bodyPr wrap="none" rtlCol="0">
            <a:spAutoFit/>
          </a:bodyPr>
          <a:lstStyle/>
          <a:p>
            <a:r>
              <a:rPr lang="en-US" altLang="zh-CN" sz="3200" b="1">
                <a:solidFill>
                  <a:srgbClr val="4472C4"/>
                </a:solidFill>
                <a:effectLst>
                  <a:outerShdw blurRad="38100" dist="38100" dir="2700000" algn="tl">
                    <a:srgbClr val="000000">
                      <a:alpha val="43137"/>
                    </a:srgbClr>
                  </a:outerShdw>
                </a:effectLst>
                <a:latin typeface="Calibri" panose="020F0502020204030204" pitchFamily="34" charset="0"/>
                <a:ea typeface="印品黑体" panose="00000500000000000000" pitchFamily="2" charset="-122"/>
                <a:cs typeface="Calibri" panose="020F0502020204030204" pitchFamily="34" charset="0"/>
              </a:rPr>
              <a:t>01</a:t>
            </a:r>
            <a:endParaRPr lang="zh-CN" altLang="en-US" sz="3200" b="1" dirty="0">
              <a:solidFill>
                <a:srgbClr val="4472C4"/>
              </a:solidFill>
              <a:effectLst>
                <a:outerShdw blurRad="38100" dist="38100" dir="2700000" algn="tl">
                  <a:srgbClr val="000000">
                    <a:alpha val="43137"/>
                  </a:srgbClr>
                </a:outerShdw>
              </a:effectLst>
              <a:latin typeface="Calibri" panose="020F0502020204030204" pitchFamily="34" charset="0"/>
              <a:ea typeface="印品黑体" panose="00000500000000000000" pitchFamily="2" charset="-122"/>
              <a:cs typeface="Calibri" panose="020F0502020204030204" pitchFamily="34" charset="0"/>
            </a:endParaRPr>
          </a:p>
        </p:txBody>
      </p:sp>
      <p:sp>
        <p:nvSpPr>
          <p:cNvPr id="72" name="文本框 71">
            <a:extLst>
              <a:ext uri="{FF2B5EF4-FFF2-40B4-BE49-F238E27FC236}">
                <a16:creationId xmlns:a16="http://schemas.microsoft.com/office/drawing/2014/main" xmlns="" id="{A2A6DDB3-72CC-4F1B-B283-91DA35320B30}"/>
              </a:ext>
            </a:extLst>
          </p:cNvPr>
          <p:cNvSpPr txBox="1"/>
          <p:nvPr/>
        </p:nvSpPr>
        <p:spPr>
          <a:xfrm>
            <a:off x="3884327" y="3467701"/>
            <a:ext cx="601447" cy="584775"/>
          </a:xfrm>
          <a:prstGeom prst="rect">
            <a:avLst/>
          </a:prstGeom>
          <a:noFill/>
        </p:spPr>
        <p:txBody>
          <a:bodyPr wrap="none" rtlCol="0">
            <a:spAutoFit/>
          </a:bodyPr>
          <a:lstStyle/>
          <a:p>
            <a:r>
              <a:rPr lang="en-US" altLang="zh-CN" sz="3200" b="1">
                <a:solidFill>
                  <a:srgbClr val="4472C4"/>
                </a:solidFill>
                <a:effectLst>
                  <a:outerShdw blurRad="38100" dist="38100" dir="2700000" algn="tl">
                    <a:srgbClr val="000000">
                      <a:alpha val="43137"/>
                    </a:srgbClr>
                  </a:outerShdw>
                </a:effectLst>
                <a:latin typeface="Calibri" panose="020F0502020204030204" pitchFamily="34" charset="0"/>
                <a:ea typeface="印品黑体" panose="00000500000000000000" pitchFamily="2" charset="-122"/>
                <a:cs typeface="Calibri" panose="020F0502020204030204" pitchFamily="34" charset="0"/>
              </a:rPr>
              <a:t>02</a:t>
            </a:r>
            <a:endParaRPr lang="zh-CN" altLang="en-US" sz="3200" b="1" dirty="0">
              <a:solidFill>
                <a:srgbClr val="4472C4"/>
              </a:solidFill>
              <a:effectLst>
                <a:outerShdw blurRad="38100" dist="38100" dir="2700000" algn="tl">
                  <a:srgbClr val="000000">
                    <a:alpha val="43137"/>
                  </a:srgbClr>
                </a:outerShdw>
              </a:effectLst>
              <a:latin typeface="Calibri" panose="020F0502020204030204" pitchFamily="34" charset="0"/>
              <a:ea typeface="印品黑体" panose="00000500000000000000" pitchFamily="2" charset="-122"/>
              <a:cs typeface="Calibri" panose="020F0502020204030204" pitchFamily="34" charset="0"/>
            </a:endParaRPr>
          </a:p>
        </p:txBody>
      </p:sp>
      <p:grpSp>
        <p:nvGrpSpPr>
          <p:cNvPr id="28" name="组合 27">
            <a:extLst>
              <a:ext uri="{FF2B5EF4-FFF2-40B4-BE49-F238E27FC236}">
                <a16:creationId xmlns:a16="http://schemas.microsoft.com/office/drawing/2014/main" xmlns="" id="{38076AB9-D82E-4B6E-9C1B-4A6D746795D4}"/>
              </a:ext>
            </a:extLst>
          </p:cNvPr>
          <p:cNvGrpSpPr/>
          <p:nvPr/>
        </p:nvGrpSpPr>
        <p:grpSpPr>
          <a:xfrm>
            <a:off x="-88901" y="5074603"/>
            <a:ext cx="12280901" cy="2955925"/>
            <a:chOff x="-7938" y="4144963"/>
            <a:chExt cx="12280901" cy="2955925"/>
          </a:xfrm>
        </p:grpSpPr>
        <p:sp>
          <p:nvSpPr>
            <p:cNvPr id="18" name="Freeform 9">
              <a:extLst>
                <a:ext uri="{FF2B5EF4-FFF2-40B4-BE49-F238E27FC236}">
                  <a16:creationId xmlns:a16="http://schemas.microsoft.com/office/drawing/2014/main" xmlns="" id="{D11BA584-BC9C-4D73-9A1D-1757E2830CE2}"/>
                </a:ext>
              </a:extLst>
            </p:cNvPr>
            <p:cNvSpPr>
              <a:spLocks/>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endParaRPr lang="zh-CN" altLang="en-US" dirty="0">
                <a:latin typeface="Calibri" panose="020F0502020204030204" pitchFamily="34" charset="0"/>
                <a:ea typeface="印品黑体" panose="00000500000000000000" pitchFamily="2" charset="-122"/>
                <a:cs typeface="Calibri" panose="020F0502020204030204" pitchFamily="34" charset="0"/>
              </a:endParaRPr>
            </a:p>
          </p:txBody>
        </p:sp>
        <p:sp>
          <p:nvSpPr>
            <p:cNvPr id="20" name="AutoShape 11">
              <a:extLst>
                <a:ext uri="{FF2B5EF4-FFF2-40B4-BE49-F238E27FC236}">
                  <a16:creationId xmlns:a16="http://schemas.microsoft.com/office/drawing/2014/main" xmlns="" id="{30FFBF12-0077-45AF-A099-55A2E7DB37DD}"/>
                </a:ext>
              </a:extLst>
            </p:cNvPr>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23" name="AutoShape 15">
              <a:extLst>
                <a:ext uri="{FF2B5EF4-FFF2-40B4-BE49-F238E27FC236}">
                  <a16:creationId xmlns:a16="http://schemas.microsoft.com/office/drawing/2014/main" xmlns="" id="{3692E888-0DF4-4E66-BB3C-BC5CF6945D94}"/>
                </a:ext>
              </a:extLst>
            </p:cNvPr>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26" name="AutoShape 19">
              <a:extLst>
                <a:ext uri="{FF2B5EF4-FFF2-40B4-BE49-F238E27FC236}">
                  <a16:creationId xmlns:a16="http://schemas.microsoft.com/office/drawing/2014/main" xmlns="" id="{93AEB576-2350-45C1-B7C1-177FBD625B98}"/>
                </a:ext>
              </a:extLst>
            </p:cNvPr>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27" name="Freeform 21">
              <a:extLst>
                <a:ext uri="{FF2B5EF4-FFF2-40B4-BE49-F238E27FC236}">
                  <a16:creationId xmlns:a16="http://schemas.microsoft.com/office/drawing/2014/main" xmlns="" id="{F79C27CE-ABB7-492E-A455-D5FD83F13FEF}"/>
                </a:ext>
              </a:extLst>
            </p:cNvPr>
            <p:cNvSpPr>
              <a:spLocks/>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endParaRPr lang="zh-CN" altLang="en-US" dirty="0">
                <a:latin typeface="Calibri" panose="020F0502020204030204" pitchFamily="34" charset="0"/>
                <a:ea typeface="印品黑体" panose="00000500000000000000" pitchFamily="2" charset="-122"/>
                <a:cs typeface="Calibri" panose="020F0502020204030204" pitchFamily="34" charset="0"/>
              </a:endParaRPr>
            </a:p>
          </p:txBody>
        </p:sp>
        <p:sp>
          <p:nvSpPr>
            <p:cNvPr id="24" name="Freeform 17">
              <a:extLst>
                <a:ext uri="{FF2B5EF4-FFF2-40B4-BE49-F238E27FC236}">
                  <a16:creationId xmlns:a16="http://schemas.microsoft.com/office/drawing/2014/main" xmlns="" id="{7D57413F-3ADC-472B-98DC-A8CBD5221AFA}"/>
                </a:ext>
              </a:extLst>
            </p:cNvPr>
            <p:cNvSpPr>
              <a:spLocks/>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endParaRPr lang="zh-CN" altLang="en-US" dirty="0">
                <a:latin typeface="Calibri" panose="020F0502020204030204" pitchFamily="34" charset="0"/>
                <a:ea typeface="印品黑体" panose="00000500000000000000" pitchFamily="2" charset="-122"/>
                <a:cs typeface="Calibri" panose="020F0502020204030204" pitchFamily="34" charset="0"/>
              </a:endParaRPr>
            </a:p>
          </p:txBody>
        </p:sp>
        <p:sp>
          <p:nvSpPr>
            <p:cNvPr id="21" name="Freeform 13">
              <a:extLst>
                <a:ext uri="{FF2B5EF4-FFF2-40B4-BE49-F238E27FC236}">
                  <a16:creationId xmlns:a16="http://schemas.microsoft.com/office/drawing/2014/main" xmlns="" id="{259E17A6-B366-4F50-968A-E86BBB5A5D11}"/>
                </a:ext>
              </a:extLst>
            </p:cNvPr>
            <p:cNvSpPr>
              <a:spLocks/>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endParaRPr lang="zh-CN" altLang="en-US" dirty="0">
                <a:latin typeface="Calibri" panose="020F0502020204030204" pitchFamily="34" charset="0"/>
                <a:ea typeface="印品黑体" panose="00000500000000000000" pitchFamily="2" charset="-122"/>
                <a:cs typeface="Calibri" panose="020F0502020204030204" pitchFamily="34" charset="0"/>
              </a:endParaRPr>
            </a:p>
          </p:txBody>
        </p:sp>
      </p:grpSp>
      <p:sp>
        <p:nvSpPr>
          <p:cNvPr id="30" name="矩形 29">
            <a:extLst>
              <a:ext uri="{FF2B5EF4-FFF2-40B4-BE49-F238E27FC236}">
                <a16:creationId xmlns:a16="http://schemas.microsoft.com/office/drawing/2014/main" xmlns="" id="{035517BA-35AC-45ED-9045-59AC5E540BDA}"/>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E6E6E6"/>
              </a:solidFill>
              <a:latin typeface="Calibri" panose="020F0502020204030204" pitchFamily="34" charset="0"/>
              <a:ea typeface="印品黑体" panose="00000500000000000000" pitchFamily="2" charset="-122"/>
              <a:cs typeface="Calibri" panose="020F0502020204030204" pitchFamily="34" charset="0"/>
            </a:endParaRPr>
          </a:p>
        </p:txBody>
      </p:sp>
      <p:grpSp>
        <p:nvGrpSpPr>
          <p:cNvPr id="2052" name="组合 2051">
            <a:extLst>
              <a:ext uri="{FF2B5EF4-FFF2-40B4-BE49-F238E27FC236}">
                <a16:creationId xmlns:a16="http://schemas.microsoft.com/office/drawing/2014/main" xmlns="" id="{CFDBD44A-799C-4A05-B59F-7B1BAB82EC60}"/>
              </a:ext>
            </a:extLst>
          </p:cNvPr>
          <p:cNvGrpSpPr/>
          <p:nvPr/>
        </p:nvGrpSpPr>
        <p:grpSpPr>
          <a:xfrm>
            <a:off x="-721750" y="2527065"/>
            <a:ext cx="3543074" cy="1451316"/>
            <a:chOff x="1025525" y="1941513"/>
            <a:chExt cx="2552428" cy="1045527"/>
          </a:xfrm>
        </p:grpSpPr>
        <p:sp>
          <p:nvSpPr>
            <p:cNvPr id="2049" name="AutoShape 23">
              <a:extLst>
                <a:ext uri="{FF2B5EF4-FFF2-40B4-BE49-F238E27FC236}">
                  <a16:creationId xmlns:a16="http://schemas.microsoft.com/office/drawing/2014/main" xmlns="" id="{B3078D45-D373-46EE-89A9-4C5327D6441A}"/>
                </a:ext>
              </a:extLst>
            </p:cNvPr>
            <p:cNvSpPr>
              <a:spLocks noChangeAspect="1" noChangeArrowheads="1" noTextEdit="1"/>
            </p:cNvSpPr>
            <p:nvPr/>
          </p:nvSpPr>
          <p:spPr bwMode="auto">
            <a:xfrm>
              <a:off x="1025525" y="1941513"/>
              <a:ext cx="2552428" cy="10455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印品黑体" panose="00000500000000000000" pitchFamily="2" charset="-122"/>
                <a:ea typeface="印品黑体" panose="00000500000000000000" pitchFamily="2" charset="-122"/>
              </a:endParaRPr>
            </a:p>
          </p:txBody>
        </p:sp>
        <p:sp>
          <p:nvSpPr>
            <p:cNvPr id="2050" name="Freeform 25">
              <a:extLst>
                <a:ext uri="{FF2B5EF4-FFF2-40B4-BE49-F238E27FC236}">
                  <a16:creationId xmlns:a16="http://schemas.microsoft.com/office/drawing/2014/main" xmlns="" id="{EFF29081-9C48-4D7A-92FF-C792D718ACAA}"/>
                </a:ext>
              </a:extLst>
            </p:cNvPr>
            <p:cNvSpPr>
              <a:spLocks/>
            </p:cNvSpPr>
            <p:nvPr/>
          </p:nvSpPr>
          <p:spPr bwMode="auto">
            <a:xfrm>
              <a:off x="1029246" y="1945234"/>
              <a:ext cx="2544987" cy="1038086"/>
            </a:xfrm>
            <a:custGeom>
              <a:avLst/>
              <a:gdLst>
                <a:gd name="T0" fmla="*/ 0 w 499"/>
                <a:gd name="T1" fmla="*/ 202 h 202"/>
                <a:gd name="T2" fmla="*/ 7 w 499"/>
                <a:gd name="T3" fmla="*/ 202 h 202"/>
                <a:gd name="T4" fmla="*/ 492 w 499"/>
                <a:gd name="T5" fmla="*/ 200 h 202"/>
                <a:gd name="T6" fmla="*/ 499 w 499"/>
                <a:gd name="T7" fmla="*/ 200 h 202"/>
                <a:gd name="T8" fmla="*/ 498 w 499"/>
                <a:gd name="T9" fmla="*/ 192 h 202"/>
                <a:gd name="T10" fmla="*/ 421 w 499"/>
                <a:gd name="T11" fmla="*/ 127 h 202"/>
                <a:gd name="T12" fmla="*/ 421 w 499"/>
                <a:gd name="T13" fmla="*/ 127 h 202"/>
                <a:gd name="T14" fmla="*/ 420 w 499"/>
                <a:gd name="T15" fmla="*/ 127 h 202"/>
                <a:gd name="T16" fmla="*/ 385 w 499"/>
                <a:gd name="T17" fmla="*/ 135 h 202"/>
                <a:gd name="T18" fmla="*/ 300 w 499"/>
                <a:gd name="T19" fmla="*/ 84 h 202"/>
                <a:gd name="T20" fmla="*/ 299 w 499"/>
                <a:gd name="T21" fmla="*/ 84 h 202"/>
                <a:gd name="T22" fmla="*/ 294 w 499"/>
                <a:gd name="T23" fmla="*/ 84 h 202"/>
                <a:gd name="T24" fmla="*/ 185 w 499"/>
                <a:gd name="T25" fmla="*/ 0 h 202"/>
                <a:gd name="T26" fmla="*/ 184 w 499"/>
                <a:gd name="T27" fmla="*/ 0 h 202"/>
                <a:gd name="T28" fmla="*/ 105 w 499"/>
                <a:gd name="T29" fmla="*/ 33 h 202"/>
                <a:gd name="T30" fmla="*/ 72 w 499"/>
                <a:gd name="T31" fmla="*/ 113 h 202"/>
                <a:gd name="T32" fmla="*/ 73 w 499"/>
                <a:gd name="T33" fmla="*/ 130 h 202"/>
                <a:gd name="T34" fmla="*/ 69 w 499"/>
                <a:gd name="T35" fmla="*/ 130 h 202"/>
                <a:gd name="T36" fmla="*/ 0 w 499"/>
                <a:gd name="T37" fmla="*/ 195 h 202"/>
                <a:gd name="T38" fmla="*/ 0 w 499"/>
                <a:gd name="T39"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9" h="202">
                  <a:moveTo>
                    <a:pt x="0" y="202"/>
                  </a:moveTo>
                  <a:cubicBezTo>
                    <a:pt x="7" y="202"/>
                    <a:pt x="7" y="202"/>
                    <a:pt x="7" y="202"/>
                  </a:cubicBezTo>
                  <a:cubicBezTo>
                    <a:pt x="492" y="200"/>
                    <a:pt x="492" y="200"/>
                    <a:pt x="492" y="200"/>
                  </a:cubicBezTo>
                  <a:cubicBezTo>
                    <a:pt x="499" y="200"/>
                    <a:pt x="499" y="200"/>
                    <a:pt x="499" y="200"/>
                  </a:cubicBezTo>
                  <a:cubicBezTo>
                    <a:pt x="498" y="192"/>
                    <a:pt x="498" y="192"/>
                    <a:pt x="498" y="192"/>
                  </a:cubicBezTo>
                  <a:cubicBezTo>
                    <a:pt x="492" y="154"/>
                    <a:pt x="459" y="127"/>
                    <a:pt x="421" y="127"/>
                  </a:cubicBezTo>
                  <a:cubicBezTo>
                    <a:pt x="421" y="127"/>
                    <a:pt x="421" y="127"/>
                    <a:pt x="421" y="127"/>
                  </a:cubicBezTo>
                  <a:cubicBezTo>
                    <a:pt x="420" y="127"/>
                    <a:pt x="420" y="127"/>
                    <a:pt x="420" y="127"/>
                  </a:cubicBezTo>
                  <a:cubicBezTo>
                    <a:pt x="408" y="127"/>
                    <a:pt x="396" y="130"/>
                    <a:pt x="385" y="135"/>
                  </a:cubicBezTo>
                  <a:cubicBezTo>
                    <a:pt x="368" y="104"/>
                    <a:pt x="336" y="84"/>
                    <a:pt x="300" y="84"/>
                  </a:cubicBezTo>
                  <a:cubicBezTo>
                    <a:pt x="299" y="84"/>
                    <a:pt x="299" y="84"/>
                    <a:pt x="299" y="84"/>
                  </a:cubicBezTo>
                  <a:cubicBezTo>
                    <a:pt x="297" y="84"/>
                    <a:pt x="296" y="84"/>
                    <a:pt x="294" y="84"/>
                  </a:cubicBezTo>
                  <a:cubicBezTo>
                    <a:pt x="281" y="35"/>
                    <a:pt x="236" y="0"/>
                    <a:pt x="185" y="0"/>
                  </a:cubicBezTo>
                  <a:cubicBezTo>
                    <a:pt x="184" y="0"/>
                    <a:pt x="184" y="0"/>
                    <a:pt x="184" y="0"/>
                  </a:cubicBezTo>
                  <a:cubicBezTo>
                    <a:pt x="154" y="0"/>
                    <a:pt x="126" y="12"/>
                    <a:pt x="105" y="33"/>
                  </a:cubicBezTo>
                  <a:cubicBezTo>
                    <a:pt x="83" y="54"/>
                    <a:pt x="72" y="83"/>
                    <a:pt x="72" y="113"/>
                  </a:cubicBezTo>
                  <a:cubicBezTo>
                    <a:pt x="72" y="119"/>
                    <a:pt x="72" y="124"/>
                    <a:pt x="73" y="130"/>
                  </a:cubicBezTo>
                  <a:cubicBezTo>
                    <a:pt x="72" y="130"/>
                    <a:pt x="70" y="130"/>
                    <a:pt x="69" y="130"/>
                  </a:cubicBezTo>
                  <a:cubicBezTo>
                    <a:pt x="32" y="130"/>
                    <a:pt x="2" y="159"/>
                    <a:pt x="0" y="195"/>
                  </a:cubicBezTo>
                  <a:cubicBezTo>
                    <a:pt x="0" y="202"/>
                    <a:pt x="0" y="202"/>
                    <a:pt x="0" y="20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Calibri" panose="020F0502020204030204" pitchFamily="34" charset="0"/>
                <a:ea typeface="印品黑体" panose="00000500000000000000" pitchFamily="2" charset="-122"/>
                <a:cs typeface="Calibri" panose="020F0502020204030204" pitchFamily="34" charset="0"/>
              </a:endParaRPr>
            </a:p>
          </p:txBody>
        </p:sp>
      </p:grpSp>
      <p:sp>
        <p:nvSpPr>
          <p:cNvPr id="2055" name="椭圆 2054">
            <a:extLst>
              <a:ext uri="{FF2B5EF4-FFF2-40B4-BE49-F238E27FC236}">
                <a16:creationId xmlns:a16="http://schemas.microsoft.com/office/drawing/2014/main" xmlns="" id="{CD2B6BD2-D80A-4D02-95DB-20087396CB08}"/>
              </a:ext>
            </a:extLst>
          </p:cNvPr>
          <p:cNvSpPr/>
          <p:nvPr/>
        </p:nvSpPr>
        <p:spPr>
          <a:xfrm>
            <a:off x="332236" y="1304759"/>
            <a:ext cx="2535264" cy="2535264"/>
          </a:xfrm>
          <a:prstGeom prst="ellipse">
            <a:avLst/>
          </a:prstGeom>
          <a:solidFill>
            <a:srgbClr val="F9B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a typeface="印品黑体" panose="00000500000000000000" pitchFamily="2" charset="-122"/>
              <a:cs typeface="Calibri" panose="020F0502020204030204" pitchFamily="34" charset="0"/>
            </a:endParaRPr>
          </a:p>
        </p:txBody>
      </p:sp>
      <p:sp>
        <p:nvSpPr>
          <p:cNvPr id="2058" name="矩形 2057">
            <a:extLst>
              <a:ext uri="{FF2B5EF4-FFF2-40B4-BE49-F238E27FC236}">
                <a16:creationId xmlns:a16="http://schemas.microsoft.com/office/drawing/2014/main" xmlns="" id="{3FFBF9AC-9C49-49B6-97EB-939297B5AFEB}"/>
              </a:ext>
            </a:extLst>
          </p:cNvPr>
          <p:cNvSpPr/>
          <p:nvPr/>
        </p:nvSpPr>
        <p:spPr>
          <a:xfrm>
            <a:off x="338325" y="1759226"/>
            <a:ext cx="2428871" cy="1569660"/>
          </a:xfrm>
          <a:prstGeom prst="rect">
            <a:avLst/>
          </a:prstGeom>
        </p:spPr>
        <p:txBody>
          <a:bodyPr wrap="none">
            <a:spAutoFit/>
          </a:bodyPr>
          <a:lstStyle/>
          <a:p>
            <a:pPr lvl="0" algn="ctr"/>
            <a:r>
              <a:rPr lang="en-US" altLang="zh-CN" sz="4800" b="1">
                <a:solidFill>
                  <a:prstClr val="white"/>
                </a:solidFill>
                <a:effectLst>
                  <a:outerShdw blurRad="38100" dist="38100" dir="2700000" algn="tl">
                    <a:srgbClr val="000000">
                      <a:alpha val="43137"/>
                    </a:srgbClr>
                  </a:outerShdw>
                </a:effectLst>
                <a:latin typeface="Calibri" panose="020F0502020204030204" pitchFamily="34" charset="0"/>
                <a:ea typeface="印品黑体" panose="00000500000000000000" pitchFamily="2" charset="-122"/>
                <a:cs typeface="Calibri" panose="020F0502020204030204" pitchFamily="34" charset="0"/>
              </a:rPr>
              <a:t>Đánh giá</a:t>
            </a:r>
          </a:p>
          <a:p>
            <a:pPr lvl="0" algn="ctr"/>
            <a:r>
              <a:rPr lang="en-US" altLang="zh-CN" sz="4800" b="1">
                <a:solidFill>
                  <a:prstClr val="white"/>
                </a:solidFill>
                <a:effectLst>
                  <a:outerShdw blurRad="38100" dist="38100" dir="2700000" algn="tl">
                    <a:srgbClr val="000000">
                      <a:alpha val="43137"/>
                    </a:srgbClr>
                  </a:outerShdw>
                </a:effectLst>
                <a:latin typeface="Calibri" panose="020F0502020204030204" pitchFamily="34" charset="0"/>
                <a:ea typeface="印品黑体" panose="00000500000000000000" pitchFamily="2" charset="-122"/>
                <a:cs typeface="Calibri" panose="020F0502020204030204" pitchFamily="34" charset="0"/>
              </a:rPr>
              <a:t>mục tiêu</a:t>
            </a:r>
            <a:endParaRPr lang="zh-CN" altLang="en-US" sz="4800" b="1" dirty="0">
              <a:solidFill>
                <a:prstClr val="white"/>
              </a:solidFill>
              <a:effectLst>
                <a:outerShdw blurRad="38100" dist="38100" dir="2700000" algn="tl">
                  <a:srgbClr val="000000">
                    <a:alpha val="43137"/>
                  </a:srgbClr>
                </a:outerShdw>
              </a:effectLst>
              <a:latin typeface="Calibri" panose="020F0502020204030204" pitchFamily="34" charset="0"/>
              <a:ea typeface="印品黑体" panose="00000500000000000000" pitchFamily="2" charset="-122"/>
              <a:cs typeface="Calibri" panose="020F0502020204030204" pitchFamily="34" charset="0"/>
            </a:endParaRPr>
          </a:p>
        </p:txBody>
      </p:sp>
      <p:pic>
        <p:nvPicPr>
          <p:cNvPr id="44" name="图形 43">
            <a:extLst>
              <a:ext uri="{FF2B5EF4-FFF2-40B4-BE49-F238E27FC236}">
                <a16:creationId xmlns:a16="http://schemas.microsoft.com/office/drawing/2014/main" xmlns="" id="{4C07DD77-DFE5-43D1-9A7F-6CC1E4570C80}"/>
              </a:ext>
            </a:extLst>
          </p:cNvPr>
          <p:cNvPicPr>
            <a:picLocks noChangeAspect="1"/>
          </p:cNvPicPr>
          <p:nvPr/>
        </p:nvPicPr>
        <p:blipFill>
          <a:blip r:embed="rId3" cstate="print">
            <a:extLst>
              <a:ext uri="{96DAC541-7B7A-43D3-8B79-37D633B846F1}">
                <asvg:svgBlip xmlns:asvg="http://schemas.microsoft.com/office/drawing/2016/SVG/main" xmlns="" r:embed="rId4"/>
              </a:ext>
            </a:extLst>
          </a:blip>
          <a:stretch>
            <a:fillRect/>
          </a:stretch>
        </p:blipFill>
        <p:spPr>
          <a:xfrm>
            <a:off x="429576" y="5560269"/>
            <a:ext cx="1814640" cy="1084325"/>
          </a:xfrm>
          <a:prstGeom prst="rect">
            <a:avLst/>
          </a:prstGeom>
        </p:spPr>
      </p:pic>
      <p:pic>
        <p:nvPicPr>
          <p:cNvPr id="81" name="图片 80">
            <a:extLst>
              <a:ext uri="{FF2B5EF4-FFF2-40B4-BE49-F238E27FC236}">
                <a16:creationId xmlns:a16="http://schemas.microsoft.com/office/drawing/2014/main" xmlns="" id="{DBF704A9-221B-4E45-8BEC-80FBD14DFAE2}"/>
              </a:ext>
            </a:extLst>
          </p:cNvPr>
          <p:cNvPicPr>
            <a:picLocks noChangeAspect="1"/>
          </p:cNvPicPr>
          <p:nvPr/>
        </p:nvPicPr>
        <p:blipFill rotWithShape="1">
          <a:blip r:embed="rId5"/>
          <a:srcRect t="48950" b="-1"/>
          <a:stretch/>
        </p:blipFill>
        <p:spPr>
          <a:xfrm>
            <a:off x="-2378703" y="0"/>
            <a:ext cx="14570703" cy="1409891"/>
          </a:xfrm>
          <a:prstGeom prst="rect">
            <a:avLst/>
          </a:prstGeom>
          <a:effectLst/>
        </p:spPr>
      </p:pic>
      <p:sp>
        <p:nvSpPr>
          <p:cNvPr id="82" name="Freeform 34">
            <a:extLst>
              <a:ext uri="{FF2B5EF4-FFF2-40B4-BE49-F238E27FC236}">
                <a16:creationId xmlns:a16="http://schemas.microsoft.com/office/drawing/2014/main" xmlns="" id="{9146C7F2-C769-46AB-8E22-A3274EE0B3FC}"/>
              </a:ext>
            </a:extLst>
          </p:cNvPr>
          <p:cNvSpPr>
            <a:spLocks noEditPoints="1"/>
          </p:cNvSpPr>
          <p:nvPr/>
        </p:nvSpPr>
        <p:spPr bwMode="auto">
          <a:xfrm>
            <a:off x="10974222" y="5506645"/>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83" name="Freeform 35">
            <a:extLst>
              <a:ext uri="{FF2B5EF4-FFF2-40B4-BE49-F238E27FC236}">
                <a16:creationId xmlns:a16="http://schemas.microsoft.com/office/drawing/2014/main" xmlns="" id="{B982F93D-A996-477B-ACB0-B3509078E774}"/>
              </a:ext>
            </a:extLst>
          </p:cNvPr>
          <p:cNvSpPr>
            <a:spLocks noEditPoints="1"/>
          </p:cNvSpPr>
          <p:nvPr/>
        </p:nvSpPr>
        <p:spPr bwMode="auto">
          <a:xfrm>
            <a:off x="4566814" y="6136355"/>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84" name="Freeform 37">
            <a:extLst>
              <a:ext uri="{FF2B5EF4-FFF2-40B4-BE49-F238E27FC236}">
                <a16:creationId xmlns:a16="http://schemas.microsoft.com/office/drawing/2014/main" xmlns="" id="{667A628D-5ABD-4F9A-A6FA-0E01DCE4FD55}"/>
              </a:ext>
            </a:extLst>
          </p:cNvPr>
          <p:cNvSpPr>
            <a:spLocks noEditPoints="1"/>
          </p:cNvSpPr>
          <p:nvPr/>
        </p:nvSpPr>
        <p:spPr bwMode="auto">
          <a:xfrm>
            <a:off x="3123539" y="5621556"/>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85" name="Freeform 38">
            <a:extLst>
              <a:ext uri="{FF2B5EF4-FFF2-40B4-BE49-F238E27FC236}">
                <a16:creationId xmlns:a16="http://schemas.microsoft.com/office/drawing/2014/main" xmlns="" id="{A3E68F7D-F23D-48DC-AEC0-58050B174BD8}"/>
              </a:ext>
            </a:extLst>
          </p:cNvPr>
          <p:cNvSpPr>
            <a:spLocks noEditPoints="1"/>
          </p:cNvSpPr>
          <p:nvPr/>
        </p:nvSpPr>
        <p:spPr bwMode="auto">
          <a:xfrm>
            <a:off x="9894063" y="6007655"/>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86" name="Freeform 39">
            <a:extLst>
              <a:ext uri="{FF2B5EF4-FFF2-40B4-BE49-F238E27FC236}">
                <a16:creationId xmlns:a16="http://schemas.microsoft.com/office/drawing/2014/main" xmlns="" id="{87640C61-3F35-4C3E-9B08-5FF8A953AD75}"/>
              </a:ext>
            </a:extLst>
          </p:cNvPr>
          <p:cNvSpPr>
            <a:spLocks/>
          </p:cNvSpPr>
          <p:nvPr/>
        </p:nvSpPr>
        <p:spPr bwMode="auto">
          <a:xfrm>
            <a:off x="6391592" y="5718081"/>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pic>
        <p:nvPicPr>
          <p:cNvPr id="2" name="图片 1">
            <a:extLst>
              <a:ext uri="{FF2B5EF4-FFF2-40B4-BE49-F238E27FC236}">
                <a16:creationId xmlns:a16="http://schemas.microsoft.com/office/drawing/2014/main" xmlns="" id="{08DB677B-E95B-4AD8-9E80-6A0E4D103794}"/>
              </a:ext>
            </a:extLst>
          </p:cNvPr>
          <p:cNvPicPr>
            <a:picLocks noChangeAspect="1"/>
          </p:cNvPicPr>
          <p:nvPr/>
        </p:nvPicPr>
        <p:blipFill>
          <a:blip r:embed="rId6"/>
          <a:stretch>
            <a:fillRect/>
          </a:stretch>
        </p:blipFill>
        <p:spPr>
          <a:xfrm>
            <a:off x="10437198" y="4366002"/>
            <a:ext cx="2092340" cy="2496266"/>
          </a:xfrm>
          <a:prstGeom prst="rect">
            <a:avLst/>
          </a:prstGeom>
        </p:spPr>
      </p:pic>
      <p:sp>
        <p:nvSpPr>
          <p:cNvPr id="3" name="TextBox 2">
            <a:extLst>
              <a:ext uri="{FF2B5EF4-FFF2-40B4-BE49-F238E27FC236}">
                <a16:creationId xmlns:a16="http://schemas.microsoft.com/office/drawing/2014/main" xmlns="" id="{3382FD28-B876-4ACF-9219-71A8F26BF5B9}"/>
              </a:ext>
            </a:extLst>
          </p:cNvPr>
          <p:cNvSpPr txBox="1"/>
          <p:nvPr/>
        </p:nvSpPr>
        <p:spPr>
          <a:xfrm>
            <a:off x="4551500" y="1020153"/>
            <a:ext cx="7447588" cy="1569660"/>
          </a:xfrm>
          <a:prstGeom prst="rect">
            <a:avLst/>
          </a:prstGeom>
          <a:noFill/>
        </p:spPr>
        <p:txBody>
          <a:bodyPr wrap="square" rtlCol="0">
            <a:spAutoFit/>
          </a:bodyPr>
          <a:lstStyle/>
          <a:p>
            <a:pPr algn="just"/>
            <a:r>
              <a:rPr lang="en-US" sz="3200" b="1">
                <a:solidFill>
                  <a:srgbClr val="4472C4"/>
                </a:solidFill>
                <a:latin typeface="Calibri" panose="020F0502020204030204" pitchFamily="34" charset="0"/>
                <a:cs typeface="Calibri" panose="020F0502020204030204" pitchFamily="34" charset="0"/>
              </a:rPr>
              <a:t>Nêu được những đặc điểm tiêu biểu về vị trí địa lí, tự nhiên, dân cư, kinh tế của châu Đại Dương và châu Nam Cực.</a:t>
            </a:r>
          </a:p>
        </p:txBody>
      </p:sp>
      <p:sp>
        <p:nvSpPr>
          <p:cNvPr id="45" name="TextBox 44">
            <a:extLst>
              <a:ext uri="{FF2B5EF4-FFF2-40B4-BE49-F238E27FC236}">
                <a16:creationId xmlns:a16="http://schemas.microsoft.com/office/drawing/2014/main" xmlns="" id="{B106A20A-C782-4B41-93A9-9A126DEB6DF1}"/>
              </a:ext>
            </a:extLst>
          </p:cNvPr>
          <p:cNvSpPr txBox="1"/>
          <p:nvPr/>
        </p:nvSpPr>
        <p:spPr>
          <a:xfrm>
            <a:off x="4580706" y="3128369"/>
            <a:ext cx="7447588" cy="1077218"/>
          </a:xfrm>
          <a:prstGeom prst="rect">
            <a:avLst/>
          </a:prstGeom>
          <a:noFill/>
        </p:spPr>
        <p:txBody>
          <a:bodyPr wrap="square" rtlCol="0">
            <a:spAutoFit/>
          </a:bodyPr>
          <a:lstStyle/>
          <a:p>
            <a:pPr algn="just"/>
            <a:r>
              <a:rPr lang="en-US" sz="3200" b="1">
                <a:solidFill>
                  <a:srgbClr val="4472C4"/>
                </a:solidFill>
                <a:latin typeface="Calibri" panose="020F0502020204030204" pitchFamily="34" charset="0"/>
                <a:cs typeface="Calibri" panose="020F0502020204030204" pitchFamily="34" charset="0"/>
              </a:rPr>
              <a:t>Xác định được trên bản đồ vị trí địa lí, giới hạn của châu Đại Dương và châu Nam Cực.</a:t>
            </a:r>
          </a:p>
        </p:txBody>
      </p:sp>
      <p:pic>
        <p:nvPicPr>
          <p:cNvPr id="31" name="Picture 30">
            <a:extLst>
              <a:ext uri="{FF2B5EF4-FFF2-40B4-BE49-F238E27FC236}">
                <a16:creationId xmlns:a16="http://schemas.microsoft.com/office/drawing/2014/main" xmlns="" id="{8D7DC7D0-026F-426B-9652-02C1FBC3E88B}"/>
              </a:ext>
            </a:extLst>
          </p:cNvPr>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xmlns="" val="0"/>
              </a:ext>
            </a:extLst>
          </a:blip>
          <a:stretch>
            <a:fillRect/>
          </a:stretch>
        </p:blipFill>
        <p:spPr>
          <a:xfrm>
            <a:off x="2882696" y="1132808"/>
            <a:ext cx="1081665" cy="1081665"/>
          </a:xfrm>
          <a:prstGeom prst="rect">
            <a:avLst/>
          </a:prstGeom>
        </p:spPr>
      </p:pic>
      <p:pic>
        <p:nvPicPr>
          <p:cNvPr id="32" name="Picture 31">
            <a:extLst>
              <a:ext uri="{FF2B5EF4-FFF2-40B4-BE49-F238E27FC236}">
                <a16:creationId xmlns:a16="http://schemas.microsoft.com/office/drawing/2014/main" xmlns="" id="{F542EB0F-DEB3-41AF-B603-F1BD2B31AC02}"/>
              </a:ext>
            </a:extLst>
          </p:cNvPr>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xmlns="" val="0"/>
              </a:ext>
            </a:extLst>
          </a:blip>
          <a:stretch>
            <a:fillRect/>
          </a:stretch>
        </p:blipFill>
        <p:spPr>
          <a:xfrm>
            <a:off x="2842250" y="3284337"/>
            <a:ext cx="1081665" cy="1081665"/>
          </a:xfrm>
          <a:prstGeom prst="rect">
            <a:avLst/>
          </a:prstGeom>
        </p:spPr>
      </p:pic>
    </p:spTree>
    <p:extLst>
      <p:ext uri="{BB962C8B-B14F-4D97-AF65-F5344CB8AC3E}">
        <p14:creationId xmlns:p14="http://schemas.microsoft.com/office/powerpoint/2010/main" xmlns="" val="4168796300"/>
      </p:ext>
    </p:extLst>
  </p:cSld>
  <p:clrMapOvr>
    <a:masterClrMapping/>
  </p:clrMapOvr>
  <mc:AlternateContent xmlns:mc="http://schemas.openxmlformats.org/markup-compatibility/2006">
    <mc:Choice xmlns:p14="http://schemas.microsoft.com/office/powerpoint/2010/main" xmlns=""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55"/>
                                        </p:tgtEl>
                                        <p:attrNameLst>
                                          <p:attrName>style.visibility</p:attrName>
                                        </p:attrNameLst>
                                      </p:cBhvr>
                                      <p:to>
                                        <p:strVal val="visible"/>
                                      </p:to>
                                    </p:set>
                                    <p:animEffect transition="in" filter="fade">
                                      <p:cBhvr>
                                        <p:cTn id="10" dur="500"/>
                                        <p:tgtEl>
                                          <p:spTgt spid="2055"/>
                                        </p:tgtEl>
                                      </p:cBhvr>
                                    </p:animEffect>
                                  </p:childTnLst>
                                </p:cTn>
                              </p:par>
                            </p:childTnLst>
                          </p:cTn>
                        </p:par>
                        <p:par>
                          <p:cTn id="11" fill="hold">
                            <p:stCondLst>
                              <p:cond delay="500"/>
                            </p:stCondLst>
                            <p:childTnLst>
                              <p:par>
                                <p:cTn id="12" presetID="16" presetClass="entr" presetSubtype="37" fill="hold" grpId="0" nodeType="afterEffect">
                                  <p:stCondLst>
                                    <p:cond delay="0"/>
                                  </p:stCondLst>
                                  <p:childTnLst>
                                    <p:set>
                                      <p:cBhvr>
                                        <p:cTn id="13" dur="1" fill="hold">
                                          <p:stCondLst>
                                            <p:cond delay="0"/>
                                          </p:stCondLst>
                                        </p:cTn>
                                        <p:tgtEl>
                                          <p:spTgt spid="2058"/>
                                        </p:tgtEl>
                                        <p:attrNameLst>
                                          <p:attrName>style.visibility</p:attrName>
                                        </p:attrNameLst>
                                      </p:cBhvr>
                                      <p:to>
                                        <p:strVal val="visible"/>
                                      </p:to>
                                    </p:set>
                                    <p:animEffect transition="in" filter="barn(outVertical)">
                                      <p:cBhvr>
                                        <p:cTn id="14" dur="500"/>
                                        <p:tgtEl>
                                          <p:spTgt spid="2058"/>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71"/>
                                        </p:tgtEl>
                                        <p:attrNameLst>
                                          <p:attrName>style.visibility</p:attrName>
                                        </p:attrNameLst>
                                      </p:cBhvr>
                                      <p:to>
                                        <p:strVal val="visible"/>
                                      </p:to>
                                    </p:set>
                                    <p:animEffect transition="in" filter="wipe(down)">
                                      <p:cBhvr>
                                        <p:cTn id="18" dur="500"/>
                                        <p:tgtEl>
                                          <p:spTgt spid="71"/>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left)">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2"/>
                                        </p:tgtEl>
                                        <p:attrNameLst>
                                          <p:attrName>style.visibility</p:attrName>
                                        </p:attrNameLst>
                                      </p:cBhvr>
                                      <p:to>
                                        <p:strVal val="visible"/>
                                      </p:to>
                                    </p:set>
                                    <p:animEffect transition="in" filter="wipe(down)">
                                      <p:cBhvr>
                                        <p:cTn id="31" dur="500"/>
                                        <p:tgtEl>
                                          <p:spTgt spid="72"/>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wipe(left)">
                                      <p:cBhvr>
                                        <p:cTn id="35" dur="500"/>
                                        <p:tgtEl>
                                          <p:spTgt spid="45"/>
                                        </p:tgtEl>
                                      </p:cBhvr>
                                    </p:animEffect>
                                  </p:childTnLst>
                                </p:cTn>
                              </p:par>
                            </p:childTnLst>
                          </p:cTn>
                        </p:par>
                        <p:par>
                          <p:cTn id="36" fill="hold">
                            <p:stCondLst>
                              <p:cond delay="1000"/>
                            </p:stCondLst>
                            <p:childTnLst>
                              <p:par>
                                <p:cTn id="37" presetID="22" presetClass="entr" presetSubtype="8" fill="hold" nodeType="after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left)">
                                      <p:cBhvr>
                                        <p:cTn id="3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2" grpId="0"/>
      <p:bldP spid="2055" grpId="0" animBg="1"/>
      <p:bldP spid="2058" grpId="0"/>
      <p:bldP spid="3" grpId="0"/>
      <p:bldP spid="4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sp>
        <p:nvSpPr>
          <p:cNvPr id="40" name="Speech Bubble: Rectangle with Corners Rounded 39">
            <a:extLst>
              <a:ext uri="{FF2B5EF4-FFF2-40B4-BE49-F238E27FC236}">
                <a16:creationId xmlns:a16="http://schemas.microsoft.com/office/drawing/2014/main" xmlns="" id="{54ED30A5-2113-433F-9411-98B6C8AAC0FF}"/>
              </a:ext>
            </a:extLst>
          </p:cNvPr>
          <p:cNvSpPr/>
          <p:nvPr/>
        </p:nvSpPr>
        <p:spPr>
          <a:xfrm>
            <a:off x="1114706" y="1824012"/>
            <a:ext cx="8995258" cy="3112335"/>
          </a:xfrm>
          <a:prstGeom prst="wedgeRoundRectCallout">
            <a:avLst>
              <a:gd name="adj1" fmla="val 52031"/>
              <a:gd name="adj2" fmla="val 77825"/>
              <a:gd name="adj3" fmla="val 16667"/>
            </a:avLst>
          </a:prstGeom>
          <a:solidFill>
            <a:schemeClr val="accent4">
              <a:lumMod val="20000"/>
              <a:lumOff val="80000"/>
            </a:schemeClr>
          </a:solid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nvGrpSpPr>
          <p:cNvPr id="28" name="组合 27">
            <a:extLst>
              <a:ext uri="{FF2B5EF4-FFF2-40B4-BE49-F238E27FC236}">
                <a16:creationId xmlns:a16="http://schemas.microsoft.com/office/drawing/2014/main" xmlns="" id="{38076AB9-D82E-4B6E-9C1B-4A6D746795D4}"/>
              </a:ext>
            </a:extLst>
          </p:cNvPr>
          <p:cNvGrpSpPr/>
          <p:nvPr/>
        </p:nvGrpSpPr>
        <p:grpSpPr>
          <a:xfrm>
            <a:off x="-44451" y="5805413"/>
            <a:ext cx="12280901" cy="2955925"/>
            <a:chOff x="-7938" y="4144963"/>
            <a:chExt cx="12280901" cy="2955925"/>
          </a:xfrm>
        </p:grpSpPr>
        <p:sp>
          <p:nvSpPr>
            <p:cNvPr id="18" name="Freeform 9">
              <a:extLst>
                <a:ext uri="{FF2B5EF4-FFF2-40B4-BE49-F238E27FC236}">
                  <a16:creationId xmlns:a16="http://schemas.microsoft.com/office/drawing/2014/main" xmlns="" id="{D11BA584-BC9C-4D73-9A1D-1757E2830CE2}"/>
                </a:ext>
              </a:extLst>
            </p:cNvPr>
            <p:cNvSpPr>
              <a:spLocks/>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 name="AutoShape 11">
              <a:extLst>
                <a:ext uri="{FF2B5EF4-FFF2-40B4-BE49-F238E27FC236}">
                  <a16:creationId xmlns:a16="http://schemas.microsoft.com/office/drawing/2014/main" xmlns="" id="{30FFBF12-0077-45AF-A099-55A2E7DB37DD}"/>
                </a:ext>
              </a:extLst>
            </p:cNvPr>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AutoShape 15">
              <a:extLst>
                <a:ext uri="{FF2B5EF4-FFF2-40B4-BE49-F238E27FC236}">
                  <a16:creationId xmlns:a16="http://schemas.microsoft.com/office/drawing/2014/main" xmlns="" id="{3692E888-0DF4-4E66-BB3C-BC5CF6945D94}"/>
                </a:ext>
              </a:extLst>
            </p:cNvPr>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6" name="AutoShape 19">
              <a:extLst>
                <a:ext uri="{FF2B5EF4-FFF2-40B4-BE49-F238E27FC236}">
                  <a16:creationId xmlns:a16="http://schemas.microsoft.com/office/drawing/2014/main" xmlns="" id="{93AEB576-2350-45C1-B7C1-177FBD625B98}"/>
                </a:ext>
              </a:extLst>
            </p:cNvPr>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7" name="Freeform 21">
              <a:extLst>
                <a:ext uri="{FF2B5EF4-FFF2-40B4-BE49-F238E27FC236}">
                  <a16:creationId xmlns:a16="http://schemas.microsoft.com/office/drawing/2014/main" xmlns="" id="{F79C27CE-ABB7-492E-A455-D5FD83F13FEF}"/>
                </a:ext>
              </a:extLst>
            </p:cNvPr>
            <p:cNvSpPr>
              <a:spLocks/>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4" name="Freeform 17">
              <a:extLst>
                <a:ext uri="{FF2B5EF4-FFF2-40B4-BE49-F238E27FC236}">
                  <a16:creationId xmlns:a16="http://schemas.microsoft.com/office/drawing/2014/main" xmlns="" id="{7D57413F-3ADC-472B-98DC-A8CBD5221AFA}"/>
                </a:ext>
              </a:extLst>
            </p:cNvPr>
            <p:cNvSpPr>
              <a:spLocks/>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1" name="Freeform 13">
              <a:extLst>
                <a:ext uri="{FF2B5EF4-FFF2-40B4-BE49-F238E27FC236}">
                  <a16:creationId xmlns:a16="http://schemas.microsoft.com/office/drawing/2014/main" xmlns="" id="{259E17A6-B366-4F50-968A-E86BBB5A5D11}"/>
                </a:ext>
              </a:extLst>
            </p:cNvPr>
            <p:cNvSpPr>
              <a:spLocks/>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grpSp>
      <p:sp>
        <p:nvSpPr>
          <p:cNvPr id="30" name="矩形 29">
            <a:extLst>
              <a:ext uri="{FF2B5EF4-FFF2-40B4-BE49-F238E27FC236}">
                <a16:creationId xmlns:a16="http://schemas.microsoft.com/office/drawing/2014/main" xmlns="" id="{035517BA-35AC-45ED-9045-59AC5E540BDA}"/>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pic>
        <p:nvPicPr>
          <p:cNvPr id="44" name="图形 43">
            <a:extLst>
              <a:ext uri="{FF2B5EF4-FFF2-40B4-BE49-F238E27FC236}">
                <a16:creationId xmlns:a16="http://schemas.microsoft.com/office/drawing/2014/main" xmlns="" id="{4C07DD77-DFE5-43D1-9A7F-6CC1E4570C80}"/>
              </a:ext>
            </a:extLst>
          </p:cNvPr>
          <p:cNvPicPr>
            <a:picLocks noChangeAspect="1"/>
          </p:cNvPicPr>
          <p:nvPr/>
        </p:nvPicPr>
        <p:blipFill>
          <a:blip r:embed="rId3" cstate="print">
            <a:extLst>
              <a:ext uri="{96DAC541-7B7A-43D3-8B79-37D633B846F1}">
                <asvg:svgBlip xmlns:asvg="http://schemas.microsoft.com/office/drawing/2016/SVG/main" xmlns="" r:embed="rId4"/>
              </a:ext>
            </a:extLst>
          </a:blip>
          <a:stretch>
            <a:fillRect/>
          </a:stretch>
        </p:blipFill>
        <p:spPr>
          <a:xfrm>
            <a:off x="44499" y="5378515"/>
            <a:ext cx="2374118" cy="1418637"/>
          </a:xfrm>
          <a:prstGeom prst="rect">
            <a:avLst/>
          </a:prstGeom>
        </p:spPr>
      </p:pic>
      <p:sp>
        <p:nvSpPr>
          <p:cNvPr id="2070" name="Freeform 34">
            <a:extLst>
              <a:ext uri="{FF2B5EF4-FFF2-40B4-BE49-F238E27FC236}">
                <a16:creationId xmlns:a16="http://schemas.microsoft.com/office/drawing/2014/main" xmlns="" id="{4171B981-65C7-4F42-9216-8695218114B3}"/>
              </a:ext>
            </a:extLst>
          </p:cNvPr>
          <p:cNvSpPr>
            <a:spLocks noEditPoints="1"/>
          </p:cNvSpPr>
          <p:nvPr/>
        </p:nvSpPr>
        <p:spPr bwMode="auto">
          <a:xfrm>
            <a:off x="10974222" y="5506645"/>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71" name="Freeform 35">
            <a:extLst>
              <a:ext uri="{FF2B5EF4-FFF2-40B4-BE49-F238E27FC236}">
                <a16:creationId xmlns:a16="http://schemas.microsoft.com/office/drawing/2014/main" xmlns="" id="{A1CBE25D-94FC-4D89-BEB9-6E9589ACBA7C}"/>
              </a:ext>
            </a:extLst>
          </p:cNvPr>
          <p:cNvSpPr>
            <a:spLocks noEditPoints="1"/>
          </p:cNvSpPr>
          <p:nvPr/>
        </p:nvSpPr>
        <p:spPr bwMode="auto">
          <a:xfrm>
            <a:off x="4566814" y="6136355"/>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72" name="Freeform 36">
            <a:extLst>
              <a:ext uri="{FF2B5EF4-FFF2-40B4-BE49-F238E27FC236}">
                <a16:creationId xmlns:a16="http://schemas.microsoft.com/office/drawing/2014/main" xmlns="" id="{7AA08EE5-B5BA-4503-8234-C3F9AA5D7852}"/>
              </a:ext>
            </a:extLst>
          </p:cNvPr>
          <p:cNvSpPr>
            <a:spLocks noEditPoints="1"/>
          </p:cNvSpPr>
          <p:nvPr/>
        </p:nvSpPr>
        <p:spPr bwMode="auto">
          <a:xfrm>
            <a:off x="7798096" y="6191512"/>
            <a:ext cx="707848" cy="376906"/>
          </a:xfrm>
          <a:custGeom>
            <a:avLst/>
            <a:gdLst>
              <a:gd name="T0" fmla="*/ 93 w 113"/>
              <a:gd name="T1" fmla="*/ 34 h 59"/>
              <a:gd name="T2" fmla="*/ 94 w 113"/>
              <a:gd name="T3" fmla="*/ 39 h 59"/>
              <a:gd name="T4" fmla="*/ 94 w 113"/>
              <a:gd name="T5" fmla="*/ 39 h 59"/>
              <a:gd name="T6" fmla="*/ 93 w 113"/>
              <a:gd name="T7" fmla="*/ 33 h 59"/>
              <a:gd name="T8" fmla="*/ 93 w 113"/>
              <a:gd name="T9" fmla="*/ 33 h 59"/>
              <a:gd name="T10" fmla="*/ 93 w 113"/>
              <a:gd name="T11" fmla="*/ 32 h 59"/>
              <a:gd name="T12" fmla="*/ 98 w 113"/>
              <a:gd name="T13" fmla="*/ 32 h 59"/>
              <a:gd name="T14" fmla="*/ 98 w 113"/>
              <a:gd name="T15" fmla="*/ 32 h 59"/>
              <a:gd name="T16" fmla="*/ 95 w 113"/>
              <a:gd name="T17" fmla="*/ 32 h 59"/>
              <a:gd name="T18" fmla="*/ 94 w 113"/>
              <a:gd name="T19" fmla="*/ 33 h 59"/>
              <a:gd name="T20" fmla="*/ 94 w 113"/>
              <a:gd name="T21" fmla="*/ 33 h 59"/>
              <a:gd name="T22" fmla="*/ 110 w 113"/>
              <a:gd name="T23" fmla="*/ 36 h 59"/>
              <a:gd name="T24" fmla="*/ 110 w 113"/>
              <a:gd name="T25" fmla="*/ 36 h 59"/>
              <a:gd name="T26" fmla="*/ 110 w 113"/>
              <a:gd name="T27" fmla="*/ 36 h 59"/>
              <a:gd name="T28" fmla="*/ 97 w 113"/>
              <a:gd name="T29" fmla="*/ 10 h 59"/>
              <a:gd name="T30" fmla="*/ 55 w 113"/>
              <a:gd name="T31" fmla="*/ 7 h 59"/>
              <a:gd name="T32" fmla="*/ 16 w 113"/>
              <a:gd name="T33" fmla="*/ 30 h 59"/>
              <a:gd name="T34" fmla="*/ 11 w 113"/>
              <a:gd name="T35" fmla="*/ 21 h 59"/>
              <a:gd name="T36" fmla="*/ 0 w 113"/>
              <a:gd name="T37" fmla="*/ 21 h 59"/>
              <a:gd name="T38" fmla="*/ 3 w 113"/>
              <a:gd name="T39" fmla="*/ 26 h 59"/>
              <a:gd name="T40" fmla="*/ 6 w 113"/>
              <a:gd name="T41" fmla="*/ 31 h 59"/>
              <a:gd name="T42" fmla="*/ 11 w 113"/>
              <a:gd name="T43" fmla="*/ 35 h 59"/>
              <a:gd name="T44" fmla="*/ 7 w 113"/>
              <a:gd name="T45" fmla="*/ 41 h 59"/>
              <a:gd name="T46" fmla="*/ 5 w 113"/>
              <a:gd name="T47" fmla="*/ 46 h 59"/>
              <a:gd name="T48" fmla="*/ 3 w 113"/>
              <a:gd name="T49" fmla="*/ 51 h 59"/>
              <a:gd name="T50" fmla="*/ 14 w 113"/>
              <a:gd name="T51" fmla="*/ 50 h 59"/>
              <a:gd name="T52" fmla="*/ 17 w 113"/>
              <a:gd name="T53" fmla="*/ 40 h 59"/>
              <a:gd name="T54" fmla="*/ 63 w 113"/>
              <a:gd name="T55" fmla="*/ 55 h 59"/>
              <a:gd name="T56" fmla="*/ 108 w 113"/>
              <a:gd name="T57" fmla="*/ 38 h 59"/>
              <a:gd name="T58" fmla="*/ 93 w 113"/>
              <a:gd name="T59" fmla="*/ 34 h 59"/>
              <a:gd name="T60" fmla="*/ 87 w 113"/>
              <a:gd name="T61" fmla="*/ 42 h 59"/>
              <a:gd name="T62" fmla="*/ 82 w 113"/>
              <a:gd name="T63" fmla="*/ 31 h 59"/>
              <a:gd name="T64" fmla="*/ 81 w 113"/>
              <a:gd name="T65" fmla="*/ 22 h 59"/>
              <a:gd name="T66" fmla="*/ 88 w 113"/>
              <a:gd name="T67" fmla="*/ 9 h 59"/>
              <a:gd name="T68" fmla="*/ 88 w 113"/>
              <a:gd name="T69" fmla="*/ 9 h 59"/>
              <a:gd name="T70" fmla="*/ 83 w 113"/>
              <a:gd name="T71" fmla="*/ 23 h 59"/>
              <a:gd name="T72" fmla="*/ 84 w 113"/>
              <a:gd name="T73" fmla="*/ 33 h 59"/>
              <a:gd name="T74" fmla="*/ 88 w 113"/>
              <a:gd name="T75" fmla="*/ 42 h 59"/>
              <a:gd name="T76" fmla="*/ 87 w 113"/>
              <a:gd name="T77" fmla="*/ 42 h 59"/>
              <a:gd name="T78" fmla="*/ 89 w 113"/>
              <a:gd name="T79" fmla="*/ 22 h 59"/>
              <a:gd name="T80" fmla="*/ 92 w 113"/>
              <a:gd name="T81" fmla="*/ 18 h 59"/>
              <a:gd name="T82" fmla="*/ 96 w 113"/>
              <a:gd name="T83" fmla="*/ 21 h 59"/>
              <a:gd name="T84" fmla="*/ 93 w 113"/>
              <a:gd name="T85" fmla="*/ 25 h 59"/>
              <a:gd name="T86" fmla="*/ 89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3" y="34"/>
                </a:moveTo>
                <a:cubicBezTo>
                  <a:pt x="93" y="36"/>
                  <a:pt x="93" y="37"/>
                  <a:pt x="94" y="39"/>
                </a:cubicBezTo>
                <a:cubicBezTo>
                  <a:pt x="94" y="39"/>
                  <a:pt x="94" y="39"/>
                  <a:pt x="94" y="39"/>
                </a:cubicBezTo>
                <a:cubicBezTo>
                  <a:pt x="93" y="37"/>
                  <a:pt x="92" y="35"/>
                  <a:pt x="93" y="33"/>
                </a:cubicBezTo>
                <a:cubicBezTo>
                  <a:pt x="93" y="33"/>
                  <a:pt x="93" y="33"/>
                  <a:pt x="93" y="33"/>
                </a:cubicBezTo>
                <a:cubicBezTo>
                  <a:pt x="93" y="33"/>
                  <a:pt x="93" y="33"/>
                  <a:pt x="93" y="32"/>
                </a:cubicBezTo>
                <a:cubicBezTo>
                  <a:pt x="94" y="31"/>
                  <a:pt x="97" y="30"/>
                  <a:pt x="98" y="32"/>
                </a:cubicBezTo>
                <a:cubicBezTo>
                  <a:pt x="98" y="32"/>
                  <a:pt x="98" y="32"/>
                  <a:pt x="98" y="32"/>
                </a:cubicBezTo>
                <a:cubicBezTo>
                  <a:pt x="97" y="32"/>
                  <a:pt x="96" y="31"/>
                  <a:pt x="95" y="32"/>
                </a:cubicBezTo>
                <a:cubicBezTo>
                  <a:pt x="95" y="32"/>
                  <a:pt x="94" y="33"/>
                  <a:pt x="94" y="33"/>
                </a:cubicBezTo>
                <a:cubicBezTo>
                  <a:pt x="94" y="33"/>
                  <a:pt x="94" y="33"/>
                  <a:pt x="94" y="33"/>
                </a:cubicBezTo>
                <a:cubicBezTo>
                  <a:pt x="97" y="38"/>
                  <a:pt x="106" y="41"/>
                  <a:pt x="110" y="36"/>
                </a:cubicBezTo>
                <a:cubicBezTo>
                  <a:pt x="110" y="35"/>
                  <a:pt x="110" y="35"/>
                  <a:pt x="110" y="36"/>
                </a:cubicBezTo>
                <a:cubicBezTo>
                  <a:pt x="110" y="36"/>
                  <a:pt x="110" y="36"/>
                  <a:pt x="110" y="36"/>
                </a:cubicBezTo>
                <a:cubicBezTo>
                  <a:pt x="113" y="30"/>
                  <a:pt x="106" y="18"/>
                  <a:pt x="97" y="10"/>
                </a:cubicBezTo>
                <a:cubicBezTo>
                  <a:pt x="88" y="2"/>
                  <a:pt x="76" y="0"/>
                  <a:pt x="55" y="7"/>
                </a:cubicBezTo>
                <a:cubicBezTo>
                  <a:pt x="40" y="11"/>
                  <a:pt x="22" y="23"/>
                  <a:pt x="16" y="30"/>
                </a:cubicBezTo>
                <a:cubicBezTo>
                  <a:pt x="16" y="27"/>
                  <a:pt x="15" y="23"/>
                  <a:pt x="11" y="21"/>
                </a:cubicBezTo>
                <a:cubicBezTo>
                  <a:pt x="7" y="19"/>
                  <a:pt x="4" y="21"/>
                  <a:pt x="0" y="21"/>
                </a:cubicBezTo>
                <a:cubicBezTo>
                  <a:pt x="1" y="23"/>
                  <a:pt x="2" y="24"/>
                  <a:pt x="3" y="26"/>
                </a:cubicBezTo>
                <a:cubicBezTo>
                  <a:pt x="5" y="27"/>
                  <a:pt x="5" y="29"/>
                  <a:pt x="6" y="31"/>
                </a:cubicBezTo>
                <a:cubicBezTo>
                  <a:pt x="8" y="33"/>
                  <a:pt x="9" y="34"/>
                  <a:pt x="11" y="35"/>
                </a:cubicBezTo>
                <a:cubicBezTo>
                  <a:pt x="10" y="37"/>
                  <a:pt x="8" y="38"/>
                  <a:pt x="7" y="41"/>
                </a:cubicBezTo>
                <a:cubicBezTo>
                  <a:pt x="6" y="42"/>
                  <a:pt x="6" y="45"/>
                  <a:pt x="5" y="46"/>
                </a:cubicBezTo>
                <a:cubicBezTo>
                  <a:pt x="4" y="48"/>
                  <a:pt x="3" y="50"/>
                  <a:pt x="3" y="51"/>
                </a:cubicBezTo>
                <a:cubicBezTo>
                  <a:pt x="7" y="50"/>
                  <a:pt x="10" y="53"/>
                  <a:pt x="14" y="50"/>
                </a:cubicBezTo>
                <a:cubicBezTo>
                  <a:pt x="17" y="47"/>
                  <a:pt x="17" y="43"/>
                  <a:pt x="17" y="40"/>
                </a:cubicBezTo>
                <a:cubicBezTo>
                  <a:pt x="22" y="44"/>
                  <a:pt x="36" y="50"/>
                  <a:pt x="63" y="55"/>
                </a:cubicBezTo>
                <a:cubicBezTo>
                  <a:pt x="88" y="59"/>
                  <a:pt x="102" y="47"/>
                  <a:pt x="108" y="38"/>
                </a:cubicBezTo>
                <a:cubicBezTo>
                  <a:pt x="105" y="42"/>
                  <a:pt x="96" y="38"/>
                  <a:pt x="93" y="34"/>
                </a:cubicBezTo>
                <a:close/>
                <a:moveTo>
                  <a:pt x="87" y="42"/>
                </a:moveTo>
                <a:cubicBezTo>
                  <a:pt x="84" y="39"/>
                  <a:pt x="84" y="35"/>
                  <a:pt x="82" y="31"/>
                </a:cubicBezTo>
                <a:cubicBezTo>
                  <a:pt x="81" y="28"/>
                  <a:pt x="81" y="25"/>
                  <a:pt x="81" y="22"/>
                </a:cubicBezTo>
                <a:cubicBezTo>
                  <a:pt x="82" y="17"/>
                  <a:pt x="85" y="13"/>
                  <a:pt x="88" y="9"/>
                </a:cubicBezTo>
                <a:cubicBezTo>
                  <a:pt x="88" y="9"/>
                  <a:pt x="88" y="9"/>
                  <a:pt x="88" y="9"/>
                </a:cubicBezTo>
                <a:cubicBezTo>
                  <a:pt x="86" y="13"/>
                  <a:pt x="84" y="18"/>
                  <a:pt x="83" y="23"/>
                </a:cubicBezTo>
                <a:cubicBezTo>
                  <a:pt x="83" y="26"/>
                  <a:pt x="83" y="30"/>
                  <a:pt x="84" y="33"/>
                </a:cubicBezTo>
                <a:cubicBezTo>
                  <a:pt x="85" y="36"/>
                  <a:pt x="86" y="39"/>
                  <a:pt x="88" y="42"/>
                </a:cubicBezTo>
                <a:cubicBezTo>
                  <a:pt x="88" y="42"/>
                  <a:pt x="87" y="43"/>
                  <a:pt x="87" y="42"/>
                </a:cubicBezTo>
                <a:close/>
                <a:moveTo>
                  <a:pt x="89" y="22"/>
                </a:moveTo>
                <a:cubicBezTo>
                  <a:pt x="89" y="20"/>
                  <a:pt x="90" y="19"/>
                  <a:pt x="92" y="18"/>
                </a:cubicBezTo>
                <a:cubicBezTo>
                  <a:pt x="94" y="18"/>
                  <a:pt x="95" y="20"/>
                  <a:pt x="96" y="21"/>
                </a:cubicBezTo>
                <a:cubicBezTo>
                  <a:pt x="96" y="23"/>
                  <a:pt x="94" y="25"/>
                  <a:pt x="93" y="25"/>
                </a:cubicBezTo>
                <a:cubicBezTo>
                  <a:pt x="91" y="25"/>
                  <a:pt x="89" y="24"/>
                  <a:pt x="89" y="2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73" name="Freeform 37">
            <a:extLst>
              <a:ext uri="{FF2B5EF4-FFF2-40B4-BE49-F238E27FC236}">
                <a16:creationId xmlns:a16="http://schemas.microsoft.com/office/drawing/2014/main" xmlns="" id="{7A983047-20F5-487E-931E-9B657A0E1293}"/>
              </a:ext>
            </a:extLst>
          </p:cNvPr>
          <p:cNvSpPr>
            <a:spLocks noEditPoints="1"/>
          </p:cNvSpPr>
          <p:nvPr/>
        </p:nvSpPr>
        <p:spPr bwMode="auto">
          <a:xfrm>
            <a:off x="3123539" y="5621556"/>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74" name="Freeform 38">
            <a:extLst>
              <a:ext uri="{FF2B5EF4-FFF2-40B4-BE49-F238E27FC236}">
                <a16:creationId xmlns:a16="http://schemas.microsoft.com/office/drawing/2014/main" xmlns="" id="{C9C48383-A0B2-4A1F-9903-60ADDE632160}"/>
              </a:ext>
            </a:extLst>
          </p:cNvPr>
          <p:cNvSpPr>
            <a:spLocks noEditPoints="1"/>
          </p:cNvSpPr>
          <p:nvPr/>
        </p:nvSpPr>
        <p:spPr bwMode="auto">
          <a:xfrm>
            <a:off x="9894063" y="6007655"/>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75" name="Freeform 39">
            <a:extLst>
              <a:ext uri="{FF2B5EF4-FFF2-40B4-BE49-F238E27FC236}">
                <a16:creationId xmlns:a16="http://schemas.microsoft.com/office/drawing/2014/main" xmlns="" id="{272EB51C-805D-45A1-A17D-715BC1AD5C0C}"/>
              </a:ext>
            </a:extLst>
          </p:cNvPr>
          <p:cNvSpPr>
            <a:spLocks/>
          </p:cNvSpPr>
          <p:nvPr/>
        </p:nvSpPr>
        <p:spPr bwMode="auto">
          <a:xfrm>
            <a:off x="6391592" y="5718081"/>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pic>
        <p:nvPicPr>
          <p:cNvPr id="47" name="图片 46">
            <a:extLst>
              <a:ext uri="{FF2B5EF4-FFF2-40B4-BE49-F238E27FC236}">
                <a16:creationId xmlns:a16="http://schemas.microsoft.com/office/drawing/2014/main" xmlns="" id="{F651A947-47CD-429E-9E69-F58C0E25997D}"/>
              </a:ext>
            </a:extLst>
          </p:cNvPr>
          <p:cNvPicPr>
            <a:picLocks noChangeAspect="1"/>
          </p:cNvPicPr>
          <p:nvPr/>
        </p:nvPicPr>
        <p:blipFill rotWithShape="1">
          <a:blip r:embed="rId5"/>
          <a:srcRect t="48950" b="-1"/>
          <a:stretch/>
        </p:blipFill>
        <p:spPr>
          <a:xfrm>
            <a:off x="-2378703" y="0"/>
            <a:ext cx="14570703" cy="1409891"/>
          </a:xfrm>
          <a:prstGeom prst="rect">
            <a:avLst/>
          </a:prstGeom>
          <a:effectLst/>
        </p:spPr>
      </p:pic>
      <p:grpSp>
        <p:nvGrpSpPr>
          <p:cNvPr id="2" name="Group 1">
            <a:extLst>
              <a:ext uri="{FF2B5EF4-FFF2-40B4-BE49-F238E27FC236}">
                <a16:creationId xmlns:a16="http://schemas.microsoft.com/office/drawing/2014/main" xmlns="" id="{3D5D0CDE-0974-4E0C-BCDC-1F4C9065F9EC}"/>
              </a:ext>
            </a:extLst>
          </p:cNvPr>
          <p:cNvGrpSpPr/>
          <p:nvPr/>
        </p:nvGrpSpPr>
        <p:grpSpPr>
          <a:xfrm>
            <a:off x="1889404" y="-300959"/>
            <a:ext cx="6896847" cy="2277378"/>
            <a:chOff x="1889404" y="-300959"/>
            <a:chExt cx="6896847" cy="2277378"/>
          </a:xfrm>
        </p:grpSpPr>
        <p:pic>
          <p:nvPicPr>
            <p:cNvPr id="5" name="Picture 4">
              <a:extLst>
                <a:ext uri="{FF2B5EF4-FFF2-40B4-BE49-F238E27FC236}">
                  <a16:creationId xmlns:a16="http://schemas.microsoft.com/office/drawing/2014/main" xmlns="" id="{1DD87F1F-1FA9-4AB4-BA23-6478684A4696}"/>
                </a:ext>
              </a:extLst>
            </p:cNvPr>
            <p:cNvPicPr>
              <a:picLocks noChangeAspect="1"/>
            </p:cNvPicPr>
            <p:nvPr/>
          </p:nvPicPr>
          <p:blipFill rotWithShape="1">
            <a:blip r:embed="rId6">
              <a:extLst>
                <a:ext uri="{28A0092B-C50C-407E-A947-70E740481C1C}">
                  <a14:useLocalDpi xmlns:a14="http://schemas.microsoft.com/office/drawing/2010/main" xmlns="" val="0"/>
                </a:ext>
              </a:extLst>
            </a:blip>
            <a:srcRect l="49386" t="78023" b="6833"/>
            <a:stretch/>
          </p:blipFill>
          <p:spPr>
            <a:xfrm>
              <a:off x="1889404" y="-300959"/>
              <a:ext cx="6896847" cy="2277378"/>
            </a:xfrm>
            <a:prstGeom prst="rect">
              <a:avLst/>
            </a:prstGeom>
          </p:spPr>
        </p:pic>
        <p:sp>
          <p:nvSpPr>
            <p:cNvPr id="31" name="TextBox 30">
              <a:extLst>
                <a:ext uri="{FF2B5EF4-FFF2-40B4-BE49-F238E27FC236}">
                  <a16:creationId xmlns:a16="http://schemas.microsoft.com/office/drawing/2014/main" xmlns="" id="{459417E8-BF93-4679-9D8B-D197AA2B9BEE}"/>
                </a:ext>
              </a:extLst>
            </p:cNvPr>
            <p:cNvSpPr txBox="1"/>
            <p:nvPr/>
          </p:nvSpPr>
          <p:spPr>
            <a:xfrm>
              <a:off x="2855515" y="483787"/>
              <a:ext cx="5308014" cy="707886"/>
            </a:xfrm>
            <a:prstGeom prst="rect">
              <a:avLst/>
            </a:prstGeom>
            <a:noFill/>
          </p:spPr>
          <p:txBody>
            <a:bodyPr wrap="square" rtlCol="0">
              <a:spAutoFit/>
            </a:bodyPr>
            <a:lstStyle/>
            <a:p>
              <a:pPr algn="ctr"/>
              <a:r>
                <a:rPr lang="en-US" sz="4000" b="1" dirty="0" err="1">
                  <a:solidFill>
                    <a:schemeClr val="bg1"/>
                  </a:solidFill>
                  <a:latin typeface="Calibri" panose="020F0502020204030204" pitchFamily="34" charset="0"/>
                  <a:cs typeface="Calibri" panose="020F0502020204030204" pitchFamily="34" charset="0"/>
                </a:rPr>
                <a:t>Vị</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trí</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địa</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lí</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giới</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hạn</a:t>
              </a:r>
              <a:endParaRPr lang="en-US" sz="4000" b="1" dirty="0">
                <a:solidFill>
                  <a:schemeClr val="bg1"/>
                </a:solidFill>
                <a:latin typeface="Calibri" panose="020F0502020204030204" pitchFamily="34" charset="0"/>
                <a:cs typeface="Calibri" panose="020F0502020204030204" pitchFamily="34" charset="0"/>
              </a:endParaRPr>
            </a:p>
          </p:txBody>
        </p:sp>
      </p:grpSp>
      <p:sp>
        <p:nvSpPr>
          <p:cNvPr id="38" name="TextBox 37">
            <a:extLst>
              <a:ext uri="{FF2B5EF4-FFF2-40B4-BE49-F238E27FC236}">
                <a16:creationId xmlns:a16="http://schemas.microsoft.com/office/drawing/2014/main" xmlns="" id="{FB16DCBD-2A6D-489E-BE45-A79B4D442750}"/>
              </a:ext>
            </a:extLst>
          </p:cNvPr>
          <p:cNvSpPr txBox="1"/>
          <p:nvPr/>
        </p:nvSpPr>
        <p:spPr>
          <a:xfrm>
            <a:off x="1501914" y="1916446"/>
            <a:ext cx="8392149" cy="584775"/>
          </a:xfrm>
          <a:prstGeom prst="rect">
            <a:avLst/>
          </a:prstGeom>
          <a:noFill/>
        </p:spPr>
        <p:txBody>
          <a:bodyPr wrap="square" rtlCol="0">
            <a:spAutoFit/>
          </a:bodyPr>
          <a:lstStyle/>
          <a:p>
            <a:pPr marL="457200" indent="-457200" algn="just">
              <a:buFont typeface="Wingdings" panose="05000000000000000000" pitchFamily="2" charset="2"/>
              <a:buChar char="v"/>
            </a:pPr>
            <a:r>
              <a:rPr lang="en-US" sz="3200" b="1" dirty="0" err="1">
                <a:solidFill>
                  <a:srgbClr val="FF0000"/>
                </a:solidFill>
                <a:latin typeface="Calibri" panose="020F0502020204030204" pitchFamily="34" charset="0"/>
                <a:cs typeface="Calibri" panose="020F0502020204030204" pitchFamily="34" charset="0"/>
              </a:rPr>
              <a:t>Châu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Đại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Dương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gồm</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những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phần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đất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nào</a:t>
            </a:r>
            <a:r>
              <a:rPr lang="en-US" sz="3200" b="1" dirty="0">
                <a:solidFill>
                  <a:srgbClr val="FF0000"/>
                </a:solidFill>
                <a:latin typeface="Calibri" panose="020F0502020204030204" pitchFamily="34" charset="0"/>
                <a:cs typeface="Calibri" panose="020F0502020204030204" pitchFamily="34" charset="0"/>
              </a:rPr>
              <a:t>?</a:t>
            </a:r>
          </a:p>
        </p:txBody>
      </p:sp>
      <p:pic>
        <p:nvPicPr>
          <p:cNvPr id="15" name="Picture 14">
            <a:extLst>
              <a:ext uri="{FF2B5EF4-FFF2-40B4-BE49-F238E27FC236}">
                <a16:creationId xmlns:a16="http://schemas.microsoft.com/office/drawing/2014/main" xmlns="" id="{23D825B5-E477-4740-94C0-1FE2EEA89750}"/>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flipH="1">
            <a:off x="10109964" y="3664201"/>
            <a:ext cx="2153852" cy="3644584"/>
          </a:xfrm>
          <a:prstGeom prst="rect">
            <a:avLst/>
          </a:prstGeom>
        </p:spPr>
      </p:pic>
      <p:sp>
        <p:nvSpPr>
          <p:cNvPr id="41" name="TextBox 40">
            <a:extLst>
              <a:ext uri="{FF2B5EF4-FFF2-40B4-BE49-F238E27FC236}">
                <a16:creationId xmlns:a16="http://schemas.microsoft.com/office/drawing/2014/main" xmlns="" id="{804B98CE-693F-457A-83B9-5C2D01DD63C8}"/>
              </a:ext>
            </a:extLst>
          </p:cNvPr>
          <p:cNvSpPr txBox="1"/>
          <p:nvPr/>
        </p:nvSpPr>
        <p:spPr>
          <a:xfrm>
            <a:off x="1366735" y="2963075"/>
            <a:ext cx="8662506" cy="1569660"/>
          </a:xfrm>
          <a:prstGeom prst="rect">
            <a:avLst/>
          </a:prstGeom>
          <a:noFill/>
        </p:spPr>
        <p:txBody>
          <a:bodyPr wrap="square" rtlCol="0">
            <a:spAutoFit/>
          </a:bodyPr>
          <a:lstStyle/>
          <a:p>
            <a:pPr algn="just"/>
            <a:r>
              <a:rPr lang="en-US" sz="3200" b="1" dirty="0">
                <a:solidFill>
                  <a:srgbClr val="002060"/>
                </a:solidFill>
                <a:latin typeface="Calibri" panose="020F0502020204030204" pitchFamily="34" charset="0"/>
                <a:cs typeface="Calibri" panose="020F0502020204030204" pitchFamily="34" charset="0"/>
                <a:sym typeface="Wingdings" panose="05000000000000000000" pitchFamily="2" charset="2"/>
              </a:rPr>
              <a:t> </a:t>
            </a:r>
            <a:r>
              <a:rPr lang="en-US" sz="3200" b="1" dirty="0" err="1">
                <a:solidFill>
                  <a:srgbClr val="002060"/>
                </a:solidFill>
                <a:latin typeface="Calibri" panose="020F0502020204030204" pitchFamily="34" charset="0"/>
                <a:cs typeface="Calibri" panose="020F0502020204030204" pitchFamily="34" charset="0"/>
                <a:sym typeface="Wingdings" panose="05000000000000000000" pitchFamily="2" charset="2"/>
              </a:rPr>
              <a:t>Châu</a:t>
            </a:r>
            <a:r>
              <a:rPr lang="en-US" sz="3200" b="1" dirty="0">
                <a:solidFill>
                  <a:srgbClr val="002060"/>
                </a:solidFill>
                <a:latin typeface="Calibri" panose="020F0502020204030204" pitchFamily="34" charset="0"/>
                <a:cs typeface="Calibri" panose="020F0502020204030204" pitchFamily="34" charset="0"/>
                <a:sym typeface="Wingdings" panose="05000000000000000000" pitchFamily="2" charset="2"/>
              </a:rPr>
              <a:t> </a:t>
            </a:r>
            <a:r>
              <a:rPr lang="en-US" sz="3200" b="1" dirty="0" err="1">
                <a:solidFill>
                  <a:srgbClr val="002060"/>
                </a:solidFill>
                <a:latin typeface="Calibri" panose="020F0502020204030204" pitchFamily="34" charset="0"/>
                <a:cs typeface="Calibri" panose="020F0502020204030204" pitchFamily="34" charset="0"/>
                <a:sym typeface="Wingdings" panose="05000000000000000000" pitchFamily="2" charset="2"/>
              </a:rPr>
              <a:t>Đại</a:t>
            </a:r>
            <a:r>
              <a:rPr lang="en-US" sz="3200" b="1" dirty="0">
                <a:solidFill>
                  <a:srgbClr val="002060"/>
                </a:solidFill>
                <a:latin typeface="Calibri" panose="020F0502020204030204" pitchFamily="34" charset="0"/>
                <a:cs typeface="Calibri" panose="020F0502020204030204" pitchFamily="34" charset="0"/>
                <a:sym typeface="Wingdings" panose="05000000000000000000" pitchFamily="2" charset="2"/>
              </a:rPr>
              <a:t> </a:t>
            </a:r>
            <a:r>
              <a:rPr lang="en-US" sz="3200" b="1" dirty="0" err="1">
                <a:solidFill>
                  <a:srgbClr val="002060"/>
                </a:solidFill>
                <a:latin typeface="Calibri" panose="020F0502020204030204" pitchFamily="34" charset="0"/>
                <a:cs typeface="Calibri" panose="020F0502020204030204" pitchFamily="34" charset="0"/>
                <a:sym typeface="Wingdings" panose="05000000000000000000" pitchFamily="2" charset="2"/>
              </a:rPr>
              <a:t>Dương</a:t>
            </a:r>
            <a:r>
              <a:rPr lang="en-US" sz="3200" b="1" dirty="0">
                <a:solidFill>
                  <a:srgbClr val="002060"/>
                </a:solidFill>
                <a:latin typeface="Calibri" panose="020F0502020204030204" pitchFamily="34" charset="0"/>
                <a:cs typeface="Calibri" panose="020F0502020204030204" pitchFamily="34" charset="0"/>
                <a:sym typeface="Wingdings" panose="05000000000000000000" pitchFamily="2" charset="2"/>
              </a:rPr>
              <a:t> </a:t>
            </a:r>
            <a:r>
              <a:rPr lang="en-US" sz="3200" b="1" dirty="0" err="1">
                <a:solidFill>
                  <a:srgbClr val="002060"/>
                </a:solidFill>
                <a:latin typeface="Calibri" panose="020F0502020204030204" pitchFamily="34" charset="0"/>
                <a:cs typeface="Calibri" panose="020F0502020204030204" pitchFamily="34" charset="0"/>
                <a:sym typeface="Wingdings" panose="05000000000000000000" pitchFamily="2" charset="2"/>
              </a:rPr>
              <a:t>gồm</a:t>
            </a:r>
            <a:r>
              <a:rPr lang="en-US" sz="3200" b="1" dirty="0">
                <a:solidFill>
                  <a:srgbClr val="002060"/>
                </a:solidFill>
                <a:latin typeface="Calibri" panose="020F0502020204030204" pitchFamily="34" charset="0"/>
                <a:cs typeface="Calibri" panose="020F0502020204030204" pitchFamily="34" charset="0"/>
                <a:sym typeface="Wingdings" panose="05000000000000000000" pitchFamily="2" charset="2"/>
              </a:rPr>
              <a:t> </a:t>
            </a:r>
            <a:r>
              <a:rPr lang="en-US" sz="3200" b="1" dirty="0" err="1">
                <a:solidFill>
                  <a:srgbClr val="002060"/>
                </a:solidFill>
                <a:latin typeface="Calibri" panose="020F0502020204030204" pitchFamily="34" charset="0"/>
                <a:cs typeface="Calibri" panose="020F0502020204030204" pitchFamily="34" charset="0"/>
                <a:sym typeface="Wingdings" panose="05000000000000000000" pitchFamily="2" charset="2"/>
              </a:rPr>
              <a:t>l</a:t>
            </a:r>
            <a:r>
              <a:rPr lang="en-US" sz="3200" b="1" dirty="0" err="1">
                <a:solidFill>
                  <a:srgbClr val="002060"/>
                </a:solidFill>
                <a:latin typeface="Calibri" panose="020F0502020204030204" pitchFamily="34" charset="0"/>
                <a:cs typeface="Calibri" panose="020F0502020204030204" pitchFamily="34" charset="0"/>
              </a:rPr>
              <a:t>ục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địa</a:t>
            </a:r>
            <a:r>
              <a:rPr lang="en-US" sz="3200" b="1" dirty="0">
                <a:solidFill>
                  <a:srgbClr val="002060"/>
                </a:solidFill>
                <a:latin typeface="Calibri" panose="020F0502020204030204" pitchFamily="34" charset="0"/>
                <a:cs typeface="Calibri" panose="020F0502020204030204" pitchFamily="34" charset="0"/>
              </a:rPr>
              <a:t> Ô-</a:t>
            </a:r>
            <a:r>
              <a:rPr lang="en-US" sz="3200" b="1" dirty="0" err="1">
                <a:solidFill>
                  <a:srgbClr val="002060"/>
                </a:solidFill>
                <a:latin typeface="Calibri" panose="020F0502020204030204" pitchFamily="34" charset="0"/>
                <a:cs typeface="Calibri" panose="020F0502020204030204" pitchFamily="34" charset="0"/>
              </a:rPr>
              <a:t>xtrây</a:t>
            </a:r>
            <a:r>
              <a:rPr lang="en-US" sz="3200" b="1" dirty="0">
                <a:solidFill>
                  <a:srgbClr val="002060"/>
                </a:solidFill>
                <a:latin typeface="Calibri" panose="020F0502020204030204" pitchFamily="34" charset="0"/>
                <a:cs typeface="Calibri" panose="020F0502020204030204" pitchFamily="34" charset="0"/>
              </a:rPr>
              <a:t>-li-a </a:t>
            </a:r>
            <a:r>
              <a:rPr lang="en-US" sz="3200" b="1" dirty="0" err="1">
                <a:solidFill>
                  <a:srgbClr val="002060"/>
                </a:solidFill>
                <a:latin typeface="Calibri" panose="020F0502020204030204" pitchFamily="34" charset="0"/>
                <a:cs typeface="Calibri" panose="020F0502020204030204" pitchFamily="34" charset="0"/>
              </a:rPr>
              <a:t>và</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các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đảo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quần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đảo</a:t>
            </a:r>
            <a:r>
              <a:rPr lang="en-US" sz="3200" b="1" dirty="0">
                <a:solidFill>
                  <a:srgbClr val="002060"/>
                </a:solidFill>
                <a:latin typeface="Calibri" panose="020F0502020204030204" pitchFamily="34" charset="0"/>
                <a:cs typeface="Calibri" panose="020F0502020204030204" pitchFamily="34" charset="0"/>
              </a:rPr>
              <a:t> ở </a:t>
            </a:r>
            <a:r>
              <a:rPr lang="en-US" sz="3200" b="1" dirty="0" err="1">
                <a:solidFill>
                  <a:srgbClr val="002060"/>
                </a:solidFill>
                <a:latin typeface="Calibri" panose="020F0502020204030204" pitchFamily="34" charset="0"/>
                <a:cs typeface="Calibri" panose="020F0502020204030204" pitchFamily="34" charset="0"/>
              </a:rPr>
              <a:t>vùng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trung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tâm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và</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tây</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nam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Thái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Bình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Dương</a:t>
            </a:r>
            <a:r>
              <a:rPr lang="en-US" sz="3200" b="1" dirty="0">
                <a:solidFill>
                  <a:srgbClr val="00206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xmlns="" val="31202554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down)">
                                      <p:cBhvr>
                                        <p:cTn id="19" dur="500"/>
                                        <p:tgtEl>
                                          <p:spTgt spid="4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left)">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wipe(left)">
                                      <p:cBhvr>
                                        <p:cTn id="2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8" grpId="0"/>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sp>
        <p:nvSpPr>
          <p:cNvPr id="30" name="矩形 29">
            <a:extLst>
              <a:ext uri="{FF2B5EF4-FFF2-40B4-BE49-F238E27FC236}">
                <a16:creationId xmlns:a16="http://schemas.microsoft.com/office/drawing/2014/main" xmlns="" id="{035517BA-35AC-45ED-9045-59AC5E540BDA}"/>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72" name="Freeform 36">
            <a:extLst>
              <a:ext uri="{FF2B5EF4-FFF2-40B4-BE49-F238E27FC236}">
                <a16:creationId xmlns:a16="http://schemas.microsoft.com/office/drawing/2014/main" xmlns="" id="{7AA08EE5-B5BA-4503-8234-C3F9AA5D7852}"/>
              </a:ext>
            </a:extLst>
          </p:cNvPr>
          <p:cNvSpPr>
            <a:spLocks noEditPoints="1"/>
          </p:cNvSpPr>
          <p:nvPr/>
        </p:nvSpPr>
        <p:spPr bwMode="auto">
          <a:xfrm>
            <a:off x="7798096" y="6191512"/>
            <a:ext cx="707848" cy="376906"/>
          </a:xfrm>
          <a:custGeom>
            <a:avLst/>
            <a:gdLst>
              <a:gd name="T0" fmla="*/ 93 w 113"/>
              <a:gd name="T1" fmla="*/ 34 h 59"/>
              <a:gd name="T2" fmla="*/ 94 w 113"/>
              <a:gd name="T3" fmla="*/ 39 h 59"/>
              <a:gd name="T4" fmla="*/ 94 w 113"/>
              <a:gd name="T5" fmla="*/ 39 h 59"/>
              <a:gd name="T6" fmla="*/ 93 w 113"/>
              <a:gd name="T7" fmla="*/ 33 h 59"/>
              <a:gd name="T8" fmla="*/ 93 w 113"/>
              <a:gd name="T9" fmla="*/ 33 h 59"/>
              <a:gd name="T10" fmla="*/ 93 w 113"/>
              <a:gd name="T11" fmla="*/ 32 h 59"/>
              <a:gd name="T12" fmla="*/ 98 w 113"/>
              <a:gd name="T13" fmla="*/ 32 h 59"/>
              <a:gd name="T14" fmla="*/ 98 w 113"/>
              <a:gd name="T15" fmla="*/ 32 h 59"/>
              <a:gd name="T16" fmla="*/ 95 w 113"/>
              <a:gd name="T17" fmla="*/ 32 h 59"/>
              <a:gd name="T18" fmla="*/ 94 w 113"/>
              <a:gd name="T19" fmla="*/ 33 h 59"/>
              <a:gd name="T20" fmla="*/ 94 w 113"/>
              <a:gd name="T21" fmla="*/ 33 h 59"/>
              <a:gd name="T22" fmla="*/ 110 w 113"/>
              <a:gd name="T23" fmla="*/ 36 h 59"/>
              <a:gd name="T24" fmla="*/ 110 w 113"/>
              <a:gd name="T25" fmla="*/ 36 h 59"/>
              <a:gd name="T26" fmla="*/ 110 w 113"/>
              <a:gd name="T27" fmla="*/ 36 h 59"/>
              <a:gd name="T28" fmla="*/ 97 w 113"/>
              <a:gd name="T29" fmla="*/ 10 h 59"/>
              <a:gd name="T30" fmla="*/ 55 w 113"/>
              <a:gd name="T31" fmla="*/ 7 h 59"/>
              <a:gd name="T32" fmla="*/ 16 w 113"/>
              <a:gd name="T33" fmla="*/ 30 h 59"/>
              <a:gd name="T34" fmla="*/ 11 w 113"/>
              <a:gd name="T35" fmla="*/ 21 h 59"/>
              <a:gd name="T36" fmla="*/ 0 w 113"/>
              <a:gd name="T37" fmla="*/ 21 h 59"/>
              <a:gd name="T38" fmla="*/ 3 w 113"/>
              <a:gd name="T39" fmla="*/ 26 h 59"/>
              <a:gd name="T40" fmla="*/ 6 w 113"/>
              <a:gd name="T41" fmla="*/ 31 h 59"/>
              <a:gd name="T42" fmla="*/ 11 w 113"/>
              <a:gd name="T43" fmla="*/ 35 h 59"/>
              <a:gd name="T44" fmla="*/ 7 w 113"/>
              <a:gd name="T45" fmla="*/ 41 h 59"/>
              <a:gd name="T46" fmla="*/ 5 w 113"/>
              <a:gd name="T47" fmla="*/ 46 h 59"/>
              <a:gd name="T48" fmla="*/ 3 w 113"/>
              <a:gd name="T49" fmla="*/ 51 h 59"/>
              <a:gd name="T50" fmla="*/ 14 w 113"/>
              <a:gd name="T51" fmla="*/ 50 h 59"/>
              <a:gd name="T52" fmla="*/ 17 w 113"/>
              <a:gd name="T53" fmla="*/ 40 h 59"/>
              <a:gd name="T54" fmla="*/ 63 w 113"/>
              <a:gd name="T55" fmla="*/ 55 h 59"/>
              <a:gd name="T56" fmla="*/ 108 w 113"/>
              <a:gd name="T57" fmla="*/ 38 h 59"/>
              <a:gd name="T58" fmla="*/ 93 w 113"/>
              <a:gd name="T59" fmla="*/ 34 h 59"/>
              <a:gd name="T60" fmla="*/ 87 w 113"/>
              <a:gd name="T61" fmla="*/ 42 h 59"/>
              <a:gd name="T62" fmla="*/ 82 w 113"/>
              <a:gd name="T63" fmla="*/ 31 h 59"/>
              <a:gd name="T64" fmla="*/ 81 w 113"/>
              <a:gd name="T65" fmla="*/ 22 h 59"/>
              <a:gd name="T66" fmla="*/ 88 w 113"/>
              <a:gd name="T67" fmla="*/ 9 h 59"/>
              <a:gd name="T68" fmla="*/ 88 w 113"/>
              <a:gd name="T69" fmla="*/ 9 h 59"/>
              <a:gd name="T70" fmla="*/ 83 w 113"/>
              <a:gd name="T71" fmla="*/ 23 h 59"/>
              <a:gd name="T72" fmla="*/ 84 w 113"/>
              <a:gd name="T73" fmla="*/ 33 h 59"/>
              <a:gd name="T74" fmla="*/ 88 w 113"/>
              <a:gd name="T75" fmla="*/ 42 h 59"/>
              <a:gd name="T76" fmla="*/ 87 w 113"/>
              <a:gd name="T77" fmla="*/ 42 h 59"/>
              <a:gd name="T78" fmla="*/ 89 w 113"/>
              <a:gd name="T79" fmla="*/ 22 h 59"/>
              <a:gd name="T80" fmla="*/ 92 w 113"/>
              <a:gd name="T81" fmla="*/ 18 h 59"/>
              <a:gd name="T82" fmla="*/ 96 w 113"/>
              <a:gd name="T83" fmla="*/ 21 h 59"/>
              <a:gd name="T84" fmla="*/ 93 w 113"/>
              <a:gd name="T85" fmla="*/ 25 h 59"/>
              <a:gd name="T86" fmla="*/ 89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3" y="34"/>
                </a:moveTo>
                <a:cubicBezTo>
                  <a:pt x="93" y="36"/>
                  <a:pt x="93" y="37"/>
                  <a:pt x="94" y="39"/>
                </a:cubicBezTo>
                <a:cubicBezTo>
                  <a:pt x="94" y="39"/>
                  <a:pt x="94" y="39"/>
                  <a:pt x="94" y="39"/>
                </a:cubicBezTo>
                <a:cubicBezTo>
                  <a:pt x="93" y="37"/>
                  <a:pt x="92" y="35"/>
                  <a:pt x="93" y="33"/>
                </a:cubicBezTo>
                <a:cubicBezTo>
                  <a:pt x="93" y="33"/>
                  <a:pt x="93" y="33"/>
                  <a:pt x="93" y="33"/>
                </a:cubicBezTo>
                <a:cubicBezTo>
                  <a:pt x="93" y="33"/>
                  <a:pt x="93" y="33"/>
                  <a:pt x="93" y="32"/>
                </a:cubicBezTo>
                <a:cubicBezTo>
                  <a:pt x="94" y="31"/>
                  <a:pt x="97" y="30"/>
                  <a:pt x="98" y="32"/>
                </a:cubicBezTo>
                <a:cubicBezTo>
                  <a:pt x="98" y="32"/>
                  <a:pt x="98" y="32"/>
                  <a:pt x="98" y="32"/>
                </a:cubicBezTo>
                <a:cubicBezTo>
                  <a:pt x="97" y="32"/>
                  <a:pt x="96" y="31"/>
                  <a:pt x="95" y="32"/>
                </a:cubicBezTo>
                <a:cubicBezTo>
                  <a:pt x="95" y="32"/>
                  <a:pt x="94" y="33"/>
                  <a:pt x="94" y="33"/>
                </a:cubicBezTo>
                <a:cubicBezTo>
                  <a:pt x="94" y="33"/>
                  <a:pt x="94" y="33"/>
                  <a:pt x="94" y="33"/>
                </a:cubicBezTo>
                <a:cubicBezTo>
                  <a:pt x="97" y="38"/>
                  <a:pt x="106" y="41"/>
                  <a:pt x="110" y="36"/>
                </a:cubicBezTo>
                <a:cubicBezTo>
                  <a:pt x="110" y="35"/>
                  <a:pt x="110" y="35"/>
                  <a:pt x="110" y="36"/>
                </a:cubicBezTo>
                <a:cubicBezTo>
                  <a:pt x="110" y="36"/>
                  <a:pt x="110" y="36"/>
                  <a:pt x="110" y="36"/>
                </a:cubicBezTo>
                <a:cubicBezTo>
                  <a:pt x="113" y="30"/>
                  <a:pt x="106" y="18"/>
                  <a:pt x="97" y="10"/>
                </a:cubicBezTo>
                <a:cubicBezTo>
                  <a:pt x="88" y="2"/>
                  <a:pt x="76" y="0"/>
                  <a:pt x="55" y="7"/>
                </a:cubicBezTo>
                <a:cubicBezTo>
                  <a:pt x="40" y="11"/>
                  <a:pt x="22" y="23"/>
                  <a:pt x="16" y="30"/>
                </a:cubicBezTo>
                <a:cubicBezTo>
                  <a:pt x="16" y="27"/>
                  <a:pt x="15" y="23"/>
                  <a:pt x="11" y="21"/>
                </a:cubicBezTo>
                <a:cubicBezTo>
                  <a:pt x="7" y="19"/>
                  <a:pt x="4" y="21"/>
                  <a:pt x="0" y="21"/>
                </a:cubicBezTo>
                <a:cubicBezTo>
                  <a:pt x="1" y="23"/>
                  <a:pt x="2" y="24"/>
                  <a:pt x="3" y="26"/>
                </a:cubicBezTo>
                <a:cubicBezTo>
                  <a:pt x="5" y="27"/>
                  <a:pt x="5" y="29"/>
                  <a:pt x="6" y="31"/>
                </a:cubicBezTo>
                <a:cubicBezTo>
                  <a:pt x="8" y="33"/>
                  <a:pt x="9" y="34"/>
                  <a:pt x="11" y="35"/>
                </a:cubicBezTo>
                <a:cubicBezTo>
                  <a:pt x="10" y="37"/>
                  <a:pt x="8" y="38"/>
                  <a:pt x="7" y="41"/>
                </a:cubicBezTo>
                <a:cubicBezTo>
                  <a:pt x="6" y="42"/>
                  <a:pt x="6" y="45"/>
                  <a:pt x="5" y="46"/>
                </a:cubicBezTo>
                <a:cubicBezTo>
                  <a:pt x="4" y="48"/>
                  <a:pt x="3" y="50"/>
                  <a:pt x="3" y="51"/>
                </a:cubicBezTo>
                <a:cubicBezTo>
                  <a:pt x="7" y="50"/>
                  <a:pt x="10" y="53"/>
                  <a:pt x="14" y="50"/>
                </a:cubicBezTo>
                <a:cubicBezTo>
                  <a:pt x="17" y="47"/>
                  <a:pt x="17" y="43"/>
                  <a:pt x="17" y="40"/>
                </a:cubicBezTo>
                <a:cubicBezTo>
                  <a:pt x="22" y="44"/>
                  <a:pt x="36" y="50"/>
                  <a:pt x="63" y="55"/>
                </a:cubicBezTo>
                <a:cubicBezTo>
                  <a:pt x="88" y="59"/>
                  <a:pt x="102" y="47"/>
                  <a:pt x="108" y="38"/>
                </a:cubicBezTo>
                <a:cubicBezTo>
                  <a:pt x="105" y="42"/>
                  <a:pt x="96" y="38"/>
                  <a:pt x="93" y="34"/>
                </a:cubicBezTo>
                <a:close/>
                <a:moveTo>
                  <a:pt x="87" y="42"/>
                </a:moveTo>
                <a:cubicBezTo>
                  <a:pt x="84" y="39"/>
                  <a:pt x="84" y="35"/>
                  <a:pt x="82" y="31"/>
                </a:cubicBezTo>
                <a:cubicBezTo>
                  <a:pt x="81" y="28"/>
                  <a:pt x="81" y="25"/>
                  <a:pt x="81" y="22"/>
                </a:cubicBezTo>
                <a:cubicBezTo>
                  <a:pt x="82" y="17"/>
                  <a:pt x="85" y="13"/>
                  <a:pt x="88" y="9"/>
                </a:cubicBezTo>
                <a:cubicBezTo>
                  <a:pt x="88" y="9"/>
                  <a:pt x="88" y="9"/>
                  <a:pt x="88" y="9"/>
                </a:cubicBezTo>
                <a:cubicBezTo>
                  <a:pt x="86" y="13"/>
                  <a:pt x="84" y="18"/>
                  <a:pt x="83" y="23"/>
                </a:cubicBezTo>
                <a:cubicBezTo>
                  <a:pt x="83" y="26"/>
                  <a:pt x="83" y="30"/>
                  <a:pt x="84" y="33"/>
                </a:cubicBezTo>
                <a:cubicBezTo>
                  <a:pt x="85" y="36"/>
                  <a:pt x="86" y="39"/>
                  <a:pt x="88" y="42"/>
                </a:cubicBezTo>
                <a:cubicBezTo>
                  <a:pt x="88" y="42"/>
                  <a:pt x="87" y="43"/>
                  <a:pt x="87" y="42"/>
                </a:cubicBezTo>
                <a:close/>
                <a:moveTo>
                  <a:pt x="89" y="22"/>
                </a:moveTo>
                <a:cubicBezTo>
                  <a:pt x="89" y="20"/>
                  <a:pt x="90" y="19"/>
                  <a:pt x="92" y="18"/>
                </a:cubicBezTo>
                <a:cubicBezTo>
                  <a:pt x="94" y="18"/>
                  <a:pt x="95" y="20"/>
                  <a:pt x="96" y="21"/>
                </a:cubicBezTo>
                <a:cubicBezTo>
                  <a:pt x="96" y="23"/>
                  <a:pt x="94" y="25"/>
                  <a:pt x="93" y="25"/>
                </a:cubicBezTo>
                <a:cubicBezTo>
                  <a:pt x="91" y="25"/>
                  <a:pt x="89" y="24"/>
                  <a:pt x="89" y="2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pic>
        <p:nvPicPr>
          <p:cNvPr id="6" name="Picture 4" descr="Slide1">
            <a:extLst>
              <a:ext uri="{FF2B5EF4-FFF2-40B4-BE49-F238E27FC236}">
                <a16:creationId xmlns:a16="http://schemas.microsoft.com/office/drawing/2014/main" xmlns="" id="{B3F599AC-8CD6-4A34-865E-38AC375FDB22}"/>
              </a:ext>
            </a:extLst>
          </p:cNvPr>
          <p:cNvPicPr>
            <a:picLocks noGrp="1" noChangeAspect="1" noChangeArrowheads="1"/>
          </p:cNvPicPr>
          <p:nvPr>
            <p:ph sz="half" idx="1"/>
          </p:nvPr>
        </p:nvPicPr>
        <p:blipFill>
          <a:blip r:embed="rId3">
            <a:extLst>
              <a:ext uri="{BEBA8EAE-BF5A-486C-A8C5-ECC9F3942E4B}">
                <a14:imgProps xmlns:a14="http://schemas.microsoft.com/office/drawing/2010/main" xmlns="">
                  <a14:imgLayer r:embed="rId4">
                    <a14:imgEffect>
                      <a14:backgroundRemoval t="11250" b="88750" l="1563" r="96667">
                        <a14:foregroundMark x1="26563" y1="23889" x2="15208" y2="24861"/>
                        <a14:foregroundMark x1="15208" y1="24861" x2="10417" y2="32222"/>
                        <a14:foregroundMark x1="10417" y1="32222" x2="15937" y2="44444"/>
                        <a14:foregroundMark x1="15937" y1="44444" x2="31250" y2="54583"/>
                        <a14:foregroundMark x1="31250" y1="54583" x2="38229" y2="55556"/>
                        <a14:foregroundMark x1="38229" y1="55556" x2="45104" y2="54306"/>
                        <a14:foregroundMark x1="45104" y1="54306" x2="54896" y2="46111"/>
                        <a14:foregroundMark x1="54896" y1="46111" x2="59062" y2="36806"/>
                        <a14:foregroundMark x1="59062" y1="36806" x2="57396" y2="26667"/>
                        <a14:foregroundMark x1="57396" y1="26667" x2="48438" y2="22083"/>
                        <a14:foregroundMark x1="48438" y1="22083" x2="42917" y2="21806"/>
                        <a14:foregroundMark x1="42917" y1="21806" x2="34583" y2="26250"/>
                        <a14:foregroundMark x1="34583" y1="26250" x2="31042" y2="33750"/>
                        <a14:foregroundMark x1="31042" y1="33750" x2="31563" y2="41667"/>
                        <a14:foregroundMark x1="31563" y1="41667" x2="36667" y2="50833"/>
                        <a14:foregroundMark x1="36667" y1="50833" x2="41771" y2="52639"/>
                        <a14:foregroundMark x1="22708" y1="16250" x2="35625" y2="17361"/>
                        <a14:foregroundMark x1="35625" y1="17361" x2="48021" y2="15139"/>
                        <a14:foregroundMark x1="48021" y1="15139" x2="64792" y2="15556"/>
                        <a14:foregroundMark x1="64792" y1="15556" x2="66250" y2="15278"/>
                        <a14:foregroundMark x1="69167" y1="16111" x2="78854" y2="15556"/>
                        <a14:foregroundMark x1="84271" y1="24167" x2="86146" y2="51944"/>
                        <a14:foregroundMark x1="86146" y1="51944" x2="85417" y2="55278"/>
                        <a14:foregroundMark x1="90000" y1="32222" x2="90104" y2="52222"/>
                        <a14:foregroundMark x1="90104" y1="52222" x2="90000" y2="52222"/>
                        <a14:foregroundMark x1="91146" y1="38611" x2="90938" y2="51528"/>
                        <a14:foregroundMark x1="91250" y1="31528" x2="95313" y2="41806"/>
                        <a14:foregroundMark x1="96667" y1="44583" x2="92708" y2="60417"/>
                        <a14:foregroundMark x1="92708" y1="60417" x2="90625" y2="63194"/>
                        <a14:foregroundMark x1="89583" y1="64861" x2="15000" y2="70000"/>
                        <a14:foregroundMark x1="15000" y1="70000" x2="43021" y2="83889"/>
                        <a14:foregroundMark x1="43021" y1="83889" x2="50938" y2="85000"/>
                        <a14:foregroundMark x1="50938" y1="85000" x2="82292" y2="75417"/>
                        <a14:foregroundMark x1="82292" y1="75417" x2="81146" y2="64028"/>
                        <a14:foregroundMark x1="81146" y1="64028" x2="64896" y2="61389"/>
                        <a14:foregroundMark x1="64896" y1="61389" x2="33646" y2="64167"/>
                        <a14:foregroundMark x1="33646" y1="64167" x2="16250" y2="55417"/>
                        <a14:foregroundMark x1="16250" y1="55417" x2="11667" y2="49444"/>
                        <a14:foregroundMark x1="11667" y1="49444" x2="10208" y2="41389"/>
                        <a14:foregroundMark x1="10208" y1="41389" x2="16042" y2="38194"/>
                        <a14:foregroundMark x1="16042" y1="38194" x2="18229" y2="45556"/>
                        <a14:foregroundMark x1="18229" y1="45556" x2="13750" y2="48889"/>
                        <a14:foregroundMark x1="13750" y1="48889" x2="8125" y2="50417"/>
                        <a14:foregroundMark x1="8125" y1="50417" x2="4792" y2="57083"/>
                        <a14:foregroundMark x1="4792" y1="57083" x2="11250" y2="72083"/>
                        <a14:foregroundMark x1="11250" y1="72083" x2="16667" y2="77361"/>
                        <a14:foregroundMark x1="16667" y1="77361" x2="33333" y2="85000"/>
                        <a14:foregroundMark x1="33333" y1="85000" x2="40313" y2="84861"/>
                        <a14:foregroundMark x1="40313" y1="84861" x2="50938" y2="87639"/>
                        <a14:foregroundMark x1="50938" y1="87639" x2="56875" y2="87500"/>
                        <a14:foregroundMark x1="56875" y1="87500" x2="65417" y2="87917"/>
                        <a14:foregroundMark x1="60417" y1="80139" x2="69063" y2="75972"/>
                        <a14:foregroundMark x1="69063" y1="75972" x2="74688" y2="79028"/>
                        <a14:foregroundMark x1="74688" y1="79028" x2="70729" y2="73889"/>
                        <a14:foregroundMark x1="70729" y1="73889" x2="65313" y2="75833"/>
                        <a14:foregroundMark x1="65313" y1="75833" x2="61563" y2="75278"/>
                        <a14:foregroundMark x1="61458" y1="74861" x2="70833" y2="73472"/>
                        <a14:foregroundMark x1="70833" y1="73472" x2="77083" y2="75139"/>
                        <a14:foregroundMark x1="77083" y1="75139" x2="77188" y2="82361"/>
                        <a14:foregroundMark x1="77188" y1="82361" x2="71875" y2="81528"/>
                        <a14:foregroundMark x1="71875" y1="81528" x2="66771" y2="76389"/>
                        <a14:foregroundMark x1="66771" y1="76389" x2="61042" y2="74583"/>
                        <a14:foregroundMark x1="61042" y1="74583" x2="62917" y2="67083"/>
                        <a14:foregroundMark x1="62917" y1="67083" x2="69896" y2="64861"/>
                        <a14:foregroundMark x1="69896" y1="64861" x2="74688" y2="67917"/>
                        <a14:foregroundMark x1="74688" y1="67917" x2="72917" y2="77222"/>
                        <a14:foregroundMark x1="72917" y1="77222" x2="66146" y2="77639"/>
                        <a14:foregroundMark x1="66146" y1="77639" x2="66146" y2="65972"/>
                        <a14:foregroundMark x1="66146" y1="65972" x2="70208" y2="61528"/>
                        <a14:foregroundMark x1="70208" y1="61528" x2="76667" y2="65417"/>
                        <a14:foregroundMark x1="76667" y1="65417" x2="71354" y2="70139"/>
                        <a14:foregroundMark x1="71354" y1="70139" x2="56875" y2="68750"/>
                        <a14:foregroundMark x1="56875" y1="68750" x2="42708" y2="45139"/>
                        <a14:foregroundMark x1="42708" y1="45139" x2="36771" y2="17361"/>
                        <a14:foregroundMark x1="36771" y1="17361" x2="37813" y2="3194"/>
                        <a14:foregroundMark x1="37813" y1="3194" x2="46771" y2="833"/>
                        <a14:foregroundMark x1="46771" y1="833" x2="55313" y2="11250"/>
                        <a14:foregroundMark x1="55313" y1="11250" x2="53854" y2="23194"/>
                        <a14:foregroundMark x1="53854" y1="23194" x2="50833" y2="29444"/>
                        <a14:foregroundMark x1="50833" y1="29444" x2="50729" y2="28611"/>
                        <a14:foregroundMark x1="65313" y1="46806" x2="69896" y2="39583"/>
                        <a14:foregroundMark x1="69896" y1="39583" x2="65417" y2="35833"/>
                        <a14:foregroundMark x1="65417" y1="35833" x2="59479" y2="45417"/>
                        <a14:foregroundMark x1="59479" y1="45417" x2="61979" y2="54444"/>
                        <a14:foregroundMark x1="61979" y1="54444" x2="68750" y2="56806"/>
                        <a14:foregroundMark x1="68750" y1="56806" x2="72708" y2="50833"/>
                        <a14:foregroundMark x1="72708" y1="50833" x2="68229" y2="46944"/>
                        <a14:foregroundMark x1="68229" y1="46944" x2="69063" y2="57500"/>
                        <a14:foregroundMark x1="69063" y1="57500" x2="74688" y2="58056"/>
                        <a14:foregroundMark x1="74688" y1="58056" x2="78125" y2="51389"/>
                        <a14:foregroundMark x1="78125" y1="51389" x2="78229" y2="51111"/>
                        <a14:foregroundMark x1="89271" y1="71806" x2="93854" y2="69167"/>
                        <a14:foregroundMark x1="6042" y1="36111" x2="5833" y2="45139"/>
                        <a14:foregroundMark x1="5833" y1="45139" x2="7187" y2="51806"/>
                        <a14:foregroundMark x1="1979" y1="47222" x2="1563" y2="54167"/>
                        <a14:foregroundMark x1="76667" y1="73611" x2="79688" y2="74167"/>
                        <a14:foregroundMark x1="76875" y1="89861" x2="70938" y2="88750"/>
                        <a14:foregroundMark x1="70938" y1="88750" x2="72188" y2="86806"/>
                        <a14:foregroundMark x1="69688" y1="72639" x2="74375" y2="73611"/>
                        <a14:foregroundMark x1="78854" y1="78194" x2="79896" y2="78611"/>
                        <a14:foregroundMark x1="59375" y1="72222" x2="59375" y2="78611"/>
                      </a14:backgroundRemoval>
                    </a14:imgEffect>
                  </a14:imgLayer>
                </a14:imgProps>
              </a:ext>
              <a:ext uri="{28A0092B-C50C-407E-A947-70E740481C1C}">
                <a14:useLocalDpi xmlns:a14="http://schemas.microsoft.com/office/drawing/2010/main" xmlns="" val="0"/>
              </a:ext>
            </a:extLst>
          </a:blip>
          <a:srcRect t="11150" b="9407"/>
          <a:stretch>
            <a:fillRect/>
          </a:stretch>
        </p:blipFill>
        <p:spPr>
          <a:xfrm>
            <a:off x="1399157" y="801954"/>
            <a:ext cx="9393686" cy="526265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8" name="Rectangle 7">
            <a:extLst>
              <a:ext uri="{FF2B5EF4-FFF2-40B4-BE49-F238E27FC236}">
                <a16:creationId xmlns:a16="http://schemas.microsoft.com/office/drawing/2014/main" xmlns="" id="{757741B7-C642-41A3-B0F2-EAD3DB7BBB4D}"/>
              </a:ext>
            </a:extLst>
          </p:cNvPr>
          <p:cNvSpPr/>
          <p:nvPr/>
        </p:nvSpPr>
        <p:spPr>
          <a:xfrm>
            <a:off x="3317784" y="6241488"/>
            <a:ext cx="5941242" cy="584775"/>
          </a:xfrm>
          <a:prstGeom prst="rect">
            <a:avLst/>
          </a:prstGeom>
          <a:solidFill>
            <a:schemeClr val="accent4">
              <a:lumMod val="20000"/>
              <a:lumOff val="80000"/>
            </a:schemeClr>
          </a:solidFill>
        </p:spPr>
        <p:txBody>
          <a:bodyPr wrap="none">
            <a:spAutoFit/>
          </a:bodyPr>
          <a:lstStyle/>
          <a:p>
            <a:r>
              <a:rPr lang="en-US" altLang="en-US" sz="3200" i="1" dirty="0" err="1">
                <a:solidFill>
                  <a:srgbClr val="002060"/>
                </a:solidFill>
                <a:latin typeface="Calibri" panose="020F0502020204030204" pitchFamily="34" charset="0"/>
                <a:cs typeface="Calibri" panose="020F0502020204030204" pitchFamily="34" charset="0"/>
              </a:rPr>
              <a:t>Lược</a:t>
            </a:r>
            <a:r>
              <a:rPr lang="en-US" altLang="en-US" sz="3200" i="1" dirty="0">
                <a:solidFill>
                  <a:srgbClr val="002060"/>
                </a:solidFill>
                <a:latin typeface="Calibri" panose="020F0502020204030204" pitchFamily="34" charset="0"/>
                <a:cs typeface="Calibri" panose="020F0502020204030204" pitchFamily="34" charset="0"/>
              </a:rPr>
              <a:t> </a:t>
            </a:r>
            <a:r>
              <a:rPr lang="en-US" altLang="en-US" sz="3200" i="1" dirty="0" err="1">
                <a:solidFill>
                  <a:srgbClr val="002060"/>
                </a:solidFill>
                <a:latin typeface="Calibri" panose="020F0502020204030204" pitchFamily="34" charset="0"/>
                <a:cs typeface="Calibri" panose="020F0502020204030204" pitchFamily="34" charset="0"/>
              </a:rPr>
              <a:t>đồ</a:t>
            </a:r>
            <a:r>
              <a:rPr lang="en-US" altLang="en-US" sz="3200" i="1" dirty="0">
                <a:solidFill>
                  <a:srgbClr val="002060"/>
                </a:solidFill>
                <a:latin typeface="Calibri" panose="020F0502020204030204" pitchFamily="34" charset="0"/>
                <a:cs typeface="Calibri" panose="020F0502020204030204" pitchFamily="34" charset="0"/>
              </a:rPr>
              <a:t> </a:t>
            </a:r>
            <a:r>
              <a:rPr lang="en-US" altLang="en-US" sz="3200" i="1" dirty="0" err="1">
                <a:solidFill>
                  <a:srgbClr val="002060"/>
                </a:solidFill>
                <a:latin typeface="Calibri" panose="020F0502020204030204" pitchFamily="34" charset="0"/>
                <a:cs typeface="Calibri" panose="020F0502020204030204" pitchFamily="34" charset="0"/>
              </a:rPr>
              <a:t>các</a:t>
            </a:r>
            <a:r>
              <a:rPr lang="en-US" altLang="en-US" sz="3200" i="1" dirty="0">
                <a:solidFill>
                  <a:srgbClr val="002060"/>
                </a:solidFill>
                <a:latin typeface="Calibri" panose="020F0502020204030204" pitchFamily="34" charset="0"/>
                <a:cs typeface="Calibri" panose="020F0502020204030204" pitchFamily="34" charset="0"/>
              </a:rPr>
              <a:t> </a:t>
            </a:r>
            <a:r>
              <a:rPr lang="en-US" altLang="en-US" sz="3200" i="1" dirty="0" err="1">
                <a:solidFill>
                  <a:srgbClr val="002060"/>
                </a:solidFill>
                <a:latin typeface="Calibri" panose="020F0502020204030204" pitchFamily="34" charset="0"/>
                <a:cs typeface="Calibri" panose="020F0502020204030204" pitchFamily="34" charset="0"/>
              </a:rPr>
              <a:t>châu</a:t>
            </a:r>
            <a:r>
              <a:rPr lang="en-US" altLang="en-US" sz="3200" i="1" dirty="0">
                <a:solidFill>
                  <a:srgbClr val="002060"/>
                </a:solidFill>
                <a:latin typeface="Calibri" panose="020F0502020204030204" pitchFamily="34" charset="0"/>
                <a:cs typeface="Calibri" panose="020F0502020204030204" pitchFamily="34" charset="0"/>
              </a:rPr>
              <a:t> </a:t>
            </a:r>
            <a:r>
              <a:rPr lang="en-US" altLang="en-US" sz="3200" i="1" dirty="0" err="1">
                <a:solidFill>
                  <a:srgbClr val="002060"/>
                </a:solidFill>
                <a:latin typeface="Calibri" panose="020F0502020204030204" pitchFamily="34" charset="0"/>
                <a:cs typeface="Calibri" panose="020F0502020204030204" pitchFamily="34" charset="0"/>
              </a:rPr>
              <a:t>lục</a:t>
            </a:r>
            <a:r>
              <a:rPr lang="en-US" altLang="en-US" sz="3200" i="1" dirty="0">
                <a:solidFill>
                  <a:srgbClr val="002060"/>
                </a:solidFill>
                <a:latin typeface="Calibri" panose="020F0502020204030204" pitchFamily="34" charset="0"/>
                <a:cs typeface="Calibri" panose="020F0502020204030204" pitchFamily="34" charset="0"/>
              </a:rPr>
              <a:t> </a:t>
            </a:r>
            <a:r>
              <a:rPr lang="en-US" altLang="en-US" sz="3200" i="1" dirty="0" err="1">
                <a:solidFill>
                  <a:srgbClr val="002060"/>
                </a:solidFill>
                <a:latin typeface="Calibri" panose="020F0502020204030204" pitchFamily="34" charset="0"/>
                <a:cs typeface="Calibri" panose="020F0502020204030204" pitchFamily="34" charset="0"/>
              </a:rPr>
              <a:t>và</a:t>
            </a:r>
            <a:r>
              <a:rPr lang="en-US" altLang="en-US" sz="3200" i="1" dirty="0">
                <a:solidFill>
                  <a:srgbClr val="002060"/>
                </a:solidFill>
                <a:latin typeface="Calibri" panose="020F0502020204030204" pitchFamily="34" charset="0"/>
                <a:cs typeface="Calibri" panose="020F0502020204030204" pitchFamily="34" charset="0"/>
              </a:rPr>
              <a:t> </a:t>
            </a:r>
            <a:r>
              <a:rPr lang="en-US" altLang="en-US" sz="3200" i="1" dirty="0" err="1">
                <a:solidFill>
                  <a:srgbClr val="002060"/>
                </a:solidFill>
                <a:latin typeface="Calibri" panose="020F0502020204030204" pitchFamily="34" charset="0"/>
                <a:cs typeface="Calibri" panose="020F0502020204030204" pitchFamily="34" charset="0"/>
              </a:rPr>
              <a:t>đại</a:t>
            </a:r>
            <a:r>
              <a:rPr lang="en-US" altLang="en-US" sz="3200" i="1" dirty="0">
                <a:solidFill>
                  <a:srgbClr val="002060"/>
                </a:solidFill>
                <a:latin typeface="Calibri" panose="020F0502020204030204" pitchFamily="34" charset="0"/>
                <a:cs typeface="Calibri" panose="020F0502020204030204" pitchFamily="34" charset="0"/>
              </a:rPr>
              <a:t> </a:t>
            </a:r>
            <a:r>
              <a:rPr lang="en-US" altLang="en-US" sz="3200" i="1" dirty="0" err="1">
                <a:solidFill>
                  <a:srgbClr val="002060"/>
                </a:solidFill>
                <a:latin typeface="Calibri" panose="020F0502020204030204" pitchFamily="34" charset="0"/>
                <a:cs typeface="Calibri" panose="020F0502020204030204" pitchFamily="34" charset="0"/>
              </a:rPr>
              <a:t>dương</a:t>
            </a:r>
            <a:endParaRPr lang="x-none" sz="3200" i="1" dirty="0">
              <a:solidFill>
                <a:srgbClr val="002060"/>
              </a:solidFill>
              <a:latin typeface="Calibri" panose="020F0502020204030204" pitchFamily="34" charset="0"/>
              <a:cs typeface="Calibri" panose="020F0502020204030204" pitchFamily="34" charset="0"/>
            </a:endParaRPr>
          </a:p>
        </p:txBody>
      </p:sp>
      <p:sp>
        <p:nvSpPr>
          <p:cNvPr id="9" name="Text Box 14">
            <a:extLst>
              <a:ext uri="{FF2B5EF4-FFF2-40B4-BE49-F238E27FC236}">
                <a16:creationId xmlns:a16="http://schemas.microsoft.com/office/drawing/2014/main" xmlns="" id="{06CEC13C-6A5D-4B5D-83AC-DB1F8CDCD952}"/>
              </a:ext>
            </a:extLst>
          </p:cNvPr>
          <p:cNvSpPr txBox="1">
            <a:spLocks noChangeArrowheads="1"/>
          </p:cNvSpPr>
          <p:nvPr/>
        </p:nvSpPr>
        <p:spPr bwMode="auto">
          <a:xfrm>
            <a:off x="261257" y="191821"/>
            <a:ext cx="11669486"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a:lnSpc>
                <a:spcPct val="100000"/>
              </a:lnSpc>
              <a:spcBef>
                <a:spcPct val="50000"/>
              </a:spcBef>
              <a:buFontTx/>
              <a:buNone/>
            </a:pPr>
            <a:r>
              <a:rPr lang="en-US" altLang="en-US" sz="3200" b="1" dirty="0">
                <a:solidFill>
                  <a:srgbClr val="FF0000"/>
                </a:solidFill>
                <a:latin typeface="Calibri" panose="020F0502020204030204" pitchFamily="34" charset="0"/>
                <a:cs typeface="Calibri" panose="020F0502020204030204" pitchFamily="34" charset="0"/>
              </a:rPr>
              <a:t>  </a:t>
            </a:r>
            <a:r>
              <a:rPr lang="en-US" altLang="en-US" sz="3200" b="1" dirty="0" err="1">
                <a:solidFill>
                  <a:srgbClr val="FF0000"/>
                </a:solidFill>
                <a:latin typeface="Calibri" panose="020F0502020204030204" pitchFamily="34" charset="0"/>
                <a:cs typeface="Calibri" panose="020F0502020204030204" pitchFamily="34" charset="0"/>
              </a:rPr>
              <a:t>Hãy</a:t>
            </a:r>
            <a:r>
              <a:rPr lang="en-US" altLang="en-US" sz="3200" b="1" dirty="0">
                <a:solidFill>
                  <a:srgbClr val="FF0000"/>
                </a:solidFill>
                <a:latin typeface="Calibri" panose="020F0502020204030204" pitchFamily="34" charset="0"/>
                <a:cs typeface="Calibri" panose="020F0502020204030204" pitchFamily="34" charset="0"/>
              </a:rPr>
              <a:t> </a:t>
            </a:r>
            <a:r>
              <a:rPr lang="en-US" altLang="en-US" sz="3200" b="1" dirty="0" err="1">
                <a:solidFill>
                  <a:srgbClr val="FF0000"/>
                </a:solidFill>
                <a:latin typeface="Calibri" panose="020F0502020204030204" pitchFamily="34" charset="0"/>
                <a:cs typeface="Calibri" panose="020F0502020204030204" pitchFamily="34" charset="0"/>
              </a:rPr>
              <a:t>xác</a:t>
            </a:r>
            <a:r>
              <a:rPr lang="en-US" altLang="en-US" sz="3200" b="1" dirty="0">
                <a:solidFill>
                  <a:srgbClr val="FF0000"/>
                </a:solidFill>
                <a:latin typeface="Calibri" panose="020F0502020204030204" pitchFamily="34" charset="0"/>
                <a:cs typeface="Calibri" panose="020F0502020204030204" pitchFamily="34" charset="0"/>
              </a:rPr>
              <a:t> </a:t>
            </a:r>
            <a:r>
              <a:rPr lang="en-US" altLang="en-US" sz="3200" b="1" dirty="0" err="1">
                <a:solidFill>
                  <a:srgbClr val="FF0000"/>
                </a:solidFill>
                <a:latin typeface="Calibri" panose="020F0502020204030204" pitchFamily="34" charset="0"/>
                <a:cs typeface="Calibri" panose="020F0502020204030204" pitchFamily="34" charset="0"/>
              </a:rPr>
              <a:t>định</a:t>
            </a:r>
            <a:r>
              <a:rPr lang="en-US" altLang="en-US" sz="3200" b="1" dirty="0">
                <a:solidFill>
                  <a:srgbClr val="FF0000"/>
                </a:solidFill>
                <a:latin typeface="Calibri" panose="020F0502020204030204" pitchFamily="34" charset="0"/>
                <a:cs typeface="Calibri" panose="020F0502020204030204" pitchFamily="34" charset="0"/>
              </a:rPr>
              <a:t> </a:t>
            </a:r>
            <a:r>
              <a:rPr lang="en-US" altLang="en-US" sz="3200" b="1" dirty="0" err="1">
                <a:solidFill>
                  <a:srgbClr val="FF0000"/>
                </a:solidFill>
                <a:latin typeface="Calibri" panose="020F0502020204030204" pitchFamily="34" charset="0"/>
                <a:cs typeface="Calibri" panose="020F0502020204030204" pitchFamily="34" charset="0"/>
              </a:rPr>
              <a:t>vị</a:t>
            </a:r>
            <a:r>
              <a:rPr lang="en-US" altLang="en-US" sz="3200" b="1" dirty="0">
                <a:solidFill>
                  <a:srgbClr val="FF0000"/>
                </a:solidFill>
                <a:latin typeface="Calibri" panose="020F0502020204030204" pitchFamily="34" charset="0"/>
                <a:cs typeface="Calibri" panose="020F0502020204030204" pitchFamily="34" charset="0"/>
              </a:rPr>
              <a:t> </a:t>
            </a:r>
            <a:r>
              <a:rPr lang="en-US" altLang="en-US" sz="3200" b="1" dirty="0" err="1">
                <a:solidFill>
                  <a:srgbClr val="FF0000"/>
                </a:solidFill>
                <a:latin typeface="Calibri" panose="020F0502020204030204" pitchFamily="34" charset="0"/>
                <a:cs typeface="Calibri" panose="020F0502020204030204" pitchFamily="34" charset="0"/>
              </a:rPr>
              <a:t>trí</a:t>
            </a:r>
            <a:r>
              <a:rPr lang="en-US" altLang="en-US" sz="3200" b="1" dirty="0">
                <a:solidFill>
                  <a:srgbClr val="FF0000"/>
                </a:solidFill>
                <a:latin typeface="Calibri" panose="020F0502020204030204" pitchFamily="34" charset="0"/>
                <a:cs typeface="Calibri" panose="020F0502020204030204" pitchFamily="34" charset="0"/>
              </a:rPr>
              <a:t> </a:t>
            </a:r>
            <a:r>
              <a:rPr lang="en-US" altLang="en-US" sz="3200" b="1" dirty="0" err="1">
                <a:solidFill>
                  <a:srgbClr val="FF0000"/>
                </a:solidFill>
                <a:latin typeface="Calibri" panose="020F0502020204030204" pitchFamily="34" charset="0"/>
                <a:cs typeface="Calibri" panose="020F0502020204030204" pitchFamily="34" charset="0"/>
              </a:rPr>
              <a:t>của</a:t>
            </a:r>
            <a:r>
              <a:rPr lang="en-US" altLang="en-US" sz="3200" b="1" dirty="0">
                <a:solidFill>
                  <a:srgbClr val="FF0000"/>
                </a:solidFill>
                <a:latin typeface="Calibri" panose="020F0502020204030204" pitchFamily="34" charset="0"/>
                <a:cs typeface="Calibri" panose="020F0502020204030204" pitchFamily="34" charset="0"/>
              </a:rPr>
              <a:t> </a:t>
            </a:r>
            <a:r>
              <a:rPr lang="en-US" altLang="en-US" sz="3200" b="1" err="1">
                <a:solidFill>
                  <a:srgbClr val="FF0000"/>
                </a:solidFill>
                <a:latin typeface="Calibri" panose="020F0502020204030204" pitchFamily="34" charset="0"/>
                <a:cs typeface="Calibri" panose="020F0502020204030204" pitchFamily="34" charset="0"/>
              </a:rPr>
              <a:t>châu</a:t>
            </a:r>
            <a:r>
              <a:rPr lang="en-US" altLang="en-US" sz="3200" b="1">
                <a:solidFill>
                  <a:srgbClr val="FF0000"/>
                </a:solidFill>
                <a:latin typeface="Calibri" panose="020F0502020204030204" pitchFamily="34" charset="0"/>
                <a:cs typeface="Calibri" panose="020F0502020204030204" pitchFamily="34" charset="0"/>
              </a:rPr>
              <a:t> Đại Dương </a:t>
            </a:r>
            <a:r>
              <a:rPr lang="en-US" altLang="en-US" sz="3200" b="1" dirty="0" err="1">
                <a:solidFill>
                  <a:srgbClr val="FF0000"/>
                </a:solidFill>
                <a:latin typeface="Calibri" panose="020F0502020204030204" pitchFamily="34" charset="0"/>
                <a:cs typeface="Calibri" panose="020F0502020204030204" pitchFamily="34" charset="0"/>
              </a:rPr>
              <a:t>trên</a:t>
            </a:r>
            <a:r>
              <a:rPr lang="en-US" altLang="en-US" sz="3200" b="1" dirty="0">
                <a:solidFill>
                  <a:srgbClr val="FF0000"/>
                </a:solidFill>
                <a:latin typeface="Calibri" panose="020F0502020204030204" pitchFamily="34" charset="0"/>
                <a:cs typeface="Calibri" panose="020F0502020204030204" pitchFamily="34" charset="0"/>
              </a:rPr>
              <a:t> </a:t>
            </a:r>
            <a:r>
              <a:rPr lang="en-US" altLang="en-US" sz="3200" b="1" err="1">
                <a:solidFill>
                  <a:srgbClr val="FF0000"/>
                </a:solidFill>
                <a:latin typeface="Calibri" panose="020F0502020204030204" pitchFamily="34" charset="0"/>
                <a:cs typeface="Calibri" panose="020F0502020204030204" pitchFamily="34" charset="0"/>
              </a:rPr>
              <a:t>lược</a:t>
            </a:r>
            <a:r>
              <a:rPr lang="en-US" altLang="en-US" sz="3200" b="1">
                <a:solidFill>
                  <a:srgbClr val="FF0000"/>
                </a:solidFill>
                <a:latin typeface="Calibri" panose="020F0502020204030204" pitchFamily="34" charset="0"/>
                <a:cs typeface="Calibri" panose="020F0502020204030204" pitchFamily="34" charset="0"/>
              </a:rPr>
              <a:t> đồ.</a:t>
            </a:r>
            <a:endParaRPr lang="en-US" altLang="en-US" sz="32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2675001809"/>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grpSp>
        <p:nvGrpSpPr>
          <p:cNvPr id="28" name="组合 27">
            <a:extLst>
              <a:ext uri="{FF2B5EF4-FFF2-40B4-BE49-F238E27FC236}">
                <a16:creationId xmlns:a16="http://schemas.microsoft.com/office/drawing/2014/main" xmlns="" id="{38076AB9-D82E-4B6E-9C1B-4A6D746795D4}"/>
              </a:ext>
            </a:extLst>
          </p:cNvPr>
          <p:cNvGrpSpPr/>
          <p:nvPr/>
        </p:nvGrpSpPr>
        <p:grpSpPr>
          <a:xfrm>
            <a:off x="-44451" y="5805413"/>
            <a:ext cx="12280901" cy="2955925"/>
            <a:chOff x="-7938" y="4144963"/>
            <a:chExt cx="12280901" cy="2955925"/>
          </a:xfrm>
        </p:grpSpPr>
        <p:sp>
          <p:nvSpPr>
            <p:cNvPr id="18" name="Freeform 9">
              <a:extLst>
                <a:ext uri="{FF2B5EF4-FFF2-40B4-BE49-F238E27FC236}">
                  <a16:creationId xmlns:a16="http://schemas.microsoft.com/office/drawing/2014/main" xmlns="" id="{D11BA584-BC9C-4D73-9A1D-1757E2830CE2}"/>
                </a:ext>
              </a:extLst>
            </p:cNvPr>
            <p:cNvSpPr>
              <a:spLocks/>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 name="AutoShape 11">
              <a:extLst>
                <a:ext uri="{FF2B5EF4-FFF2-40B4-BE49-F238E27FC236}">
                  <a16:creationId xmlns:a16="http://schemas.microsoft.com/office/drawing/2014/main" xmlns="" id="{30FFBF12-0077-45AF-A099-55A2E7DB37DD}"/>
                </a:ext>
              </a:extLst>
            </p:cNvPr>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AutoShape 15">
              <a:extLst>
                <a:ext uri="{FF2B5EF4-FFF2-40B4-BE49-F238E27FC236}">
                  <a16:creationId xmlns:a16="http://schemas.microsoft.com/office/drawing/2014/main" xmlns="" id="{3692E888-0DF4-4E66-BB3C-BC5CF6945D94}"/>
                </a:ext>
              </a:extLst>
            </p:cNvPr>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6" name="AutoShape 19">
              <a:extLst>
                <a:ext uri="{FF2B5EF4-FFF2-40B4-BE49-F238E27FC236}">
                  <a16:creationId xmlns:a16="http://schemas.microsoft.com/office/drawing/2014/main" xmlns="" id="{93AEB576-2350-45C1-B7C1-177FBD625B98}"/>
                </a:ext>
              </a:extLst>
            </p:cNvPr>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7" name="Freeform 21">
              <a:extLst>
                <a:ext uri="{FF2B5EF4-FFF2-40B4-BE49-F238E27FC236}">
                  <a16:creationId xmlns:a16="http://schemas.microsoft.com/office/drawing/2014/main" xmlns="" id="{F79C27CE-ABB7-492E-A455-D5FD83F13FEF}"/>
                </a:ext>
              </a:extLst>
            </p:cNvPr>
            <p:cNvSpPr>
              <a:spLocks/>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4" name="Freeform 17">
              <a:extLst>
                <a:ext uri="{FF2B5EF4-FFF2-40B4-BE49-F238E27FC236}">
                  <a16:creationId xmlns:a16="http://schemas.microsoft.com/office/drawing/2014/main" xmlns="" id="{7D57413F-3ADC-472B-98DC-A8CBD5221AFA}"/>
                </a:ext>
              </a:extLst>
            </p:cNvPr>
            <p:cNvSpPr>
              <a:spLocks/>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1" name="Freeform 13">
              <a:extLst>
                <a:ext uri="{FF2B5EF4-FFF2-40B4-BE49-F238E27FC236}">
                  <a16:creationId xmlns:a16="http://schemas.microsoft.com/office/drawing/2014/main" xmlns="" id="{259E17A6-B366-4F50-968A-E86BBB5A5D11}"/>
                </a:ext>
              </a:extLst>
            </p:cNvPr>
            <p:cNvSpPr>
              <a:spLocks/>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grpSp>
      <p:sp>
        <p:nvSpPr>
          <p:cNvPr id="30" name="矩形 29">
            <a:extLst>
              <a:ext uri="{FF2B5EF4-FFF2-40B4-BE49-F238E27FC236}">
                <a16:creationId xmlns:a16="http://schemas.microsoft.com/office/drawing/2014/main" xmlns="" id="{035517BA-35AC-45ED-9045-59AC5E540BDA}"/>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pic>
        <p:nvPicPr>
          <p:cNvPr id="44" name="图形 43">
            <a:extLst>
              <a:ext uri="{FF2B5EF4-FFF2-40B4-BE49-F238E27FC236}">
                <a16:creationId xmlns:a16="http://schemas.microsoft.com/office/drawing/2014/main" xmlns="" id="{4C07DD77-DFE5-43D1-9A7F-6CC1E4570C80}"/>
              </a:ext>
            </a:extLst>
          </p:cNvPr>
          <p:cNvPicPr>
            <a:picLocks noChangeAspect="1"/>
          </p:cNvPicPr>
          <p:nvPr/>
        </p:nvPicPr>
        <p:blipFill>
          <a:blip r:embed="rId3" cstate="print">
            <a:extLst>
              <a:ext uri="{96DAC541-7B7A-43D3-8B79-37D633B846F1}">
                <asvg:svgBlip xmlns:asvg="http://schemas.microsoft.com/office/drawing/2016/SVG/main" xmlns="" r:embed="rId4"/>
              </a:ext>
            </a:extLst>
          </a:blip>
          <a:stretch>
            <a:fillRect/>
          </a:stretch>
        </p:blipFill>
        <p:spPr>
          <a:xfrm>
            <a:off x="44499" y="5378515"/>
            <a:ext cx="2374118" cy="1418637"/>
          </a:xfrm>
          <a:prstGeom prst="rect">
            <a:avLst/>
          </a:prstGeom>
        </p:spPr>
      </p:pic>
      <p:sp>
        <p:nvSpPr>
          <p:cNvPr id="2070" name="Freeform 34">
            <a:extLst>
              <a:ext uri="{FF2B5EF4-FFF2-40B4-BE49-F238E27FC236}">
                <a16:creationId xmlns:a16="http://schemas.microsoft.com/office/drawing/2014/main" xmlns="" id="{4171B981-65C7-4F42-9216-8695218114B3}"/>
              </a:ext>
            </a:extLst>
          </p:cNvPr>
          <p:cNvSpPr>
            <a:spLocks noEditPoints="1"/>
          </p:cNvSpPr>
          <p:nvPr/>
        </p:nvSpPr>
        <p:spPr bwMode="auto">
          <a:xfrm>
            <a:off x="10974222" y="5506645"/>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71" name="Freeform 35">
            <a:extLst>
              <a:ext uri="{FF2B5EF4-FFF2-40B4-BE49-F238E27FC236}">
                <a16:creationId xmlns:a16="http://schemas.microsoft.com/office/drawing/2014/main" xmlns="" id="{A1CBE25D-94FC-4D89-BEB9-6E9589ACBA7C}"/>
              </a:ext>
            </a:extLst>
          </p:cNvPr>
          <p:cNvSpPr>
            <a:spLocks noEditPoints="1"/>
          </p:cNvSpPr>
          <p:nvPr/>
        </p:nvSpPr>
        <p:spPr bwMode="auto">
          <a:xfrm>
            <a:off x="4566814" y="6136355"/>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72" name="Freeform 36">
            <a:extLst>
              <a:ext uri="{FF2B5EF4-FFF2-40B4-BE49-F238E27FC236}">
                <a16:creationId xmlns:a16="http://schemas.microsoft.com/office/drawing/2014/main" xmlns="" id="{7AA08EE5-B5BA-4503-8234-C3F9AA5D7852}"/>
              </a:ext>
            </a:extLst>
          </p:cNvPr>
          <p:cNvSpPr>
            <a:spLocks noEditPoints="1"/>
          </p:cNvSpPr>
          <p:nvPr/>
        </p:nvSpPr>
        <p:spPr bwMode="auto">
          <a:xfrm>
            <a:off x="7798096" y="6191512"/>
            <a:ext cx="707848" cy="376906"/>
          </a:xfrm>
          <a:custGeom>
            <a:avLst/>
            <a:gdLst>
              <a:gd name="T0" fmla="*/ 93 w 113"/>
              <a:gd name="T1" fmla="*/ 34 h 59"/>
              <a:gd name="T2" fmla="*/ 94 w 113"/>
              <a:gd name="T3" fmla="*/ 39 h 59"/>
              <a:gd name="T4" fmla="*/ 94 w 113"/>
              <a:gd name="T5" fmla="*/ 39 h 59"/>
              <a:gd name="T6" fmla="*/ 93 w 113"/>
              <a:gd name="T7" fmla="*/ 33 h 59"/>
              <a:gd name="T8" fmla="*/ 93 w 113"/>
              <a:gd name="T9" fmla="*/ 33 h 59"/>
              <a:gd name="T10" fmla="*/ 93 w 113"/>
              <a:gd name="T11" fmla="*/ 32 h 59"/>
              <a:gd name="T12" fmla="*/ 98 w 113"/>
              <a:gd name="T13" fmla="*/ 32 h 59"/>
              <a:gd name="T14" fmla="*/ 98 w 113"/>
              <a:gd name="T15" fmla="*/ 32 h 59"/>
              <a:gd name="T16" fmla="*/ 95 w 113"/>
              <a:gd name="T17" fmla="*/ 32 h 59"/>
              <a:gd name="T18" fmla="*/ 94 w 113"/>
              <a:gd name="T19" fmla="*/ 33 h 59"/>
              <a:gd name="T20" fmla="*/ 94 w 113"/>
              <a:gd name="T21" fmla="*/ 33 h 59"/>
              <a:gd name="T22" fmla="*/ 110 w 113"/>
              <a:gd name="T23" fmla="*/ 36 h 59"/>
              <a:gd name="T24" fmla="*/ 110 w 113"/>
              <a:gd name="T25" fmla="*/ 36 h 59"/>
              <a:gd name="T26" fmla="*/ 110 w 113"/>
              <a:gd name="T27" fmla="*/ 36 h 59"/>
              <a:gd name="T28" fmla="*/ 97 w 113"/>
              <a:gd name="T29" fmla="*/ 10 h 59"/>
              <a:gd name="T30" fmla="*/ 55 w 113"/>
              <a:gd name="T31" fmla="*/ 7 h 59"/>
              <a:gd name="T32" fmla="*/ 16 w 113"/>
              <a:gd name="T33" fmla="*/ 30 h 59"/>
              <a:gd name="T34" fmla="*/ 11 w 113"/>
              <a:gd name="T35" fmla="*/ 21 h 59"/>
              <a:gd name="T36" fmla="*/ 0 w 113"/>
              <a:gd name="T37" fmla="*/ 21 h 59"/>
              <a:gd name="T38" fmla="*/ 3 w 113"/>
              <a:gd name="T39" fmla="*/ 26 h 59"/>
              <a:gd name="T40" fmla="*/ 6 w 113"/>
              <a:gd name="T41" fmla="*/ 31 h 59"/>
              <a:gd name="T42" fmla="*/ 11 w 113"/>
              <a:gd name="T43" fmla="*/ 35 h 59"/>
              <a:gd name="T44" fmla="*/ 7 w 113"/>
              <a:gd name="T45" fmla="*/ 41 h 59"/>
              <a:gd name="T46" fmla="*/ 5 w 113"/>
              <a:gd name="T47" fmla="*/ 46 h 59"/>
              <a:gd name="T48" fmla="*/ 3 w 113"/>
              <a:gd name="T49" fmla="*/ 51 h 59"/>
              <a:gd name="T50" fmla="*/ 14 w 113"/>
              <a:gd name="T51" fmla="*/ 50 h 59"/>
              <a:gd name="T52" fmla="*/ 17 w 113"/>
              <a:gd name="T53" fmla="*/ 40 h 59"/>
              <a:gd name="T54" fmla="*/ 63 w 113"/>
              <a:gd name="T55" fmla="*/ 55 h 59"/>
              <a:gd name="T56" fmla="*/ 108 w 113"/>
              <a:gd name="T57" fmla="*/ 38 h 59"/>
              <a:gd name="T58" fmla="*/ 93 w 113"/>
              <a:gd name="T59" fmla="*/ 34 h 59"/>
              <a:gd name="T60" fmla="*/ 87 w 113"/>
              <a:gd name="T61" fmla="*/ 42 h 59"/>
              <a:gd name="T62" fmla="*/ 82 w 113"/>
              <a:gd name="T63" fmla="*/ 31 h 59"/>
              <a:gd name="T64" fmla="*/ 81 w 113"/>
              <a:gd name="T65" fmla="*/ 22 h 59"/>
              <a:gd name="T66" fmla="*/ 88 w 113"/>
              <a:gd name="T67" fmla="*/ 9 h 59"/>
              <a:gd name="T68" fmla="*/ 88 w 113"/>
              <a:gd name="T69" fmla="*/ 9 h 59"/>
              <a:gd name="T70" fmla="*/ 83 w 113"/>
              <a:gd name="T71" fmla="*/ 23 h 59"/>
              <a:gd name="T72" fmla="*/ 84 w 113"/>
              <a:gd name="T73" fmla="*/ 33 h 59"/>
              <a:gd name="T74" fmla="*/ 88 w 113"/>
              <a:gd name="T75" fmla="*/ 42 h 59"/>
              <a:gd name="T76" fmla="*/ 87 w 113"/>
              <a:gd name="T77" fmla="*/ 42 h 59"/>
              <a:gd name="T78" fmla="*/ 89 w 113"/>
              <a:gd name="T79" fmla="*/ 22 h 59"/>
              <a:gd name="T80" fmla="*/ 92 w 113"/>
              <a:gd name="T81" fmla="*/ 18 h 59"/>
              <a:gd name="T82" fmla="*/ 96 w 113"/>
              <a:gd name="T83" fmla="*/ 21 h 59"/>
              <a:gd name="T84" fmla="*/ 93 w 113"/>
              <a:gd name="T85" fmla="*/ 25 h 59"/>
              <a:gd name="T86" fmla="*/ 89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3" y="34"/>
                </a:moveTo>
                <a:cubicBezTo>
                  <a:pt x="93" y="36"/>
                  <a:pt x="93" y="37"/>
                  <a:pt x="94" y="39"/>
                </a:cubicBezTo>
                <a:cubicBezTo>
                  <a:pt x="94" y="39"/>
                  <a:pt x="94" y="39"/>
                  <a:pt x="94" y="39"/>
                </a:cubicBezTo>
                <a:cubicBezTo>
                  <a:pt x="93" y="37"/>
                  <a:pt x="92" y="35"/>
                  <a:pt x="93" y="33"/>
                </a:cubicBezTo>
                <a:cubicBezTo>
                  <a:pt x="93" y="33"/>
                  <a:pt x="93" y="33"/>
                  <a:pt x="93" y="33"/>
                </a:cubicBezTo>
                <a:cubicBezTo>
                  <a:pt x="93" y="33"/>
                  <a:pt x="93" y="33"/>
                  <a:pt x="93" y="32"/>
                </a:cubicBezTo>
                <a:cubicBezTo>
                  <a:pt x="94" y="31"/>
                  <a:pt x="97" y="30"/>
                  <a:pt x="98" y="32"/>
                </a:cubicBezTo>
                <a:cubicBezTo>
                  <a:pt x="98" y="32"/>
                  <a:pt x="98" y="32"/>
                  <a:pt x="98" y="32"/>
                </a:cubicBezTo>
                <a:cubicBezTo>
                  <a:pt x="97" y="32"/>
                  <a:pt x="96" y="31"/>
                  <a:pt x="95" y="32"/>
                </a:cubicBezTo>
                <a:cubicBezTo>
                  <a:pt x="95" y="32"/>
                  <a:pt x="94" y="33"/>
                  <a:pt x="94" y="33"/>
                </a:cubicBezTo>
                <a:cubicBezTo>
                  <a:pt x="94" y="33"/>
                  <a:pt x="94" y="33"/>
                  <a:pt x="94" y="33"/>
                </a:cubicBezTo>
                <a:cubicBezTo>
                  <a:pt x="97" y="38"/>
                  <a:pt x="106" y="41"/>
                  <a:pt x="110" y="36"/>
                </a:cubicBezTo>
                <a:cubicBezTo>
                  <a:pt x="110" y="35"/>
                  <a:pt x="110" y="35"/>
                  <a:pt x="110" y="36"/>
                </a:cubicBezTo>
                <a:cubicBezTo>
                  <a:pt x="110" y="36"/>
                  <a:pt x="110" y="36"/>
                  <a:pt x="110" y="36"/>
                </a:cubicBezTo>
                <a:cubicBezTo>
                  <a:pt x="113" y="30"/>
                  <a:pt x="106" y="18"/>
                  <a:pt x="97" y="10"/>
                </a:cubicBezTo>
                <a:cubicBezTo>
                  <a:pt x="88" y="2"/>
                  <a:pt x="76" y="0"/>
                  <a:pt x="55" y="7"/>
                </a:cubicBezTo>
                <a:cubicBezTo>
                  <a:pt x="40" y="11"/>
                  <a:pt x="22" y="23"/>
                  <a:pt x="16" y="30"/>
                </a:cubicBezTo>
                <a:cubicBezTo>
                  <a:pt x="16" y="27"/>
                  <a:pt x="15" y="23"/>
                  <a:pt x="11" y="21"/>
                </a:cubicBezTo>
                <a:cubicBezTo>
                  <a:pt x="7" y="19"/>
                  <a:pt x="4" y="21"/>
                  <a:pt x="0" y="21"/>
                </a:cubicBezTo>
                <a:cubicBezTo>
                  <a:pt x="1" y="23"/>
                  <a:pt x="2" y="24"/>
                  <a:pt x="3" y="26"/>
                </a:cubicBezTo>
                <a:cubicBezTo>
                  <a:pt x="5" y="27"/>
                  <a:pt x="5" y="29"/>
                  <a:pt x="6" y="31"/>
                </a:cubicBezTo>
                <a:cubicBezTo>
                  <a:pt x="8" y="33"/>
                  <a:pt x="9" y="34"/>
                  <a:pt x="11" y="35"/>
                </a:cubicBezTo>
                <a:cubicBezTo>
                  <a:pt x="10" y="37"/>
                  <a:pt x="8" y="38"/>
                  <a:pt x="7" y="41"/>
                </a:cubicBezTo>
                <a:cubicBezTo>
                  <a:pt x="6" y="42"/>
                  <a:pt x="6" y="45"/>
                  <a:pt x="5" y="46"/>
                </a:cubicBezTo>
                <a:cubicBezTo>
                  <a:pt x="4" y="48"/>
                  <a:pt x="3" y="50"/>
                  <a:pt x="3" y="51"/>
                </a:cubicBezTo>
                <a:cubicBezTo>
                  <a:pt x="7" y="50"/>
                  <a:pt x="10" y="53"/>
                  <a:pt x="14" y="50"/>
                </a:cubicBezTo>
                <a:cubicBezTo>
                  <a:pt x="17" y="47"/>
                  <a:pt x="17" y="43"/>
                  <a:pt x="17" y="40"/>
                </a:cubicBezTo>
                <a:cubicBezTo>
                  <a:pt x="22" y="44"/>
                  <a:pt x="36" y="50"/>
                  <a:pt x="63" y="55"/>
                </a:cubicBezTo>
                <a:cubicBezTo>
                  <a:pt x="88" y="59"/>
                  <a:pt x="102" y="47"/>
                  <a:pt x="108" y="38"/>
                </a:cubicBezTo>
                <a:cubicBezTo>
                  <a:pt x="105" y="42"/>
                  <a:pt x="96" y="38"/>
                  <a:pt x="93" y="34"/>
                </a:cubicBezTo>
                <a:close/>
                <a:moveTo>
                  <a:pt x="87" y="42"/>
                </a:moveTo>
                <a:cubicBezTo>
                  <a:pt x="84" y="39"/>
                  <a:pt x="84" y="35"/>
                  <a:pt x="82" y="31"/>
                </a:cubicBezTo>
                <a:cubicBezTo>
                  <a:pt x="81" y="28"/>
                  <a:pt x="81" y="25"/>
                  <a:pt x="81" y="22"/>
                </a:cubicBezTo>
                <a:cubicBezTo>
                  <a:pt x="82" y="17"/>
                  <a:pt x="85" y="13"/>
                  <a:pt x="88" y="9"/>
                </a:cubicBezTo>
                <a:cubicBezTo>
                  <a:pt x="88" y="9"/>
                  <a:pt x="88" y="9"/>
                  <a:pt x="88" y="9"/>
                </a:cubicBezTo>
                <a:cubicBezTo>
                  <a:pt x="86" y="13"/>
                  <a:pt x="84" y="18"/>
                  <a:pt x="83" y="23"/>
                </a:cubicBezTo>
                <a:cubicBezTo>
                  <a:pt x="83" y="26"/>
                  <a:pt x="83" y="30"/>
                  <a:pt x="84" y="33"/>
                </a:cubicBezTo>
                <a:cubicBezTo>
                  <a:pt x="85" y="36"/>
                  <a:pt x="86" y="39"/>
                  <a:pt x="88" y="42"/>
                </a:cubicBezTo>
                <a:cubicBezTo>
                  <a:pt x="88" y="42"/>
                  <a:pt x="87" y="43"/>
                  <a:pt x="87" y="42"/>
                </a:cubicBezTo>
                <a:close/>
                <a:moveTo>
                  <a:pt x="89" y="22"/>
                </a:moveTo>
                <a:cubicBezTo>
                  <a:pt x="89" y="20"/>
                  <a:pt x="90" y="19"/>
                  <a:pt x="92" y="18"/>
                </a:cubicBezTo>
                <a:cubicBezTo>
                  <a:pt x="94" y="18"/>
                  <a:pt x="95" y="20"/>
                  <a:pt x="96" y="21"/>
                </a:cubicBezTo>
                <a:cubicBezTo>
                  <a:pt x="96" y="23"/>
                  <a:pt x="94" y="25"/>
                  <a:pt x="93" y="25"/>
                </a:cubicBezTo>
                <a:cubicBezTo>
                  <a:pt x="91" y="25"/>
                  <a:pt x="89" y="24"/>
                  <a:pt x="89" y="2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73" name="Freeform 37">
            <a:extLst>
              <a:ext uri="{FF2B5EF4-FFF2-40B4-BE49-F238E27FC236}">
                <a16:creationId xmlns:a16="http://schemas.microsoft.com/office/drawing/2014/main" xmlns="" id="{7A983047-20F5-487E-931E-9B657A0E1293}"/>
              </a:ext>
            </a:extLst>
          </p:cNvPr>
          <p:cNvSpPr>
            <a:spLocks noEditPoints="1"/>
          </p:cNvSpPr>
          <p:nvPr/>
        </p:nvSpPr>
        <p:spPr bwMode="auto">
          <a:xfrm>
            <a:off x="3123539" y="5621556"/>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74" name="Freeform 38">
            <a:extLst>
              <a:ext uri="{FF2B5EF4-FFF2-40B4-BE49-F238E27FC236}">
                <a16:creationId xmlns:a16="http://schemas.microsoft.com/office/drawing/2014/main" xmlns="" id="{C9C48383-A0B2-4A1F-9903-60ADDE632160}"/>
              </a:ext>
            </a:extLst>
          </p:cNvPr>
          <p:cNvSpPr>
            <a:spLocks noEditPoints="1"/>
          </p:cNvSpPr>
          <p:nvPr/>
        </p:nvSpPr>
        <p:spPr bwMode="auto">
          <a:xfrm>
            <a:off x="9894063" y="6007655"/>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75" name="Freeform 39">
            <a:extLst>
              <a:ext uri="{FF2B5EF4-FFF2-40B4-BE49-F238E27FC236}">
                <a16:creationId xmlns:a16="http://schemas.microsoft.com/office/drawing/2014/main" xmlns="" id="{272EB51C-805D-45A1-A17D-715BC1AD5C0C}"/>
              </a:ext>
            </a:extLst>
          </p:cNvPr>
          <p:cNvSpPr>
            <a:spLocks/>
          </p:cNvSpPr>
          <p:nvPr/>
        </p:nvSpPr>
        <p:spPr bwMode="auto">
          <a:xfrm>
            <a:off x="6391592" y="5718081"/>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32" name="Speech Bubble: Rectangle with Corners Rounded 31">
            <a:extLst>
              <a:ext uri="{FF2B5EF4-FFF2-40B4-BE49-F238E27FC236}">
                <a16:creationId xmlns:a16="http://schemas.microsoft.com/office/drawing/2014/main" xmlns="" id="{6BEE22DC-0C90-4664-97C2-9A2D04823B63}"/>
              </a:ext>
            </a:extLst>
          </p:cNvPr>
          <p:cNvSpPr/>
          <p:nvPr/>
        </p:nvSpPr>
        <p:spPr>
          <a:xfrm>
            <a:off x="6883570" y="659810"/>
            <a:ext cx="5149143" cy="3112335"/>
          </a:xfrm>
          <a:prstGeom prst="wedgeRoundRectCallout">
            <a:avLst>
              <a:gd name="adj1" fmla="val 30528"/>
              <a:gd name="adj2" fmla="val 63835"/>
              <a:gd name="adj3" fmla="val 16667"/>
            </a:avLst>
          </a:prstGeom>
          <a:solidFill>
            <a:schemeClr val="accent4">
              <a:lumMod val="20000"/>
              <a:lumOff val="80000"/>
            </a:schemeClr>
          </a:solid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xmlns="" id="{D15004AF-DC40-4870-AB31-9578B8902458}"/>
              </a:ext>
            </a:extLst>
          </p:cNvPr>
          <p:cNvSpPr txBox="1"/>
          <p:nvPr/>
        </p:nvSpPr>
        <p:spPr>
          <a:xfrm>
            <a:off x="6956951" y="910884"/>
            <a:ext cx="5025634" cy="1569660"/>
          </a:xfrm>
          <a:prstGeom prst="rect">
            <a:avLst/>
          </a:prstGeom>
          <a:noFill/>
        </p:spPr>
        <p:txBody>
          <a:bodyPr wrap="square" rtlCol="0">
            <a:spAutoFit/>
          </a:bodyPr>
          <a:lstStyle/>
          <a:p>
            <a:pPr marL="457200" indent="-457200" algn="just">
              <a:buFont typeface="Wingdings" panose="05000000000000000000" pitchFamily="2" charset="2"/>
              <a:buChar char="v"/>
            </a:pPr>
            <a:r>
              <a:rPr lang="en-US" sz="3200" b="1">
                <a:solidFill>
                  <a:srgbClr val="FF0000"/>
                </a:solidFill>
                <a:latin typeface="Calibri" panose="020F0502020204030204" pitchFamily="34" charset="0"/>
                <a:cs typeface="Calibri" panose="020F0502020204030204" pitchFamily="34" charset="0"/>
              </a:rPr>
              <a:t>Lục địa Ô-xtrây-li-a nằm ở bán cầu Nam hay bán cầu Bắc?</a:t>
            </a:r>
          </a:p>
        </p:txBody>
      </p:sp>
      <p:pic>
        <p:nvPicPr>
          <p:cNvPr id="34" name="Picture 33">
            <a:extLst>
              <a:ext uri="{FF2B5EF4-FFF2-40B4-BE49-F238E27FC236}">
                <a16:creationId xmlns:a16="http://schemas.microsoft.com/office/drawing/2014/main" xmlns="" id="{5E33FE12-63CD-4E33-BE7B-49B6762904FD}"/>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flipH="1">
            <a:off x="10460393" y="4124836"/>
            <a:ext cx="1864322" cy="3154663"/>
          </a:xfrm>
          <a:prstGeom prst="rect">
            <a:avLst/>
          </a:prstGeom>
        </p:spPr>
      </p:pic>
      <p:sp>
        <p:nvSpPr>
          <p:cNvPr id="35" name="TextBox 34">
            <a:extLst>
              <a:ext uri="{FF2B5EF4-FFF2-40B4-BE49-F238E27FC236}">
                <a16:creationId xmlns:a16="http://schemas.microsoft.com/office/drawing/2014/main" xmlns="" id="{C82C8BA8-5812-499C-9D77-174C8FCBC20E}"/>
              </a:ext>
            </a:extLst>
          </p:cNvPr>
          <p:cNvSpPr txBox="1"/>
          <p:nvPr/>
        </p:nvSpPr>
        <p:spPr>
          <a:xfrm>
            <a:off x="7117286" y="2420315"/>
            <a:ext cx="5021489" cy="1077218"/>
          </a:xfrm>
          <a:prstGeom prst="rect">
            <a:avLst/>
          </a:prstGeom>
          <a:noFill/>
        </p:spPr>
        <p:txBody>
          <a:bodyPr wrap="square" rtlCol="0">
            <a:spAutoFit/>
          </a:bodyPr>
          <a:lstStyle/>
          <a:p>
            <a:pPr algn="just"/>
            <a:r>
              <a:rPr lang="en-US" sz="3200" b="1">
                <a:solidFill>
                  <a:srgbClr val="002060"/>
                </a:solidFill>
                <a:latin typeface="Calibri" panose="020F0502020204030204" pitchFamily="34" charset="0"/>
                <a:cs typeface="Calibri" panose="020F0502020204030204" pitchFamily="34" charset="0"/>
                <a:sym typeface="Wingdings" panose="05000000000000000000" pitchFamily="2" charset="2"/>
              </a:rPr>
              <a:t> </a:t>
            </a:r>
            <a:r>
              <a:rPr lang="en-US" sz="3200" b="1">
                <a:solidFill>
                  <a:srgbClr val="002060"/>
                </a:solidFill>
                <a:latin typeface="Calibri" panose="020F0502020204030204" pitchFamily="34" charset="0"/>
                <a:cs typeface="Calibri" panose="020F0502020204030204" pitchFamily="34" charset="0"/>
              </a:rPr>
              <a:t>Lục địa Ô-xtrây-li-a</a:t>
            </a:r>
            <a:r>
              <a:rPr lang="en-US" sz="3200" b="1">
                <a:solidFill>
                  <a:srgbClr val="002060"/>
                </a:solidFill>
                <a:latin typeface="Calibri" panose="020F0502020204030204" pitchFamily="34" charset="0"/>
                <a:cs typeface="Calibri" panose="020F0502020204030204" pitchFamily="34" charset="0"/>
                <a:sym typeface="Wingdings" panose="05000000000000000000" pitchFamily="2" charset="2"/>
              </a:rPr>
              <a:t> nằm ở bán cầu Nam</a:t>
            </a:r>
            <a:endParaRPr lang="en-US" sz="3200" b="1">
              <a:solidFill>
                <a:srgbClr val="002060"/>
              </a:solidFill>
              <a:latin typeface="Calibri" panose="020F0502020204030204" pitchFamily="34" charset="0"/>
              <a:cs typeface="Calibri" panose="020F0502020204030204" pitchFamily="34" charset="0"/>
            </a:endParaRPr>
          </a:p>
        </p:txBody>
      </p:sp>
      <p:pic>
        <p:nvPicPr>
          <p:cNvPr id="36" name="Picture 4" descr="Slide1">
            <a:extLst>
              <a:ext uri="{FF2B5EF4-FFF2-40B4-BE49-F238E27FC236}">
                <a16:creationId xmlns:a16="http://schemas.microsoft.com/office/drawing/2014/main" xmlns="" id="{569050DD-9A8F-4810-BD9B-A42572FD041B}"/>
              </a:ext>
            </a:extLst>
          </p:cNvPr>
          <p:cNvPicPr>
            <a:picLocks noGrp="1" noChangeAspect="1" noChangeArrowheads="1"/>
          </p:cNvPicPr>
          <p:nvPr>
            <p:ph sz="half" idx="1"/>
          </p:nvPr>
        </p:nvPicPr>
        <p:blipFill>
          <a:blip r:embed="rId6">
            <a:extLst>
              <a:ext uri="{BEBA8EAE-BF5A-486C-A8C5-ECC9F3942E4B}">
                <a14:imgProps xmlns:a14="http://schemas.microsoft.com/office/drawing/2010/main" xmlns="">
                  <a14:imgLayer r:embed="rId7">
                    <a14:imgEffect>
                      <a14:backgroundRemoval t="11250" b="88750" l="1563" r="96667">
                        <a14:foregroundMark x1="26563" y1="23889" x2="15208" y2="24861"/>
                        <a14:foregroundMark x1="15208" y1="24861" x2="10417" y2="32222"/>
                        <a14:foregroundMark x1="10417" y1="32222" x2="15937" y2="44444"/>
                        <a14:foregroundMark x1="15937" y1="44444" x2="31250" y2="54583"/>
                        <a14:foregroundMark x1="31250" y1="54583" x2="38229" y2="55556"/>
                        <a14:foregroundMark x1="38229" y1="55556" x2="45104" y2="54306"/>
                        <a14:foregroundMark x1="45104" y1="54306" x2="54896" y2="46111"/>
                        <a14:foregroundMark x1="54896" y1="46111" x2="59062" y2="36806"/>
                        <a14:foregroundMark x1="59062" y1="36806" x2="57396" y2="26667"/>
                        <a14:foregroundMark x1="57396" y1="26667" x2="48438" y2="22083"/>
                        <a14:foregroundMark x1="48438" y1="22083" x2="42917" y2="21806"/>
                        <a14:foregroundMark x1="42917" y1="21806" x2="34583" y2="26250"/>
                        <a14:foregroundMark x1="34583" y1="26250" x2="31042" y2="33750"/>
                        <a14:foregroundMark x1="31042" y1="33750" x2="31563" y2="41667"/>
                        <a14:foregroundMark x1="31563" y1="41667" x2="36667" y2="50833"/>
                        <a14:foregroundMark x1="36667" y1="50833" x2="41771" y2="52639"/>
                        <a14:foregroundMark x1="22708" y1="16250" x2="35625" y2="17361"/>
                        <a14:foregroundMark x1="35625" y1="17361" x2="48021" y2="15139"/>
                        <a14:foregroundMark x1="48021" y1="15139" x2="64792" y2="15556"/>
                        <a14:foregroundMark x1="64792" y1="15556" x2="66250" y2="15278"/>
                        <a14:foregroundMark x1="69167" y1="16111" x2="78854" y2="15556"/>
                        <a14:foregroundMark x1="84271" y1="24167" x2="86146" y2="51944"/>
                        <a14:foregroundMark x1="86146" y1="51944" x2="85417" y2="55278"/>
                        <a14:foregroundMark x1="90000" y1="32222" x2="90104" y2="52222"/>
                        <a14:foregroundMark x1="90104" y1="52222" x2="90000" y2="52222"/>
                        <a14:foregroundMark x1="91146" y1="38611" x2="90938" y2="51528"/>
                        <a14:foregroundMark x1="91250" y1="31528" x2="95313" y2="41806"/>
                        <a14:foregroundMark x1="96667" y1="44583" x2="92708" y2="60417"/>
                        <a14:foregroundMark x1="92708" y1="60417" x2="90625" y2="63194"/>
                        <a14:foregroundMark x1="89583" y1="64861" x2="15000" y2="70000"/>
                        <a14:foregroundMark x1="15000" y1="70000" x2="43021" y2="83889"/>
                        <a14:foregroundMark x1="43021" y1="83889" x2="50938" y2="85000"/>
                        <a14:foregroundMark x1="50938" y1="85000" x2="82292" y2="75417"/>
                        <a14:foregroundMark x1="82292" y1="75417" x2="81146" y2="64028"/>
                        <a14:foregroundMark x1="81146" y1="64028" x2="64896" y2="61389"/>
                        <a14:foregroundMark x1="64896" y1="61389" x2="33646" y2="64167"/>
                        <a14:foregroundMark x1="33646" y1="64167" x2="16250" y2="55417"/>
                        <a14:foregroundMark x1="16250" y1="55417" x2="11667" y2="49444"/>
                        <a14:foregroundMark x1="11667" y1="49444" x2="10208" y2="41389"/>
                        <a14:foregroundMark x1="10208" y1="41389" x2="16042" y2="38194"/>
                        <a14:foregroundMark x1="16042" y1="38194" x2="18229" y2="45556"/>
                        <a14:foregroundMark x1="18229" y1="45556" x2="13750" y2="48889"/>
                        <a14:foregroundMark x1="13750" y1="48889" x2="8125" y2="50417"/>
                        <a14:foregroundMark x1="8125" y1="50417" x2="4792" y2="57083"/>
                        <a14:foregroundMark x1="4792" y1="57083" x2="11250" y2="72083"/>
                        <a14:foregroundMark x1="11250" y1="72083" x2="16667" y2="77361"/>
                        <a14:foregroundMark x1="16667" y1="77361" x2="33333" y2="85000"/>
                        <a14:foregroundMark x1="33333" y1="85000" x2="40313" y2="84861"/>
                        <a14:foregroundMark x1="40313" y1="84861" x2="50938" y2="87639"/>
                        <a14:foregroundMark x1="50938" y1="87639" x2="56875" y2="87500"/>
                        <a14:foregroundMark x1="56875" y1="87500" x2="65417" y2="87917"/>
                        <a14:foregroundMark x1="60417" y1="80139" x2="69063" y2="75972"/>
                        <a14:foregroundMark x1="69063" y1="75972" x2="74688" y2="79028"/>
                        <a14:foregroundMark x1="74688" y1="79028" x2="70729" y2="73889"/>
                        <a14:foregroundMark x1="70729" y1="73889" x2="65313" y2="75833"/>
                        <a14:foregroundMark x1="65313" y1="75833" x2="61563" y2="75278"/>
                        <a14:foregroundMark x1="61458" y1="74861" x2="70833" y2="73472"/>
                        <a14:foregroundMark x1="70833" y1="73472" x2="77083" y2="75139"/>
                        <a14:foregroundMark x1="77083" y1="75139" x2="77188" y2="82361"/>
                        <a14:foregroundMark x1="77188" y1="82361" x2="71875" y2="81528"/>
                        <a14:foregroundMark x1="71875" y1="81528" x2="66771" y2="76389"/>
                        <a14:foregroundMark x1="66771" y1="76389" x2="61042" y2="74583"/>
                        <a14:foregroundMark x1="61042" y1="74583" x2="62917" y2="67083"/>
                        <a14:foregroundMark x1="62917" y1="67083" x2="69896" y2="64861"/>
                        <a14:foregroundMark x1="69896" y1="64861" x2="74688" y2="67917"/>
                        <a14:foregroundMark x1="74688" y1="67917" x2="72917" y2="77222"/>
                        <a14:foregroundMark x1="72917" y1="77222" x2="66146" y2="77639"/>
                        <a14:foregroundMark x1="66146" y1="77639" x2="66146" y2="65972"/>
                        <a14:foregroundMark x1="66146" y1="65972" x2="70208" y2="61528"/>
                        <a14:foregroundMark x1="70208" y1="61528" x2="76667" y2="65417"/>
                        <a14:foregroundMark x1="76667" y1="65417" x2="71354" y2="70139"/>
                        <a14:foregroundMark x1="71354" y1="70139" x2="56875" y2="68750"/>
                        <a14:foregroundMark x1="56875" y1="68750" x2="42708" y2="45139"/>
                        <a14:foregroundMark x1="42708" y1="45139" x2="36771" y2="17361"/>
                        <a14:foregroundMark x1="36771" y1="17361" x2="37813" y2="3194"/>
                        <a14:foregroundMark x1="37813" y1="3194" x2="46771" y2="833"/>
                        <a14:foregroundMark x1="46771" y1="833" x2="55313" y2="11250"/>
                        <a14:foregroundMark x1="55313" y1="11250" x2="53854" y2="23194"/>
                        <a14:foregroundMark x1="53854" y1="23194" x2="50833" y2="29444"/>
                        <a14:foregroundMark x1="50833" y1="29444" x2="50729" y2="28611"/>
                        <a14:foregroundMark x1="65313" y1="46806" x2="69896" y2="39583"/>
                        <a14:foregroundMark x1="69896" y1="39583" x2="65417" y2="35833"/>
                        <a14:foregroundMark x1="65417" y1="35833" x2="59479" y2="45417"/>
                        <a14:foregroundMark x1="59479" y1="45417" x2="61979" y2="54444"/>
                        <a14:foregroundMark x1="61979" y1="54444" x2="68750" y2="56806"/>
                        <a14:foregroundMark x1="68750" y1="56806" x2="72708" y2="50833"/>
                        <a14:foregroundMark x1="72708" y1="50833" x2="68229" y2="46944"/>
                        <a14:foregroundMark x1="68229" y1="46944" x2="69063" y2="57500"/>
                        <a14:foregroundMark x1="69063" y1="57500" x2="74688" y2="58056"/>
                        <a14:foregroundMark x1="74688" y1="58056" x2="78125" y2="51389"/>
                        <a14:foregroundMark x1="78125" y1="51389" x2="78229" y2="51111"/>
                        <a14:foregroundMark x1="89271" y1="71806" x2="93854" y2="69167"/>
                        <a14:foregroundMark x1="6042" y1="36111" x2="5833" y2="45139"/>
                        <a14:foregroundMark x1="5833" y1="45139" x2="7187" y2="51806"/>
                        <a14:foregroundMark x1="1979" y1="47222" x2="1563" y2="54167"/>
                        <a14:foregroundMark x1="76667" y1="73611" x2="79688" y2="74167"/>
                        <a14:foregroundMark x1="76875" y1="89861" x2="70938" y2="88750"/>
                        <a14:foregroundMark x1="70938" y1="88750" x2="72188" y2="86806"/>
                        <a14:foregroundMark x1="69688" y1="72639" x2="74375" y2="73611"/>
                        <a14:foregroundMark x1="78854" y1="78194" x2="79896" y2="78611"/>
                        <a14:foregroundMark x1="59375" y1="72222" x2="59375" y2="78611"/>
                      </a14:backgroundRemoval>
                    </a14:imgEffect>
                  </a14:imgLayer>
                </a14:imgProps>
              </a:ext>
              <a:ext uri="{28A0092B-C50C-407E-A947-70E740481C1C}">
                <a14:useLocalDpi xmlns:a14="http://schemas.microsoft.com/office/drawing/2010/main" xmlns="" val="0"/>
              </a:ext>
            </a:extLst>
          </a:blip>
          <a:srcRect t="11150" b="9407"/>
          <a:stretch>
            <a:fillRect/>
          </a:stretch>
        </p:blipFill>
        <p:spPr>
          <a:xfrm>
            <a:off x="-30229" y="644147"/>
            <a:ext cx="6860276" cy="4009366"/>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cxnSp>
        <p:nvCxnSpPr>
          <p:cNvPr id="37" name="Straight Connector 36">
            <a:extLst>
              <a:ext uri="{FF2B5EF4-FFF2-40B4-BE49-F238E27FC236}">
                <a16:creationId xmlns:a16="http://schemas.microsoft.com/office/drawing/2014/main" xmlns="" id="{2781AF49-1AFD-44CD-A2BD-EFB3310EA039}"/>
              </a:ext>
            </a:extLst>
          </p:cNvPr>
          <p:cNvCxnSpPr>
            <a:cxnSpLocks/>
          </p:cNvCxnSpPr>
          <p:nvPr/>
        </p:nvCxnSpPr>
        <p:spPr>
          <a:xfrm>
            <a:off x="46245" y="2627666"/>
            <a:ext cx="6716651" cy="4615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8" name="Text Box 6">
            <a:extLst>
              <a:ext uri="{FF2B5EF4-FFF2-40B4-BE49-F238E27FC236}">
                <a16:creationId xmlns:a16="http://schemas.microsoft.com/office/drawing/2014/main" xmlns="" id="{E27819A1-C171-4579-83C6-ADDD0B757432}"/>
              </a:ext>
            </a:extLst>
          </p:cNvPr>
          <p:cNvSpPr txBox="1">
            <a:spLocks noChangeArrowheads="1"/>
          </p:cNvSpPr>
          <p:nvPr/>
        </p:nvSpPr>
        <p:spPr bwMode="auto">
          <a:xfrm>
            <a:off x="1322544" y="2094860"/>
            <a:ext cx="2486025" cy="461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en-US" sz="2400" dirty="0" err="1">
                <a:solidFill>
                  <a:srgbClr val="FF0000"/>
                </a:solidFill>
                <a:latin typeface="Calibri" panose="020F0502020204030204" pitchFamily="34" charset="0"/>
                <a:cs typeface="Calibri" panose="020F0502020204030204" pitchFamily="34" charset="0"/>
              </a:rPr>
              <a:t>Bán</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cầu</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Bắc</a:t>
            </a:r>
            <a:endParaRPr lang="en-US" sz="2400" dirty="0">
              <a:solidFill>
                <a:srgbClr val="FF0000"/>
              </a:solidFill>
              <a:latin typeface="Calibri" panose="020F0502020204030204" pitchFamily="34" charset="0"/>
              <a:cs typeface="Calibri" panose="020F0502020204030204" pitchFamily="34" charset="0"/>
            </a:endParaRPr>
          </a:p>
        </p:txBody>
      </p:sp>
      <p:sp>
        <p:nvSpPr>
          <p:cNvPr id="39" name="Text Box 7">
            <a:extLst>
              <a:ext uri="{FF2B5EF4-FFF2-40B4-BE49-F238E27FC236}">
                <a16:creationId xmlns:a16="http://schemas.microsoft.com/office/drawing/2014/main" xmlns="" id="{80A25E4E-DBCD-4CB0-9CF6-A1B16885A2E1}"/>
              </a:ext>
            </a:extLst>
          </p:cNvPr>
          <p:cNvSpPr txBox="1">
            <a:spLocks noChangeArrowheads="1"/>
          </p:cNvSpPr>
          <p:nvPr/>
        </p:nvSpPr>
        <p:spPr bwMode="auto">
          <a:xfrm>
            <a:off x="1322544" y="2673823"/>
            <a:ext cx="2724150" cy="461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en-US" sz="2400" dirty="0" err="1">
                <a:solidFill>
                  <a:srgbClr val="FF0000"/>
                </a:solidFill>
                <a:latin typeface="Calibri" panose="020F0502020204030204" pitchFamily="34" charset="0"/>
                <a:cs typeface="Calibri" panose="020F0502020204030204" pitchFamily="34" charset="0"/>
              </a:rPr>
              <a:t>Bán</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cầu</a:t>
            </a:r>
            <a:r>
              <a:rPr lang="en-US" sz="2400" dirty="0">
                <a:solidFill>
                  <a:srgbClr val="FF0000"/>
                </a:solidFill>
                <a:latin typeface="Calibri" panose="020F0502020204030204" pitchFamily="34" charset="0"/>
                <a:cs typeface="Calibri" panose="020F0502020204030204" pitchFamily="34" charset="0"/>
              </a:rPr>
              <a:t> Nam</a:t>
            </a:r>
          </a:p>
        </p:txBody>
      </p:sp>
    </p:spTree>
    <p:extLst>
      <p:ext uri="{BB962C8B-B14F-4D97-AF65-F5344CB8AC3E}">
        <p14:creationId xmlns:p14="http://schemas.microsoft.com/office/powerpoint/2010/main" xmlns="" val="101285290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dissolve">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down)">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1"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blinds(horizontal)">
                                      <p:cBhvr>
                                        <p:cTn id="32" dur="500"/>
                                        <p:tgtEl>
                                          <p:spTgt spid="38"/>
                                        </p:tgtEl>
                                      </p:cBhvr>
                                    </p:animEffect>
                                  </p:childTnLst>
                                </p:cTn>
                              </p:par>
                              <p:par>
                                <p:cTn id="33" presetID="3" presetClass="entr" presetSubtype="10" fill="hold" grpId="1" nodeType="with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blinds(horizontal)">
                                      <p:cBhvr>
                                        <p:cTn id="35" dur="500"/>
                                        <p:tgtEl>
                                          <p:spTgt spid="39"/>
                                        </p:tgtEl>
                                      </p:cBhvr>
                                    </p:animEffect>
                                  </p:childTnLst>
                                </p:cTn>
                              </p:par>
                            </p:childTnLst>
                          </p:cTn>
                        </p:par>
                        <p:par>
                          <p:cTn id="36" fill="hold">
                            <p:stCondLst>
                              <p:cond delay="500"/>
                            </p:stCondLst>
                            <p:childTnLst>
                              <p:par>
                                <p:cTn id="37" presetID="63" presetClass="path" presetSubtype="0" accel="50000" decel="50000" fill="hold" grpId="0" nodeType="afterEffect">
                                  <p:stCondLst>
                                    <p:cond delay="0"/>
                                  </p:stCondLst>
                                  <p:childTnLst>
                                    <p:animMotion origin="layout" path="M -0.00209 -0.00116 L 0.00078 -0.1912 " pathEditMode="relative" rAng="0" ptsTypes="AA">
                                      <p:cBhvr>
                                        <p:cTn id="38" dur="2000" fill="hold"/>
                                        <p:tgtEl>
                                          <p:spTgt spid="38"/>
                                        </p:tgtEl>
                                        <p:attrNameLst>
                                          <p:attrName>ppt_x</p:attrName>
                                          <p:attrName>ppt_y</p:attrName>
                                        </p:attrNameLst>
                                      </p:cBhvr>
                                      <p:rCtr x="143" y="-9514"/>
                                    </p:animMotion>
                                  </p:childTnLst>
                                </p:cTn>
                              </p:par>
                              <p:par>
                                <p:cTn id="39" presetID="63" presetClass="path" presetSubtype="0" accel="50000" decel="50000" fill="hold" grpId="0" nodeType="withEffect">
                                  <p:stCondLst>
                                    <p:cond delay="0"/>
                                  </p:stCondLst>
                                  <p:childTnLst>
                                    <p:animMotion origin="layout" path="M -2.29167E-6 3.7037E-7 L -0.0013 0.1912 " pathEditMode="relative" rAng="0" ptsTypes="AA">
                                      <p:cBhvr>
                                        <p:cTn id="40" dur="2000" fill="hold"/>
                                        <p:tgtEl>
                                          <p:spTgt spid="39"/>
                                        </p:tgtEl>
                                        <p:attrNameLst>
                                          <p:attrName>ppt_x</p:attrName>
                                          <p:attrName>ppt_y</p:attrName>
                                        </p:attrNameLst>
                                      </p:cBhvr>
                                      <p:rCtr x="-65" y="9560"/>
                                    </p:animMotion>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35">
                                            <p:txEl>
                                              <p:pRg st="0" end="0"/>
                                            </p:txEl>
                                          </p:spTgt>
                                        </p:tgtEl>
                                        <p:attrNameLst>
                                          <p:attrName>style.visibility</p:attrName>
                                        </p:attrNameLst>
                                      </p:cBhvr>
                                      <p:to>
                                        <p:strVal val="visible"/>
                                      </p:to>
                                    </p:set>
                                    <p:animEffect transition="in" filter="wipe(left)">
                                      <p:cBhvr>
                                        <p:cTn id="45"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8" grpId="0"/>
      <p:bldP spid="38" grpId="1"/>
      <p:bldP spid="39" grpId="0"/>
      <p:bldP spid="39"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grpSp>
        <p:nvGrpSpPr>
          <p:cNvPr id="28" name="组合 27">
            <a:extLst>
              <a:ext uri="{FF2B5EF4-FFF2-40B4-BE49-F238E27FC236}">
                <a16:creationId xmlns:a16="http://schemas.microsoft.com/office/drawing/2014/main" xmlns="" id="{38076AB9-D82E-4B6E-9C1B-4A6D746795D4}"/>
              </a:ext>
            </a:extLst>
          </p:cNvPr>
          <p:cNvGrpSpPr/>
          <p:nvPr/>
        </p:nvGrpSpPr>
        <p:grpSpPr>
          <a:xfrm>
            <a:off x="-44451" y="5805413"/>
            <a:ext cx="12280901" cy="2955925"/>
            <a:chOff x="-7938" y="4144963"/>
            <a:chExt cx="12280901" cy="2955925"/>
          </a:xfrm>
        </p:grpSpPr>
        <p:sp>
          <p:nvSpPr>
            <p:cNvPr id="18" name="Freeform 9">
              <a:extLst>
                <a:ext uri="{FF2B5EF4-FFF2-40B4-BE49-F238E27FC236}">
                  <a16:creationId xmlns:a16="http://schemas.microsoft.com/office/drawing/2014/main" xmlns="" id="{D11BA584-BC9C-4D73-9A1D-1757E2830CE2}"/>
                </a:ext>
              </a:extLst>
            </p:cNvPr>
            <p:cNvSpPr>
              <a:spLocks/>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 name="AutoShape 11">
              <a:extLst>
                <a:ext uri="{FF2B5EF4-FFF2-40B4-BE49-F238E27FC236}">
                  <a16:creationId xmlns:a16="http://schemas.microsoft.com/office/drawing/2014/main" xmlns="" id="{30FFBF12-0077-45AF-A099-55A2E7DB37DD}"/>
                </a:ext>
              </a:extLst>
            </p:cNvPr>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AutoShape 15">
              <a:extLst>
                <a:ext uri="{FF2B5EF4-FFF2-40B4-BE49-F238E27FC236}">
                  <a16:creationId xmlns:a16="http://schemas.microsoft.com/office/drawing/2014/main" xmlns="" id="{3692E888-0DF4-4E66-BB3C-BC5CF6945D94}"/>
                </a:ext>
              </a:extLst>
            </p:cNvPr>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6" name="AutoShape 19">
              <a:extLst>
                <a:ext uri="{FF2B5EF4-FFF2-40B4-BE49-F238E27FC236}">
                  <a16:creationId xmlns:a16="http://schemas.microsoft.com/office/drawing/2014/main" xmlns="" id="{93AEB576-2350-45C1-B7C1-177FBD625B98}"/>
                </a:ext>
              </a:extLst>
            </p:cNvPr>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7" name="Freeform 21">
              <a:extLst>
                <a:ext uri="{FF2B5EF4-FFF2-40B4-BE49-F238E27FC236}">
                  <a16:creationId xmlns:a16="http://schemas.microsoft.com/office/drawing/2014/main" xmlns="" id="{F79C27CE-ABB7-492E-A455-D5FD83F13FEF}"/>
                </a:ext>
              </a:extLst>
            </p:cNvPr>
            <p:cNvSpPr>
              <a:spLocks/>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4" name="Freeform 17">
              <a:extLst>
                <a:ext uri="{FF2B5EF4-FFF2-40B4-BE49-F238E27FC236}">
                  <a16:creationId xmlns:a16="http://schemas.microsoft.com/office/drawing/2014/main" xmlns="" id="{7D57413F-3ADC-472B-98DC-A8CBD5221AFA}"/>
                </a:ext>
              </a:extLst>
            </p:cNvPr>
            <p:cNvSpPr>
              <a:spLocks/>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1" name="Freeform 13">
              <a:extLst>
                <a:ext uri="{FF2B5EF4-FFF2-40B4-BE49-F238E27FC236}">
                  <a16:creationId xmlns:a16="http://schemas.microsoft.com/office/drawing/2014/main" xmlns="" id="{259E17A6-B366-4F50-968A-E86BBB5A5D11}"/>
                </a:ext>
              </a:extLst>
            </p:cNvPr>
            <p:cNvSpPr>
              <a:spLocks/>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grpSp>
      <p:sp>
        <p:nvSpPr>
          <p:cNvPr id="30" name="矩形 29">
            <a:extLst>
              <a:ext uri="{FF2B5EF4-FFF2-40B4-BE49-F238E27FC236}">
                <a16:creationId xmlns:a16="http://schemas.microsoft.com/office/drawing/2014/main" xmlns="" id="{035517BA-35AC-45ED-9045-59AC5E540BDA}"/>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pic>
        <p:nvPicPr>
          <p:cNvPr id="44" name="图形 43">
            <a:extLst>
              <a:ext uri="{FF2B5EF4-FFF2-40B4-BE49-F238E27FC236}">
                <a16:creationId xmlns:a16="http://schemas.microsoft.com/office/drawing/2014/main" xmlns="" id="{4C07DD77-DFE5-43D1-9A7F-6CC1E4570C80}"/>
              </a:ext>
            </a:extLst>
          </p:cNvPr>
          <p:cNvPicPr>
            <a:picLocks noChangeAspect="1"/>
          </p:cNvPicPr>
          <p:nvPr/>
        </p:nvPicPr>
        <p:blipFill>
          <a:blip r:embed="rId3" cstate="print">
            <a:extLst>
              <a:ext uri="{96DAC541-7B7A-43D3-8B79-37D633B846F1}">
                <asvg:svgBlip xmlns:asvg="http://schemas.microsoft.com/office/drawing/2016/SVG/main" xmlns="" r:embed="rId4"/>
              </a:ext>
            </a:extLst>
          </a:blip>
          <a:stretch>
            <a:fillRect/>
          </a:stretch>
        </p:blipFill>
        <p:spPr>
          <a:xfrm>
            <a:off x="44499" y="5378515"/>
            <a:ext cx="2374118" cy="1418637"/>
          </a:xfrm>
          <a:prstGeom prst="rect">
            <a:avLst/>
          </a:prstGeom>
        </p:spPr>
      </p:pic>
      <p:sp>
        <p:nvSpPr>
          <p:cNvPr id="2070" name="Freeform 34">
            <a:extLst>
              <a:ext uri="{FF2B5EF4-FFF2-40B4-BE49-F238E27FC236}">
                <a16:creationId xmlns:a16="http://schemas.microsoft.com/office/drawing/2014/main" xmlns="" id="{4171B981-65C7-4F42-9216-8695218114B3}"/>
              </a:ext>
            </a:extLst>
          </p:cNvPr>
          <p:cNvSpPr>
            <a:spLocks noEditPoints="1"/>
          </p:cNvSpPr>
          <p:nvPr/>
        </p:nvSpPr>
        <p:spPr bwMode="auto">
          <a:xfrm>
            <a:off x="10974222" y="5506645"/>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71" name="Freeform 35">
            <a:extLst>
              <a:ext uri="{FF2B5EF4-FFF2-40B4-BE49-F238E27FC236}">
                <a16:creationId xmlns:a16="http://schemas.microsoft.com/office/drawing/2014/main" xmlns="" id="{A1CBE25D-94FC-4D89-BEB9-6E9589ACBA7C}"/>
              </a:ext>
            </a:extLst>
          </p:cNvPr>
          <p:cNvSpPr>
            <a:spLocks noEditPoints="1"/>
          </p:cNvSpPr>
          <p:nvPr/>
        </p:nvSpPr>
        <p:spPr bwMode="auto">
          <a:xfrm>
            <a:off x="4566814" y="6136355"/>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72" name="Freeform 36">
            <a:extLst>
              <a:ext uri="{FF2B5EF4-FFF2-40B4-BE49-F238E27FC236}">
                <a16:creationId xmlns:a16="http://schemas.microsoft.com/office/drawing/2014/main" xmlns="" id="{7AA08EE5-B5BA-4503-8234-C3F9AA5D7852}"/>
              </a:ext>
            </a:extLst>
          </p:cNvPr>
          <p:cNvSpPr>
            <a:spLocks noEditPoints="1"/>
          </p:cNvSpPr>
          <p:nvPr/>
        </p:nvSpPr>
        <p:spPr bwMode="auto">
          <a:xfrm>
            <a:off x="7798096" y="6191512"/>
            <a:ext cx="707848" cy="376906"/>
          </a:xfrm>
          <a:custGeom>
            <a:avLst/>
            <a:gdLst>
              <a:gd name="T0" fmla="*/ 93 w 113"/>
              <a:gd name="T1" fmla="*/ 34 h 59"/>
              <a:gd name="T2" fmla="*/ 94 w 113"/>
              <a:gd name="T3" fmla="*/ 39 h 59"/>
              <a:gd name="T4" fmla="*/ 94 w 113"/>
              <a:gd name="T5" fmla="*/ 39 h 59"/>
              <a:gd name="T6" fmla="*/ 93 w 113"/>
              <a:gd name="T7" fmla="*/ 33 h 59"/>
              <a:gd name="T8" fmla="*/ 93 w 113"/>
              <a:gd name="T9" fmla="*/ 33 h 59"/>
              <a:gd name="T10" fmla="*/ 93 w 113"/>
              <a:gd name="T11" fmla="*/ 32 h 59"/>
              <a:gd name="T12" fmla="*/ 98 w 113"/>
              <a:gd name="T13" fmla="*/ 32 h 59"/>
              <a:gd name="T14" fmla="*/ 98 w 113"/>
              <a:gd name="T15" fmla="*/ 32 h 59"/>
              <a:gd name="T16" fmla="*/ 95 w 113"/>
              <a:gd name="T17" fmla="*/ 32 h 59"/>
              <a:gd name="T18" fmla="*/ 94 w 113"/>
              <a:gd name="T19" fmla="*/ 33 h 59"/>
              <a:gd name="T20" fmla="*/ 94 w 113"/>
              <a:gd name="T21" fmla="*/ 33 h 59"/>
              <a:gd name="T22" fmla="*/ 110 w 113"/>
              <a:gd name="T23" fmla="*/ 36 h 59"/>
              <a:gd name="T24" fmla="*/ 110 w 113"/>
              <a:gd name="T25" fmla="*/ 36 h 59"/>
              <a:gd name="T26" fmla="*/ 110 w 113"/>
              <a:gd name="T27" fmla="*/ 36 h 59"/>
              <a:gd name="T28" fmla="*/ 97 w 113"/>
              <a:gd name="T29" fmla="*/ 10 h 59"/>
              <a:gd name="T30" fmla="*/ 55 w 113"/>
              <a:gd name="T31" fmla="*/ 7 h 59"/>
              <a:gd name="T32" fmla="*/ 16 w 113"/>
              <a:gd name="T33" fmla="*/ 30 h 59"/>
              <a:gd name="T34" fmla="*/ 11 w 113"/>
              <a:gd name="T35" fmla="*/ 21 h 59"/>
              <a:gd name="T36" fmla="*/ 0 w 113"/>
              <a:gd name="T37" fmla="*/ 21 h 59"/>
              <a:gd name="T38" fmla="*/ 3 w 113"/>
              <a:gd name="T39" fmla="*/ 26 h 59"/>
              <a:gd name="T40" fmla="*/ 6 w 113"/>
              <a:gd name="T41" fmla="*/ 31 h 59"/>
              <a:gd name="T42" fmla="*/ 11 w 113"/>
              <a:gd name="T43" fmla="*/ 35 h 59"/>
              <a:gd name="T44" fmla="*/ 7 w 113"/>
              <a:gd name="T45" fmla="*/ 41 h 59"/>
              <a:gd name="T46" fmla="*/ 5 w 113"/>
              <a:gd name="T47" fmla="*/ 46 h 59"/>
              <a:gd name="T48" fmla="*/ 3 w 113"/>
              <a:gd name="T49" fmla="*/ 51 h 59"/>
              <a:gd name="T50" fmla="*/ 14 w 113"/>
              <a:gd name="T51" fmla="*/ 50 h 59"/>
              <a:gd name="T52" fmla="*/ 17 w 113"/>
              <a:gd name="T53" fmla="*/ 40 h 59"/>
              <a:gd name="T54" fmla="*/ 63 w 113"/>
              <a:gd name="T55" fmla="*/ 55 h 59"/>
              <a:gd name="T56" fmla="*/ 108 w 113"/>
              <a:gd name="T57" fmla="*/ 38 h 59"/>
              <a:gd name="T58" fmla="*/ 93 w 113"/>
              <a:gd name="T59" fmla="*/ 34 h 59"/>
              <a:gd name="T60" fmla="*/ 87 w 113"/>
              <a:gd name="T61" fmla="*/ 42 h 59"/>
              <a:gd name="T62" fmla="*/ 82 w 113"/>
              <a:gd name="T63" fmla="*/ 31 h 59"/>
              <a:gd name="T64" fmla="*/ 81 w 113"/>
              <a:gd name="T65" fmla="*/ 22 h 59"/>
              <a:gd name="T66" fmla="*/ 88 w 113"/>
              <a:gd name="T67" fmla="*/ 9 h 59"/>
              <a:gd name="T68" fmla="*/ 88 w 113"/>
              <a:gd name="T69" fmla="*/ 9 h 59"/>
              <a:gd name="T70" fmla="*/ 83 w 113"/>
              <a:gd name="T71" fmla="*/ 23 h 59"/>
              <a:gd name="T72" fmla="*/ 84 w 113"/>
              <a:gd name="T73" fmla="*/ 33 h 59"/>
              <a:gd name="T74" fmla="*/ 88 w 113"/>
              <a:gd name="T75" fmla="*/ 42 h 59"/>
              <a:gd name="T76" fmla="*/ 87 w 113"/>
              <a:gd name="T77" fmla="*/ 42 h 59"/>
              <a:gd name="T78" fmla="*/ 89 w 113"/>
              <a:gd name="T79" fmla="*/ 22 h 59"/>
              <a:gd name="T80" fmla="*/ 92 w 113"/>
              <a:gd name="T81" fmla="*/ 18 h 59"/>
              <a:gd name="T82" fmla="*/ 96 w 113"/>
              <a:gd name="T83" fmla="*/ 21 h 59"/>
              <a:gd name="T84" fmla="*/ 93 w 113"/>
              <a:gd name="T85" fmla="*/ 25 h 59"/>
              <a:gd name="T86" fmla="*/ 89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3" y="34"/>
                </a:moveTo>
                <a:cubicBezTo>
                  <a:pt x="93" y="36"/>
                  <a:pt x="93" y="37"/>
                  <a:pt x="94" y="39"/>
                </a:cubicBezTo>
                <a:cubicBezTo>
                  <a:pt x="94" y="39"/>
                  <a:pt x="94" y="39"/>
                  <a:pt x="94" y="39"/>
                </a:cubicBezTo>
                <a:cubicBezTo>
                  <a:pt x="93" y="37"/>
                  <a:pt x="92" y="35"/>
                  <a:pt x="93" y="33"/>
                </a:cubicBezTo>
                <a:cubicBezTo>
                  <a:pt x="93" y="33"/>
                  <a:pt x="93" y="33"/>
                  <a:pt x="93" y="33"/>
                </a:cubicBezTo>
                <a:cubicBezTo>
                  <a:pt x="93" y="33"/>
                  <a:pt x="93" y="33"/>
                  <a:pt x="93" y="32"/>
                </a:cubicBezTo>
                <a:cubicBezTo>
                  <a:pt x="94" y="31"/>
                  <a:pt x="97" y="30"/>
                  <a:pt x="98" y="32"/>
                </a:cubicBezTo>
                <a:cubicBezTo>
                  <a:pt x="98" y="32"/>
                  <a:pt x="98" y="32"/>
                  <a:pt x="98" y="32"/>
                </a:cubicBezTo>
                <a:cubicBezTo>
                  <a:pt x="97" y="32"/>
                  <a:pt x="96" y="31"/>
                  <a:pt x="95" y="32"/>
                </a:cubicBezTo>
                <a:cubicBezTo>
                  <a:pt x="95" y="32"/>
                  <a:pt x="94" y="33"/>
                  <a:pt x="94" y="33"/>
                </a:cubicBezTo>
                <a:cubicBezTo>
                  <a:pt x="94" y="33"/>
                  <a:pt x="94" y="33"/>
                  <a:pt x="94" y="33"/>
                </a:cubicBezTo>
                <a:cubicBezTo>
                  <a:pt x="97" y="38"/>
                  <a:pt x="106" y="41"/>
                  <a:pt x="110" y="36"/>
                </a:cubicBezTo>
                <a:cubicBezTo>
                  <a:pt x="110" y="35"/>
                  <a:pt x="110" y="35"/>
                  <a:pt x="110" y="36"/>
                </a:cubicBezTo>
                <a:cubicBezTo>
                  <a:pt x="110" y="36"/>
                  <a:pt x="110" y="36"/>
                  <a:pt x="110" y="36"/>
                </a:cubicBezTo>
                <a:cubicBezTo>
                  <a:pt x="113" y="30"/>
                  <a:pt x="106" y="18"/>
                  <a:pt x="97" y="10"/>
                </a:cubicBezTo>
                <a:cubicBezTo>
                  <a:pt x="88" y="2"/>
                  <a:pt x="76" y="0"/>
                  <a:pt x="55" y="7"/>
                </a:cubicBezTo>
                <a:cubicBezTo>
                  <a:pt x="40" y="11"/>
                  <a:pt x="22" y="23"/>
                  <a:pt x="16" y="30"/>
                </a:cubicBezTo>
                <a:cubicBezTo>
                  <a:pt x="16" y="27"/>
                  <a:pt x="15" y="23"/>
                  <a:pt x="11" y="21"/>
                </a:cubicBezTo>
                <a:cubicBezTo>
                  <a:pt x="7" y="19"/>
                  <a:pt x="4" y="21"/>
                  <a:pt x="0" y="21"/>
                </a:cubicBezTo>
                <a:cubicBezTo>
                  <a:pt x="1" y="23"/>
                  <a:pt x="2" y="24"/>
                  <a:pt x="3" y="26"/>
                </a:cubicBezTo>
                <a:cubicBezTo>
                  <a:pt x="5" y="27"/>
                  <a:pt x="5" y="29"/>
                  <a:pt x="6" y="31"/>
                </a:cubicBezTo>
                <a:cubicBezTo>
                  <a:pt x="8" y="33"/>
                  <a:pt x="9" y="34"/>
                  <a:pt x="11" y="35"/>
                </a:cubicBezTo>
                <a:cubicBezTo>
                  <a:pt x="10" y="37"/>
                  <a:pt x="8" y="38"/>
                  <a:pt x="7" y="41"/>
                </a:cubicBezTo>
                <a:cubicBezTo>
                  <a:pt x="6" y="42"/>
                  <a:pt x="6" y="45"/>
                  <a:pt x="5" y="46"/>
                </a:cubicBezTo>
                <a:cubicBezTo>
                  <a:pt x="4" y="48"/>
                  <a:pt x="3" y="50"/>
                  <a:pt x="3" y="51"/>
                </a:cubicBezTo>
                <a:cubicBezTo>
                  <a:pt x="7" y="50"/>
                  <a:pt x="10" y="53"/>
                  <a:pt x="14" y="50"/>
                </a:cubicBezTo>
                <a:cubicBezTo>
                  <a:pt x="17" y="47"/>
                  <a:pt x="17" y="43"/>
                  <a:pt x="17" y="40"/>
                </a:cubicBezTo>
                <a:cubicBezTo>
                  <a:pt x="22" y="44"/>
                  <a:pt x="36" y="50"/>
                  <a:pt x="63" y="55"/>
                </a:cubicBezTo>
                <a:cubicBezTo>
                  <a:pt x="88" y="59"/>
                  <a:pt x="102" y="47"/>
                  <a:pt x="108" y="38"/>
                </a:cubicBezTo>
                <a:cubicBezTo>
                  <a:pt x="105" y="42"/>
                  <a:pt x="96" y="38"/>
                  <a:pt x="93" y="34"/>
                </a:cubicBezTo>
                <a:close/>
                <a:moveTo>
                  <a:pt x="87" y="42"/>
                </a:moveTo>
                <a:cubicBezTo>
                  <a:pt x="84" y="39"/>
                  <a:pt x="84" y="35"/>
                  <a:pt x="82" y="31"/>
                </a:cubicBezTo>
                <a:cubicBezTo>
                  <a:pt x="81" y="28"/>
                  <a:pt x="81" y="25"/>
                  <a:pt x="81" y="22"/>
                </a:cubicBezTo>
                <a:cubicBezTo>
                  <a:pt x="82" y="17"/>
                  <a:pt x="85" y="13"/>
                  <a:pt x="88" y="9"/>
                </a:cubicBezTo>
                <a:cubicBezTo>
                  <a:pt x="88" y="9"/>
                  <a:pt x="88" y="9"/>
                  <a:pt x="88" y="9"/>
                </a:cubicBezTo>
                <a:cubicBezTo>
                  <a:pt x="86" y="13"/>
                  <a:pt x="84" y="18"/>
                  <a:pt x="83" y="23"/>
                </a:cubicBezTo>
                <a:cubicBezTo>
                  <a:pt x="83" y="26"/>
                  <a:pt x="83" y="30"/>
                  <a:pt x="84" y="33"/>
                </a:cubicBezTo>
                <a:cubicBezTo>
                  <a:pt x="85" y="36"/>
                  <a:pt x="86" y="39"/>
                  <a:pt x="88" y="42"/>
                </a:cubicBezTo>
                <a:cubicBezTo>
                  <a:pt x="88" y="42"/>
                  <a:pt x="87" y="43"/>
                  <a:pt x="87" y="42"/>
                </a:cubicBezTo>
                <a:close/>
                <a:moveTo>
                  <a:pt x="89" y="22"/>
                </a:moveTo>
                <a:cubicBezTo>
                  <a:pt x="89" y="20"/>
                  <a:pt x="90" y="19"/>
                  <a:pt x="92" y="18"/>
                </a:cubicBezTo>
                <a:cubicBezTo>
                  <a:pt x="94" y="18"/>
                  <a:pt x="95" y="20"/>
                  <a:pt x="96" y="21"/>
                </a:cubicBezTo>
                <a:cubicBezTo>
                  <a:pt x="96" y="23"/>
                  <a:pt x="94" y="25"/>
                  <a:pt x="93" y="25"/>
                </a:cubicBezTo>
                <a:cubicBezTo>
                  <a:pt x="91" y="25"/>
                  <a:pt x="89" y="24"/>
                  <a:pt x="89" y="2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73" name="Freeform 37">
            <a:extLst>
              <a:ext uri="{FF2B5EF4-FFF2-40B4-BE49-F238E27FC236}">
                <a16:creationId xmlns:a16="http://schemas.microsoft.com/office/drawing/2014/main" xmlns="" id="{7A983047-20F5-487E-931E-9B657A0E1293}"/>
              </a:ext>
            </a:extLst>
          </p:cNvPr>
          <p:cNvSpPr>
            <a:spLocks noEditPoints="1"/>
          </p:cNvSpPr>
          <p:nvPr/>
        </p:nvSpPr>
        <p:spPr bwMode="auto">
          <a:xfrm>
            <a:off x="3123539" y="5621556"/>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74" name="Freeform 38">
            <a:extLst>
              <a:ext uri="{FF2B5EF4-FFF2-40B4-BE49-F238E27FC236}">
                <a16:creationId xmlns:a16="http://schemas.microsoft.com/office/drawing/2014/main" xmlns="" id="{C9C48383-A0B2-4A1F-9903-60ADDE632160}"/>
              </a:ext>
            </a:extLst>
          </p:cNvPr>
          <p:cNvSpPr>
            <a:spLocks noEditPoints="1"/>
          </p:cNvSpPr>
          <p:nvPr/>
        </p:nvSpPr>
        <p:spPr bwMode="auto">
          <a:xfrm>
            <a:off x="9894063" y="6007655"/>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75" name="Freeform 39">
            <a:extLst>
              <a:ext uri="{FF2B5EF4-FFF2-40B4-BE49-F238E27FC236}">
                <a16:creationId xmlns:a16="http://schemas.microsoft.com/office/drawing/2014/main" xmlns="" id="{272EB51C-805D-45A1-A17D-715BC1AD5C0C}"/>
              </a:ext>
            </a:extLst>
          </p:cNvPr>
          <p:cNvSpPr>
            <a:spLocks/>
          </p:cNvSpPr>
          <p:nvPr/>
        </p:nvSpPr>
        <p:spPr bwMode="auto">
          <a:xfrm>
            <a:off x="6391592" y="5718081"/>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pic>
        <p:nvPicPr>
          <p:cNvPr id="47" name="图片 46">
            <a:extLst>
              <a:ext uri="{FF2B5EF4-FFF2-40B4-BE49-F238E27FC236}">
                <a16:creationId xmlns:a16="http://schemas.microsoft.com/office/drawing/2014/main" xmlns="" id="{F651A947-47CD-429E-9E69-F58C0E25997D}"/>
              </a:ext>
            </a:extLst>
          </p:cNvPr>
          <p:cNvPicPr>
            <a:picLocks noChangeAspect="1"/>
          </p:cNvPicPr>
          <p:nvPr/>
        </p:nvPicPr>
        <p:blipFill rotWithShape="1">
          <a:blip r:embed="rId5"/>
          <a:srcRect t="48950" b="-1"/>
          <a:stretch/>
        </p:blipFill>
        <p:spPr>
          <a:xfrm>
            <a:off x="-2378703" y="0"/>
            <a:ext cx="14570703" cy="1409891"/>
          </a:xfrm>
          <a:prstGeom prst="rect">
            <a:avLst/>
          </a:prstGeom>
          <a:effectLst/>
        </p:spPr>
      </p:pic>
      <p:pic>
        <p:nvPicPr>
          <p:cNvPr id="7" name="Picture 6">
            <a:extLst>
              <a:ext uri="{FF2B5EF4-FFF2-40B4-BE49-F238E27FC236}">
                <a16:creationId xmlns:a16="http://schemas.microsoft.com/office/drawing/2014/main" xmlns="" id="{0D543706-0477-4011-8CD1-8B36FDF6D750}"/>
              </a:ext>
            </a:extLst>
          </p:cNvPr>
          <p:cNvPicPr>
            <a:picLocks noChangeAspect="1"/>
          </p:cNvPicPr>
          <p:nvPr/>
        </p:nvPicPr>
        <p:blipFill>
          <a:blip r:embed="rId6"/>
          <a:stretch>
            <a:fillRect/>
          </a:stretch>
        </p:blipFill>
        <p:spPr>
          <a:xfrm>
            <a:off x="33662" y="780807"/>
            <a:ext cx="6923289" cy="4935414"/>
          </a:xfrm>
          <a:prstGeom prst="rect">
            <a:avLst/>
          </a:prstGeom>
        </p:spPr>
      </p:pic>
      <p:grpSp>
        <p:nvGrpSpPr>
          <p:cNvPr id="2" name="Group 1">
            <a:extLst>
              <a:ext uri="{FF2B5EF4-FFF2-40B4-BE49-F238E27FC236}">
                <a16:creationId xmlns:a16="http://schemas.microsoft.com/office/drawing/2014/main" xmlns="" id="{F8731DA8-4CD8-44AB-BF10-C382E4E5CD2F}"/>
              </a:ext>
            </a:extLst>
          </p:cNvPr>
          <p:cNvGrpSpPr/>
          <p:nvPr/>
        </p:nvGrpSpPr>
        <p:grpSpPr>
          <a:xfrm>
            <a:off x="6936942" y="928700"/>
            <a:ext cx="5221396" cy="2193986"/>
            <a:chOff x="6936942" y="928700"/>
            <a:chExt cx="5221396" cy="2193986"/>
          </a:xfrm>
        </p:grpSpPr>
        <p:sp>
          <p:nvSpPr>
            <p:cNvPr id="25" name="Speech Bubble: Rectangle with Corners Rounded 24">
              <a:extLst>
                <a:ext uri="{FF2B5EF4-FFF2-40B4-BE49-F238E27FC236}">
                  <a16:creationId xmlns:a16="http://schemas.microsoft.com/office/drawing/2014/main" xmlns="" id="{D19EC347-6E65-4A33-A243-9DAC86AF8F19}"/>
                </a:ext>
              </a:extLst>
            </p:cNvPr>
            <p:cNvSpPr/>
            <p:nvPr/>
          </p:nvSpPr>
          <p:spPr>
            <a:xfrm>
              <a:off x="6936942" y="928700"/>
              <a:ext cx="5221396" cy="2193986"/>
            </a:xfrm>
            <a:prstGeom prst="wedgeRoundRectCallout">
              <a:avLst>
                <a:gd name="adj1" fmla="val 29694"/>
                <a:gd name="adj2" fmla="val 69127"/>
                <a:gd name="adj3" fmla="val 16667"/>
              </a:avLst>
            </a:prstGeom>
            <a:solidFill>
              <a:schemeClr val="accent4">
                <a:lumMod val="20000"/>
                <a:lumOff val="80000"/>
              </a:schemeClr>
            </a:solid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xmlns="" id="{F415229A-AFDA-4059-BD41-AE1F5F17644C}"/>
                </a:ext>
              </a:extLst>
            </p:cNvPr>
            <p:cNvSpPr txBox="1"/>
            <p:nvPr/>
          </p:nvSpPr>
          <p:spPr>
            <a:xfrm>
              <a:off x="7095632" y="1112968"/>
              <a:ext cx="5001751" cy="1569660"/>
            </a:xfrm>
            <a:prstGeom prst="rect">
              <a:avLst/>
            </a:prstGeom>
            <a:noFill/>
          </p:spPr>
          <p:txBody>
            <a:bodyPr wrap="square" rtlCol="0">
              <a:spAutoFit/>
            </a:bodyPr>
            <a:lstStyle/>
            <a:p>
              <a:pPr algn="just"/>
              <a:r>
                <a:rPr lang="en-US" sz="3200" b="1">
                  <a:solidFill>
                    <a:srgbClr val="002060"/>
                  </a:solidFill>
                  <a:latin typeface="Calibri" panose="020F0502020204030204" pitchFamily="34" charset="0"/>
                  <a:cs typeface="Calibri" panose="020F0502020204030204" pitchFamily="34" charset="0"/>
                </a:rPr>
                <a:t>Đọc tên và chỉ vị trí một số đảo, quần đảo thuộc châu Đại Dương.</a:t>
              </a:r>
            </a:p>
          </p:txBody>
        </p:sp>
      </p:grpSp>
      <p:pic>
        <p:nvPicPr>
          <p:cNvPr id="32" name="Picture 31">
            <a:extLst>
              <a:ext uri="{FF2B5EF4-FFF2-40B4-BE49-F238E27FC236}">
                <a16:creationId xmlns:a16="http://schemas.microsoft.com/office/drawing/2014/main" xmlns="" id="{744CD852-EA46-40FE-A509-E97AC7FB8EB9}"/>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flipH="1">
            <a:off x="10109964" y="3664201"/>
            <a:ext cx="2153852" cy="3644584"/>
          </a:xfrm>
          <a:prstGeom prst="rect">
            <a:avLst/>
          </a:prstGeom>
        </p:spPr>
      </p:pic>
    </p:spTree>
    <p:extLst>
      <p:ext uri="{BB962C8B-B14F-4D97-AF65-F5344CB8AC3E}">
        <p14:creationId xmlns:p14="http://schemas.microsoft.com/office/powerpoint/2010/main" xmlns="" val="2949541984"/>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sp>
        <p:nvSpPr>
          <p:cNvPr id="30" name="矩形 29">
            <a:extLst>
              <a:ext uri="{FF2B5EF4-FFF2-40B4-BE49-F238E27FC236}">
                <a16:creationId xmlns:a16="http://schemas.microsoft.com/office/drawing/2014/main" xmlns="" id="{035517BA-35AC-45ED-9045-59AC5E540BDA}"/>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印品黑体" panose="00000500000000000000" pitchFamily="2" charset="-122"/>
              <a:ea typeface="印品黑体" panose="00000500000000000000" pitchFamily="2" charset="-122"/>
              <a:cs typeface="+mn-cs"/>
            </a:endParaRPr>
          </a:p>
        </p:txBody>
      </p:sp>
      <p:sp>
        <p:nvSpPr>
          <p:cNvPr id="2072" name="Freeform 36">
            <a:extLst>
              <a:ext uri="{FF2B5EF4-FFF2-40B4-BE49-F238E27FC236}">
                <a16:creationId xmlns:a16="http://schemas.microsoft.com/office/drawing/2014/main" xmlns="" id="{7AA08EE5-B5BA-4503-8234-C3F9AA5D7852}"/>
              </a:ext>
            </a:extLst>
          </p:cNvPr>
          <p:cNvSpPr>
            <a:spLocks noEditPoints="1"/>
          </p:cNvSpPr>
          <p:nvPr/>
        </p:nvSpPr>
        <p:spPr bwMode="auto">
          <a:xfrm>
            <a:off x="7798096" y="6191512"/>
            <a:ext cx="707848" cy="376906"/>
          </a:xfrm>
          <a:custGeom>
            <a:avLst/>
            <a:gdLst>
              <a:gd name="T0" fmla="*/ 93 w 113"/>
              <a:gd name="T1" fmla="*/ 34 h 59"/>
              <a:gd name="T2" fmla="*/ 94 w 113"/>
              <a:gd name="T3" fmla="*/ 39 h 59"/>
              <a:gd name="T4" fmla="*/ 94 w 113"/>
              <a:gd name="T5" fmla="*/ 39 h 59"/>
              <a:gd name="T6" fmla="*/ 93 w 113"/>
              <a:gd name="T7" fmla="*/ 33 h 59"/>
              <a:gd name="T8" fmla="*/ 93 w 113"/>
              <a:gd name="T9" fmla="*/ 33 h 59"/>
              <a:gd name="T10" fmla="*/ 93 w 113"/>
              <a:gd name="T11" fmla="*/ 32 h 59"/>
              <a:gd name="T12" fmla="*/ 98 w 113"/>
              <a:gd name="T13" fmla="*/ 32 h 59"/>
              <a:gd name="T14" fmla="*/ 98 w 113"/>
              <a:gd name="T15" fmla="*/ 32 h 59"/>
              <a:gd name="T16" fmla="*/ 95 w 113"/>
              <a:gd name="T17" fmla="*/ 32 h 59"/>
              <a:gd name="T18" fmla="*/ 94 w 113"/>
              <a:gd name="T19" fmla="*/ 33 h 59"/>
              <a:gd name="T20" fmla="*/ 94 w 113"/>
              <a:gd name="T21" fmla="*/ 33 h 59"/>
              <a:gd name="T22" fmla="*/ 110 w 113"/>
              <a:gd name="T23" fmla="*/ 36 h 59"/>
              <a:gd name="T24" fmla="*/ 110 w 113"/>
              <a:gd name="T25" fmla="*/ 36 h 59"/>
              <a:gd name="T26" fmla="*/ 110 w 113"/>
              <a:gd name="T27" fmla="*/ 36 h 59"/>
              <a:gd name="T28" fmla="*/ 97 w 113"/>
              <a:gd name="T29" fmla="*/ 10 h 59"/>
              <a:gd name="T30" fmla="*/ 55 w 113"/>
              <a:gd name="T31" fmla="*/ 7 h 59"/>
              <a:gd name="T32" fmla="*/ 16 w 113"/>
              <a:gd name="T33" fmla="*/ 30 h 59"/>
              <a:gd name="T34" fmla="*/ 11 w 113"/>
              <a:gd name="T35" fmla="*/ 21 h 59"/>
              <a:gd name="T36" fmla="*/ 0 w 113"/>
              <a:gd name="T37" fmla="*/ 21 h 59"/>
              <a:gd name="T38" fmla="*/ 3 w 113"/>
              <a:gd name="T39" fmla="*/ 26 h 59"/>
              <a:gd name="T40" fmla="*/ 6 w 113"/>
              <a:gd name="T41" fmla="*/ 31 h 59"/>
              <a:gd name="T42" fmla="*/ 11 w 113"/>
              <a:gd name="T43" fmla="*/ 35 h 59"/>
              <a:gd name="T44" fmla="*/ 7 w 113"/>
              <a:gd name="T45" fmla="*/ 41 h 59"/>
              <a:gd name="T46" fmla="*/ 5 w 113"/>
              <a:gd name="T47" fmla="*/ 46 h 59"/>
              <a:gd name="T48" fmla="*/ 3 w 113"/>
              <a:gd name="T49" fmla="*/ 51 h 59"/>
              <a:gd name="T50" fmla="*/ 14 w 113"/>
              <a:gd name="T51" fmla="*/ 50 h 59"/>
              <a:gd name="T52" fmla="*/ 17 w 113"/>
              <a:gd name="T53" fmla="*/ 40 h 59"/>
              <a:gd name="T54" fmla="*/ 63 w 113"/>
              <a:gd name="T55" fmla="*/ 55 h 59"/>
              <a:gd name="T56" fmla="*/ 108 w 113"/>
              <a:gd name="T57" fmla="*/ 38 h 59"/>
              <a:gd name="T58" fmla="*/ 93 w 113"/>
              <a:gd name="T59" fmla="*/ 34 h 59"/>
              <a:gd name="T60" fmla="*/ 87 w 113"/>
              <a:gd name="T61" fmla="*/ 42 h 59"/>
              <a:gd name="T62" fmla="*/ 82 w 113"/>
              <a:gd name="T63" fmla="*/ 31 h 59"/>
              <a:gd name="T64" fmla="*/ 81 w 113"/>
              <a:gd name="T65" fmla="*/ 22 h 59"/>
              <a:gd name="T66" fmla="*/ 88 w 113"/>
              <a:gd name="T67" fmla="*/ 9 h 59"/>
              <a:gd name="T68" fmla="*/ 88 w 113"/>
              <a:gd name="T69" fmla="*/ 9 h 59"/>
              <a:gd name="T70" fmla="*/ 83 w 113"/>
              <a:gd name="T71" fmla="*/ 23 h 59"/>
              <a:gd name="T72" fmla="*/ 84 w 113"/>
              <a:gd name="T73" fmla="*/ 33 h 59"/>
              <a:gd name="T74" fmla="*/ 88 w 113"/>
              <a:gd name="T75" fmla="*/ 42 h 59"/>
              <a:gd name="T76" fmla="*/ 87 w 113"/>
              <a:gd name="T77" fmla="*/ 42 h 59"/>
              <a:gd name="T78" fmla="*/ 89 w 113"/>
              <a:gd name="T79" fmla="*/ 22 h 59"/>
              <a:gd name="T80" fmla="*/ 92 w 113"/>
              <a:gd name="T81" fmla="*/ 18 h 59"/>
              <a:gd name="T82" fmla="*/ 96 w 113"/>
              <a:gd name="T83" fmla="*/ 21 h 59"/>
              <a:gd name="T84" fmla="*/ 93 w 113"/>
              <a:gd name="T85" fmla="*/ 25 h 59"/>
              <a:gd name="T86" fmla="*/ 89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3" y="34"/>
                </a:moveTo>
                <a:cubicBezTo>
                  <a:pt x="93" y="36"/>
                  <a:pt x="93" y="37"/>
                  <a:pt x="94" y="39"/>
                </a:cubicBezTo>
                <a:cubicBezTo>
                  <a:pt x="94" y="39"/>
                  <a:pt x="94" y="39"/>
                  <a:pt x="94" y="39"/>
                </a:cubicBezTo>
                <a:cubicBezTo>
                  <a:pt x="93" y="37"/>
                  <a:pt x="92" y="35"/>
                  <a:pt x="93" y="33"/>
                </a:cubicBezTo>
                <a:cubicBezTo>
                  <a:pt x="93" y="33"/>
                  <a:pt x="93" y="33"/>
                  <a:pt x="93" y="33"/>
                </a:cubicBezTo>
                <a:cubicBezTo>
                  <a:pt x="93" y="33"/>
                  <a:pt x="93" y="33"/>
                  <a:pt x="93" y="32"/>
                </a:cubicBezTo>
                <a:cubicBezTo>
                  <a:pt x="94" y="31"/>
                  <a:pt x="97" y="30"/>
                  <a:pt x="98" y="32"/>
                </a:cubicBezTo>
                <a:cubicBezTo>
                  <a:pt x="98" y="32"/>
                  <a:pt x="98" y="32"/>
                  <a:pt x="98" y="32"/>
                </a:cubicBezTo>
                <a:cubicBezTo>
                  <a:pt x="97" y="32"/>
                  <a:pt x="96" y="31"/>
                  <a:pt x="95" y="32"/>
                </a:cubicBezTo>
                <a:cubicBezTo>
                  <a:pt x="95" y="32"/>
                  <a:pt x="94" y="33"/>
                  <a:pt x="94" y="33"/>
                </a:cubicBezTo>
                <a:cubicBezTo>
                  <a:pt x="94" y="33"/>
                  <a:pt x="94" y="33"/>
                  <a:pt x="94" y="33"/>
                </a:cubicBezTo>
                <a:cubicBezTo>
                  <a:pt x="97" y="38"/>
                  <a:pt x="106" y="41"/>
                  <a:pt x="110" y="36"/>
                </a:cubicBezTo>
                <a:cubicBezTo>
                  <a:pt x="110" y="35"/>
                  <a:pt x="110" y="35"/>
                  <a:pt x="110" y="36"/>
                </a:cubicBezTo>
                <a:cubicBezTo>
                  <a:pt x="110" y="36"/>
                  <a:pt x="110" y="36"/>
                  <a:pt x="110" y="36"/>
                </a:cubicBezTo>
                <a:cubicBezTo>
                  <a:pt x="113" y="30"/>
                  <a:pt x="106" y="18"/>
                  <a:pt x="97" y="10"/>
                </a:cubicBezTo>
                <a:cubicBezTo>
                  <a:pt x="88" y="2"/>
                  <a:pt x="76" y="0"/>
                  <a:pt x="55" y="7"/>
                </a:cubicBezTo>
                <a:cubicBezTo>
                  <a:pt x="40" y="11"/>
                  <a:pt x="22" y="23"/>
                  <a:pt x="16" y="30"/>
                </a:cubicBezTo>
                <a:cubicBezTo>
                  <a:pt x="16" y="27"/>
                  <a:pt x="15" y="23"/>
                  <a:pt x="11" y="21"/>
                </a:cubicBezTo>
                <a:cubicBezTo>
                  <a:pt x="7" y="19"/>
                  <a:pt x="4" y="21"/>
                  <a:pt x="0" y="21"/>
                </a:cubicBezTo>
                <a:cubicBezTo>
                  <a:pt x="1" y="23"/>
                  <a:pt x="2" y="24"/>
                  <a:pt x="3" y="26"/>
                </a:cubicBezTo>
                <a:cubicBezTo>
                  <a:pt x="5" y="27"/>
                  <a:pt x="5" y="29"/>
                  <a:pt x="6" y="31"/>
                </a:cubicBezTo>
                <a:cubicBezTo>
                  <a:pt x="8" y="33"/>
                  <a:pt x="9" y="34"/>
                  <a:pt x="11" y="35"/>
                </a:cubicBezTo>
                <a:cubicBezTo>
                  <a:pt x="10" y="37"/>
                  <a:pt x="8" y="38"/>
                  <a:pt x="7" y="41"/>
                </a:cubicBezTo>
                <a:cubicBezTo>
                  <a:pt x="6" y="42"/>
                  <a:pt x="6" y="45"/>
                  <a:pt x="5" y="46"/>
                </a:cubicBezTo>
                <a:cubicBezTo>
                  <a:pt x="4" y="48"/>
                  <a:pt x="3" y="50"/>
                  <a:pt x="3" y="51"/>
                </a:cubicBezTo>
                <a:cubicBezTo>
                  <a:pt x="7" y="50"/>
                  <a:pt x="10" y="53"/>
                  <a:pt x="14" y="50"/>
                </a:cubicBezTo>
                <a:cubicBezTo>
                  <a:pt x="17" y="47"/>
                  <a:pt x="17" y="43"/>
                  <a:pt x="17" y="40"/>
                </a:cubicBezTo>
                <a:cubicBezTo>
                  <a:pt x="22" y="44"/>
                  <a:pt x="36" y="50"/>
                  <a:pt x="63" y="55"/>
                </a:cubicBezTo>
                <a:cubicBezTo>
                  <a:pt x="88" y="59"/>
                  <a:pt x="102" y="47"/>
                  <a:pt x="108" y="38"/>
                </a:cubicBezTo>
                <a:cubicBezTo>
                  <a:pt x="105" y="42"/>
                  <a:pt x="96" y="38"/>
                  <a:pt x="93" y="34"/>
                </a:cubicBezTo>
                <a:close/>
                <a:moveTo>
                  <a:pt x="87" y="42"/>
                </a:moveTo>
                <a:cubicBezTo>
                  <a:pt x="84" y="39"/>
                  <a:pt x="84" y="35"/>
                  <a:pt x="82" y="31"/>
                </a:cubicBezTo>
                <a:cubicBezTo>
                  <a:pt x="81" y="28"/>
                  <a:pt x="81" y="25"/>
                  <a:pt x="81" y="22"/>
                </a:cubicBezTo>
                <a:cubicBezTo>
                  <a:pt x="82" y="17"/>
                  <a:pt x="85" y="13"/>
                  <a:pt x="88" y="9"/>
                </a:cubicBezTo>
                <a:cubicBezTo>
                  <a:pt x="88" y="9"/>
                  <a:pt x="88" y="9"/>
                  <a:pt x="88" y="9"/>
                </a:cubicBezTo>
                <a:cubicBezTo>
                  <a:pt x="86" y="13"/>
                  <a:pt x="84" y="18"/>
                  <a:pt x="83" y="23"/>
                </a:cubicBezTo>
                <a:cubicBezTo>
                  <a:pt x="83" y="26"/>
                  <a:pt x="83" y="30"/>
                  <a:pt x="84" y="33"/>
                </a:cubicBezTo>
                <a:cubicBezTo>
                  <a:pt x="85" y="36"/>
                  <a:pt x="86" y="39"/>
                  <a:pt x="88" y="42"/>
                </a:cubicBezTo>
                <a:cubicBezTo>
                  <a:pt x="88" y="42"/>
                  <a:pt x="87" y="43"/>
                  <a:pt x="87" y="42"/>
                </a:cubicBezTo>
                <a:close/>
                <a:moveTo>
                  <a:pt x="89" y="22"/>
                </a:moveTo>
                <a:cubicBezTo>
                  <a:pt x="89" y="20"/>
                  <a:pt x="90" y="19"/>
                  <a:pt x="92" y="18"/>
                </a:cubicBezTo>
                <a:cubicBezTo>
                  <a:pt x="94" y="18"/>
                  <a:pt x="95" y="20"/>
                  <a:pt x="96" y="21"/>
                </a:cubicBezTo>
                <a:cubicBezTo>
                  <a:pt x="96" y="23"/>
                  <a:pt x="94" y="25"/>
                  <a:pt x="93" y="25"/>
                </a:cubicBezTo>
                <a:cubicBezTo>
                  <a:pt x="91" y="25"/>
                  <a:pt x="89" y="24"/>
                  <a:pt x="89" y="2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pic>
        <p:nvPicPr>
          <p:cNvPr id="7" name="Picture 6">
            <a:extLst>
              <a:ext uri="{FF2B5EF4-FFF2-40B4-BE49-F238E27FC236}">
                <a16:creationId xmlns:a16="http://schemas.microsoft.com/office/drawing/2014/main" xmlns="" id="{0D543706-0477-4011-8CD1-8B36FDF6D750}"/>
              </a:ext>
            </a:extLst>
          </p:cNvPr>
          <p:cNvPicPr>
            <a:picLocks noChangeAspect="1"/>
          </p:cNvPicPr>
          <p:nvPr/>
        </p:nvPicPr>
        <p:blipFill>
          <a:blip r:embed="rId3"/>
          <a:stretch>
            <a:fillRect/>
          </a:stretch>
        </p:blipFill>
        <p:spPr>
          <a:xfrm>
            <a:off x="94617" y="36162"/>
            <a:ext cx="12002766" cy="6832014"/>
          </a:xfrm>
          <a:prstGeom prst="rect">
            <a:avLst/>
          </a:prstGeom>
        </p:spPr>
      </p:pic>
    </p:spTree>
    <p:extLst>
      <p:ext uri="{BB962C8B-B14F-4D97-AF65-F5344CB8AC3E}">
        <p14:creationId xmlns:p14="http://schemas.microsoft.com/office/powerpoint/2010/main" xmlns="" val="38786910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2250"/>
                                  </p:stCondLst>
                                  <p:childTnLst>
                                    <p:set>
                                      <p:cBhvr>
                                        <p:cTn id="6" dur="1" fill="hold">
                                          <p:stCondLst>
                                            <p:cond delay="0"/>
                                          </p:stCondLst>
                                        </p:cTn>
                                        <p:tgtEl>
                                          <p:spTgt spid="2072"/>
                                        </p:tgtEl>
                                        <p:attrNameLst>
                                          <p:attrName>style.visibility</p:attrName>
                                        </p:attrNameLst>
                                      </p:cBhvr>
                                      <p:to>
                                        <p:strVal val="visible"/>
                                      </p:to>
                                    </p:set>
                                    <p:anim calcmode="lin" valueType="num">
                                      <p:cBhvr additive="base">
                                        <p:cTn id="7" dur="3500" fill="hold"/>
                                        <p:tgtEl>
                                          <p:spTgt spid="2072"/>
                                        </p:tgtEl>
                                        <p:attrNameLst>
                                          <p:attrName>ppt_x</p:attrName>
                                        </p:attrNameLst>
                                      </p:cBhvr>
                                      <p:tavLst>
                                        <p:tav tm="0">
                                          <p:val>
                                            <p:strVal val="0-#ppt_w/2"/>
                                          </p:val>
                                        </p:tav>
                                        <p:tav tm="100000">
                                          <p:val>
                                            <p:strVal val="#ppt_x"/>
                                          </p:val>
                                        </p:tav>
                                      </p:tavLst>
                                    </p:anim>
                                    <p:anim calcmode="lin" valueType="num">
                                      <p:cBhvr additive="base">
                                        <p:cTn id="8" dur="3500" fill="hold"/>
                                        <p:tgtEl>
                                          <p:spTgt spid="20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9F8FB"/>
        </a:solidFill>
        <a:effectLst/>
      </p:bgPr>
    </p:bg>
    <p:spTree>
      <p:nvGrpSpPr>
        <p:cNvPr id="1" name=""/>
        <p:cNvGrpSpPr/>
        <p:nvPr/>
      </p:nvGrpSpPr>
      <p:grpSpPr>
        <a:xfrm>
          <a:off x="0" y="0"/>
          <a:ext cx="0" cy="0"/>
          <a:chOff x="0" y="0"/>
          <a:chExt cx="0" cy="0"/>
        </a:xfrm>
      </p:grpSpPr>
      <p:grpSp>
        <p:nvGrpSpPr>
          <p:cNvPr id="28" name="组合 27">
            <a:extLst>
              <a:ext uri="{FF2B5EF4-FFF2-40B4-BE49-F238E27FC236}">
                <a16:creationId xmlns:a16="http://schemas.microsoft.com/office/drawing/2014/main" xmlns="" id="{38076AB9-D82E-4B6E-9C1B-4A6D746795D4}"/>
              </a:ext>
            </a:extLst>
          </p:cNvPr>
          <p:cNvGrpSpPr/>
          <p:nvPr/>
        </p:nvGrpSpPr>
        <p:grpSpPr>
          <a:xfrm>
            <a:off x="-44451" y="5805413"/>
            <a:ext cx="12280901" cy="2955925"/>
            <a:chOff x="-7938" y="4144963"/>
            <a:chExt cx="12280901" cy="2955925"/>
          </a:xfrm>
        </p:grpSpPr>
        <p:sp>
          <p:nvSpPr>
            <p:cNvPr id="18" name="Freeform 9">
              <a:extLst>
                <a:ext uri="{FF2B5EF4-FFF2-40B4-BE49-F238E27FC236}">
                  <a16:creationId xmlns:a16="http://schemas.microsoft.com/office/drawing/2014/main" xmlns="" id="{D11BA584-BC9C-4D73-9A1D-1757E2830CE2}"/>
                </a:ext>
              </a:extLst>
            </p:cNvPr>
            <p:cNvSpPr>
              <a:spLocks/>
            </p:cNvSpPr>
            <p:nvPr/>
          </p:nvSpPr>
          <p:spPr bwMode="auto">
            <a:xfrm>
              <a:off x="-7938" y="4144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 name="AutoShape 11">
              <a:extLst>
                <a:ext uri="{FF2B5EF4-FFF2-40B4-BE49-F238E27FC236}">
                  <a16:creationId xmlns:a16="http://schemas.microsoft.com/office/drawing/2014/main" xmlns="" id="{30FFBF12-0077-45AF-A099-55A2E7DB37DD}"/>
                </a:ext>
              </a:extLst>
            </p:cNvPr>
            <p:cNvSpPr>
              <a:spLocks noChangeAspect="1" noChangeArrowheads="1" noTextEdit="1"/>
            </p:cNvSpPr>
            <p:nvPr/>
          </p:nvSpPr>
          <p:spPr bwMode="auto">
            <a:xfrm>
              <a:off x="0" y="4918075"/>
              <a:ext cx="12272963" cy="2182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3" name="AutoShape 15">
              <a:extLst>
                <a:ext uri="{FF2B5EF4-FFF2-40B4-BE49-F238E27FC236}">
                  <a16:creationId xmlns:a16="http://schemas.microsoft.com/office/drawing/2014/main" xmlns="" id="{3692E888-0DF4-4E66-BB3C-BC5CF6945D94}"/>
                </a:ext>
              </a:extLst>
            </p:cNvPr>
            <p:cNvSpPr>
              <a:spLocks noChangeAspect="1" noChangeArrowheads="1" noTextEdit="1"/>
            </p:cNvSpPr>
            <p:nvPr/>
          </p:nvSpPr>
          <p:spPr bwMode="auto">
            <a:xfrm>
              <a:off x="0" y="4652963"/>
              <a:ext cx="12272963" cy="2205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6" name="AutoShape 19">
              <a:extLst>
                <a:ext uri="{FF2B5EF4-FFF2-40B4-BE49-F238E27FC236}">
                  <a16:creationId xmlns:a16="http://schemas.microsoft.com/office/drawing/2014/main" xmlns="" id="{93AEB576-2350-45C1-B7C1-177FBD625B98}"/>
                </a:ext>
              </a:extLst>
            </p:cNvPr>
            <p:cNvSpPr>
              <a:spLocks noChangeAspect="1" noChangeArrowheads="1" noTextEdit="1"/>
            </p:cNvSpPr>
            <p:nvPr/>
          </p:nvSpPr>
          <p:spPr bwMode="auto">
            <a:xfrm>
              <a:off x="0" y="4425950"/>
              <a:ext cx="12272963" cy="2182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印品黑体" panose="00000500000000000000" pitchFamily="2" charset="-122"/>
                <a:ea typeface="印品黑体" panose="00000500000000000000" pitchFamily="2" charset="-122"/>
                <a:cs typeface="+mn-cs"/>
              </a:endParaRPr>
            </a:p>
          </p:txBody>
        </p:sp>
        <p:sp>
          <p:nvSpPr>
            <p:cNvPr id="27" name="Freeform 21">
              <a:extLst>
                <a:ext uri="{FF2B5EF4-FFF2-40B4-BE49-F238E27FC236}">
                  <a16:creationId xmlns:a16="http://schemas.microsoft.com/office/drawing/2014/main" xmlns="" id="{F79C27CE-ABB7-492E-A455-D5FD83F13FEF}"/>
                </a:ext>
              </a:extLst>
            </p:cNvPr>
            <p:cNvSpPr>
              <a:spLocks/>
            </p:cNvSpPr>
            <p:nvPr/>
          </p:nvSpPr>
          <p:spPr bwMode="auto">
            <a:xfrm>
              <a:off x="-7938" y="4418012"/>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4" name="Freeform 17">
              <a:extLst>
                <a:ext uri="{FF2B5EF4-FFF2-40B4-BE49-F238E27FC236}">
                  <a16:creationId xmlns:a16="http://schemas.microsoft.com/office/drawing/2014/main" xmlns="" id="{7D57413F-3ADC-472B-98DC-A8CBD5221AFA}"/>
                </a:ext>
              </a:extLst>
            </p:cNvPr>
            <p:cNvSpPr>
              <a:spLocks/>
            </p:cNvSpPr>
            <p:nvPr/>
          </p:nvSpPr>
          <p:spPr bwMode="auto">
            <a:xfrm>
              <a:off x="-7938" y="4652963"/>
              <a:ext cx="12280901" cy="2198687"/>
            </a:xfrm>
            <a:custGeom>
              <a:avLst/>
              <a:gdLst>
                <a:gd name="T0" fmla="*/ 1696 w 1696"/>
                <a:gd name="T1" fmla="*/ 31 h 302"/>
                <a:gd name="T2" fmla="*/ 1640 w 1696"/>
                <a:gd name="T3" fmla="*/ 0 h 302"/>
                <a:gd name="T4" fmla="*/ 1568 w 1696"/>
                <a:gd name="T5" fmla="*/ 33 h 302"/>
                <a:gd name="T6" fmla="*/ 1496 w 1696"/>
                <a:gd name="T7" fmla="*/ 0 h 302"/>
                <a:gd name="T8" fmla="*/ 1424 w 1696"/>
                <a:gd name="T9" fmla="*/ 33 h 302"/>
                <a:gd name="T10" fmla="*/ 1352 w 1696"/>
                <a:gd name="T11" fmla="*/ 0 h 302"/>
                <a:gd name="T12" fmla="*/ 1280 w 1696"/>
                <a:gd name="T13" fmla="*/ 33 h 302"/>
                <a:gd name="T14" fmla="*/ 1208 w 1696"/>
                <a:gd name="T15" fmla="*/ 0 h 302"/>
                <a:gd name="T16" fmla="*/ 1136 w 1696"/>
                <a:gd name="T17" fmla="*/ 33 h 302"/>
                <a:gd name="T18" fmla="*/ 1064 w 1696"/>
                <a:gd name="T19" fmla="*/ 0 h 302"/>
                <a:gd name="T20" fmla="*/ 992 w 1696"/>
                <a:gd name="T21" fmla="*/ 33 h 302"/>
                <a:gd name="T22" fmla="*/ 920 w 1696"/>
                <a:gd name="T23" fmla="*/ 0 h 302"/>
                <a:gd name="T24" fmla="*/ 848 w 1696"/>
                <a:gd name="T25" fmla="*/ 33 h 302"/>
                <a:gd name="T26" fmla="*/ 776 w 1696"/>
                <a:gd name="T27" fmla="*/ 0 h 302"/>
                <a:gd name="T28" fmla="*/ 705 w 1696"/>
                <a:gd name="T29" fmla="*/ 33 h 302"/>
                <a:gd name="T30" fmla="*/ 633 w 1696"/>
                <a:gd name="T31" fmla="*/ 0 h 302"/>
                <a:gd name="T32" fmla="*/ 561 w 1696"/>
                <a:gd name="T33" fmla="*/ 33 h 302"/>
                <a:gd name="T34" fmla="*/ 489 w 1696"/>
                <a:gd name="T35" fmla="*/ 0 h 302"/>
                <a:gd name="T36" fmla="*/ 417 w 1696"/>
                <a:gd name="T37" fmla="*/ 33 h 302"/>
                <a:gd name="T38" fmla="*/ 345 w 1696"/>
                <a:gd name="T39" fmla="*/ 0 h 302"/>
                <a:gd name="T40" fmla="*/ 273 w 1696"/>
                <a:gd name="T41" fmla="*/ 33 h 302"/>
                <a:gd name="T42" fmla="*/ 201 w 1696"/>
                <a:gd name="T43" fmla="*/ 0 h 302"/>
                <a:gd name="T44" fmla="*/ 129 w 1696"/>
                <a:gd name="T45" fmla="*/ 33 h 302"/>
                <a:gd name="T46" fmla="*/ 57 w 1696"/>
                <a:gd name="T47" fmla="*/ 0 h 302"/>
                <a:gd name="T48" fmla="*/ 0 w 1696"/>
                <a:gd name="T49" fmla="*/ 31 h 302"/>
                <a:gd name="T50" fmla="*/ 0 w 1696"/>
                <a:gd name="T51" fmla="*/ 302 h 302"/>
                <a:gd name="T52" fmla="*/ 1696 w 1696"/>
                <a:gd name="T53" fmla="*/ 302 h 302"/>
                <a:gd name="T54" fmla="*/ 1696 w 1696"/>
                <a:gd name="T55" fmla="*/ 3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2">
                  <a:moveTo>
                    <a:pt x="1696" y="31"/>
                  </a:moveTo>
                  <a:cubicBezTo>
                    <a:pt x="1673" y="28"/>
                    <a:pt x="1652" y="16"/>
                    <a:pt x="1640" y="0"/>
                  </a:cubicBezTo>
                  <a:cubicBezTo>
                    <a:pt x="1625" y="20"/>
                    <a:pt x="1599" y="33"/>
                    <a:pt x="1568" y="33"/>
                  </a:cubicBezTo>
                  <a:cubicBezTo>
                    <a:pt x="1538" y="33"/>
                    <a:pt x="1511" y="20"/>
                    <a:pt x="1496" y="0"/>
                  </a:cubicBezTo>
                  <a:cubicBezTo>
                    <a:pt x="1481" y="20"/>
                    <a:pt x="1455" y="33"/>
                    <a:pt x="1424" y="33"/>
                  </a:cubicBezTo>
                  <a:cubicBezTo>
                    <a:pt x="1394" y="33"/>
                    <a:pt x="1367" y="20"/>
                    <a:pt x="1352" y="0"/>
                  </a:cubicBezTo>
                  <a:cubicBezTo>
                    <a:pt x="1337" y="20"/>
                    <a:pt x="1311" y="33"/>
                    <a:pt x="1280" y="33"/>
                  </a:cubicBezTo>
                  <a:cubicBezTo>
                    <a:pt x="1250" y="33"/>
                    <a:pt x="1223" y="20"/>
                    <a:pt x="1208" y="0"/>
                  </a:cubicBezTo>
                  <a:cubicBezTo>
                    <a:pt x="1193" y="20"/>
                    <a:pt x="1167" y="33"/>
                    <a:pt x="1136" y="33"/>
                  </a:cubicBezTo>
                  <a:cubicBezTo>
                    <a:pt x="1106" y="33"/>
                    <a:pt x="1079" y="20"/>
                    <a:pt x="1064" y="0"/>
                  </a:cubicBezTo>
                  <a:cubicBezTo>
                    <a:pt x="1049" y="20"/>
                    <a:pt x="1023" y="33"/>
                    <a:pt x="992" y="33"/>
                  </a:cubicBezTo>
                  <a:cubicBezTo>
                    <a:pt x="962" y="33"/>
                    <a:pt x="935" y="20"/>
                    <a:pt x="920" y="0"/>
                  </a:cubicBezTo>
                  <a:cubicBezTo>
                    <a:pt x="905" y="20"/>
                    <a:pt x="879" y="33"/>
                    <a:pt x="848" y="33"/>
                  </a:cubicBezTo>
                  <a:cubicBezTo>
                    <a:pt x="818" y="33"/>
                    <a:pt x="791" y="20"/>
                    <a:pt x="776" y="0"/>
                  </a:cubicBezTo>
                  <a:cubicBezTo>
                    <a:pt x="762" y="20"/>
                    <a:pt x="735" y="33"/>
                    <a:pt x="705" y="33"/>
                  </a:cubicBezTo>
                  <a:cubicBezTo>
                    <a:pt x="674" y="33"/>
                    <a:pt x="648" y="20"/>
                    <a:pt x="633" y="0"/>
                  </a:cubicBezTo>
                  <a:cubicBezTo>
                    <a:pt x="618" y="20"/>
                    <a:pt x="591" y="33"/>
                    <a:pt x="561" y="33"/>
                  </a:cubicBezTo>
                  <a:cubicBezTo>
                    <a:pt x="530" y="33"/>
                    <a:pt x="504" y="20"/>
                    <a:pt x="489" y="0"/>
                  </a:cubicBezTo>
                  <a:cubicBezTo>
                    <a:pt x="474" y="20"/>
                    <a:pt x="447" y="33"/>
                    <a:pt x="417" y="33"/>
                  </a:cubicBezTo>
                  <a:cubicBezTo>
                    <a:pt x="386" y="33"/>
                    <a:pt x="360" y="20"/>
                    <a:pt x="345" y="0"/>
                  </a:cubicBezTo>
                  <a:cubicBezTo>
                    <a:pt x="330" y="20"/>
                    <a:pt x="303" y="33"/>
                    <a:pt x="273" y="33"/>
                  </a:cubicBezTo>
                  <a:cubicBezTo>
                    <a:pt x="242" y="33"/>
                    <a:pt x="216" y="20"/>
                    <a:pt x="201" y="0"/>
                  </a:cubicBezTo>
                  <a:cubicBezTo>
                    <a:pt x="186" y="20"/>
                    <a:pt x="159" y="33"/>
                    <a:pt x="129" y="33"/>
                  </a:cubicBezTo>
                  <a:cubicBezTo>
                    <a:pt x="98" y="33"/>
                    <a:pt x="72" y="20"/>
                    <a:pt x="57" y="0"/>
                  </a:cubicBezTo>
                  <a:cubicBezTo>
                    <a:pt x="44" y="16"/>
                    <a:pt x="24" y="28"/>
                    <a:pt x="0" y="31"/>
                  </a:cubicBezTo>
                  <a:cubicBezTo>
                    <a:pt x="0" y="302"/>
                    <a:pt x="0" y="302"/>
                    <a:pt x="0" y="302"/>
                  </a:cubicBezTo>
                  <a:cubicBezTo>
                    <a:pt x="1696" y="302"/>
                    <a:pt x="1696" y="302"/>
                    <a:pt x="1696" y="302"/>
                  </a:cubicBezTo>
                  <a:lnTo>
                    <a:pt x="1696" y="31"/>
                  </a:lnTo>
                  <a:close/>
                </a:path>
              </a:pathLst>
            </a:custGeom>
            <a:solidFill>
              <a:srgbClr val="41CFDE"/>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1" name="Freeform 13">
              <a:extLst>
                <a:ext uri="{FF2B5EF4-FFF2-40B4-BE49-F238E27FC236}">
                  <a16:creationId xmlns:a16="http://schemas.microsoft.com/office/drawing/2014/main" xmlns="" id="{259E17A6-B366-4F50-968A-E86BBB5A5D11}"/>
                </a:ext>
              </a:extLst>
            </p:cNvPr>
            <p:cNvSpPr>
              <a:spLocks/>
            </p:cNvSpPr>
            <p:nvPr/>
          </p:nvSpPr>
          <p:spPr bwMode="auto">
            <a:xfrm>
              <a:off x="-7938" y="4910137"/>
              <a:ext cx="12280901" cy="2190751"/>
            </a:xfrm>
            <a:custGeom>
              <a:avLst/>
              <a:gdLst>
                <a:gd name="T0" fmla="*/ 1696 w 1696"/>
                <a:gd name="T1" fmla="*/ 7 h 301"/>
                <a:gd name="T2" fmla="*/ 1631 w 1696"/>
                <a:gd name="T3" fmla="*/ 32 h 301"/>
                <a:gd name="T4" fmla="*/ 1559 w 1696"/>
                <a:gd name="T5" fmla="*/ 0 h 301"/>
                <a:gd name="T6" fmla="*/ 1487 w 1696"/>
                <a:gd name="T7" fmla="*/ 32 h 301"/>
                <a:gd name="T8" fmla="*/ 1415 w 1696"/>
                <a:gd name="T9" fmla="*/ 0 h 301"/>
                <a:gd name="T10" fmla="*/ 1343 w 1696"/>
                <a:gd name="T11" fmla="*/ 32 h 301"/>
                <a:gd name="T12" fmla="*/ 1271 w 1696"/>
                <a:gd name="T13" fmla="*/ 0 h 301"/>
                <a:gd name="T14" fmla="*/ 1199 w 1696"/>
                <a:gd name="T15" fmla="*/ 32 h 301"/>
                <a:gd name="T16" fmla="*/ 1127 w 1696"/>
                <a:gd name="T17" fmla="*/ 0 h 301"/>
                <a:gd name="T18" fmla="*/ 1055 w 1696"/>
                <a:gd name="T19" fmla="*/ 32 h 301"/>
                <a:gd name="T20" fmla="*/ 983 w 1696"/>
                <a:gd name="T21" fmla="*/ 0 h 301"/>
                <a:gd name="T22" fmla="*/ 911 w 1696"/>
                <a:gd name="T23" fmla="*/ 32 h 301"/>
                <a:gd name="T24" fmla="*/ 839 w 1696"/>
                <a:gd name="T25" fmla="*/ 0 h 301"/>
                <a:gd name="T26" fmla="*/ 767 w 1696"/>
                <a:gd name="T27" fmla="*/ 32 h 301"/>
                <a:gd name="T28" fmla="*/ 695 w 1696"/>
                <a:gd name="T29" fmla="*/ 0 h 301"/>
                <a:gd name="T30" fmla="*/ 623 w 1696"/>
                <a:gd name="T31" fmla="*/ 32 h 301"/>
                <a:gd name="T32" fmla="*/ 551 w 1696"/>
                <a:gd name="T33" fmla="*/ 0 h 301"/>
                <a:gd name="T34" fmla="*/ 479 w 1696"/>
                <a:gd name="T35" fmla="*/ 32 h 301"/>
                <a:gd name="T36" fmla="*/ 407 w 1696"/>
                <a:gd name="T37" fmla="*/ 0 h 301"/>
                <a:gd name="T38" fmla="*/ 335 w 1696"/>
                <a:gd name="T39" fmla="*/ 32 h 301"/>
                <a:gd name="T40" fmla="*/ 264 w 1696"/>
                <a:gd name="T41" fmla="*/ 0 h 301"/>
                <a:gd name="T42" fmla="*/ 192 w 1696"/>
                <a:gd name="T43" fmla="*/ 32 h 301"/>
                <a:gd name="T44" fmla="*/ 120 w 1696"/>
                <a:gd name="T45" fmla="*/ 0 h 301"/>
                <a:gd name="T46" fmla="*/ 48 w 1696"/>
                <a:gd name="T47" fmla="*/ 32 h 301"/>
                <a:gd name="T48" fmla="*/ 0 w 1696"/>
                <a:gd name="T49" fmla="*/ 20 h 301"/>
                <a:gd name="T50" fmla="*/ 0 w 1696"/>
                <a:gd name="T51" fmla="*/ 301 h 301"/>
                <a:gd name="T52" fmla="*/ 1696 w 1696"/>
                <a:gd name="T53" fmla="*/ 301 h 301"/>
                <a:gd name="T54" fmla="*/ 1696 w 1696"/>
                <a:gd name="T55" fmla="*/ 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96" h="301">
                  <a:moveTo>
                    <a:pt x="1696" y="7"/>
                  </a:moveTo>
                  <a:cubicBezTo>
                    <a:pt x="1681" y="22"/>
                    <a:pt x="1657" y="32"/>
                    <a:pt x="1631" y="32"/>
                  </a:cubicBezTo>
                  <a:cubicBezTo>
                    <a:pt x="1601" y="32"/>
                    <a:pt x="1574" y="19"/>
                    <a:pt x="1559" y="0"/>
                  </a:cubicBezTo>
                  <a:cubicBezTo>
                    <a:pt x="1544" y="19"/>
                    <a:pt x="1517" y="32"/>
                    <a:pt x="1487" y="32"/>
                  </a:cubicBezTo>
                  <a:cubicBezTo>
                    <a:pt x="1457" y="32"/>
                    <a:pt x="1430" y="19"/>
                    <a:pt x="1415" y="0"/>
                  </a:cubicBezTo>
                  <a:cubicBezTo>
                    <a:pt x="1400" y="19"/>
                    <a:pt x="1373" y="32"/>
                    <a:pt x="1343" y="32"/>
                  </a:cubicBezTo>
                  <a:cubicBezTo>
                    <a:pt x="1313" y="32"/>
                    <a:pt x="1286" y="19"/>
                    <a:pt x="1271" y="0"/>
                  </a:cubicBezTo>
                  <a:cubicBezTo>
                    <a:pt x="1256" y="19"/>
                    <a:pt x="1229" y="32"/>
                    <a:pt x="1199" y="32"/>
                  </a:cubicBezTo>
                  <a:cubicBezTo>
                    <a:pt x="1169" y="32"/>
                    <a:pt x="1142" y="19"/>
                    <a:pt x="1127" y="0"/>
                  </a:cubicBezTo>
                  <a:cubicBezTo>
                    <a:pt x="1112" y="19"/>
                    <a:pt x="1086" y="32"/>
                    <a:pt x="1055" y="32"/>
                  </a:cubicBezTo>
                  <a:cubicBezTo>
                    <a:pt x="1025" y="32"/>
                    <a:pt x="998" y="19"/>
                    <a:pt x="983" y="0"/>
                  </a:cubicBezTo>
                  <a:cubicBezTo>
                    <a:pt x="968" y="19"/>
                    <a:pt x="942" y="32"/>
                    <a:pt x="911" y="32"/>
                  </a:cubicBezTo>
                  <a:cubicBezTo>
                    <a:pt x="881" y="32"/>
                    <a:pt x="854" y="19"/>
                    <a:pt x="839" y="0"/>
                  </a:cubicBezTo>
                  <a:cubicBezTo>
                    <a:pt x="824" y="19"/>
                    <a:pt x="798" y="32"/>
                    <a:pt x="767" y="32"/>
                  </a:cubicBezTo>
                  <a:cubicBezTo>
                    <a:pt x="737" y="32"/>
                    <a:pt x="710" y="19"/>
                    <a:pt x="695" y="0"/>
                  </a:cubicBezTo>
                  <a:cubicBezTo>
                    <a:pt x="680" y="19"/>
                    <a:pt x="654" y="32"/>
                    <a:pt x="623" y="32"/>
                  </a:cubicBezTo>
                  <a:cubicBezTo>
                    <a:pt x="593" y="32"/>
                    <a:pt x="566" y="19"/>
                    <a:pt x="551" y="0"/>
                  </a:cubicBezTo>
                  <a:cubicBezTo>
                    <a:pt x="536" y="19"/>
                    <a:pt x="510" y="32"/>
                    <a:pt x="479" y="32"/>
                  </a:cubicBezTo>
                  <a:cubicBezTo>
                    <a:pt x="449" y="32"/>
                    <a:pt x="422" y="19"/>
                    <a:pt x="407" y="0"/>
                  </a:cubicBezTo>
                  <a:cubicBezTo>
                    <a:pt x="392" y="19"/>
                    <a:pt x="366" y="32"/>
                    <a:pt x="335" y="32"/>
                  </a:cubicBezTo>
                  <a:cubicBezTo>
                    <a:pt x="305" y="32"/>
                    <a:pt x="278" y="19"/>
                    <a:pt x="264" y="0"/>
                  </a:cubicBezTo>
                  <a:cubicBezTo>
                    <a:pt x="249" y="19"/>
                    <a:pt x="222" y="32"/>
                    <a:pt x="192" y="32"/>
                  </a:cubicBezTo>
                  <a:cubicBezTo>
                    <a:pt x="161" y="32"/>
                    <a:pt x="135" y="19"/>
                    <a:pt x="120" y="0"/>
                  </a:cubicBezTo>
                  <a:cubicBezTo>
                    <a:pt x="105" y="19"/>
                    <a:pt x="78" y="32"/>
                    <a:pt x="48" y="32"/>
                  </a:cubicBezTo>
                  <a:cubicBezTo>
                    <a:pt x="30" y="32"/>
                    <a:pt x="14" y="28"/>
                    <a:pt x="0" y="20"/>
                  </a:cubicBezTo>
                  <a:cubicBezTo>
                    <a:pt x="0" y="301"/>
                    <a:pt x="0" y="301"/>
                    <a:pt x="0" y="301"/>
                  </a:cubicBezTo>
                  <a:cubicBezTo>
                    <a:pt x="1696" y="301"/>
                    <a:pt x="1696" y="301"/>
                    <a:pt x="1696" y="301"/>
                  </a:cubicBezTo>
                  <a:lnTo>
                    <a:pt x="1696" y="7"/>
                  </a:lnTo>
                  <a:close/>
                </a:path>
              </a:pathLst>
            </a:custGeom>
            <a:solidFill>
              <a:srgbClr val="54E0E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grpSp>
      <p:sp>
        <p:nvSpPr>
          <p:cNvPr id="30" name="矩形 29">
            <a:extLst>
              <a:ext uri="{FF2B5EF4-FFF2-40B4-BE49-F238E27FC236}">
                <a16:creationId xmlns:a16="http://schemas.microsoft.com/office/drawing/2014/main" xmlns="" id="{035517BA-35AC-45ED-9045-59AC5E540BDA}"/>
              </a:ext>
            </a:extLst>
          </p:cNvPr>
          <p:cNvSpPr/>
          <p:nvPr/>
        </p:nvSpPr>
        <p:spPr>
          <a:xfrm>
            <a:off x="-972820" y="6858000"/>
            <a:ext cx="13385800" cy="127583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6E6E6"/>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pic>
        <p:nvPicPr>
          <p:cNvPr id="44" name="图形 43">
            <a:extLst>
              <a:ext uri="{FF2B5EF4-FFF2-40B4-BE49-F238E27FC236}">
                <a16:creationId xmlns:a16="http://schemas.microsoft.com/office/drawing/2014/main" xmlns="" id="{4C07DD77-DFE5-43D1-9A7F-6CC1E4570C80}"/>
              </a:ext>
            </a:extLst>
          </p:cNvPr>
          <p:cNvPicPr>
            <a:picLocks noChangeAspect="1"/>
          </p:cNvPicPr>
          <p:nvPr/>
        </p:nvPicPr>
        <p:blipFill>
          <a:blip r:embed="rId3" cstate="print">
            <a:extLst>
              <a:ext uri="{96DAC541-7B7A-43D3-8B79-37D633B846F1}">
                <asvg:svgBlip xmlns:asvg="http://schemas.microsoft.com/office/drawing/2016/SVG/main" xmlns="" r:embed="rId4"/>
              </a:ext>
            </a:extLst>
          </a:blip>
          <a:stretch>
            <a:fillRect/>
          </a:stretch>
        </p:blipFill>
        <p:spPr>
          <a:xfrm>
            <a:off x="44499" y="5378515"/>
            <a:ext cx="2374118" cy="1418637"/>
          </a:xfrm>
          <a:prstGeom prst="rect">
            <a:avLst/>
          </a:prstGeom>
        </p:spPr>
      </p:pic>
      <p:sp>
        <p:nvSpPr>
          <p:cNvPr id="2070" name="Freeform 34">
            <a:extLst>
              <a:ext uri="{FF2B5EF4-FFF2-40B4-BE49-F238E27FC236}">
                <a16:creationId xmlns:a16="http://schemas.microsoft.com/office/drawing/2014/main" xmlns="" id="{4171B981-65C7-4F42-9216-8695218114B3}"/>
              </a:ext>
            </a:extLst>
          </p:cNvPr>
          <p:cNvSpPr>
            <a:spLocks noEditPoints="1"/>
          </p:cNvSpPr>
          <p:nvPr/>
        </p:nvSpPr>
        <p:spPr bwMode="auto">
          <a:xfrm>
            <a:off x="10974222" y="5506645"/>
            <a:ext cx="703252" cy="367714"/>
          </a:xfrm>
          <a:custGeom>
            <a:avLst/>
            <a:gdLst>
              <a:gd name="T0" fmla="*/ 93 w 112"/>
              <a:gd name="T1" fmla="*/ 32 h 58"/>
              <a:gd name="T2" fmla="*/ 94 w 112"/>
              <a:gd name="T3" fmla="*/ 37 h 58"/>
              <a:gd name="T4" fmla="*/ 94 w 112"/>
              <a:gd name="T5" fmla="*/ 37 h 58"/>
              <a:gd name="T6" fmla="*/ 93 w 112"/>
              <a:gd name="T7" fmla="*/ 32 h 58"/>
              <a:gd name="T8" fmla="*/ 93 w 112"/>
              <a:gd name="T9" fmla="*/ 31 h 58"/>
              <a:gd name="T10" fmla="*/ 93 w 112"/>
              <a:gd name="T11" fmla="*/ 31 h 58"/>
              <a:gd name="T12" fmla="*/ 98 w 112"/>
              <a:gd name="T13" fmla="*/ 30 h 58"/>
              <a:gd name="T14" fmla="*/ 98 w 112"/>
              <a:gd name="T15" fmla="*/ 30 h 58"/>
              <a:gd name="T16" fmla="*/ 95 w 112"/>
              <a:gd name="T17" fmla="*/ 30 h 58"/>
              <a:gd name="T18" fmla="*/ 94 w 112"/>
              <a:gd name="T19" fmla="*/ 32 h 58"/>
              <a:gd name="T20" fmla="*/ 94 w 112"/>
              <a:gd name="T21" fmla="*/ 32 h 58"/>
              <a:gd name="T22" fmla="*/ 110 w 112"/>
              <a:gd name="T23" fmla="*/ 33 h 58"/>
              <a:gd name="T24" fmla="*/ 110 w 112"/>
              <a:gd name="T25" fmla="*/ 33 h 58"/>
              <a:gd name="T26" fmla="*/ 110 w 112"/>
              <a:gd name="T27" fmla="*/ 34 h 58"/>
              <a:gd name="T28" fmla="*/ 96 w 112"/>
              <a:gd name="T29" fmla="*/ 8 h 58"/>
              <a:gd name="T30" fmla="*/ 54 w 112"/>
              <a:gd name="T31" fmla="*/ 7 h 58"/>
              <a:gd name="T32" fmla="*/ 16 w 112"/>
              <a:gd name="T33" fmla="*/ 32 h 58"/>
              <a:gd name="T34" fmla="*/ 11 w 112"/>
              <a:gd name="T35" fmla="*/ 23 h 58"/>
              <a:gd name="T36" fmla="*/ 0 w 112"/>
              <a:gd name="T37" fmla="*/ 24 h 58"/>
              <a:gd name="T38" fmla="*/ 3 w 112"/>
              <a:gd name="T39" fmla="*/ 28 h 58"/>
              <a:gd name="T40" fmla="*/ 6 w 112"/>
              <a:gd name="T41" fmla="*/ 33 h 58"/>
              <a:gd name="T42" fmla="*/ 12 w 112"/>
              <a:gd name="T43" fmla="*/ 37 h 58"/>
              <a:gd name="T44" fmla="*/ 7 w 112"/>
              <a:gd name="T45" fmla="*/ 42 h 58"/>
              <a:gd name="T46" fmla="*/ 6 w 112"/>
              <a:gd name="T47" fmla="*/ 48 h 58"/>
              <a:gd name="T48" fmla="*/ 3 w 112"/>
              <a:gd name="T49" fmla="*/ 53 h 58"/>
              <a:gd name="T50" fmla="*/ 14 w 112"/>
              <a:gd name="T51" fmla="*/ 51 h 58"/>
              <a:gd name="T52" fmla="*/ 17 w 112"/>
              <a:gd name="T53" fmla="*/ 41 h 58"/>
              <a:gd name="T54" fmla="*/ 64 w 112"/>
              <a:gd name="T55" fmla="*/ 55 h 58"/>
              <a:gd name="T56" fmla="*/ 109 w 112"/>
              <a:gd name="T57" fmla="*/ 36 h 58"/>
              <a:gd name="T58" fmla="*/ 93 w 112"/>
              <a:gd name="T59" fmla="*/ 32 h 58"/>
              <a:gd name="T60" fmla="*/ 87 w 112"/>
              <a:gd name="T61" fmla="*/ 41 h 58"/>
              <a:gd name="T62" fmla="*/ 82 w 112"/>
              <a:gd name="T63" fmla="*/ 30 h 58"/>
              <a:gd name="T64" fmla="*/ 81 w 112"/>
              <a:gd name="T65" fmla="*/ 21 h 58"/>
              <a:gd name="T66" fmla="*/ 87 w 112"/>
              <a:gd name="T67" fmla="*/ 7 h 58"/>
              <a:gd name="T68" fmla="*/ 87 w 112"/>
              <a:gd name="T69" fmla="*/ 7 h 58"/>
              <a:gd name="T70" fmla="*/ 83 w 112"/>
              <a:gd name="T71" fmla="*/ 22 h 58"/>
              <a:gd name="T72" fmla="*/ 84 w 112"/>
              <a:gd name="T73" fmla="*/ 32 h 58"/>
              <a:gd name="T74" fmla="*/ 88 w 112"/>
              <a:gd name="T75" fmla="*/ 41 h 58"/>
              <a:gd name="T76" fmla="*/ 87 w 112"/>
              <a:gd name="T77" fmla="*/ 41 h 58"/>
              <a:gd name="T78" fmla="*/ 89 w 112"/>
              <a:gd name="T79" fmla="*/ 21 h 58"/>
              <a:gd name="T80" fmla="*/ 91 w 112"/>
              <a:gd name="T81" fmla="*/ 17 h 58"/>
              <a:gd name="T82" fmla="*/ 95 w 112"/>
              <a:gd name="T83" fmla="*/ 20 h 58"/>
              <a:gd name="T84" fmla="*/ 92 w 112"/>
              <a:gd name="T85" fmla="*/ 23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2"/>
                </a:moveTo>
                <a:cubicBezTo>
                  <a:pt x="93" y="34"/>
                  <a:pt x="93" y="36"/>
                  <a:pt x="94" y="37"/>
                </a:cubicBezTo>
                <a:cubicBezTo>
                  <a:pt x="94" y="37"/>
                  <a:pt x="94" y="37"/>
                  <a:pt x="94" y="37"/>
                </a:cubicBezTo>
                <a:cubicBezTo>
                  <a:pt x="93" y="36"/>
                  <a:pt x="92" y="33"/>
                  <a:pt x="93" y="32"/>
                </a:cubicBezTo>
                <a:cubicBezTo>
                  <a:pt x="93" y="32"/>
                  <a:pt x="93" y="31"/>
                  <a:pt x="93" y="31"/>
                </a:cubicBezTo>
                <a:cubicBezTo>
                  <a:pt x="93" y="31"/>
                  <a:pt x="93" y="31"/>
                  <a:pt x="93" y="31"/>
                </a:cubicBezTo>
                <a:cubicBezTo>
                  <a:pt x="94" y="29"/>
                  <a:pt x="97" y="28"/>
                  <a:pt x="98" y="30"/>
                </a:cubicBezTo>
                <a:cubicBezTo>
                  <a:pt x="98" y="30"/>
                  <a:pt x="98" y="30"/>
                  <a:pt x="98" y="30"/>
                </a:cubicBezTo>
                <a:cubicBezTo>
                  <a:pt x="97" y="30"/>
                  <a:pt x="96" y="30"/>
                  <a:pt x="95" y="30"/>
                </a:cubicBezTo>
                <a:cubicBezTo>
                  <a:pt x="94" y="30"/>
                  <a:pt x="94" y="31"/>
                  <a:pt x="94" y="32"/>
                </a:cubicBezTo>
                <a:cubicBezTo>
                  <a:pt x="94" y="32"/>
                  <a:pt x="94" y="32"/>
                  <a:pt x="94" y="32"/>
                </a:cubicBezTo>
                <a:cubicBezTo>
                  <a:pt x="98" y="36"/>
                  <a:pt x="106" y="39"/>
                  <a:pt x="110" y="33"/>
                </a:cubicBezTo>
                <a:cubicBezTo>
                  <a:pt x="110" y="33"/>
                  <a:pt x="110" y="33"/>
                  <a:pt x="110" y="33"/>
                </a:cubicBezTo>
                <a:cubicBezTo>
                  <a:pt x="110" y="34"/>
                  <a:pt x="110" y="34"/>
                  <a:pt x="110" y="34"/>
                </a:cubicBezTo>
                <a:cubicBezTo>
                  <a:pt x="112" y="28"/>
                  <a:pt x="106" y="15"/>
                  <a:pt x="96" y="8"/>
                </a:cubicBezTo>
                <a:cubicBezTo>
                  <a:pt x="87" y="0"/>
                  <a:pt x="74" y="0"/>
                  <a:pt x="54" y="7"/>
                </a:cubicBezTo>
                <a:cubicBezTo>
                  <a:pt x="39" y="12"/>
                  <a:pt x="22" y="24"/>
                  <a:pt x="16" y="32"/>
                </a:cubicBezTo>
                <a:cubicBezTo>
                  <a:pt x="15" y="28"/>
                  <a:pt x="15" y="25"/>
                  <a:pt x="11" y="23"/>
                </a:cubicBezTo>
                <a:cubicBezTo>
                  <a:pt x="7" y="21"/>
                  <a:pt x="4" y="23"/>
                  <a:pt x="0" y="24"/>
                </a:cubicBezTo>
                <a:cubicBezTo>
                  <a:pt x="0" y="25"/>
                  <a:pt x="2" y="26"/>
                  <a:pt x="3" y="28"/>
                </a:cubicBezTo>
                <a:cubicBezTo>
                  <a:pt x="4" y="29"/>
                  <a:pt x="5" y="31"/>
                  <a:pt x="6" y="33"/>
                </a:cubicBezTo>
                <a:cubicBezTo>
                  <a:pt x="8" y="35"/>
                  <a:pt x="9" y="36"/>
                  <a:pt x="12" y="37"/>
                </a:cubicBezTo>
                <a:cubicBezTo>
                  <a:pt x="10" y="39"/>
                  <a:pt x="8" y="40"/>
                  <a:pt x="7" y="42"/>
                </a:cubicBezTo>
                <a:cubicBezTo>
                  <a:pt x="7" y="44"/>
                  <a:pt x="7" y="46"/>
                  <a:pt x="6" y="48"/>
                </a:cubicBezTo>
                <a:cubicBezTo>
                  <a:pt x="5" y="50"/>
                  <a:pt x="4" y="52"/>
                  <a:pt x="3" y="53"/>
                </a:cubicBezTo>
                <a:cubicBezTo>
                  <a:pt x="7" y="52"/>
                  <a:pt x="11" y="54"/>
                  <a:pt x="14" y="51"/>
                </a:cubicBezTo>
                <a:cubicBezTo>
                  <a:pt x="17" y="48"/>
                  <a:pt x="17" y="45"/>
                  <a:pt x="17" y="41"/>
                </a:cubicBezTo>
                <a:cubicBezTo>
                  <a:pt x="23" y="46"/>
                  <a:pt x="37" y="51"/>
                  <a:pt x="64" y="55"/>
                </a:cubicBezTo>
                <a:cubicBezTo>
                  <a:pt x="89" y="58"/>
                  <a:pt x="103" y="45"/>
                  <a:pt x="109" y="36"/>
                </a:cubicBezTo>
                <a:cubicBezTo>
                  <a:pt x="105" y="40"/>
                  <a:pt x="96" y="36"/>
                  <a:pt x="93" y="32"/>
                </a:cubicBezTo>
                <a:close/>
                <a:moveTo>
                  <a:pt x="87" y="41"/>
                </a:moveTo>
                <a:cubicBezTo>
                  <a:pt x="85" y="38"/>
                  <a:pt x="84" y="34"/>
                  <a:pt x="82" y="30"/>
                </a:cubicBezTo>
                <a:cubicBezTo>
                  <a:pt x="81" y="27"/>
                  <a:pt x="80" y="24"/>
                  <a:pt x="81" y="21"/>
                </a:cubicBezTo>
                <a:cubicBezTo>
                  <a:pt x="81" y="16"/>
                  <a:pt x="84" y="11"/>
                  <a:pt x="87" y="7"/>
                </a:cubicBezTo>
                <a:cubicBezTo>
                  <a:pt x="87" y="7"/>
                  <a:pt x="87" y="7"/>
                  <a:pt x="87" y="7"/>
                </a:cubicBezTo>
                <a:cubicBezTo>
                  <a:pt x="85" y="12"/>
                  <a:pt x="83" y="17"/>
                  <a:pt x="83" y="22"/>
                </a:cubicBezTo>
                <a:cubicBezTo>
                  <a:pt x="83" y="25"/>
                  <a:pt x="83" y="29"/>
                  <a:pt x="84" y="32"/>
                </a:cubicBezTo>
                <a:cubicBezTo>
                  <a:pt x="85" y="35"/>
                  <a:pt x="87" y="38"/>
                  <a:pt x="88" y="41"/>
                </a:cubicBezTo>
                <a:cubicBezTo>
                  <a:pt x="88" y="41"/>
                  <a:pt x="88" y="41"/>
                  <a:pt x="87" y="41"/>
                </a:cubicBezTo>
                <a:close/>
                <a:moveTo>
                  <a:pt x="89" y="21"/>
                </a:moveTo>
                <a:cubicBezTo>
                  <a:pt x="88" y="19"/>
                  <a:pt x="90" y="17"/>
                  <a:pt x="91" y="17"/>
                </a:cubicBezTo>
                <a:cubicBezTo>
                  <a:pt x="93" y="17"/>
                  <a:pt x="95" y="18"/>
                  <a:pt x="95" y="20"/>
                </a:cubicBezTo>
                <a:cubicBezTo>
                  <a:pt x="95" y="22"/>
                  <a:pt x="94" y="23"/>
                  <a:pt x="92" y="23"/>
                </a:cubicBezTo>
                <a:cubicBezTo>
                  <a:pt x="91" y="24"/>
                  <a:pt x="89" y="22"/>
                  <a:pt x="89" y="21"/>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71" name="Freeform 35">
            <a:extLst>
              <a:ext uri="{FF2B5EF4-FFF2-40B4-BE49-F238E27FC236}">
                <a16:creationId xmlns:a16="http://schemas.microsoft.com/office/drawing/2014/main" xmlns="" id="{A1CBE25D-94FC-4D89-BEB9-6E9589ACBA7C}"/>
              </a:ext>
            </a:extLst>
          </p:cNvPr>
          <p:cNvSpPr>
            <a:spLocks noEditPoints="1"/>
          </p:cNvSpPr>
          <p:nvPr/>
        </p:nvSpPr>
        <p:spPr bwMode="auto">
          <a:xfrm>
            <a:off x="4566814" y="6136355"/>
            <a:ext cx="707848" cy="372310"/>
          </a:xfrm>
          <a:custGeom>
            <a:avLst/>
            <a:gdLst>
              <a:gd name="T0" fmla="*/ 94 w 113"/>
              <a:gd name="T1" fmla="*/ 34 h 59"/>
              <a:gd name="T2" fmla="*/ 95 w 113"/>
              <a:gd name="T3" fmla="*/ 38 h 59"/>
              <a:gd name="T4" fmla="*/ 94 w 113"/>
              <a:gd name="T5" fmla="*/ 38 h 59"/>
              <a:gd name="T6" fmla="*/ 93 w 113"/>
              <a:gd name="T7" fmla="*/ 33 h 59"/>
              <a:gd name="T8" fmla="*/ 93 w 113"/>
              <a:gd name="T9" fmla="*/ 33 h 59"/>
              <a:gd name="T10" fmla="*/ 93 w 113"/>
              <a:gd name="T11" fmla="*/ 32 h 59"/>
              <a:gd name="T12" fmla="*/ 98 w 113"/>
              <a:gd name="T13" fmla="*/ 31 h 59"/>
              <a:gd name="T14" fmla="*/ 98 w 113"/>
              <a:gd name="T15" fmla="*/ 32 h 59"/>
              <a:gd name="T16" fmla="*/ 96 w 113"/>
              <a:gd name="T17" fmla="*/ 31 h 59"/>
              <a:gd name="T18" fmla="*/ 94 w 113"/>
              <a:gd name="T19" fmla="*/ 33 h 59"/>
              <a:gd name="T20" fmla="*/ 94 w 113"/>
              <a:gd name="T21" fmla="*/ 33 h 59"/>
              <a:gd name="T22" fmla="*/ 110 w 113"/>
              <a:gd name="T23" fmla="*/ 35 h 59"/>
              <a:gd name="T24" fmla="*/ 110 w 113"/>
              <a:gd name="T25" fmla="*/ 35 h 59"/>
              <a:gd name="T26" fmla="*/ 110 w 113"/>
              <a:gd name="T27" fmla="*/ 36 h 59"/>
              <a:gd name="T28" fmla="*/ 98 w 113"/>
              <a:gd name="T29" fmla="*/ 10 h 59"/>
              <a:gd name="T30" fmla="*/ 55 w 113"/>
              <a:gd name="T31" fmla="*/ 6 h 59"/>
              <a:gd name="T32" fmla="*/ 16 w 113"/>
              <a:gd name="T33" fmla="*/ 30 h 59"/>
              <a:gd name="T34" fmla="*/ 11 w 113"/>
              <a:gd name="T35" fmla="*/ 21 h 59"/>
              <a:gd name="T36" fmla="*/ 0 w 113"/>
              <a:gd name="T37" fmla="*/ 21 h 59"/>
              <a:gd name="T38" fmla="*/ 4 w 113"/>
              <a:gd name="T39" fmla="*/ 25 h 59"/>
              <a:gd name="T40" fmla="*/ 7 w 113"/>
              <a:gd name="T41" fmla="*/ 31 h 59"/>
              <a:gd name="T42" fmla="*/ 12 w 113"/>
              <a:gd name="T43" fmla="*/ 35 h 59"/>
              <a:gd name="T44" fmla="*/ 7 w 113"/>
              <a:gd name="T45" fmla="*/ 40 h 59"/>
              <a:gd name="T46" fmla="*/ 5 w 113"/>
              <a:gd name="T47" fmla="*/ 46 h 59"/>
              <a:gd name="T48" fmla="*/ 3 w 113"/>
              <a:gd name="T49" fmla="*/ 51 h 59"/>
              <a:gd name="T50" fmla="*/ 14 w 113"/>
              <a:gd name="T51" fmla="*/ 49 h 59"/>
              <a:gd name="T52" fmla="*/ 17 w 113"/>
              <a:gd name="T53" fmla="*/ 40 h 59"/>
              <a:gd name="T54" fmla="*/ 63 w 113"/>
              <a:gd name="T55" fmla="*/ 55 h 59"/>
              <a:gd name="T56" fmla="*/ 109 w 113"/>
              <a:gd name="T57" fmla="*/ 38 h 59"/>
              <a:gd name="T58" fmla="*/ 94 w 113"/>
              <a:gd name="T59" fmla="*/ 34 h 59"/>
              <a:gd name="T60" fmla="*/ 87 w 113"/>
              <a:gd name="T61" fmla="*/ 42 h 59"/>
              <a:gd name="T62" fmla="*/ 83 w 113"/>
              <a:gd name="T63" fmla="*/ 31 h 59"/>
              <a:gd name="T64" fmla="*/ 82 w 113"/>
              <a:gd name="T65" fmla="*/ 22 h 59"/>
              <a:gd name="T66" fmla="*/ 89 w 113"/>
              <a:gd name="T67" fmla="*/ 8 h 59"/>
              <a:gd name="T68" fmla="*/ 89 w 113"/>
              <a:gd name="T69" fmla="*/ 8 h 59"/>
              <a:gd name="T70" fmla="*/ 84 w 113"/>
              <a:gd name="T71" fmla="*/ 22 h 59"/>
              <a:gd name="T72" fmla="*/ 84 w 113"/>
              <a:gd name="T73" fmla="*/ 33 h 59"/>
              <a:gd name="T74" fmla="*/ 88 w 113"/>
              <a:gd name="T75" fmla="*/ 42 h 59"/>
              <a:gd name="T76" fmla="*/ 87 w 113"/>
              <a:gd name="T77" fmla="*/ 42 h 59"/>
              <a:gd name="T78" fmla="*/ 90 w 113"/>
              <a:gd name="T79" fmla="*/ 22 h 59"/>
              <a:gd name="T80" fmla="*/ 92 w 113"/>
              <a:gd name="T81" fmla="*/ 18 h 59"/>
              <a:gd name="T82" fmla="*/ 96 w 113"/>
              <a:gd name="T83" fmla="*/ 21 h 59"/>
              <a:gd name="T84" fmla="*/ 93 w 113"/>
              <a:gd name="T85" fmla="*/ 25 h 59"/>
              <a:gd name="T86" fmla="*/ 90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4" y="34"/>
                </a:moveTo>
                <a:cubicBezTo>
                  <a:pt x="93" y="35"/>
                  <a:pt x="93" y="37"/>
                  <a:pt x="95" y="38"/>
                </a:cubicBezTo>
                <a:cubicBezTo>
                  <a:pt x="95" y="38"/>
                  <a:pt x="94" y="38"/>
                  <a:pt x="94" y="38"/>
                </a:cubicBezTo>
                <a:cubicBezTo>
                  <a:pt x="93" y="37"/>
                  <a:pt x="93" y="35"/>
                  <a:pt x="93" y="33"/>
                </a:cubicBezTo>
                <a:cubicBezTo>
                  <a:pt x="93" y="33"/>
                  <a:pt x="93" y="33"/>
                  <a:pt x="93" y="33"/>
                </a:cubicBezTo>
                <a:cubicBezTo>
                  <a:pt x="93" y="32"/>
                  <a:pt x="93" y="32"/>
                  <a:pt x="93" y="32"/>
                </a:cubicBezTo>
                <a:cubicBezTo>
                  <a:pt x="94" y="30"/>
                  <a:pt x="97" y="29"/>
                  <a:pt x="98" y="31"/>
                </a:cubicBezTo>
                <a:cubicBezTo>
                  <a:pt x="98" y="32"/>
                  <a:pt x="98" y="32"/>
                  <a:pt x="98" y="32"/>
                </a:cubicBezTo>
                <a:cubicBezTo>
                  <a:pt x="97" y="32"/>
                  <a:pt x="97" y="31"/>
                  <a:pt x="96" y="31"/>
                </a:cubicBezTo>
                <a:cubicBezTo>
                  <a:pt x="95" y="32"/>
                  <a:pt x="94" y="32"/>
                  <a:pt x="94" y="33"/>
                </a:cubicBezTo>
                <a:cubicBezTo>
                  <a:pt x="94" y="33"/>
                  <a:pt x="94" y="33"/>
                  <a:pt x="94" y="33"/>
                </a:cubicBezTo>
                <a:cubicBezTo>
                  <a:pt x="98" y="37"/>
                  <a:pt x="106" y="40"/>
                  <a:pt x="110" y="35"/>
                </a:cubicBezTo>
                <a:cubicBezTo>
                  <a:pt x="110" y="35"/>
                  <a:pt x="110" y="35"/>
                  <a:pt x="110" y="35"/>
                </a:cubicBezTo>
                <a:cubicBezTo>
                  <a:pt x="110" y="35"/>
                  <a:pt x="110" y="36"/>
                  <a:pt x="110" y="36"/>
                </a:cubicBezTo>
                <a:cubicBezTo>
                  <a:pt x="113" y="30"/>
                  <a:pt x="107" y="17"/>
                  <a:pt x="98" y="10"/>
                </a:cubicBezTo>
                <a:cubicBezTo>
                  <a:pt x="88" y="1"/>
                  <a:pt x="76" y="0"/>
                  <a:pt x="55" y="6"/>
                </a:cubicBezTo>
                <a:cubicBezTo>
                  <a:pt x="40" y="11"/>
                  <a:pt x="23" y="22"/>
                  <a:pt x="16" y="30"/>
                </a:cubicBezTo>
                <a:cubicBezTo>
                  <a:pt x="16" y="26"/>
                  <a:pt x="15" y="23"/>
                  <a:pt x="11" y="21"/>
                </a:cubicBezTo>
                <a:cubicBezTo>
                  <a:pt x="7" y="18"/>
                  <a:pt x="4" y="21"/>
                  <a:pt x="0" y="21"/>
                </a:cubicBezTo>
                <a:cubicBezTo>
                  <a:pt x="1" y="23"/>
                  <a:pt x="3" y="24"/>
                  <a:pt x="4" y="25"/>
                </a:cubicBezTo>
                <a:cubicBezTo>
                  <a:pt x="5" y="27"/>
                  <a:pt x="5" y="29"/>
                  <a:pt x="7" y="31"/>
                </a:cubicBezTo>
                <a:cubicBezTo>
                  <a:pt x="8" y="33"/>
                  <a:pt x="10" y="34"/>
                  <a:pt x="12" y="35"/>
                </a:cubicBezTo>
                <a:cubicBezTo>
                  <a:pt x="10" y="36"/>
                  <a:pt x="8" y="38"/>
                  <a:pt x="7" y="40"/>
                </a:cubicBezTo>
                <a:cubicBezTo>
                  <a:pt x="7" y="42"/>
                  <a:pt x="6" y="44"/>
                  <a:pt x="5" y="46"/>
                </a:cubicBezTo>
                <a:cubicBezTo>
                  <a:pt x="5" y="48"/>
                  <a:pt x="3" y="49"/>
                  <a:pt x="3" y="51"/>
                </a:cubicBezTo>
                <a:cubicBezTo>
                  <a:pt x="7" y="50"/>
                  <a:pt x="10" y="52"/>
                  <a:pt x="14" y="49"/>
                </a:cubicBezTo>
                <a:cubicBezTo>
                  <a:pt x="17" y="46"/>
                  <a:pt x="17" y="43"/>
                  <a:pt x="17" y="40"/>
                </a:cubicBezTo>
                <a:cubicBezTo>
                  <a:pt x="23" y="44"/>
                  <a:pt x="36" y="50"/>
                  <a:pt x="63" y="55"/>
                </a:cubicBezTo>
                <a:cubicBezTo>
                  <a:pt x="88" y="59"/>
                  <a:pt x="102" y="47"/>
                  <a:pt x="109" y="38"/>
                </a:cubicBezTo>
                <a:cubicBezTo>
                  <a:pt x="105" y="41"/>
                  <a:pt x="97" y="38"/>
                  <a:pt x="94" y="34"/>
                </a:cubicBezTo>
                <a:close/>
                <a:moveTo>
                  <a:pt x="87" y="42"/>
                </a:moveTo>
                <a:cubicBezTo>
                  <a:pt x="85" y="39"/>
                  <a:pt x="84" y="35"/>
                  <a:pt x="83" y="31"/>
                </a:cubicBezTo>
                <a:cubicBezTo>
                  <a:pt x="82" y="28"/>
                  <a:pt x="81" y="25"/>
                  <a:pt x="82" y="22"/>
                </a:cubicBezTo>
                <a:cubicBezTo>
                  <a:pt x="82" y="17"/>
                  <a:pt x="85" y="12"/>
                  <a:pt x="89" y="8"/>
                </a:cubicBezTo>
                <a:cubicBezTo>
                  <a:pt x="89" y="8"/>
                  <a:pt x="89" y="8"/>
                  <a:pt x="89" y="8"/>
                </a:cubicBezTo>
                <a:cubicBezTo>
                  <a:pt x="86" y="13"/>
                  <a:pt x="84" y="17"/>
                  <a:pt x="84" y="22"/>
                </a:cubicBezTo>
                <a:cubicBezTo>
                  <a:pt x="83" y="26"/>
                  <a:pt x="83" y="29"/>
                  <a:pt x="84" y="33"/>
                </a:cubicBezTo>
                <a:cubicBezTo>
                  <a:pt x="85" y="36"/>
                  <a:pt x="87" y="39"/>
                  <a:pt x="88" y="42"/>
                </a:cubicBezTo>
                <a:cubicBezTo>
                  <a:pt x="88" y="42"/>
                  <a:pt x="88" y="42"/>
                  <a:pt x="87" y="42"/>
                </a:cubicBezTo>
                <a:close/>
                <a:moveTo>
                  <a:pt x="90" y="22"/>
                </a:moveTo>
                <a:cubicBezTo>
                  <a:pt x="89" y="20"/>
                  <a:pt x="91" y="18"/>
                  <a:pt x="92" y="18"/>
                </a:cubicBezTo>
                <a:cubicBezTo>
                  <a:pt x="94" y="18"/>
                  <a:pt x="96" y="19"/>
                  <a:pt x="96" y="21"/>
                </a:cubicBezTo>
                <a:cubicBezTo>
                  <a:pt x="96" y="23"/>
                  <a:pt x="95" y="24"/>
                  <a:pt x="93" y="25"/>
                </a:cubicBezTo>
                <a:cubicBezTo>
                  <a:pt x="91" y="25"/>
                  <a:pt x="90" y="23"/>
                  <a:pt x="90" y="22"/>
                </a:cubicBezTo>
                <a:close/>
              </a:path>
            </a:pathLst>
          </a:custGeom>
          <a:solidFill>
            <a:srgbClr val="B9DCF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72" name="Freeform 36">
            <a:extLst>
              <a:ext uri="{FF2B5EF4-FFF2-40B4-BE49-F238E27FC236}">
                <a16:creationId xmlns:a16="http://schemas.microsoft.com/office/drawing/2014/main" xmlns="" id="{7AA08EE5-B5BA-4503-8234-C3F9AA5D7852}"/>
              </a:ext>
            </a:extLst>
          </p:cNvPr>
          <p:cNvSpPr>
            <a:spLocks noEditPoints="1"/>
          </p:cNvSpPr>
          <p:nvPr/>
        </p:nvSpPr>
        <p:spPr bwMode="auto">
          <a:xfrm>
            <a:off x="7798096" y="6191512"/>
            <a:ext cx="707848" cy="376906"/>
          </a:xfrm>
          <a:custGeom>
            <a:avLst/>
            <a:gdLst>
              <a:gd name="T0" fmla="*/ 93 w 113"/>
              <a:gd name="T1" fmla="*/ 34 h 59"/>
              <a:gd name="T2" fmla="*/ 94 w 113"/>
              <a:gd name="T3" fmla="*/ 39 h 59"/>
              <a:gd name="T4" fmla="*/ 94 w 113"/>
              <a:gd name="T5" fmla="*/ 39 h 59"/>
              <a:gd name="T6" fmla="*/ 93 w 113"/>
              <a:gd name="T7" fmla="*/ 33 h 59"/>
              <a:gd name="T8" fmla="*/ 93 w 113"/>
              <a:gd name="T9" fmla="*/ 33 h 59"/>
              <a:gd name="T10" fmla="*/ 93 w 113"/>
              <a:gd name="T11" fmla="*/ 32 h 59"/>
              <a:gd name="T12" fmla="*/ 98 w 113"/>
              <a:gd name="T13" fmla="*/ 32 h 59"/>
              <a:gd name="T14" fmla="*/ 98 w 113"/>
              <a:gd name="T15" fmla="*/ 32 h 59"/>
              <a:gd name="T16" fmla="*/ 95 w 113"/>
              <a:gd name="T17" fmla="*/ 32 h 59"/>
              <a:gd name="T18" fmla="*/ 94 w 113"/>
              <a:gd name="T19" fmla="*/ 33 h 59"/>
              <a:gd name="T20" fmla="*/ 94 w 113"/>
              <a:gd name="T21" fmla="*/ 33 h 59"/>
              <a:gd name="T22" fmla="*/ 110 w 113"/>
              <a:gd name="T23" fmla="*/ 36 h 59"/>
              <a:gd name="T24" fmla="*/ 110 w 113"/>
              <a:gd name="T25" fmla="*/ 36 h 59"/>
              <a:gd name="T26" fmla="*/ 110 w 113"/>
              <a:gd name="T27" fmla="*/ 36 h 59"/>
              <a:gd name="T28" fmla="*/ 97 w 113"/>
              <a:gd name="T29" fmla="*/ 10 h 59"/>
              <a:gd name="T30" fmla="*/ 55 w 113"/>
              <a:gd name="T31" fmla="*/ 7 h 59"/>
              <a:gd name="T32" fmla="*/ 16 w 113"/>
              <a:gd name="T33" fmla="*/ 30 h 59"/>
              <a:gd name="T34" fmla="*/ 11 w 113"/>
              <a:gd name="T35" fmla="*/ 21 h 59"/>
              <a:gd name="T36" fmla="*/ 0 w 113"/>
              <a:gd name="T37" fmla="*/ 21 h 59"/>
              <a:gd name="T38" fmla="*/ 3 w 113"/>
              <a:gd name="T39" fmla="*/ 26 h 59"/>
              <a:gd name="T40" fmla="*/ 6 w 113"/>
              <a:gd name="T41" fmla="*/ 31 h 59"/>
              <a:gd name="T42" fmla="*/ 11 w 113"/>
              <a:gd name="T43" fmla="*/ 35 h 59"/>
              <a:gd name="T44" fmla="*/ 7 w 113"/>
              <a:gd name="T45" fmla="*/ 41 h 59"/>
              <a:gd name="T46" fmla="*/ 5 w 113"/>
              <a:gd name="T47" fmla="*/ 46 h 59"/>
              <a:gd name="T48" fmla="*/ 3 w 113"/>
              <a:gd name="T49" fmla="*/ 51 h 59"/>
              <a:gd name="T50" fmla="*/ 14 w 113"/>
              <a:gd name="T51" fmla="*/ 50 h 59"/>
              <a:gd name="T52" fmla="*/ 17 w 113"/>
              <a:gd name="T53" fmla="*/ 40 h 59"/>
              <a:gd name="T54" fmla="*/ 63 w 113"/>
              <a:gd name="T55" fmla="*/ 55 h 59"/>
              <a:gd name="T56" fmla="*/ 108 w 113"/>
              <a:gd name="T57" fmla="*/ 38 h 59"/>
              <a:gd name="T58" fmla="*/ 93 w 113"/>
              <a:gd name="T59" fmla="*/ 34 h 59"/>
              <a:gd name="T60" fmla="*/ 87 w 113"/>
              <a:gd name="T61" fmla="*/ 42 h 59"/>
              <a:gd name="T62" fmla="*/ 82 w 113"/>
              <a:gd name="T63" fmla="*/ 31 h 59"/>
              <a:gd name="T64" fmla="*/ 81 w 113"/>
              <a:gd name="T65" fmla="*/ 22 h 59"/>
              <a:gd name="T66" fmla="*/ 88 w 113"/>
              <a:gd name="T67" fmla="*/ 9 h 59"/>
              <a:gd name="T68" fmla="*/ 88 w 113"/>
              <a:gd name="T69" fmla="*/ 9 h 59"/>
              <a:gd name="T70" fmla="*/ 83 w 113"/>
              <a:gd name="T71" fmla="*/ 23 h 59"/>
              <a:gd name="T72" fmla="*/ 84 w 113"/>
              <a:gd name="T73" fmla="*/ 33 h 59"/>
              <a:gd name="T74" fmla="*/ 88 w 113"/>
              <a:gd name="T75" fmla="*/ 42 h 59"/>
              <a:gd name="T76" fmla="*/ 87 w 113"/>
              <a:gd name="T77" fmla="*/ 42 h 59"/>
              <a:gd name="T78" fmla="*/ 89 w 113"/>
              <a:gd name="T79" fmla="*/ 22 h 59"/>
              <a:gd name="T80" fmla="*/ 92 w 113"/>
              <a:gd name="T81" fmla="*/ 18 h 59"/>
              <a:gd name="T82" fmla="*/ 96 w 113"/>
              <a:gd name="T83" fmla="*/ 21 h 59"/>
              <a:gd name="T84" fmla="*/ 93 w 113"/>
              <a:gd name="T85" fmla="*/ 25 h 59"/>
              <a:gd name="T86" fmla="*/ 89 w 113"/>
              <a:gd name="T87" fmla="*/ 22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59">
                <a:moveTo>
                  <a:pt x="93" y="34"/>
                </a:moveTo>
                <a:cubicBezTo>
                  <a:pt x="93" y="36"/>
                  <a:pt x="93" y="37"/>
                  <a:pt x="94" y="39"/>
                </a:cubicBezTo>
                <a:cubicBezTo>
                  <a:pt x="94" y="39"/>
                  <a:pt x="94" y="39"/>
                  <a:pt x="94" y="39"/>
                </a:cubicBezTo>
                <a:cubicBezTo>
                  <a:pt x="93" y="37"/>
                  <a:pt x="92" y="35"/>
                  <a:pt x="93" y="33"/>
                </a:cubicBezTo>
                <a:cubicBezTo>
                  <a:pt x="93" y="33"/>
                  <a:pt x="93" y="33"/>
                  <a:pt x="93" y="33"/>
                </a:cubicBezTo>
                <a:cubicBezTo>
                  <a:pt x="93" y="33"/>
                  <a:pt x="93" y="33"/>
                  <a:pt x="93" y="32"/>
                </a:cubicBezTo>
                <a:cubicBezTo>
                  <a:pt x="94" y="31"/>
                  <a:pt x="97" y="30"/>
                  <a:pt x="98" y="32"/>
                </a:cubicBezTo>
                <a:cubicBezTo>
                  <a:pt x="98" y="32"/>
                  <a:pt x="98" y="32"/>
                  <a:pt x="98" y="32"/>
                </a:cubicBezTo>
                <a:cubicBezTo>
                  <a:pt x="97" y="32"/>
                  <a:pt x="96" y="31"/>
                  <a:pt x="95" y="32"/>
                </a:cubicBezTo>
                <a:cubicBezTo>
                  <a:pt x="95" y="32"/>
                  <a:pt x="94" y="33"/>
                  <a:pt x="94" y="33"/>
                </a:cubicBezTo>
                <a:cubicBezTo>
                  <a:pt x="94" y="33"/>
                  <a:pt x="94" y="33"/>
                  <a:pt x="94" y="33"/>
                </a:cubicBezTo>
                <a:cubicBezTo>
                  <a:pt x="97" y="38"/>
                  <a:pt x="106" y="41"/>
                  <a:pt x="110" y="36"/>
                </a:cubicBezTo>
                <a:cubicBezTo>
                  <a:pt x="110" y="35"/>
                  <a:pt x="110" y="35"/>
                  <a:pt x="110" y="36"/>
                </a:cubicBezTo>
                <a:cubicBezTo>
                  <a:pt x="110" y="36"/>
                  <a:pt x="110" y="36"/>
                  <a:pt x="110" y="36"/>
                </a:cubicBezTo>
                <a:cubicBezTo>
                  <a:pt x="113" y="30"/>
                  <a:pt x="106" y="18"/>
                  <a:pt x="97" y="10"/>
                </a:cubicBezTo>
                <a:cubicBezTo>
                  <a:pt x="88" y="2"/>
                  <a:pt x="76" y="0"/>
                  <a:pt x="55" y="7"/>
                </a:cubicBezTo>
                <a:cubicBezTo>
                  <a:pt x="40" y="11"/>
                  <a:pt x="22" y="23"/>
                  <a:pt x="16" y="30"/>
                </a:cubicBezTo>
                <a:cubicBezTo>
                  <a:pt x="16" y="27"/>
                  <a:pt x="15" y="23"/>
                  <a:pt x="11" y="21"/>
                </a:cubicBezTo>
                <a:cubicBezTo>
                  <a:pt x="7" y="19"/>
                  <a:pt x="4" y="21"/>
                  <a:pt x="0" y="21"/>
                </a:cubicBezTo>
                <a:cubicBezTo>
                  <a:pt x="1" y="23"/>
                  <a:pt x="2" y="24"/>
                  <a:pt x="3" y="26"/>
                </a:cubicBezTo>
                <a:cubicBezTo>
                  <a:pt x="5" y="27"/>
                  <a:pt x="5" y="29"/>
                  <a:pt x="6" y="31"/>
                </a:cubicBezTo>
                <a:cubicBezTo>
                  <a:pt x="8" y="33"/>
                  <a:pt x="9" y="34"/>
                  <a:pt x="11" y="35"/>
                </a:cubicBezTo>
                <a:cubicBezTo>
                  <a:pt x="10" y="37"/>
                  <a:pt x="8" y="38"/>
                  <a:pt x="7" y="41"/>
                </a:cubicBezTo>
                <a:cubicBezTo>
                  <a:pt x="6" y="42"/>
                  <a:pt x="6" y="45"/>
                  <a:pt x="5" y="46"/>
                </a:cubicBezTo>
                <a:cubicBezTo>
                  <a:pt x="4" y="48"/>
                  <a:pt x="3" y="50"/>
                  <a:pt x="3" y="51"/>
                </a:cubicBezTo>
                <a:cubicBezTo>
                  <a:pt x="7" y="50"/>
                  <a:pt x="10" y="53"/>
                  <a:pt x="14" y="50"/>
                </a:cubicBezTo>
                <a:cubicBezTo>
                  <a:pt x="17" y="47"/>
                  <a:pt x="17" y="43"/>
                  <a:pt x="17" y="40"/>
                </a:cubicBezTo>
                <a:cubicBezTo>
                  <a:pt x="22" y="44"/>
                  <a:pt x="36" y="50"/>
                  <a:pt x="63" y="55"/>
                </a:cubicBezTo>
                <a:cubicBezTo>
                  <a:pt x="88" y="59"/>
                  <a:pt x="102" y="47"/>
                  <a:pt x="108" y="38"/>
                </a:cubicBezTo>
                <a:cubicBezTo>
                  <a:pt x="105" y="42"/>
                  <a:pt x="96" y="38"/>
                  <a:pt x="93" y="34"/>
                </a:cubicBezTo>
                <a:close/>
                <a:moveTo>
                  <a:pt x="87" y="42"/>
                </a:moveTo>
                <a:cubicBezTo>
                  <a:pt x="84" y="39"/>
                  <a:pt x="84" y="35"/>
                  <a:pt x="82" y="31"/>
                </a:cubicBezTo>
                <a:cubicBezTo>
                  <a:pt x="81" y="28"/>
                  <a:pt x="81" y="25"/>
                  <a:pt x="81" y="22"/>
                </a:cubicBezTo>
                <a:cubicBezTo>
                  <a:pt x="82" y="17"/>
                  <a:pt x="85" y="13"/>
                  <a:pt x="88" y="9"/>
                </a:cubicBezTo>
                <a:cubicBezTo>
                  <a:pt x="88" y="9"/>
                  <a:pt x="88" y="9"/>
                  <a:pt x="88" y="9"/>
                </a:cubicBezTo>
                <a:cubicBezTo>
                  <a:pt x="86" y="13"/>
                  <a:pt x="84" y="18"/>
                  <a:pt x="83" y="23"/>
                </a:cubicBezTo>
                <a:cubicBezTo>
                  <a:pt x="83" y="26"/>
                  <a:pt x="83" y="30"/>
                  <a:pt x="84" y="33"/>
                </a:cubicBezTo>
                <a:cubicBezTo>
                  <a:pt x="85" y="36"/>
                  <a:pt x="86" y="39"/>
                  <a:pt x="88" y="42"/>
                </a:cubicBezTo>
                <a:cubicBezTo>
                  <a:pt x="88" y="42"/>
                  <a:pt x="87" y="43"/>
                  <a:pt x="87" y="42"/>
                </a:cubicBezTo>
                <a:close/>
                <a:moveTo>
                  <a:pt x="89" y="22"/>
                </a:moveTo>
                <a:cubicBezTo>
                  <a:pt x="89" y="20"/>
                  <a:pt x="90" y="19"/>
                  <a:pt x="92" y="18"/>
                </a:cubicBezTo>
                <a:cubicBezTo>
                  <a:pt x="94" y="18"/>
                  <a:pt x="95" y="20"/>
                  <a:pt x="96" y="21"/>
                </a:cubicBezTo>
                <a:cubicBezTo>
                  <a:pt x="96" y="23"/>
                  <a:pt x="94" y="25"/>
                  <a:pt x="93" y="25"/>
                </a:cubicBezTo>
                <a:cubicBezTo>
                  <a:pt x="91" y="25"/>
                  <a:pt x="89" y="24"/>
                  <a:pt x="89" y="2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73" name="Freeform 37">
            <a:extLst>
              <a:ext uri="{FF2B5EF4-FFF2-40B4-BE49-F238E27FC236}">
                <a16:creationId xmlns:a16="http://schemas.microsoft.com/office/drawing/2014/main" xmlns="" id="{7A983047-20F5-487E-931E-9B657A0E1293}"/>
              </a:ext>
            </a:extLst>
          </p:cNvPr>
          <p:cNvSpPr>
            <a:spLocks noEditPoints="1"/>
          </p:cNvSpPr>
          <p:nvPr/>
        </p:nvSpPr>
        <p:spPr bwMode="auto">
          <a:xfrm>
            <a:off x="3123539" y="5621556"/>
            <a:ext cx="703252" cy="367714"/>
          </a:xfrm>
          <a:custGeom>
            <a:avLst/>
            <a:gdLst>
              <a:gd name="T0" fmla="*/ 93 w 112"/>
              <a:gd name="T1" fmla="*/ 33 h 58"/>
              <a:gd name="T2" fmla="*/ 94 w 112"/>
              <a:gd name="T3" fmla="*/ 38 h 58"/>
              <a:gd name="T4" fmla="*/ 94 w 112"/>
              <a:gd name="T5" fmla="*/ 38 h 58"/>
              <a:gd name="T6" fmla="*/ 93 w 112"/>
              <a:gd name="T7" fmla="*/ 32 h 58"/>
              <a:gd name="T8" fmla="*/ 93 w 112"/>
              <a:gd name="T9" fmla="*/ 32 h 58"/>
              <a:gd name="T10" fmla="*/ 93 w 112"/>
              <a:gd name="T11" fmla="*/ 32 h 58"/>
              <a:gd name="T12" fmla="*/ 98 w 112"/>
              <a:gd name="T13" fmla="*/ 31 h 58"/>
              <a:gd name="T14" fmla="*/ 97 w 112"/>
              <a:gd name="T15" fmla="*/ 31 h 58"/>
              <a:gd name="T16" fmla="*/ 95 w 112"/>
              <a:gd name="T17" fmla="*/ 31 h 58"/>
              <a:gd name="T18" fmla="*/ 93 w 112"/>
              <a:gd name="T19" fmla="*/ 33 h 58"/>
              <a:gd name="T20" fmla="*/ 93 w 112"/>
              <a:gd name="T21" fmla="*/ 33 h 58"/>
              <a:gd name="T22" fmla="*/ 109 w 112"/>
              <a:gd name="T23" fmla="*/ 35 h 58"/>
              <a:gd name="T24" fmla="*/ 110 w 112"/>
              <a:gd name="T25" fmla="*/ 35 h 58"/>
              <a:gd name="T26" fmla="*/ 110 w 112"/>
              <a:gd name="T27" fmla="*/ 35 h 58"/>
              <a:gd name="T28" fmla="*/ 97 w 112"/>
              <a:gd name="T29" fmla="*/ 9 h 58"/>
              <a:gd name="T30" fmla="*/ 54 w 112"/>
              <a:gd name="T31" fmla="*/ 6 h 58"/>
              <a:gd name="T32" fmla="*/ 15 w 112"/>
              <a:gd name="T33" fmla="*/ 30 h 58"/>
              <a:gd name="T34" fmla="*/ 11 w 112"/>
              <a:gd name="T35" fmla="*/ 20 h 58"/>
              <a:gd name="T36" fmla="*/ 0 w 112"/>
              <a:gd name="T37" fmla="*/ 21 h 58"/>
              <a:gd name="T38" fmla="*/ 3 w 112"/>
              <a:gd name="T39" fmla="*/ 25 h 58"/>
              <a:gd name="T40" fmla="*/ 6 w 112"/>
              <a:gd name="T41" fmla="*/ 30 h 58"/>
              <a:gd name="T42" fmla="*/ 11 w 112"/>
              <a:gd name="T43" fmla="*/ 35 h 58"/>
              <a:gd name="T44" fmla="*/ 7 w 112"/>
              <a:gd name="T45" fmla="*/ 40 h 58"/>
              <a:gd name="T46" fmla="*/ 5 w 112"/>
              <a:gd name="T47" fmla="*/ 46 h 58"/>
              <a:gd name="T48" fmla="*/ 2 w 112"/>
              <a:gd name="T49" fmla="*/ 51 h 58"/>
              <a:gd name="T50" fmla="*/ 13 w 112"/>
              <a:gd name="T51" fmla="*/ 49 h 58"/>
              <a:gd name="T52" fmla="*/ 16 w 112"/>
              <a:gd name="T53" fmla="*/ 39 h 58"/>
              <a:gd name="T54" fmla="*/ 63 w 112"/>
              <a:gd name="T55" fmla="*/ 54 h 58"/>
              <a:gd name="T56" fmla="*/ 108 w 112"/>
              <a:gd name="T57" fmla="*/ 38 h 58"/>
              <a:gd name="T58" fmla="*/ 93 w 112"/>
              <a:gd name="T59" fmla="*/ 33 h 58"/>
              <a:gd name="T60" fmla="*/ 87 w 112"/>
              <a:gd name="T61" fmla="*/ 42 h 58"/>
              <a:gd name="T62" fmla="*/ 82 w 112"/>
              <a:gd name="T63" fmla="*/ 30 h 58"/>
              <a:gd name="T64" fmla="*/ 81 w 112"/>
              <a:gd name="T65" fmla="*/ 22 h 58"/>
              <a:gd name="T66" fmla="*/ 88 w 112"/>
              <a:gd name="T67" fmla="*/ 8 h 58"/>
              <a:gd name="T68" fmla="*/ 88 w 112"/>
              <a:gd name="T69" fmla="*/ 8 h 58"/>
              <a:gd name="T70" fmla="*/ 83 w 112"/>
              <a:gd name="T71" fmla="*/ 22 h 58"/>
              <a:gd name="T72" fmla="*/ 84 w 112"/>
              <a:gd name="T73" fmla="*/ 32 h 58"/>
              <a:gd name="T74" fmla="*/ 87 w 112"/>
              <a:gd name="T75" fmla="*/ 41 h 58"/>
              <a:gd name="T76" fmla="*/ 87 w 112"/>
              <a:gd name="T77" fmla="*/ 42 h 58"/>
              <a:gd name="T78" fmla="*/ 89 w 112"/>
              <a:gd name="T79" fmla="*/ 21 h 58"/>
              <a:gd name="T80" fmla="*/ 92 w 112"/>
              <a:gd name="T81" fmla="*/ 18 h 58"/>
              <a:gd name="T82" fmla="*/ 95 w 112"/>
              <a:gd name="T83" fmla="*/ 21 h 58"/>
              <a:gd name="T84" fmla="*/ 92 w 112"/>
              <a:gd name="T85" fmla="*/ 24 h 58"/>
              <a:gd name="T86" fmla="*/ 89 w 112"/>
              <a:gd name="T87"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58">
                <a:moveTo>
                  <a:pt x="93" y="33"/>
                </a:moveTo>
                <a:cubicBezTo>
                  <a:pt x="93" y="35"/>
                  <a:pt x="93" y="37"/>
                  <a:pt x="94" y="38"/>
                </a:cubicBezTo>
                <a:cubicBezTo>
                  <a:pt x="94" y="38"/>
                  <a:pt x="94" y="38"/>
                  <a:pt x="94" y="38"/>
                </a:cubicBezTo>
                <a:cubicBezTo>
                  <a:pt x="92" y="37"/>
                  <a:pt x="92" y="34"/>
                  <a:pt x="93" y="32"/>
                </a:cubicBezTo>
                <a:cubicBezTo>
                  <a:pt x="93" y="32"/>
                  <a:pt x="93" y="32"/>
                  <a:pt x="93" y="32"/>
                </a:cubicBezTo>
                <a:cubicBezTo>
                  <a:pt x="93" y="32"/>
                  <a:pt x="93" y="32"/>
                  <a:pt x="93" y="32"/>
                </a:cubicBezTo>
                <a:cubicBezTo>
                  <a:pt x="94" y="30"/>
                  <a:pt x="96" y="29"/>
                  <a:pt x="98" y="31"/>
                </a:cubicBezTo>
                <a:cubicBezTo>
                  <a:pt x="98" y="31"/>
                  <a:pt x="98" y="31"/>
                  <a:pt x="97" y="31"/>
                </a:cubicBezTo>
                <a:cubicBezTo>
                  <a:pt x="97" y="31"/>
                  <a:pt x="96" y="31"/>
                  <a:pt x="95" y="31"/>
                </a:cubicBezTo>
                <a:cubicBezTo>
                  <a:pt x="94" y="31"/>
                  <a:pt x="94" y="32"/>
                  <a:pt x="93" y="33"/>
                </a:cubicBezTo>
                <a:cubicBezTo>
                  <a:pt x="93" y="33"/>
                  <a:pt x="93" y="33"/>
                  <a:pt x="93" y="33"/>
                </a:cubicBezTo>
                <a:cubicBezTo>
                  <a:pt x="97" y="37"/>
                  <a:pt x="105" y="40"/>
                  <a:pt x="109" y="35"/>
                </a:cubicBezTo>
                <a:cubicBezTo>
                  <a:pt x="110" y="35"/>
                  <a:pt x="110" y="35"/>
                  <a:pt x="110" y="35"/>
                </a:cubicBezTo>
                <a:cubicBezTo>
                  <a:pt x="110" y="35"/>
                  <a:pt x="110" y="35"/>
                  <a:pt x="110" y="35"/>
                </a:cubicBezTo>
                <a:cubicBezTo>
                  <a:pt x="112" y="30"/>
                  <a:pt x="106" y="17"/>
                  <a:pt x="97" y="9"/>
                </a:cubicBezTo>
                <a:cubicBezTo>
                  <a:pt x="88" y="1"/>
                  <a:pt x="75" y="0"/>
                  <a:pt x="54" y="6"/>
                </a:cubicBezTo>
                <a:cubicBezTo>
                  <a:pt x="40" y="10"/>
                  <a:pt x="22" y="22"/>
                  <a:pt x="15" y="30"/>
                </a:cubicBezTo>
                <a:cubicBezTo>
                  <a:pt x="15" y="26"/>
                  <a:pt x="15" y="23"/>
                  <a:pt x="11" y="20"/>
                </a:cubicBezTo>
                <a:cubicBezTo>
                  <a:pt x="7" y="18"/>
                  <a:pt x="4" y="21"/>
                  <a:pt x="0" y="21"/>
                </a:cubicBezTo>
                <a:cubicBezTo>
                  <a:pt x="0" y="22"/>
                  <a:pt x="2" y="24"/>
                  <a:pt x="3" y="25"/>
                </a:cubicBezTo>
                <a:cubicBezTo>
                  <a:pt x="4" y="27"/>
                  <a:pt x="5" y="29"/>
                  <a:pt x="6" y="30"/>
                </a:cubicBezTo>
                <a:cubicBezTo>
                  <a:pt x="7" y="32"/>
                  <a:pt x="9" y="34"/>
                  <a:pt x="11" y="35"/>
                </a:cubicBezTo>
                <a:cubicBezTo>
                  <a:pt x="9" y="36"/>
                  <a:pt x="8" y="38"/>
                  <a:pt x="7" y="40"/>
                </a:cubicBezTo>
                <a:cubicBezTo>
                  <a:pt x="6" y="42"/>
                  <a:pt x="6" y="44"/>
                  <a:pt x="5" y="46"/>
                </a:cubicBezTo>
                <a:cubicBezTo>
                  <a:pt x="4" y="47"/>
                  <a:pt x="3" y="49"/>
                  <a:pt x="2" y="51"/>
                </a:cubicBezTo>
                <a:cubicBezTo>
                  <a:pt x="6" y="50"/>
                  <a:pt x="10" y="52"/>
                  <a:pt x="13" y="49"/>
                </a:cubicBezTo>
                <a:cubicBezTo>
                  <a:pt x="17" y="46"/>
                  <a:pt x="17" y="43"/>
                  <a:pt x="16" y="39"/>
                </a:cubicBezTo>
                <a:cubicBezTo>
                  <a:pt x="22" y="44"/>
                  <a:pt x="36" y="50"/>
                  <a:pt x="63" y="54"/>
                </a:cubicBezTo>
                <a:cubicBezTo>
                  <a:pt x="87" y="58"/>
                  <a:pt x="102" y="47"/>
                  <a:pt x="108" y="38"/>
                </a:cubicBezTo>
                <a:cubicBezTo>
                  <a:pt x="104" y="41"/>
                  <a:pt x="96" y="37"/>
                  <a:pt x="93" y="33"/>
                </a:cubicBezTo>
                <a:close/>
                <a:moveTo>
                  <a:pt x="87" y="42"/>
                </a:moveTo>
                <a:cubicBezTo>
                  <a:pt x="84" y="38"/>
                  <a:pt x="83" y="34"/>
                  <a:pt x="82" y="30"/>
                </a:cubicBezTo>
                <a:cubicBezTo>
                  <a:pt x="81" y="28"/>
                  <a:pt x="80" y="25"/>
                  <a:pt x="81" y="22"/>
                </a:cubicBezTo>
                <a:cubicBezTo>
                  <a:pt x="82" y="16"/>
                  <a:pt x="84" y="12"/>
                  <a:pt x="88" y="8"/>
                </a:cubicBezTo>
                <a:cubicBezTo>
                  <a:pt x="88" y="8"/>
                  <a:pt x="88" y="8"/>
                  <a:pt x="88" y="8"/>
                </a:cubicBezTo>
                <a:cubicBezTo>
                  <a:pt x="86" y="12"/>
                  <a:pt x="84" y="17"/>
                  <a:pt x="83" y="22"/>
                </a:cubicBezTo>
                <a:cubicBezTo>
                  <a:pt x="83" y="25"/>
                  <a:pt x="83" y="29"/>
                  <a:pt x="84" y="32"/>
                </a:cubicBezTo>
                <a:cubicBezTo>
                  <a:pt x="85" y="35"/>
                  <a:pt x="86" y="38"/>
                  <a:pt x="87" y="41"/>
                </a:cubicBezTo>
                <a:cubicBezTo>
                  <a:pt x="87" y="42"/>
                  <a:pt x="87" y="42"/>
                  <a:pt x="87" y="42"/>
                </a:cubicBezTo>
                <a:close/>
                <a:moveTo>
                  <a:pt x="89" y="21"/>
                </a:moveTo>
                <a:cubicBezTo>
                  <a:pt x="89" y="20"/>
                  <a:pt x="90" y="18"/>
                  <a:pt x="92" y="18"/>
                </a:cubicBezTo>
                <a:cubicBezTo>
                  <a:pt x="93" y="18"/>
                  <a:pt x="95" y="19"/>
                  <a:pt x="95" y="21"/>
                </a:cubicBezTo>
                <a:cubicBezTo>
                  <a:pt x="95" y="22"/>
                  <a:pt x="94" y="24"/>
                  <a:pt x="92" y="24"/>
                </a:cubicBezTo>
                <a:cubicBezTo>
                  <a:pt x="91" y="24"/>
                  <a:pt x="89" y="23"/>
                  <a:pt x="89" y="21"/>
                </a:cubicBezTo>
                <a:close/>
              </a:path>
            </a:pathLst>
          </a:custGeom>
          <a:solidFill>
            <a:srgbClr val="8F2E6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74" name="Freeform 38">
            <a:extLst>
              <a:ext uri="{FF2B5EF4-FFF2-40B4-BE49-F238E27FC236}">
                <a16:creationId xmlns:a16="http://schemas.microsoft.com/office/drawing/2014/main" xmlns="" id="{C9C48383-A0B2-4A1F-9903-60ADDE632160}"/>
              </a:ext>
            </a:extLst>
          </p:cNvPr>
          <p:cNvSpPr>
            <a:spLocks noEditPoints="1"/>
          </p:cNvSpPr>
          <p:nvPr/>
        </p:nvSpPr>
        <p:spPr bwMode="auto">
          <a:xfrm>
            <a:off x="9894063" y="6007655"/>
            <a:ext cx="560763" cy="307960"/>
          </a:xfrm>
          <a:custGeom>
            <a:avLst/>
            <a:gdLst>
              <a:gd name="T0" fmla="*/ 74 w 89"/>
              <a:gd name="T1" fmla="*/ 25 h 48"/>
              <a:gd name="T2" fmla="*/ 75 w 89"/>
              <a:gd name="T3" fmla="*/ 28 h 48"/>
              <a:gd name="T4" fmla="*/ 75 w 89"/>
              <a:gd name="T5" fmla="*/ 28 h 48"/>
              <a:gd name="T6" fmla="*/ 74 w 89"/>
              <a:gd name="T7" fmla="*/ 24 h 48"/>
              <a:gd name="T8" fmla="*/ 74 w 89"/>
              <a:gd name="T9" fmla="*/ 24 h 48"/>
              <a:gd name="T10" fmla="*/ 74 w 89"/>
              <a:gd name="T11" fmla="*/ 24 h 48"/>
              <a:gd name="T12" fmla="*/ 78 w 89"/>
              <a:gd name="T13" fmla="*/ 22 h 48"/>
              <a:gd name="T14" fmla="*/ 78 w 89"/>
              <a:gd name="T15" fmla="*/ 23 h 48"/>
              <a:gd name="T16" fmla="*/ 76 w 89"/>
              <a:gd name="T17" fmla="*/ 23 h 48"/>
              <a:gd name="T18" fmla="*/ 75 w 89"/>
              <a:gd name="T19" fmla="*/ 24 h 48"/>
              <a:gd name="T20" fmla="*/ 75 w 89"/>
              <a:gd name="T21" fmla="*/ 24 h 48"/>
              <a:gd name="T22" fmla="*/ 87 w 89"/>
              <a:gd name="T23" fmla="*/ 24 h 48"/>
              <a:gd name="T24" fmla="*/ 88 w 89"/>
              <a:gd name="T25" fmla="*/ 24 h 48"/>
              <a:gd name="T26" fmla="*/ 88 w 89"/>
              <a:gd name="T27" fmla="*/ 25 h 48"/>
              <a:gd name="T28" fmla="*/ 75 w 89"/>
              <a:gd name="T29" fmla="*/ 5 h 48"/>
              <a:gd name="T30" fmla="*/ 41 w 89"/>
              <a:gd name="T31" fmla="*/ 7 h 48"/>
              <a:gd name="T32" fmla="*/ 13 w 89"/>
              <a:gd name="T33" fmla="*/ 30 h 48"/>
              <a:gd name="T34" fmla="*/ 8 w 89"/>
              <a:gd name="T35" fmla="*/ 23 h 48"/>
              <a:gd name="T36" fmla="*/ 0 w 89"/>
              <a:gd name="T37" fmla="*/ 25 h 48"/>
              <a:gd name="T38" fmla="*/ 3 w 89"/>
              <a:gd name="T39" fmla="*/ 28 h 48"/>
              <a:gd name="T40" fmla="*/ 6 w 89"/>
              <a:gd name="T41" fmla="*/ 32 h 48"/>
              <a:gd name="T42" fmla="*/ 10 w 89"/>
              <a:gd name="T43" fmla="*/ 34 h 48"/>
              <a:gd name="T44" fmla="*/ 7 w 89"/>
              <a:gd name="T45" fmla="*/ 39 h 48"/>
              <a:gd name="T46" fmla="*/ 6 w 89"/>
              <a:gd name="T47" fmla="*/ 44 h 48"/>
              <a:gd name="T48" fmla="*/ 5 w 89"/>
              <a:gd name="T49" fmla="*/ 48 h 48"/>
              <a:gd name="T50" fmla="*/ 13 w 89"/>
              <a:gd name="T51" fmla="*/ 45 h 48"/>
              <a:gd name="T52" fmla="*/ 15 w 89"/>
              <a:gd name="T53" fmla="*/ 37 h 48"/>
              <a:gd name="T54" fmla="*/ 53 w 89"/>
              <a:gd name="T55" fmla="*/ 44 h 48"/>
              <a:gd name="T56" fmla="*/ 87 w 89"/>
              <a:gd name="T57" fmla="*/ 27 h 48"/>
              <a:gd name="T58" fmla="*/ 74 w 89"/>
              <a:gd name="T59" fmla="*/ 25 h 48"/>
              <a:gd name="T60" fmla="*/ 70 w 89"/>
              <a:gd name="T61" fmla="*/ 32 h 48"/>
              <a:gd name="T62" fmla="*/ 65 w 89"/>
              <a:gd name="T63" fmla="*/ 24 h 48"/>
              <a:gd name="T64" fmla="*/ 64 w 89"/>
              <a:gd name="T65" fmla="*/ 17 h 48"/>
              <a:gd name="T66" fmla="*/ 68 w 89"/>
              <a:gd name="T67" fmla="*/ 5 h 48"/>
              <a:gd name="T68" fmla="*/ 68 w 89"/>
              <a:gd name="T69" fmla="*/ 5 h 48"/>
              <a:gd name="T70" fmla="*/ 65 w 89"/>
              <a:gd name="T71" fmla="*/ 17 h 48"/>
              <a:gd name="T72" fmla="*/ 67 w 89"/>
              <a:gd name="T73" fmla="*/ 25 h 48"/>
              <a:gd name="T74" fmla="*/ 71 w 89"/>
              <a:gd name="T75" fmla="*/ 32 h 48"/>
              <a:gd name="T76" fmla="*/ 70 w 89"/>
              <a:gd name="T77" fmla="*/ 32 h 48"/>
              <a:gd name="T78" fmla="*/ 70 w 89"/>
              <a:gd name="T79" fmla="*/ 16 h 48"/>
              <a:gd name="T80" fmla="*/ 72 w 89"/>
              <a:gd name="T81" fmla="*/ 13 h 48"/>
              <a:gd name="T82" fmla="*/ 75 w 89"/>
              <a:gd name="T83" fmla="*/ 15 h 48"/>
              <a:gd name="T84" fmla="*/ 73 w 89"/>
              <a:gd name="T85" fmla="*/ 18 h 48"/>
              <a:gd name="T86" fmla="*/ 70 w 89"/>
              <a:gd name="T8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9" h="48">
                <a:moveTo>
                  <a:pt x="74" y="25"/>
                </a:moveTo>
                <a:cubicBezTo>
                  <a:pt x="74" y="26"/>
                  <a:pt x="74" y="27"/>
                  <a:pt x="75" y="28"/>
                </a:cubicBezTo>
                <a:cubicBezTo>
                  <a:pt x="76" y="28"/>
                  <a:pt x="75" y="28"/>
                  <a:pt x="75" y="28"/>
                </a:cubicBezTo>
                <a:cubicBezTo>
                  <a:pt x="74" y="27"/>
                  <a:pt x="74" y="26"/>
                  <a:pt x="74" y="24"/>
                </a:cubicBezTo>
                <a:cubicBezTo>
                  <a:pt x="74" y="24"/>
                  <a:pt x="74" y="24"/>
                  <a:pt x="74" y="24"/>
                </a:cubicBezTo>
                <a:cubicBezTo>
                  <a:pt x="74" y="24"/>
                  <a:pt x="74" y="24"/>
                  <a:pt x="74" y="24"/>
                </a:cubicBezTo>
                <a:cubicBezTo>
                  <a:pt x="75" y="22"/>
                  <a:pt x="77" y="21"/>
                  <a:pt x="78" y="22"/>
                </a:cubicBezTo>
                <a:cubicBezTo>
                  <a:pt x="78" y="23"/>
                  <a:pt x="78" y="23"/>
                  <a:pt x="78" y="23"/>
                </a:cubicBezTo>
                <a:cubicBezTo>
                  <a:pt x="77" y="23"/>
                  <a:pt x="76" y="22"/>
                  <a:pt x="76" y="23"/>
                </a:cubicBezTo>
                <a:cubicBezTo>
                  <a:pt x="75" y="23"/>
                  <a:pt x="75" y="23"/>
                  <a:pt x="75" y="24"/>
                </a:cubicBezTo>
                <a:cubicBezTo>
                  <a:pt x="75" y="24"/>
                  <a:pt x="75" y="24"/>
                  <a:pt x="75" y="24"/>
                </a:cubicBezTo>
                <a:cubicBezTo>
                  <a:pt x="78" y="27"/>
                  <a:pt x="85" y="29"/>
                  <a:pt x="87" y="24"/>
                </a:cubicBezTo>
                <a:cubicBezTo>
                  <a:pt x="88" y="24"/>
                  <a:pt x="88" y="24"/>
                  <a:pt x="88" y="24"/>
                </a:cubicBezTo>
                <a:cubicBezTo>
                  <a:pt x="88" y="24"/>
                  <a:pt x="88" y="24"/>
                  <a:pt x="88" y="25"/>
                </a:cubicBezTo>
                <a:cubicBezTo>
                  <a:pt x="89" y="20"/>
                  <a:pt x="83" y="10"/>
                  <a:pt x="75" y="5"/>
                </a:cubicBezTo>
                <a:cubicBezTo>
                  <a:pt x="67" y="0"/>
                  <a:pt x="57" y="0"/>
                  <a:pt x="41" y="7"/>
                </a:cubicBezTo>
                <a:cubicBezTo>
                  <a:pt x="30" y="12"/>
                  <a:pt x="17" y="23"/>
                  <a:pt x="13" y="30"/>
                </a:cubicBezTo>
                <a:cubicBezTo>
                  <a:pt x="12" y="27"/>
                  <a:pt x="12" y="25"/>
                  <a:pt x="8" y="23"/>
                </a:cubicBezTo>
                <a:cubicBezTo>
                  <a:pt x="5" y="22"/>
                  <a:pt x="3" y="24"/>
                  <a:pt x="0" y="25"/>
                </a:cubicBezTo>
                <a:cubicBezTo>
                  <a:pt x="0" y="26"/>
                  <a:pt x="2" y="27"/>
                  <a:pt x="3" y="28"/>
                </a:cubicBezTo>
                <a:cubicBezTo>
                  <a:pt x="4" y="29"/>
                  <a:pt x="4" y="30"/>
                  <a:pt x="6" y="32"/>
                </a:cubicBezTo>
                <a:cubicBezTo>
                  <a:pt x="7" y="33"/>
                  <a:pt x="8" y="34"/>
                  <a:pt x="10" y="34"/>
                </a:cubicBezTo>
                <a:cubicBezTo>
                  <a:pt x="9" y="36"/>
                  <a:pt x="8" y="37"/>
                  <a:pt x="7" y="39"/>
                </a:cubicBezTo>
                <a:cubicBezTo>
                  <a:pt x="7" y="40"/>
                  <a:pt x="7" y="42"/>
                  <a:pt x="6" y="44"/>
                </a:cubicBezTo>
                <a:cubicBezTo>
                  <a:pt x="6" y="45"/>
                  <a:pt x="5" y="46"/>
                  <a:pt x="5" y="48"/>
                </a:cubicBezTo>
                <a:cubicBezTo>
                  <a:pt x="8" y="47"/>
                  <a:pt x="11" y="48"/>
                  <a:pt x="13" y="45"/>
                </a:cubicBezTo>
                <a:cubicBezTo>
                  <a:pt x="16" y="43"/>
                  <a:pt x="15" y="40"/>
                  <a:pt x="15" y="37"/>
                </a:cubicBezTo>
                <a:cubicBezTo>
                  <a:pt x="20" y="40"/>
                  <a:pt x="31" y="44"/>
                  <a:pt x="53" y="44"/>
                </a:cubicBezTo>
                <a:cubicBezTo>
                  <a:pt x="72" y="45"/>
                  <a:pt x="83" y="34"/>
                  <a:pt x="87" y="27"/>
                </a:cubicBezTo>
                <a:cubicBezTo>
                  <a:pt x="84" y="30"/>
                  <a:pt x="77" y="27"/>
                  <a:pt x="74" y="25"/>
                </a:cubicBezTo>
                <a:close/>
                <a:moveTo>
                  <a:pt x="70" y="32"/>
                </a:moveTo>
                <a:cubicBezTo>
                  <a:pt x="68" y="30"/>
                  <a:pt x="67" y="26"/>
                  <a:pt x="65" y="24"/>
                </a:cubicBezTo>
                <a:cubicBezTo>
                  <a:pt x="64" y="21"/>
                  <a:pt x="64" y="19"/>
                  <a:pt x="64" y="17"/>
                </a:cubicBezTo>
                <a:cubicBezTo>
                  <a:pt x="64" y="12"/>
                  <a:pt x="65" y="9"/>
                  <a:pt x="68" y="5"/>
                </a:cubicBezTo>
                <a:cubicBezTo>
                  <a:pt x="68" y="5"/>
                  <a:pt x="68" y="5"/>
                  <a:pt x="68" y="5"/>
                </a:cubicBezTo>
                <a:cubicBezTo>
                  <a:pt x="66" y="9"/>
                  <a:pt x="65" y="13"/>
                  <a:pt x="65" y="17"/>
                </a:cubicBezTo>
                <a:cubicBezTo>
                  <a:pt x="65" y="19"/>
                  <a:pt x="66" y="23"/>
                  <a:pt x="67" y="25"/>
                </a:cubicBezTo>
                <a:cubicBezTo>
                  <a:pt x="68" y="27"/>
                  <a:pt x="69" y="29"/>
                  <a:pt x="71" y="32"/>
                </a:cubicBezTo>
                <a:cubicBezTo>
                  <a:pt x="71" y="32"/>
                  <a:pt x="70" y="32"/>
                  <a:pt x="70" y="32"/>
                </a:cubicBezTo>
                <a:close/>
                <a:moveTo>
                  <a:pt x="70" y="16"/>
                </a:moveTo>
                <a:cubicBezTo>
                  <a:pt x="70" y="14"/>
                  <a:pt x="70" y="13"/>
                  <a:pt x="72" y="13"/>
                </a:cubicBezTo>
                <a:cubicBezTo>
                  <a:pt x="73" y="12"/>
                  <a:pt x="74" y="13"/>
                  <a:pt x="75" y="15"/>
                </a:cubicBezTo>
                <a:cubicBezTo>
                  <a:pt x="75" y="16"/>
                  <a:pt x="74" y="17"/>
                  <a:pt x="73" y="18"/>
                </a:cubicBezTo>
                <a:cubicBezTo>
                  <a:pt x="71" y="18"/>
                  <a:pt x="70" y="17"/>
                  <a:pt x="70" y="16"/>
                </a:cubicBezTo>
                <a:close/>
              </a:path>
            </a:pathLst>
          </a:custGeom>
          <a:solidFill>
            <a:srgbClr val="C2C83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
        <p:nvSpPr>
          <p:cNvPr id="2075" name="Freeform 39">
            <a:extLst>
              <a:ext uri="{FF2B5EF4-FFF2-40B4-BE49-F238E27FC236}">
                <a16:creationId xmlns:a16="http://schemas.microsoft.com/office/drawing/2014/main" xmlns="" id="{272EB51C-805D-45A1-A17D-715BC1AD5C0C}"/>
              </a:ext>
            </a:extLst>
          </p:cNvPr>
          <p:cNvSpPr>
            <a:spLocks/>
          </p:cNvSpPr>
          <p:nvPr/>
        </p:nvSpPr>
        <p:spPr bwMode="auto">
          <a:xfrm>
            <a:off x="6391592" y="5718081"/>
            <a:ext cx="565359" cy="289574"/>
          </a:xfrm>
          <a:custGeom>
            <a:avLst/>
            <a:gdLst>
              <a:gd name="T0" fmla="*/ 75 w 90"/>
              <a:gd name="T1" fmla="*/ 26 h 46"/>
              <a:gd name="T2" fmla="*/ 76 w 90"/>
              <a:gd name="T3" fmla="*/ 30 h 46"/>
              <a:gd name="T4" fmla="*/ 76 w 90"/>
              <a:gd name="T5" fmla="*/ 30 h 46"/>
              <a:gd name="T6" fmla="*/ 74 w 90"/>
              <a:gd name="T7" fmla="*/ 25 h 46"/>
              <a:gd name="T8" fmla="*/ 74 w 90"/>
              <a:gd name="T9" fmla="*/ 25 h 46"/>
              <a:gd name="T10" fmla="*/ 75 w 90"/>
              <a:gd name="T11" fmla="*/ 25 h 46"/>
              <a:gd name="T12" fmla="*/ 78 w 90"/>
              <a:gd name="T13" fmla="*/ 24 h 46"/>
              <a:gd name="T14" fmla="*/ 78 w 90"/>
              <a:gd name="T15" fmla="*/ 24 h 46"/>
              <a:gd name="T16" fmla="*/ 76 w 90"/>
              <a:gd name="T17" fmla="*/ 24 h 46"/>
              <a:gd name="T18" fmla="*/ 75 w 90"/>
              <a:gd name="T19" fmla="*/ 25 h 46"/>
              <a:gd name="T20" fmla="*/ 75 w 90"/>
              <a:gd name="T21" fmla="*/ 26 h 46"/>
              <a:gd name="T22" fmla="*/ 88 w 90"/>
              <a:gd name="T23" fmla="*/ 27 h 46"/>
              <a:gd name="T24" fmla="*/ 88 w 90"/>
              <a:gd name="T25" fmla="*/ 27 h 46"/>
              <a:gd name="T26" fmla="*/ 88 w 90"/>
              <a:gd name="T27" fmla="*/ 27 h 46"/>
              <a:gd name="T28" fmla="*/ 77 w 90"/>
              <a:gd name="T29" fmla="*/ 7 h 46"/>
              <a:gd name="T30" fmla="*/ 43 w 90"/>
              <a:gd name="T31" fmla="*/ 6 h 46"/>
              <a:gd name="T32" fmla="*/ 13 w 90"/>
              <a:gd name="T33" fmla="*/ 26 h 46"/>
              <a:gd name="T34" fmla="*/ 9 w 90"/>
              <a:gd name="T35" fmla="*/ 19 h 46"/>
              <a:gd name="T36" fmla="*/ 0 w 90"/>
              <a:gd name="T37" fmla="*/ 20 h 46"/>
              <a:gd name="T38" fmla="*/ 3 w 90"/>
              <a:gd name="T39" fmla="*/ 23 h 46"/>
              <a:gd name="T40" fmla="*/ 6 w 90"/>
              <a:gd name="T41" fmla="*/ 27 h 46"/>
              <a:gd name="T42" fmla="*/ 10 w 90"/>
              <a:gd name="T43" fmla="*/ 31 h 46"/>
              <a:gd name="T44" fmla="*/ 7 w 90"/>
              <a:gd name="T45" fmla="*/ 35 h 46"/>
              <a:gd name="T46" fmla="*/ 5 w 90"/>
              <a:gd name="T47" fmla="*/ 40 h 46"/>
              <a:gd name="T48" fmla="*/ 4 w 90"/>
              <a:gd name="T49" fmla="*/ 43 h 46"/>
              <a:gd name="T50" fmla="*/ 12 w 90"/>
              <a:gd name="T51" fmla="*/ 42 h 46"/>
              <a:gd name="T52" fmla="*/ 14 w 90"/>
              <a:gd name="T53" fmla="*/ 34 h 46"/>
              <a:gd name="T54" fmla="*/ 52 w 90"/>
              <a:gd name="T55" fmla="*/ 44 h 46"/>
              <a:gd name="T56" fmla="*/ 87 w 90"/>
              <a:gd name="T57" fmla="*/ 29 h 46"/>
              <a:gd name="T58" fmla="*/ 75 w 90"/>
              <a:gd name="T59" fmla="*/ 2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6">
                <a:moveTo>
                  <a:pt x="75" y="26"/>
                </a:moveTo>
                <a:cubicBezTo>
                  <a:pt x="75" y="27"/>
                  <a:pt x="75" y="29"/>
                  <a:pt x="76" y="30"/>
                </a:cubicBezTo>
                <a:cubicBezTo>
                  <a:pt x="76" y="30"/>
                  <a:pt x="76" y="30"/>
                  <a:pt x="76" y="30"/>
                </a:cubicBezTo>
                <a:cubicBezTo>
                  <a:pt x="74" y="29"/>
                  <a:pt x="74" y="27"/>
                  <a:pt x="74" y="25"/>
                </a:cubicBezTo>
                <a:cubicBezTo>
                  <a:pt x="74" y="25"/>
                  <a:pt x="74" y="25"/>
                  <a:pt x="74" y="25"/>
                </a:cubicBezTo>
                <a:cubicBezTo>
                  <a:pt x="74" y="25"/>
                  <a:pt x="75" y="25"/>
                  <a:pt x="75" y="25"/>
                </a:cubicBezTo>
                <a:cubicBezTo>
                  <a:pt x="75" y="23"/>
                  <a:pt x="77" y="22"/>
                  <a:pt x="78" y="24"/>
                </a:cubicBezTo>
                <a:cubicBezTo>
                  <a:pt x="78" y="24"/>
                  <a:pt x="78" y="24"/>
                  <a:pt x="78" y="24"/>
                </a:cubicBezTo>
                <a:cubicBezTo>
                  <a:pt x="78" y="24"/>
                  <a:pt x="77" y="24"/>
                  <a:pt x="76" y="24"/>
                </a:cubicBezTo>
                <a:cubicBezTo>
                  <a:pt x="76" y="24"/>
                  <a:pt x="75" y="25"/>
                  <a:pt x="75" y="25"/>
                </a:cubicBezTo>
                <a:cubicBezTo>
                  <a:pt x="75" y="26"/>
                  <a:pt x="75" y="26"/>
                  <a:pt x="75" y="26"/>
                </a:cubicBezTo>
                <a:cubicBezTo>
                  <a:pt x="78" y="29"/>
                  <a:pt x="85" y="31"/>
                  <a:pt x="88" y="27"/>
                </a:cubicBezTo>
                <a:cubicBezTo>
                  <a:pt x="88" y="26"/>
                  <a:pt x="88" y="27"/>
                  <a:pt x="88" y="27"/>
                </a:cubicBezTo>
                <a:cubicBezTo>
                  <a:pt x="88" y="27"/>
                  <a:pt x="88" y="27"/>
                  <a:pt x="88" y="27"/>
                </a:cubicBezTo>
                <a:cubicBezTo>
                  <a:pt x="90" y="22"/>
                  <a:pt x="84" y="13"/>
                  <a:pt x="77" y="7"/>
                </a:cubicBezTo>
                <a:cubicBezTo>
                  <a:pt x="69" y="1"/>
                  <a:pt x="59" y="0"/>
                  <a:pt x="43" y="6"/>
                </a:cubicBezTo>
                <a:cubicBezTo>
                  <a:pt x="31" y="10"/>
                  <a:pt x="18" y="20"/>
                  <a:pt x="13" y="26"/>
                </a:cubicBezTo>
                <a:cubicBezTo>
                  <a:pt x="13" y="24"/>
                  <a:pt x="12" y="21"/>
                  <a:pt x="9" y="19"/>
                </a:cubicBezTo>
                <a:cubicBezTo>
                  <a:pt x="6" y="18"/>
                  <a:pt x="4" y="20"/>
                  <a:pt x="0" y="20"/>
                </a:cubicBezTo>
                <a:cubicBezTo>
                  <a:pt x="1" y="21"/>
                  <a:pt x="2" y="22"/>
                  <a:pt x="3" y="23"/>
                </a:cubicBezTo>
                <a:cubicBezTo>
                  <a:pt x="4" y="25"/>
                  <a:pt x="5" y="26"/>
                  <a:pt x="6" y="27"/>
                </a:cubicBezTo>
                <a:cubicBezTo>
                  <a:pt x="7" y="29"/>
                  <a:pt x="8" y="30"/>
                  <a:pt x="10" y="31"/>
                </a:cubicBezTo>
                <a:cubicBezTo>
                  <a:pt x="9" y="32"/>
                  <a:pt x="7" y="33"/>
                  <a:pt x="7" y="35"/>
                </a:cubicBezTo>
                <a:cubicBezTo>
                  <a:pt x="6" y="36"/>
                  <a:pt x="6" y="38"/>
                  <a:pt x="5" y="40"/>
                </a:cubicBezTo>
                <a:cubicBezTo>
                  <a:pt x="5" y="41"/>
                  <a:pt x="4" y="42"/>
                  <a:pt x="4" y="43"/>
                </a:cubicBezTo>
                <a:cubicBezTo>
                  <a:pt x="7" y="43"/>
                  <a:pt x="10" y="44"/>
                  <a:pt x="12" y="42"/>
                </a:cubicBezTo>
                <a:cubicBezTo>
                  <a:pt x="15" y="39"/>
                  <a:pt x="15" y="37"/>
                  <a:pt x="14" y="34"/>
                </a:cubicBezTo>
                <a:cubicBezTo>
                  <a:pt x="19" y="37"/>
                  <a:pt x="30" y="42"/>
                  <a:pt x="52" y="44"/>
                </a:cubicBezTo>
                <a:cubicBezTo>
                  <a:pt x="71" y="46"/>
                  <a:pt x="82" y="36"/>
                  <a:pt x="87" y="29"/>
                </a:cubicBezTo>
                <a:cubicBezTo>
                  <a:pt x="84" y="32"/>
                  <a:pt x="77" y="29"/>
                  <a:pt x="75" y="26"/>
                </a:cubicBezTo>
                <a:close/>
              </a:path>
            </a:pathLst>
          </a:custGeom>
          <a:solidFill>
            <a:srgbClr val="D4343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pic>
        <p:nvPicPr>
          <p:cNvPr id="47" name="图片 46">
            <a:extLst>
              <a:ext uri="{FF2B5EF4-FFF2-40B4-BE49-F238E27FC236}">
                <a16:creationId xmlns:a16="http://schemas.microsoft.com/office/drawing/2014/main" xmlns="" id="{F651A947-47CD-429E-9E69-F58C0E25997D}"/>
              </a:ext>
            </a:extLst>
          </p:cNvPr>
          <p:cNvPicPr>
            <a:picLocks noChangeAspect="1"/>
          </p:cNvPicPr>
          <p:nvPr/>
        </p:nvPicPr>
        <p:blipFill rotWithShape="1">
          <a:blip r:embed="rId5"/>
          <a:srcRect t="48950" b="-1"/>
          <a:stretch/>
        </p:blipFill>
        <p:spPr>
          <a:xfrm>
            <a:off x="-2378703" y="0"/>
            <a:ext cx="14570703" cy="1409891"/>
          </a:xfrm>
          <a:prstGeom prst="rect">
            <a:avLst/>
          </a:prstGeom>
          <a:effectLst/>
        </p:spPr>
      </p:pic>
      <p:pic>
        <p:nvPicPr>
          <p:cNvPr id="7" name="Picture 6">
            <a:extLst>
              <a:ext uri="{FF2B5EF4-FFF2-40B4-BE49-F238E27FC236}">
                <a16:creationId xmlns:a16="http://schemas.microsoft.com/office/drawing/2014/main" xmlns="" id="{0D543706-0477-4011-8CD1-8B36FDF6D750}"/>
              </a:ext>
            </a:extLst>
          </p:cNvPr>
          <p:cNvPicPr>
            <a:picLocks noChangeAspect="1"/>
          </p:cNvPicPr>
          <p:nvPr/>
        </p:nvPicPr>
        <p:blipFill>
          <a:blip r:embed="rId6"/>
          <a:stretch>
            <a:fillRect/>
          </a:stretch>
        </p:blipFill>
        <p:spPr>
          <a:xfrm>
            <a:off x="33662" y="780807"/>
            <a:ext cx="6923289" cy="4935414"/>
          </a:xfrm>
          <a:prstGeom prst="rect">
            <a:avLst/>
          </a:prstGeom>
        </p:spPr>
      </p:pic>
      <p:sp>
        <p:nvSpPr>
          <p:cNvPr id="33" name="TextBox 32">
            <a:extLst>
              <a:ext uri="{FF2B5EF4-FFF2-40B4-BE49-F238E27FC236}">
                <a16:creationId xmlns:a16="http://schemas.microsoft.com/office/drawing/2014/main" xmlns="" id="{3DF99781-3695-443B-AEA3-A5FD3279117B}"/>
              </a:ext>
            </a:extLst>
          </p:cNvPr>
          <p:cNvSpPr txBox="1"/>
          <p:nvPr/>
        </p:nvSpPr>
        <p:spPr>
          <a:xfrm>
            <a:off x="6956951" y="874552"/>
            <a:ext cx="5001751" cy="584775"/>
          </a:xfrm>
          <a:prstGeom prst="rect">
            <a:avLst/>
          </a:prstGeom>
          <a:noFill/>
        </p:spPr>
        <p:txBody>
          <a:bodyPr wrap="square" rtlCol="0">
            <a:spAutoFit/>
          </a:bodyPr>
          <a:lstStyle/>
          <a:p>
            <a:pPr marL="457200" indent="-457200" algn="just">
              <a:buFont typeface="Wingdings" panose="05000000000000000000" pitchFamily="2" charset="2"/>
              <a:buChar char="Ø"/>
            </a:pPr>
            <a:r>
              <a:rPr lang="en-US" sz="3200" b="1">
                <a:solidFill>
                  <a:srgbClr val="002060"/>
                </a:solidFill>
                <a:latin typeface="Calibri" panose="020F0502020204030204" pitchFamily="34" charset="0"/>
                <a:cs typeface="Calibri" panose="020F0502020204030204" pitchFamily="34" charset="0"/>
              </a:rPr>
              <a:t>Quần đảo Niu Di-len</a:t>
            </a:r>
          </a:p>
        </p:txBody>
      </p:sp>
      <p:sp>
        <p:nvSpPr>
          <p:cNvPr id="34" name="TextBox 33">
            <a:extLst>
              <a:ext uri="{FF2B5EF4-FFF2-40B4-BE49-F238E27FC236}">
                <a16:creationId xmlns:a16="http://schemas.microsoft.com/office/drawing/2014/main" xmlns="" id="{DD52A334-4125-4D45-AE6C-64AD0AF8139F}"/>
              </a:ext>
            </a:extLst>
          </p:cNvPr>
          <p:cNvSpPr txBox="1"/>
          <p:nvPr/>
        </p:nvSpPr>
        <p:spPr>
          <a:xfrm>
            <a:off x="6956951" y="1565728"/>
            <a:ext cx="5001751" cy="584775"/>
          </a:xfrm>
          <a:prstGeom prst="rect">
            <a:avLst/>
          </a:prstGeom>
          <a:noFill/>
        </p:spPr>
        <p:txBody>
          <a:bodyPr wrap="square" rtlCol="0">
            <a:spAutoFit/>
          </a:bodyPr>
          <a:lstStyle/>
          <a:p>
            <a:pPr marL="457200" indent="-457200" algn="just">
              <a:buFont typeface="Wingdings" panose="05000000000000000000" pitchFamily="2" charset="2"/>
              <a:buChar char="Ø"/>
            </a:pPr>
            <a:r>
              <a:rPr lang="en-US" sz="3200" b="1">
                <a:solidFill>
                  <a:srgbClr val="002060"/>
                </a:solidFill>
                <a:latin typeface="Calibri" panose="020F0502020204030204" pitchFamily="34" charset="0"/>
                <a:cs typeface="Calibri" panose="020F0502020204030204" pitchFamily="34" charset="0"/>
              </a:rPr>
              <a:t>Quần đảo Niu Ghi-nê</a:t>
            </a:r>
          </a:p>
        </p:txBody>
      </p:sp>
      <p:sp>
        <p:nvSpPr>
          <p:cNvPr id="35" name="TextBox 34">
            <a:extLst>
              <a:ext uri="{FF2B5EF4-FFF2-40B4-BE49-F238E27FC236}">
                <a16:creationId xmlns:a16="http://schemas.microsoft.com/office/drawing/2014/main" xmlns="" id="{A5AB5B42-ABDB-44D4-B9F4-29A7BAC1D4F0}"/>
              </a:ext>
            </a:extLst>
          </p:cNvPr>
          <p:cNvSpPr txBox="1"/>
          <p:nvPr/>
        </p:nvSpPr>
        <p:spPr>
          <a:xfrm>
            <a:off x="6956951" y="2256904"/>
            <a:ext cx="5001751" cy="584775"/>
          </a:xfrm>
          <a:prstGeom prst="rect">
            <a:avLst/>
          </a:prstGeom>
          <a:noFill/>
        </p:spPr>
        <p:txBody>
          <a:bodyPr wrap="square" rtlCol="0">
            <a:spAutoFit/>
          </a:bodyPr>
          <a:lstStyle/>
          <a:p>
            <a:pPr marL="457200" indent="-457200" algn="just">
              <a:buFont typeface="Wingdings" panose="05000000000000000000" pitchFamily="2" charset="2"/>
              <a:buChar char="Ø"/>
            </a:pPr>
            <a:r>
              <a:rPr lang="en-US" sz="3200" b="1">
                <a:solidFill>
                  <a:srgbClr val="002060"/>
                </a:solidFill>
                <a:latin typeface="Calibri" panose="020F0502020204030204" pitchFamily="34" charset="0"/>
                <a:cs typeface="Calibri" panose="020F0502020204030204" pitchFamily="34" charset="0"/>
              </a:rPr>
              <a:t>Đảo Ta-xma-ni-a </a:t>
            </a:r>
          </a:p>
        </p:txBody>
      </p:sp>
      <p:sp>
        <p:nvSpPr>
          <p:cNvPr id="36" name="TextBox 35">
            <a:extLst>
              <a:ext uri="{FF2B5EF4-FFF2-40B4-BE49-F238E27FC236}">
                <a16:creationId xmlns:a16="http://schemas.microsoft.com/office/drawing/2014/main" xmlns="" id="{AC5BA23B-F5F0-4EF2-B94D-04C8917BAD5E}"/>
              </a:ext>
            </a:extLst>
          </p:cNvPr>
          <p:cNvSpPr txBox="1"/>
          <p:nvPr/>
        </p:nvSpPr>
        <p:spPr>
          <a:xfrm>
            <a:off x="6967788" y="4130539"/>
            <a:ext cx="5001751" cy="1569660"/>
          </a:xfrm>
          <a:prstGeom prst="rect">
            <a:avLst/>
          </a:prstGeom>
          <a:noFill/>
        </p:spPr>
        <p:txBody>
          <a:bodyPr wrap="square" rtlCol="0">
            <a:spAutoFit/>
          </a:bodyPr>
          <a:lstStyle/>
          <a:p>
            <a:pPr marL="457200" indent="-457200" algn="just">
              <a:buFont typeface="Wingdings" panose="05000000000000000000" pitchFamily="2" charset="2"/>
              <a:buChar char="Ø"/>
            </a:pPr>
            <a:r>
              <a:rPr lang="en-US" sz="3200" b="1">
                <a:solidFill>
                  <a:srgbClr val="002060"/>
                </a:solidFill>
                <a:latin typeface="Calibri" panose="020F0502020204030204" pitchFamily="34" charset="0"/>
                <a:cs typeface="Calibri" panose="020F0502020204030204" pitchFamily="34" charset="0"/>
              </a:rPr>
              <a:t>Các đảo nhỏ chủ yếu là đảo núi lửa và đảo san hô.</a:t>
            </a:r>
          </a:p>
        </p:txBody>
      </p:sp>
      <p:sp>
        <p:nvSpPr>
          <p:cNvPr id="25" name="TextBox 24">
            <a:extLst>
              <a:ext uri="{FF2B5EF4-FFF2-40B4-BE49-F238E27FC236}">
                <a16:creationId xmlns:a16="http://schemas.microsoft.com/office/drawing/2014/main" xmlns="" id="{5C85EEC4-E48F-41C7-959E-F6D90A17FD34}"/>
              </a:ext>
            </a:extLst>
          </p:cNvPr>
          <p:cNvSpPr txBox="1"/>
          <p:nvPr/>
        </p:nvSpPr>
        <p:spPr>
          <a:xfrm>
            <a:off x="6956951" y="2941164"/>
            <a:ext cx="5147094" cy="553998"/>
          </a:xfrm>
          <a:prstGeom prst="rect">
            <a:avLst/>
          </a:prstGeom>
          <a:noFill/>
        </p:spPr>
        <p:txBody>
          <a:bodyPr wrap="square" rtlCol="0">
            <a:spAutoFit/>
          </a:bodyPr>
          <a:lstStyle/>
          <a:p>
            <a:pPr marL="457200" indent="-457200" algn="just">
              <a:buFont typeface="Wingdings" panose="05000000000000000000" pitchFamily="2" charset="2"/>
              <a:buChar char="Ø"/>
            </a:pPr>
            <a:r>
              <a:rPr lang="en-US" sz="3000" b="1">
                <a:solidFill>
                  <a:srgbClr val="002060"/>
                </a:solidFill>
                <a:latin typeface="Calibri" panose="020F0502020204030204" pitchFamily="34" charset="0"/>
                <a:cs typeface="Calibri" panose="020F0502020204030204" pitchFamily="34" charset="0"/>
              </a:rPr>
              <a:t>Đảo Nu-ven Ca-lê-đô-ni</a:t>
            </a:r>
          </a:p>
        </p:txBody>
      </p:sp>
      <p:sp>
        <p:nvSpPr>
          <p:cNvPr id="29" name="TextBox 28">
            <a:extLst>
              <a:ext uri="{FF2B5EF4-FFF2-40B4-BE49-F238E27FC236}">
                <a16:creationId xmlns:a16="http://schemas.microsoft.com/office/drawing/2014/main" xmlns="" id="{519B21E9-EFF5-48BA-85C1-88E12ECC5543}"/>
              </a:ext>
            </a:extLst>
          </p:cNvPr>
          <p:cNvSpPr txBox="1"/>
          <p:nvPr/>
        </p:nvSpPr>
        <p:spPr>
          <a:xfrm>
            <a:off x="9293323" y="3532669"/>
            <a:ext cx="881121" cy="553998"/>
          </a:xfrm>
          <a:prstGeom prst="rect">
            <a:avLst/>
          </a:prstGeom>
          <a:noFill/>
        </p:spPr>
        <p:txBody>
          <a:bodyPr wrap="square" rtlCol="0">
            <a:spAutoFit/>
          </a:bodyPr>
          <a:lstStyle/>
          <a:p>
            <a:pPr algn="just"/>
            <a:r>
              <a:rPr lang="en-US" sz="3000" b="1">
                <a:solidFill>
                  <a:srgbClr val="00206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xmlns="" val="2847464154"/>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left)">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left)">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left)">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5">
                                            <p:txEl>
                                              <p:pRg st="0" end="0"/>
                                            </p:txEl>
                                          </p:spTgt>
                                        </p:tgtEl>
                                        <p:attrNameLst>
                                          <p:attrName>style.visibility</p:attrName>
                                        </p:attrNameLst>
                                      </p:cBhvr>
                                      <p:to>
                                        <p:strVal val="visible"/>
                                      </p:to>
                                    </p:set>
                                    <p:animEffect transition="in" filter="wipe(left)">
                                      <p:cBhvr>
                                        <p:cTn id="27" dur="500"/>
                                        <p:tgtEl>
                                          <p:spTgt spid="2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left)">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left)">
                                      <p:cBhvr>
                                        <p:cTn id="3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P spid="2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ULTRA_SCORM_COURSE_ID" val="B5E7D943-4DBE-4008-93F4-EC0C359C8607"/>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Fg90Uo3jRRghAQAAAwRAAAdAAAAdW5pdmVyc2FsL2NvbW1vbl9tZXNzYWdlcy5sbmetWM1u20YQvgfIOywIBGiB1kkKJAgKW8aKXEuEqaVCriy7PyDW5FpahOS6/FHinnztoUUvPeXeY9+g6LsUCNq+RWeXkm3lByRtAxagXfr7ZjjzzcyudvffZClaiaKUKt+znu48sZDIY5XIfLFnzdjBly8sVFY8T3iqcrFn5cpC+4OHD3ZTni9qvhDw/eEDhHYzUZawLAd6db1GMtmzpsPI9idTTE8izx/50dAdWQNbZec8v0CeWqjvis++ev7izdNnzz/ffbxGdiEKJ9jztqmQYXr2pAMRZYHvRcBGvIiSY2YN3v30879/ve2H9GfMcymxBusv/dDTgByB3V9/+e/yshU5CwJCWRR6rkMiN4yoz0w8PMKIYw1OVI2WfCVQpdBKiteoWgrIZiULgcpUJuZBrGAjr0WbMcefYJdGAQlZ4NrM9ak1CFVRXHxhaHldLVUB5kqUyJKfpiIxNkE35vl5IUowzSvQFYK/ainhP1XGZb7TajrAc5eOIub7XhgR6mx2rAHJE+QUXJvpyRLgkARAUPBSFLfARkZpBo5wmvZjGLujsQcfpl0Yy8UyhU/V148pgRxMRd6GAo2QAPQVhnM/cHTQwBTi6JyX5WtVJFv6uJmoNmKX2j5I0GY3yJnm2BBDjiV0j6IQcdVGNiFhiEckGvrHIGRrQP0+CP8QCu6wD+KEhFAiJGzDUHzkjrAWvC6xjf439RVzLef0AvE4BpwO30qquoQdHVKoAlNp5U4/MyF5OYO0udj7RBk3rBBds1rIlQA/ikQUrYagw9jE0Sp6OXO/iQ6w6xEnAlk5/jxipu1pixm/QLmqEE9WPI8FOhUxr0HrF/AskYl5pvNs7P9Qyx8Rr9Zd5dG6IVGHHD/q689WD/uIW3UJPlWVyM6rNtM6YGv3b+OF1vQnXejy6rezH9qE4sD17yczpczqtOm6d87PlWd9c9TqxB0j1T1b9+1J2PTWoQsNayhVdwSBaarnBwzAtDvKpQdgaNq0aOjhbn7Wwyb11wRUodtyHEGotlw4ghD2wM/JMHQZnI7m4rSUVeuxw1Rjk6CPpzaGs14qKnFdjKfiTMEJJxV81Zw+YAqZTLcm9MbhZmtUMJd54DIFwkUjHqBMZQb+Jx04ZxOyiUDT4LfeZK7qNDHFm8pXpslDbOtMfHhsOitUZnZTXm7E2wyZ/bt40bxc0Bid9hj/V/XXOT83yu/2WQoJDuxxZGNqE33Y17WadgRBCehQeCyMPDzUcKiFjFfxEobpmarzpCNRc1p3yAEGsvU7h4IX8fLvy987crznSbOL1rtf9yKBwtZdkFyRfUtVJcrv20gYHm7jzKILan272eD+efsHQu/+/K0V6oIM7+USwZvZkqkMtnba7YLK11nDjGF7PIFCCI3uVV3A2a0PwwQHh9DMzDHcGkx48Qo6IVMq7cViYq0VWPWzfn3DrKtU5qIP9m6zRL8wc6cRdhxz4YbqS2X8qhmaCVwp4vXNO4Wbd1cye4wpNNr3+EQiq56EZjZt2hBUerO+rvPVh6PqalWa3y12H9/4GeN/UEsDBBQAAgAIAFg90UoGWUJxJAQAAKARAAAnAAAAdW5pdmVyc2FsL2ZsYXNoX3B1Ymxpc2hpbmdfc2V0dGluZ3MueG1s1VjNbttGEL7rKRYscowoO7brCpQMVZZgIbKkiAwSoyiEFbkSt17ustylFOXkaw8peukp9x77BkXfpUDQ9i06y9VvLNtUUhUuBEPm7Mw3/zNLOWdvIoYmJJFU8Ip1UCxZiHBfBJSPK9ZLr/n01EJSYR5gJjipWFxY6KxacOJ0yKgMXaIUsEoEMFyWY1WxQqXism1Pp9MilXGiTwVLFeDLoi8iO06IJFyRxI4ZnsGXmsVEWnOEHADwFwk+F6sWCgg5BulSBCkjiAZgOafaKcyaDMvQsg3bEPvX40SkPKgLJhKUjIcV64vTmv4seAzUOY0I1zGRVSBqsirjIKDaCsxc+pagkNBxCOYeHB5ZaEoDFVasZ6VDjQP89m2cDN04jzVOXUAUuJoriIjCAVbYPBqNirxRckEwpGDGcUR9D06QjkDFOvcGbrt13hh0ul7DHVx4l21jww5CXuO1t4OQ1/LajV3488LXu5e9Wudq8Krxtdvy8qm4uOo1+u1W5/nA63bbXqu3koIsbATRsTej7EA2RJr4ZBlkB4orxnzWFmPxUeQlUdAaDCdj4okmhcyPMJPEQt/FZPwixYyqGVRDCTrompC4JmPiq77OdMVSSUqsFZwBBLsg/as6Oj5Z1tHhyemG77bRv/Jrm5kOVgr7IRQc+JvZ5tjrpAXbSPCNqtLPaChYsPSIREMSdHBE1hrJvaa8CZwHFhpBEhj4WksoZhaiCnz3l8IyHUpFVdawzXVOBFgwWQi6dG/Fwg9xAg7Kdfo87LpZ/Oo3HaGI/NZEwpDuYn0lUhagmUgRo9cEKYEgzWkE/4UErTcgGiUiyqgwJBSSjIJxE0qmJDjLo+gKVEQpSOpsMKKMhu9T+hYNyUgkgEvwBOYX0Kk0+MWdgGMs5QoUL2x8Ytqq1TlvvH6iHcTBBHN/R3CoDRLFai/4eIa4UAs5CIePU0mypAQ0yM7y+Fb89DRIGqXMpPnfTsYa9B5Tsh8tuyTmQQtyqw3xJGtE3VwZNLQghZQYTDjwYbJQnpK8gD7mSHA2Q9iH6S11W0+oSCVQTAMbaPnpFhp5RHn2NIYpCBqTgCS5IEsHh8+Ojk++PP2qXLT/uPnl6b1C873WY1irM4utfueyzSf10cp9QOiexfuA5D3r95ZsUySRLvHglrnbryHzzXd7OTi2Xlrbd1i2ax/jCnMbtX79AvUb7su255bzlFFHQMcqP4RCHOlrax6ZP9//itCH337Oha/Dnofxw08//n1zk4vzh3d//f4+V9vlU93p5uHqPs/D1TcXgd7aJSCXCbA4xmYQwupgNKJQw/+LMXBXX33+BPlPevmz7qNmEOyplwlO/BAyurcqePSzcp/hfUwRM0/LN8iNV0bH3vpCr08iymkEcdTXiOWvANXjoxK8hG49KhQAbfNXlWrhH1BLAwQUAAIACABYPdFKPwyEurYCAABWCgAAIQAAAHVuaXZlcnNhbC9mbGFzaF9za2luX3NldHRpbmdzLnhtbJVW227bMAx931cE2XvcXdMBboA2zYAC2VqsRd9lm7GFyJIhyeny9xMtqZYTO/YiFIgOz6EoimQaqz3lqw+zWZwKJuQzaE15rhDx2IxmN/Ok1lrwRSq4Bq4XXMiSsPnq48/mE0cNc0wlDiCnanYkhfaYZfOZInFnfFviGhKkoqwIP25FLhYJSfe5FDXPRkMrjhVIRvneMK9+LNebwQMYVfpBQ9mJaXONa5qkkqAUYEjfN7hGVYwkwPxJV81noqY96vLtT2QHqqhuZLefcA3JKpJDN8nXt7iG+dx4777KEtdlgYa/2lC/fMY1SGXkCLLr/P4rrkGFqOrqf2qkkiLHhHY1lx/xXcMEyUz7YVRXuEYFeCE8aPQVXHqau94HJPc17PsY21UK9oR5PRkI+OgJg5WWNcSR31mbKsTbY61Nf8BqR5gyhBBqSU8m6CdSK++mi7W8P/BGeRb6ckhLeRWsLmFtAw7cdfGWv17fNbMidPqOBRFKODgwCLEFW+Zvk9czZgC2zGdGM3jk7HgewanJivwj3xH3nJfzb6zAidlmzup33oonbbF1VRCqAzynFBmsFIbzQkvAd4ujBrMhRWcxxZwcaE40FfwX8pJjcxkVRycGV2v9lRVrqhn0FVwToxnTYci4HS9H+6PQXs3uZ9rM8Js50ZqkRWl+lNR85nQ38+ZJ5lG/BMek4YN84DsxVVQSuQf5IgSbfA4XGiaThW2uIXocBVmIo/4sx85JX/p5XSYgN+bVKChfsl3QEguaF8z86VcKb5CdKAasVqoL448Tyt7pAeKqAIhMC18DdmMtZc00ZXAA3/0B0Nx56HKxMmU6VHG3egs7HdScA05qMmjhoCjdrGiLJeR1DT2CVxNWv8Jaxgtfk0Q1F+t0vh/D7Z06g9mPMyy+8HQLuGLqeDb28wwaEP+f/AdQSwMEFAACAAgAWD3RSi3Zc+X3AwAAsRAAACYAAAB1bml2ZXJzYWwvaHRtbF9wdWJsaXNoaW5nX3NldHRpbmdzLnhtbNVYzW4bNxC+6ymILXKM1nYS1xVWMlRZhoXIkiptkBhFIVBLSsuaS26WXCnKydceWvTSU+499g2KvkuBoO1bdCjqN/IPldppC0HQcjjzzT+Hq+D4TcLRmGaKSVH29ot7HqIikoSJUdl7EZ4+PvKQ0lgQzKWgZU9IDx1XCkGaDzhTcY9qDawKAYxQpVSXvVjrtOT7k8mkyFSamV3Jcw34qhjJxE8zqqjQNPNTjqfwo6cpVd4cwQEAvokUc7FKoYBQYJHOJck5RYyA5YIZpzA/0wn3fMs1wNHlKJO5IDXJZYay0aDsfXZUNZ8Fj0U6YQkVJiSqAkRD1iVMCDNGYN5jbymKKRvFYO3+wVMPTRjRcdl7sndgcIDf38aZoVvfscGpSQiC0HMFCdWYYI3t0mrU9I1WC4IlkanACYtC2EEmAGXvJOz3mo2Ter/VDuu9/ll43rQ27CAU1l+FOwiFjbBZ34XfFb7WPu9UWxf9l/Uve43QTcXZRafebTZaz/thu90MG52VFGRhI4iBvxnlALIh8yyiyyAHUFspFtOmHMkPIq+ohs7gOBvRUJ4yyPwQc0U99G1KR1/lmDM9hWrYgwa6pDStqpRGumsyXfZ0llNvBWcBwS5I/6qOnh0u6+jg8GjDd9/qX/l1nZkB1hpHMRQc+DuzLfDXSQu2oRQbVWXWaCA5WXo0hChzcKaaMcw9xDQ4Fy13tQmBPmUc4m9k94tDobe8i2KcgclqnT4PpCn/qPJ1S2qqvrG+WdJNrC9lzgmayhxxdkmRlggSlyfwFFO03lJomMlkRuVYaaQ4IxSNGZ1Qcuyi6AJUJDlImvhyqq2G1zl7iwZ0KDPApXgMBxLQmbL4xZ2AU6zUChQvbHxkG6XROqm/emQcxGSMRbQjOGSbJql+EHw8RULqhRyEI8K5orOkEEZmey6+FT8+DYolObdpvu9krEE/YEoeRssuibnTAme1MR7PGtE01wwaWpBBSiwmbERwMjCRU1fACAskBZ8iHMF5rExbj5nMFVBsA1to9fEWWnnExGw1gvsBaMwIzZwg9/YPnjx9dvj50Relov/71c+PbxWaT6oOx0adHVW1G8enm9QHQ/QOoVtG6R2StwzULdlTmSWmxMmWuddfLOazbHs4BL4ZJddPpdn0/DRDqVevdmtnqFvvvWiGvZJLYbQk9KCOYiitoblausj88e4XhN7/+pMTvgmkC+P7H3/46+rKifO77//87Z1TI7mpbrVduNrPXbi6drR31sa6kwkwCkb2aINhwFnCoCr/F419U6f88zPhk3Tn7XdG27v31Z0UZ1EMOXqwvP7759m9Buy/FAO7Wr6Jbbx6Bf61L8YFoG/+zVAp/A1QSwMEFAACAAgAWD3RSo1yq4qEAQAAAQYAAB8AAAB1bml2ZXJzYWwvaHRtbF9za2luX3NldHRpbmdzLmpzjZTLbsIwEEX3fEXkbitEn6HdoUKlSiwqtbuqCycMIcKxLdtJSRH/Xsa8YseB+m7wcOaOZyJ73Yu2i6Qkeo7W9rfdv7t7GwOMGVXCtRtnHfEC40SzfAafeQEs50A8pDqkHsObExEyJtyaJvUH2uqGHxH4z5wy3cRlwEIFYjqUXAXAn0BsFUr+PQZ7jb52PTUGnZTGCN5PBTfATZ8LVVDLkKtXu5oterCoQF1A5zQFxzS2q4s8OT7EqCaXikJSXk9FJvoJTZeZEiWfddVf1BLU9pMvd8DgKX6ZOHYs1+bNQOEXngxR3aRUoDXs6z5OUEGY0QRYw3dg1xnUMW435NFVrnNzoEc3qCYtaQatKQ1HKBfjW6/WNGNUmzOwMjvi7hblEIzWoFpW43uUAwpZyn98QKlEhhNpoe2ZH1Em6Czn2b70ABXk8LBo2zW9U6P2+GPiXCHhXaFF6PoVXW+HD+oAaMJ3V3uFp4FUFqoRLCwC2fLsM+QcxvgPCe6/ou8L76dn1tv8AVBLAwQUAAIACABYPdFKPTwv0cEAAADlAQAAGgAAAHVuaXZlcnNhbC9pMThuX3ByZXNldHMueG1snZGxCsIwEIb3PkW43cRupSR1E9wcdJaaphppLyWXWh/flIp0kYBDIP/xfT8kJ3evvmNP48k6VJDzLTCD2jUWbwrOp/2mAEahxqbuHBoF6IDtqkzavMCjN2QCsViBpOAewlAKMU0TtzT42ECuG0MsJq5dL+LpHYrZFMOiwuKW9i/7M4MqyxiT19F24YBVvMe0IIy8VjA7F43cYutA/AIakwBMqsFQAmh9AngMCcCPK0CK75vnpEcK8aNikGK1nip7A1BLAwQUAAIACABYPdFKS5yGgHIAAAB8AAAAHAAAAHVuaXZlcnNhbC9sb2NhbF9zZXR0aW5ncy54bWwNzLsKwzAMheE9TyG0p5etQ5wMhW7pUvcBRKwWgy0F2ZT27avt/PBxpuVbC3zYWlYJeD6cEFg2TVneAZ/xNl4QWidJVFQ4oCjCMg9T0Y3Kg3t32GAv9GOLXH10vlN1eVXb1TwhGmVxByOs/vzKnPA4D39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WD3RSkB8N5V2AQAAAQMAACkAAAB1bml2ZXJzYWwvc2tpbl9jdXN0b21pemF0aW9uX3NldHRpbmdzLnhtbI1S22rcMBB971eI/MBKGt0M7oJuDn5JwnYhj8VZq8U0kYul0FL08ZXTLptttzSap5lz5gwzOm36MkX7nPL8NP0Y8jTHDyHnKX5O23cItYf5cV7ulpBCTptT5X6K4/ytj5/mtVarKQ9xHJbRrmjaYtS9PKSkVk7VjBlGkWSeeoWc57ZiDbgGbMUcJbbd/CHxS3cJhxDzZdV2c4b+3dDHFJbcxzF838I5+zV0vsH1MoxT5aWtYGuU49Ti2BqIES65L1QDgECWO+JwkbKRmiCPGcdQjKJAARHOSSMKkZRDzbpGVBXmG4GYZIy6Qj2t3Uhr46gtEhpCdJ3mVWNL1xmJMSKEAHOFC+gMRpUNVUODWg8IDgyIoo0mClBnO9Ox4p0XliNFvcC4MGMA49NxT9u9Ptep+uZ1juf8j+DFL7iIrt7aXDBXe3helkreh6evj0MO6GFIoR/fX9nb3d3tTu/9x/1O9zf9zfXVb4e+uPnIX21b9/+ny38CUEsDBBQAAgAIAFk90UrqScxFASAAAMNDAAAXAAAAdW5pdmVyc2FsL3VuaXZlcnNhbC5wbmfte3lUU9e+P6232laE9va1CmLS1lq1KAhcVDAktV6nWsEBDEpI1Bi5lZIIMUhCBm+10iqYqmDwMaStWpQIKVoMgQxWaiKDxIkEDSRiCJFEEpJ4OElOhl+C4O297/fWe+ut9Xtr/dbij6zk7PPZ32l/p52193ebktfOeDP8zaCgoBnr1/11S1DQa/CgoCm5r0/1j+RYujr9X6+Qt6z9LKi+K2LI//CnrJUbVwYFNbCnu3e95n9+Y/+67eSgoJDWwOcVOeninqCgVenr/7oytQA73Ic7vnhwu9cq+hh3KPrTWyffX404Wfnd73MX1+323L/3XmnPh6Vrjr97/t1fH3yS/jkvYfPWlRenNqTOLtw0r1H2Xk7F0gYKU5rd+Q73cm/2cHyhNnv0GYMlGdk1Wg0c3Guhvo9WdjKf7DNNQzl+687mi/MBI4+PhcwHpdB7KUjnwOZTg2lVr22gHPWLGcTmNM7bi+6UNIEyR/l03mx47dSjq++Jaq/uvNT1lv/9Y+uZqlxKEpLpg7TR/PTt577+aE6H43X/m6sE0hcpboXPnUL9Bl/MPmUus77tH75ldvwu1BLFs+Dz+iJ1c/0j3/dZv7MwLIX6b+T/PGj8eus/5n07m80+dYDYHfaq/6FzF730QENt3J/8v8tbHQuGdqdlBXguKbJuvnezdkyynSfW7qO7lQIJBbiUwjAa51gK5I0KhpnMx304FLWt6gM/5noE+3eHw21X4JLsnXEk9/TmFesPCozBr/jfDTZd1elUktFGHpvxDI9OSQJSExKjsJ4FfX3jjHVdJeywd+yLu7vvpLdR5vXdnhhPLmZHSxxPAEGadDiHFDlNVtjG+0il+LqTNy9up2TkxnS+tuV8UdoLC5MRv1pzPbqYFJTnQMIC2FXvj2d7mWLLwyyuGLYENC0O+wu5orgi7OO4z/deLj3gnOChlMu3+go6Y5xCdlhI6NpWCkqI6DMZVsHaR4TSHfcWLAQmVBTEIqshtjyivam8wZYu/CpzmbQrciGo1qZi551Fb9KcF70ax/8ZY4PkYjdV89x+YMhGT/ZkCutGpdM7EvrKDNrMcUkxdLpoiBdh3/d78beGEwXZd+hgi5aRdGyORrtRn9GkGO4R0LSNu+pbgtsODsNdbfbtXLC4AFKE3taeZPyp0671ifL6PBZ1v/ahm4GowbN826gh1GqTh1qZBkOxQLjA2py4ys/pUEJUIhI22xBCcLe9RUady5TdoKDCWLbh+1TcmmrGoUT00UvkdvLtixTHvkagiRrFzj6YQ+/k/hZeYqcqDCwfuW1JFYr369QbjE2dAKi24AmaQZfBTa2/a08XahGc+CWD5CZ2HyS3NqWOm2kmS6+79MoS3QbZjWlflqzfPKMojBb7PuGrxKxSRMQ77MbQbYVUkUfXbrH3UIkNLBHV7GTUnxYIEZbjRpdz+YeK3MxrRy93Ny8KwTVwwGFQzLpsuiJGKL0OHgbE6nSugg8Vugf2Tgoof8jFD1Ar98H/HvcmHCnAnEGpS6GOyGDQVpDt6NIXCRQ59oi8KoyEtUhoAaj1xJb2HDIKyiG3AKJtTk8/t/Uc5h8r0vkpZyWhbVPpyZ/JO7f7do/SKOoEwp/afyh95W++per4z6r2zVjfveRgOnbo2tF2ei/1RPbldp0BNMElbepbgN0LCDN0GURpFA5sZHVScVEd8tM4A9Lu4AExg0tNzdm/duSEyB9gLEyZPL52TiGMimNyBSY8BuSgOEBuXYcdwfYIn7U+aciDO0UXEMRqNJEDsYGEddRKgNpmSOIYQCr2JNQ2DJrqFZvNK2wFzoLdnod6cp4joYNQpEgCuXI6ZiJmj7PZYWFxv/x+YU1ZMcoUo+whnx5Vc++Hl4yiG9II13e0dn8iyLRkgFePNgLCHbo97TsbkSRqxWaiVIqRyK4G46B1B5cT9SrI7wttW8xzQfEjrmGXkN36QU6ZyZCbB6VpOFA7pNwp0JKqwWapJ6EuOQkbldG6u9u1XPlpOdQG2MuFOTCSL+6W3R8x4GpiC6srTyxCcfkUFI/uVQIqchclj2sCC4tYyEsuB1w/EZJPdPj28lMnCfB9iRmH0ZfRF/rOB68SDiMlVftKjoC14ZVbiBX9l8K5SgKvFwmetuV7aGXarF926IWEv3VAqm+vJYosmCwW0+kAPyBLteJW9XAafOsOuLwBHVQP1pmG57QoStnWHi0v/hMLa36er2gKMQrHGhXyg7812X+BFXqQdeh8mCalvkX60zKOXpLnMZK3MTBCItH+0s392cDMX9QrP9ulvPMe9P6B5LBv8lpac5+mhn0bC0sjfNpOkK9pRmyL4stqKA8/EeDwGA0shAzhL/d/MmWHRortFvil9FxbqFIYckt4cu/lEJIAzfjiS0ZEdw65ApBQxGI8eLbWVAMcJIqf5JaZ0GypGUUKtURzOYxvM1UoEbcWcNuyyI43bxt1iUAD8th47pbXFbOhyHd4P148J4rNSVpztLqidPPTn/1ZJdKs3M8xnO43jXSXQr+gZ2x0MjTSR/JGUR/uJscGBeNNTJDUgp3SaxyRkFnQoTNQOv/BivjLczREkme7QTJqo96ytxn0I+RTIB/KmPIUC1AxdT9SolUKeQMralv2D31qC4qjBwupySZnHTpukOEsvApbASfVkx3lJh2WpYQMF1yIQVqRwrK5fjxFEQn0L8JKYyURs0/Cfi3+XOhbvrR4Tnaf+eNz+nBjLJOwZMcod0oTSz3sYiBD/WRX7ouWKiC00BzeZFsKCqIUajdSQfBtP/JlUr6Gg6tpheplfITPHTas3UtPJ3JMA8PEknyhgl5pylU95mj5hrIOO0a5qYmVbIMAhL1heK52l9DiwaezokxLWzw2v1mpHRYVGXfuCc1M9Xmpt/F18gyuHcDYE9q4DNhcfUye1iTJczYP02BFcDQTV/KIvW+8ouZm6/BT/z04vuFo9bTFU5JlNcWJJolu/52E7vDvd5esM5xR7/0iEegRJssuY840LGy9F35OOQzaIBGrLOYrhiRPK+RTWH5j2oXpFoXhI/Cq7O6BAq0wx8yKtnTkpJSZBiQhdVC7nCPPVMzjDLMrUAJMNWjIIXJw/NjnenIj8kSrockfm8Bow/4k7ipevLvOIGCFbEUqTFcwpBlsagW0nV1mS1DIv7fFmFlLnRRYNqWACuTqba0G+wL0hH8vRf4c/2fzqjsbO0ZO5+6FC84ELws7TNwy9QIFYixoPk74t8LvFX0JhLc6Ikej0pDyoik5MPKMAnBrtUW3pEdPJvP7wc28iSWm0DtvHZCuwmHFAkkJpW/tAOi3a3tzxa/S9uH6g23WGK7W7RywU++jD2nOF8tNikXsq1i9433dLnNcq/0cFjl/2RyFhTZhY57fxvL452naPFoPrayXdnMgai5GzuuLdVyGWkyEyy0PIt15UmdEpd1g+4GwAKvN7wMM5XeJjMLn59K99QbLE9228czfa3SUxy4lPOvg9dUqBWl803DsZ3uLMfx/7+wp/e1jVSY/vGWIN6rUIW4JPJ/X8sbTawYcHreoPiaXdVMd/mcVoUXEEtcubsWvkRm7v2/BVO+KwROILVM7WpUAOWm9+GVgstlUgq7/0/QZ35ng7DYAVApgWYsw2ubCAvVWJe8jMsR4Ri+VEtDNvD9MGeqJjIAP+PGRs+O+2JvaqViMWLoPRn5WdvKUWTreYxUs0OGPSoJLsh0dm3qs7BMRJiz/DL3X+82uofqJjBXqjzNT2TFs7oIkyQT5VbPh85K8/5emL0R37vzxtPGZsrXrZ04spb+TjHppuwI63dY2n7/+XoMyYfM/wMNhcL9Uh5YgP9+nGOthj1g3bymUrfX/et8//1EcMrCMuVod/o8t8BjPabWJ089MKPXE4vNa+AFWQc1jJIMOHV8yNjdo5i56oFgERd0YYxCEOTLW3QY1vT7W9gbtf3uMXdDjD4vZge/rq2f9JwSeSGTyaJazA611yJbVSzzDJNz6LV1fV76RMLs2bkqgIA3JdDqUuxWFEbv8HX5KyKnnLP1Xt8I2V80JEEYsg8F9dpTPDpxdeUqzo+tb47MA3UGh1bFgPVibuCLAlRpQm9cVElAT5ldztPbqGGm5Y8El8fiEGL+5+JPw/3X4l3PguMLhRh6Jaa944QTeYa13RkHnQPYKnM65A5VGyQ8A7b+eYPv90ccEqix0g7EbjWN4kk7BamyNVXwrvY47sdQ75HJR7Of3dFqxRMl7yW5I9iIoyIG92fIxJ90fcPjZWWN+2BXYienGfPV6IMaIlWP+vNwfk+FKUAKKeTOxBf3GFO9AimbkrII+aNyAc90zqZoOjvn544iDeXS3iuVRLUN02hxh+87LL/hcfF+z6+laFA14dlVxxjsS6hsBsqu7xgKmUtdVzA5zeo18r5EW1Lb81Nsfkexv1hVtXvPvCI6oDFZkiz/D57nF3gqps2LZDJOzsBqNGrxiqC40AyBM8QcaYXHMZ4T322bZlmBfcZbx6XqauxTGUaruN+TmwudbgPhxBXOzZHJ3r1Bks/4iYvm2HwhbHfvT7/2Kix08gZLQELpAuEiFE+A4hP1tI9QClpMBg/QcXJQlhfbA1SNH5iddtPALEItYcgUVOPfCNvIqmh6/hi1KWnpiT2XnoSuy6xiU7vEn/EfHMNfqW9o9eze1OU5tjsHvOXrGjbTgQA4a8TNmPtgIi5aGDm1ezJIqnCvoXcC40c0PUMuv+jrlrW/HntsZpWZNxddLJWkr+DsQ7mvDwUWm7mNhs+wQBeo9CMsqKVkINmAZZzuU/Pu01eXPL+4d05GorgqH33ctfRr8DVXfTyPovJ/8Pm9KG/LUnvd7oxXfXpHJe5m+a0Z3ooXX/ulZtZlf2+mZ0yJ5vqBUKnUWMozqetUtaaglbWJJd9M7fxFIf8ptlMxLJLy1XQsTq3EPy3PnWToOXZGUrCB8lRCRmefBT9lA5P5Ijp5rEE8NG4ri8EsASmoZnx2/ydxaWDZhqlnwuPw9ixCLVt0K/zxEujpx1XpZafGZ7vTyDiXvw7hNg6OF/gXYrmfaJBRp0ZSN1Tqv4965nvCZKi2QJpPRZ+iv3AJGO0JfpG5D0zuBelN82LnNr2sDVtiEfVjONTRNPdlT1IZZJsDxle3q3vyS49BbwnbeLNVO4VE5hVXUOtAsZRS3kevMZGlmPdfUa0rbcy+nTHrauWPHXN3CmqnrXsTFiRUxyL2P06cMIOkRknu58I2jJ6P1o6YrxYfCPlLxFpL7PIakn+OD69UDEtWdUzj+3Tg99fKuvDIIQceZSawu/zbl71uap+stX3qJUc6WSv5JT/aSEzO+n7CrGV558vlIO+8A+Eoea7W1+mWo3avYMWWgoT/mfxqq90rG7eMvfc254+zqdLplEmsJz580VvB9yfd06RKZvZFZ+y/ph8/ymFT8Y6/CUpzhCpXr0nimqqHQS8+njpeaQG1Ny5oWKNbsQEntfhioaZ14eukD7HiS8svciP5fgQ/rdJF8UR6QxRrNQks9aikDyJaOZqOlI9OlQYgntsZK/hA9x5Dtxo4TTTE5HLaOaJzYX2OlNNdQzd/lqf9qCpYFZPIjIg/JN0iUKWnjnOp059BJN4L/ORV3r3sFUZ2c9lL2x5LKfxTb64yEtJci/x3Km+AgBKxWuM8K1z4R+lOZ7kqrSdsR+P/O5pEPNGh8XhDnc/Xo9DibeEjaW8U6hO+zMCGc6wKuOd/BLHhQNcGByPDvWYIPZv/aMvT9rEs0X0xYhEoXUShCee6jxNsy8zuZFYz9vXAL0zzTXLt1XH/FqjA4D5QjNfp3v5YCGVJKUm8d+t16a5RUAeRVpc6gCZOjFAQhF/C2xuwXo9hnQQv7alQHlPeQFmXybCBWQJmguNCp5/CRPqcChzOMMEHTMDiN/fVLDlUFel348y2aQUbY8IeHsUdbAk6nas2U5CRKu6DYN3/GsFjFtx6DB1ngQZXAaURLXT+ThrGqFGqFHDd31/n4PzOfvMNtYop6mX0q2oXBU2q+2jwXz6wyGZB5VYC392PFYrbQv8tCt37cm1ZT+6KyVhfFIuvRb0Rld26gVuQuqYuJ0mXKminw7p3UBYf7m7XxqYOqbke5leTbXhz2tmpd+eaRkSvpUpzy2wKHyWNVQnb6Fk29Go4M6aW8pLkCyFH5Q54SNqyEVJHT4xYMeqB1AiJ5gXZfFXpOPfov9T/yw+EgeBMJ2zasqGu+7TV5JCrIDtVSZhf820tfgH1nzeV0xH5S/0pe32B58Qmqfs+aW25JODwu2YyamQcPVVHMBKl/Ml6na2CHwt59KcBaf/pdXv5brgep/bpqZYw0Obs3QymI56+M0eZVoTcGVGqS1BWKE2NX6cNDVYoSjHawytDAZA5Eqbbzf8HMxWu4ch5zEF+toDGFi4anLPiDdv4NRIr4CSnzTMN+uCO2i/A8Q0/LDu5c3uRjtkXORYe5lJHzyFJIwcKoFJCKEvdhvcnAtM/i7SsoDi4SSoNLhMPNDJlMhOJYLApyOvy+1/14c+4f3PztAsR/Ix5ikK+C+tTxQL+fiIR5z0Vf1y3EmV4KqrTelfYExw1ke/4Ak7htHVjP62whvcTwTy9+5jMBHhrufjyt4+6rBb/qAx3Uyx74kXzt+tr/Z52ePyTpXqeBr/GYD+LEujmWplF/2yNhtrWabs7Eie7ae/hcgZORhpRUjN6YHo2RJtGT5ZrovpvjdA1KubyGy3TREB3l7zkpsltF26vlG4/e8LjCpkiBOlKmz/XLfC7dBuCqVEypUBG/z2yRDpHLYGvG1SfzXvzPbVoZRQJHYxafy5h6bTl99S7iwWdXAK9HghptYItzKwBTt3d57ld3OnQD1xrWyDwuLtRr0ByQmrx5fQx6LxdiesRZ1dRB46WaapoOaR8d8UD4GrIZ3Tw8IemPIluMbrvE4/olOD/sYR5VJvGknTRdCc4VPsshFapnT9nNFGu4JrpxK7dZslEmRWA1XKiNwEOsIZ6W3xoGV5LKYqI5dQZ/6WwgZaJIdqjUVCfvwNdZY6bsZYqr8cSr1TqshqM2uCB8RKFPCEb25U9oafLvvVvj7xGWd6wTyFpEV0jw1+Oe6xOpFerL6Fd/LuaEaWNFwxYFg/DRF4H//8q0NZj5ggz9aPYddcf3AtaGAqJgqoLiEWUqpDTzQjbFUQBR0JCn2m4iW/6go381Wm3HbhQfCOuOXTKoKlI+PiMoSrMockYFPABCJF8eXUmKXoWXiYH2W/F5ZhWOjeuT00QilBR5oIcJN7hdvVAZsWUiILqtMbpMgN1xmZSGjHgNjP2VUJChV5nePQ4J9mct6cU5mwRMLvove59jhg9rGvKqEArEYH9QudZQdkJIJyVp+skoJVP6H6nmzjhsevfIwtZ+1/ZjzqVGunq/Boa9JnktUZocpolNhUlQ/FRM65MGa25SV/NGonSqWNyrQi4YpFFF+Ck7q03hn9ljzHiDN8LuDilqL4XaILt7VL581PvPxpAOJ67aPvVKMPmk9auSki9nnBB+Bf9wq+w6pcVTdhyCyCyTAQELOQZZ4kIGvSrGMCho9zxTxAsUkK1SCdjzk+SiTPCsoQGFPXqvFUpYxK3AXEPON8WcEKOqyNJ7ORM1PdSThfyc5q6d3BxOwifhk/BJ+CR8Ej4Jn4RPwifhk/BJ+CR8Ej4Jn4RPwifhk/BJ+CR8Ej4Jn4RPwifhk/D/r+AGmU4nkHqGVYbX1tOyE+b+YZgjdet5FpYP4iuC/+NxX13g7GV3JF9kc/W+vx6tyvqs66gxcFUxaG8z/8U55MfY/+rc8f/44LL194NSqC8y8PsQ8b97yvm/5GbOprsHl0mpwFAKy2VcBXfd6S7UQhpewEAHk6vR1bjqrGoSkBtAf8phxPFGa7fmVTgG5qOo5xZHqm7nKId5EHKeQDjAzNdZrRc42GaaqkWThnzY8olimaLFVTDGZyVDH4n7svAk9trlXhywvAVTk13TQUYZYkhGv9nlKK/V9oaGQtV0y+0/IK3fpWB4USueB05Xo32BO5BnQJ8e59V3k7yDJCz0dC3KdaZDWBk4Glui8GQh7WeXZV7zCQdoEKHFfbbOxPCYcKz7BJPH4BXCoBX3rLPAZg2kASWn4YbDj3yWFPmuZ923/XL1vku9m6EaaXJ3WdzJznS/WM3Dnnb5Hc+rktlsNvsRD8ZBWIw66lthucynRcyntDuXolDPH2xNEesZYVF2b3CmdS7KNldFCuXLCQNk7t0Yrp3rPMul4g91Xhd4Fz2RM5/JT4TIhZmawWtCTfMiVnTsU/0VwOS5Vma0rJPjK5uxSGUvyxtlsHnyM6M8x4Z6Behlfn8cWTLwWowCYf/CqeWF1tJEmZSKaWXsC/bVSL8j8uYDFy8iq6Gyho/nbtLs7bxUf7Vjf9qMVdQLaqRjQNIlRMEwSAv0PQftIezv5IdOaw6+7bzazo+bxUddjcfWm/SWVtq8r2QiT9qxsRPuIeUdDdK5IDTLOUvJT8mMhttdEP2S1boUG8O4NCbP9YXOEyKjdOuKVLaAR7z/AXwrUAC2Ogq4SkFN9Yr39ooeTTuPF9msowOKgRFF1NxMDezEDSdAS9s99Ua8l/B7huo7APygVdPPm2WHtrKuyb0nei34AZWzkMY31b2dx8IJ1AU3n8/D9gX716VmIOujbb6SRxdonX7FQ5ykZ/Vc39/o9E+zX6+NUuvLCFCk4pMwkZJnahIZFcQSdtEqDJOx/PHNZu8V89Vmr1gmxrPWwp7HdIk14mrt4YsSWPSPtK8CEXCEnp0HKqiI1CRzffNGDh2iAOXLCBOk55xAtQQnC3tHClpqUS1FCchtIFwmt6exZ/jncu542OLUWnlfmmDoeVsK8wq9t2IJEvlD/J/SOIud2x7hVW0j5dxGtOcyKipSmygOlUAKeiekEmyTe+PgB4Ve1zV9OoodY8kAGytdZ9k13hOIp/jKwqSxoKw0OA3caF/LrxlAT4txaZ9k5JvoUjajvmgpEpZvJoT+5CqAPUjQ4Y/eBOI+DCXc2eG7I89b/mZumBORdSSDtdR5NX0KXiZ2C/dEYKdYw+fa80sOQDl5KOgi5zeS9HZ/UFOLSnsSoha7xaI2sjBbp8tCQQ9tnpquI8YGf/b44f6GaPGBSN+1lalsqX+JF8OzkYNGq2KX3zZhecqL5M5+gSjKpK4L7TN5n55WUCR1CcqepqiOx4KoDt4MFQSy9u+dcdpEg7h94W/avaKk+Gd6hZjGCqwzUvUDtYucEH8IedFospZH7Atc8L3L9+At7BfMtzLf2w1oz3M2JXnrm2/PQ9xSsP6CfHUmmpG0DenuD8WJbe2RfJZeCmB6tNtq5VP9yS7KGfZtN4uN/RyIyO/OidIzWd5z1rebmoym3ITufmBUUPaCdOtMqeOmTbo6+hIN5jcsp1SxEkAkx7ygHlWzg4MmRXbj/T7+aZHaoaoLTVPg0X2Dp2wJF6vlC2VrHz+p5cv1qSabMefCmAs93eQ5+PTCC9S9WkPuMav1CMtVw2qmjT7M4vs+OJGp4XTUqoNIaf9K3ihdFV33QohtSeytxexvgo+HhXGZriEeKPV50HDH9WmagSQLVdGd4nmQkomTv/4GuO1fqQSuBehZx7FbAERA74Xcw0Zq5W46YiRwwhWNgq6iCpOWeM0Wr3kz3HlrbT3/tGlwaTfjFR/PRcMkUwrEnglFRnrJijLfYtr6bntPmkB4nh7yQp1PsQ8dXQclVyMiIoVE4ta+mSNSvw3aA/6ikhp9As8VAAKubUla6idywHmnCJnqBZ9eSFXs8ltki60Brej3l8GKQHp2qS/xTlpLuY7vuE2ucyjXOV7gxLD+bfs01sg0lRaryJVaZ0s3M8W9fwWAgs4ilLufh8ZS9U9V3gZwLdDjZ3BHX6F1D3a3aIB6m3S9P4xDAvb7np0ALwQizDcdTW2oj05zrQXLowa701nWmazcxVKkyI1mAWg+08lhCSMETVDtbyXLeBIs8ScXDTGv6NHxaEk6Nt/4xUXYbD+HRIb1OG6Rr+L5n2vlWr8djkTT+6frdVzdjyXs0FWA9RnTv7ouVxoa+sUhZ7nlpDCeTeJJpD4cYvscbKmehgivbXhJXzQeTuoalGfIJt3QksYW+8NpWAf3FTh7DLFIYjXNeGlZybHNJWm5BWK45y58MV/ehy7JEW0HgLx3ulW6eakv8s1IZ5yi1Jfz6BKt158Gk52qOguorpup08kcy7fGX7Pu7VZ1bEzFsf1RE1gKzI1ABFu5vvSx3FbDp+sj9TrNEWvuVoaawpTp+tMpDjKcoQbO1YWrC64aTfqPiboi62DMi4Da0Kb47LJ3duMGoNxv4sxqltdpiyG1O5qc16chN3kPx7G8BpZXtqkMB8dWs/YPBu7DVExdDJvT3SOrSMNFLzvJDd3M2JhPu8NdGWhHQN0p3+2MJI1flqIun0xidRTM5u9sPkLGvgs4FSwv7W8JETMt+vks23w+0weypBHXmtReF9/nWrxqNmmUjALJer+CGNeFp0ILYs2YN+z/0lnfY5Si4X9lanYDLyr24VvyLUlKT/NL+jPVOPdNnIimKNRsPVFchlkmuGSe7kA5E97mLC8mc+egDge6JLNqHvYAuetMt/h+5pObSf66StIVfZnf0jbf7O81cPWsUR3f3c4vxetsJ9n0AVfii1gI9DNxA9/EZFY8FGZsMyRzIOHvxwuJCKTsAva3A2+A9tqLxd85nWxn/n1RUgSM5VGxPC71ZvLZ/kALduhpTyexmZBULBd9B4XDawrMQkO9vzMBM5OAB1tJp0D9FePSsZ7OF/uf9HK/v+Nv0MD26WMX5MzofPl8bOFwo+2zsc4QKuuzfhc4iKv/Zuw9GNmiewftQ/GZY0Sa95C+UOnwrsANO9uxMYShvauJhqd/ofV5QT6WAXTb1oyNy/egOyUOVmamB+W+f/Zt2rs/ZQSG169O/mv9Zzu//j9QSwMEFAACAAgAWT3RSmhI0J1QAAAAbAAAABsAAAB1bml2ZXJzYWwvdW5pdmVyc2FsLnBuZy54bWyzsa/IzVEoSy0qzszPs1Uy1DNQsrfj5bIpKEoty0wtV6iwVTKyNNAzgAAlhUpbJTMjBLc8M6UkA6jNwMASIZiRmpmeUWKrZG5qDhfUBxoKAFBLAQIAABQAAgAIAFg90Uo3jRRghAQAAAwRAAAdAAAAAAAAAAEAAAAAAAAAAAB1bml2ZXJzYWwvY29tbW9uX21lc3NhZ2VzLmxuZ1BLAQIAABQAAgAIAFg90UoGWUJxJAQAAKARAAAnAAAAAAAAAAEAAAAAAL8EAAB1bml2ZXJzYWwvZmxhc2hfcHVibGlzaGluZ19zZXR0aW5ncy54bWxQSwECAAAUAAIACABYPdFKPwyEurYCAABWCgAAIQAAAAAAAAABAAAAAAAoCQAAdW5pdmVyc2FsL2ZsYXNoX3NraW5fc2V0dGluZ3MueG1sUEsBAgAAFAACAAgAWD3RSi3Zc+X3AwAAsRAAACYAAAAAAAAAAQAAAAAAHQwAAHVuaXZlcnNhbC9odG1sX3B1Ymxpc2hpbmdfc2V0dGluZ3MueG1sUEsBAgAAFAACAAgAWD3RSo1yq4qEAQAAAQYAAB8AAAAAAAAAAQAAAAAAWBAAAHVuaXZlcnNhbC9odG1sX3NraW5fc2V0dGluZ3MuanNQSwECAAAUAAIACABYPdFKPTwv0cEAAADlAQAAGgAAAAAAAAABAAAAAAAZEgAAdW5pdmVyc2FsL2kxOG5fcHJlc2V0cy54bWxQSwECAAAUAAIACABYPdFKS5yGgHIAAAB8AAAAHAAAAAAAAAABAAAAAAASEwAAdW5pdmVyc2FsL2xvY2FsX3NldHRpbmdzLnhtbFBLAQIAABQAAgAIAESUV0cjtE77+wIAALAIAAAUAAAAAAAAAAEAAAAAAL4TAAB1bml2ZXJzYWwvcGxheWVyLnhtbFBLAQIAABQAAgAIAFg90UpAfDeVdgEAAAEDAAApAAAAAAAAAAEAAAAAAOsWAAB1bml2ZXJzYWwvc2tpbl9jdXN0b21pemF0aW9uX3NldHRpbmdzLnhtbFBLAQIAABQAAgAIAFk90UrqScxFASAAAMNDAAAXAAAAAAAAAAAAAAAAAKgYAAB1bml2ZXJzYWwvdW5pdmVyc2FsLnBuZ1BLAQIAABQAAgAIAFk90UpoSNCdUAAAAGwAAAAbAAAAAAAAAAEAAAAAAN44AAB1bml2ZXJzYWwvdW5pdmVyc2FsLnBuZy54bWxQSwUGAAAAAAsACwBJAwAAZzkAAAAA"/>
  <p:tag name="ISPRING_FIRST_PUBLISH" val="1"/>
  <p:tag name="ISPRING_RESOURCE_PATHS_HASH_PRESENTER" val="6a8ba95f96736e17ff612eb12973a3f010e31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2015</TotalTime>
  <Words>907</Words>
  <Application>Microsoft Office PowerPoint</Application>
  <PresentationFormat>Custom</PresentationFormat>
  <Paragraphs>136</Paragraphs>
  <Slides>34</Slides>
  <Notes>17</Notes>
  <HiddenSlides>0</HiddenSlides>
  <MMClips>0</MMClips>
  <ScaleCrop>false</ScaleCrop>
  <HeadingPairs>
    <vt:vector size="4" baseType="variant">
      <vt:variant>
        <vt:lpstr>Theme</vt:lpstr>
      </vt:variant>
      <vt:variant>
        <vt:i4>2</vt:i4>
      </vt:variant>
      <vt:variant>
        <vt:lpstr>Slide Titles</vt:lpstr>
      </vt:variant>
      <vt:variant>
        <vt:i4>34</vt:i4>
      </vt:variant>
    </vt:vector>
  </HeadingPairs>
  <TitlesOfParts>
    <vt:vector size="36" baseType="lpstr">
      <vt:lpstr>Office 主题​​</vt:lpstr>
      <vt:lpstr>1_Office 主题​​</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Whishile.King&amp;Ethan</dc:creator>
  <cp:lastModifiedBy>user</cp:lastModifiedBy>
  <cp:revision>124</cp:revision>
  <dcterms:created xsi:type="dcterms:W3CDTF">2017-07-07T01:09:25Z</dcterms:created>
  <dcterms:modified xsi:type="dcterms:W3CDTF">2023-03-29T06:45:44Z</dcterms:modified>
</cp:coreProperties>
</file>