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4" r:id="rId1"/>
  </p:sldMasterIdLst>
  <p:notesMasterIdLst>
    <p:notesMasterId r:id="rId12"/>
  </p:notesMasterIdLst>
  <p:sldIdLst>
    <p:sldId id="257" r:id="rId2"/>
    <p:sldId id="258" r:id="rId3"/>
    <p:sldId id="266" r:id="rId4"/>
    <p:sldId id="259" r:id="rId5"/>
    <p:sldId id="265" r:id="rId6"/>
    <p:sldId id="262" r:id="rId7"/>
    <p:sldId id="271" r:id="rId8"/>
    <p:sldId id="279" r:id="rId9"/>
    <p:sldId id="278" r:id="rId10"/>
    <p:sldId id="280" r:id="rId11"/>
  </p:sldIdLst>
  <p:sldSz cx="9144000" cy="5143500" type="screen16x9"/>
  <p:notesSz cx="6858000" cy="9144000"/>
  <p:embeddedFontLst>
    <p:embeddedFont>
      <p:font typeface="Lato" panose="020B0604020202020204" charset="0"/>
      <p:regular r:id="rId13"/>
      <p:bold r:id="rId14"/>
      <p:italic r:id="rId15"/>
      <p:boldItalic r:id="rId16"/>
    </p:embeddedFont>
    <p:embeddedFont>
      <p:font typeface="Pompiere" panose="020B0604020202020204" charset="0"/>
      <p:regular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8FE1F1F-688A-40F5-915C-355ED3D00FDD}">
  <a:tblStyle styleId="{08FE1F1F-688A-40F5-915C-355ED3D00FD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950" y="3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ga41cc00f87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3" name="Google Shape;283;ga41cc00f87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3" name="Google Shape;833;g9d75e17901_0_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4" name="Google Shape;834;g9d75e17901_0_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g9d75e17901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9" name="Google Shape;289;g9d75e17901_0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ga4561397da_0_1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9" name="Google Shape;409;ga4561397da_0_1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g9d75e17901_0_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1" name="Google Shape;311;g9d75e17901_0_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ga4561397da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8" name="Google Shape;398;ga4561397da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ga41cc00f87_2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9" name="Google Shape;349;ga41cc00f87_2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Google Shape;565;ga4561397da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6" name="Google Shape;566;ga4561397da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" name="Google Shape;823;ga4561397da_0_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4" name="Google Shape;824;ga4561397da_0_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2" name="Google Shape;802;ga4642c2148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3" name="Google Shape;803;ga4642c2148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aticon.com/" TargetMode="External"/><Relationship Id="rId2" Type="http://schemas.openxmlformats.org/officeDocument/2006/relationships/hyperlink" Target="https://slidesgo.com/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s://www.freepik.com/" TargetMode="Externa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/>
          <p:nvPr/>
        </p:nvSpPr>
        <p:spPr>
          <a:xfrm flipH="1">
            <a:off x="3" y="3834322"/>
            <a:ext cx="1514082" cy="1309179"/>
          </a:xfrm>
          <a:custGeom>
            <a:avLst/>
            <a:gdLst/>
            <a:ahLst/>
            <a:cxnLst/>
            <a:rect l="l" t="t" r="r" b="b"/>
            <a:pathLst>
              <a:path w="48747" h="42150" extrusionOk="0">
                <a:moveTo>
                  <a:pt x="45884" y="1"/>
                </a:moveTo>
                <a:cubicBezTo>
                  <a:pt x="43565" y="1"/>
                  <a:pt x="41302" y="541"/>
                  <a:pt x="39541" y="1993"/>
                </a:cubicBezTo>
                <a:cubicBezTo>
                  <a:pt x="35284" y="5532"/>
                  <a:pt x="35848" y="12507"/>
                  <a:pt x="32079" y="16558"/>
                </a:cubicBezTo>
                <a:cubicBezTo>
                  <a:pt x="29249" y="19594"/>
                  <a:pt x="24774" y="20171"/>
                  <a:pt x="20534" y="20171"/>
                </a:cubicBezTo>
                <a:cubicBezTo>
                  <a:pt x="20010" y="20171"/>
                  <a:pt x="19489" y="20162"/>
                  <a:pt x="18976" y="20148"/>
                </a:cubicBezTo>
                <a:cubicBezTo>
                  <a:pt x="17946" y="20120"/>
                  <a:pt x="16895" y="20090"/>
                  <a:pt x="15842" y="20090"/>
                </a:cubicBezTo>
                <a:cubicBezTo>
                  <a:pt x="12101" y="20090"/>
                  <a:pt x="8344" y="20477"/>
                  <a:pt x="5462" y="22738"/>
                </a:cubicBezTo>
                <a:cubicBezTo>
                  <a:pt x="3719" y="24123"/>
                  <a:pt x="2488" y="26097"/>
                  <a:pt x="1693" y="28174"/>
                </a:cubicBezTo>
                <a:cubicBezTo>
                  <a:pt x="0" y="32713"/>
                  <a:pt x="180" y="37739"/>
                  <a:pt x="2206" y="42149"/>
                </a:cubicBezTo>
                <a:lnTo>
                  <a:pt x="48746" y="42149"/>
                </a:lnTo>
                <a:lnTo>
                  <a:pt x="48746" y="250"/>
                </a:lnTo>
                <a:cubicBezTo>
                  <a:pt x="47804" y="93"/>
                  <a:pt x="46839" y="1"/>
                  <a:pt x="4588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32;p4"/>
          <p:cNvSpPr/>
          <p:nvPr/>
        </p:nvSpPr>
        <p:spPr>
          <a:xfrm rot="190722">
            <a:off x="312199" y="-372345"/>
            <a:ext cx="8445394" cy="53812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4"/>
          <p:cNvSpPr txBox="1">
            <a:spLocks noGrp="1"/>
          </p:cNvSpPr>
          <p:nvPr>
            <p:ph type="body" idx="1"/>
          </p:nvPr>
        </p:nvSpPr>
        <p:spPr>
          <a:xfrm>
            <a:off x="713225" y="1246950"/>
            <a:ext cx="7717500" cy="335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35" name="Google Shape;35;p4"/>
          <p:cNvSpPr/>
          <p:nvPr/>
        </p:nvSpPr>
        <p:spPr>
          <a:xfrm>
            <a:off x="107500" y="794875"/>
            <a:ext cx="120600" cy="1203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36;p4"/>
          <p:cNvSpPr/>
          <p:nvPr/>
        </p:nvSpPr>
        <p:spPr>
          <a:xfrm>
            <a:off x="1824550" y="4910000"/>
            <a:ext cx="172800" cy="1722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4"/>
          <p:cNvSpPr/>
          <p:nvPr/>
        </p:nvSpPr>
        <p:spPr>
          <a:xfrm>
            <a:off x="8789400" y="3405800"/>
            <a:ext cx="236400" cy="236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ullet points">
  <p:cSld name="CUSTOM_5_1_1"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22"/>
          <p:cNvSpPr txBox="1">
            <a:spLocks noGrp="1"/>
          </p:cNvSpPr>
          <p:nvPr>
            <p:ph type="subTitle" idx="1"/>
          </p:nvPr>
        </p:nvSpPr>
        <p:spPr>
          <a:xfrm>
            <a:off x="2417250" y="2141400"/>
            <a:ext cx="4314900" cy="187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216" name="Google Shape;216;p22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17" name="Google Shape;217;p22"/>
          <p:cNvSpPr/>
          <p:nvPr/>
        </p:nvSpPr>
        <p:spPr>
          <a:xfrm>
            <a:off x="7958850" y="4039625"/>
            <a:ext cx="236400" cy="236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" name="Google Shape;218;p22"/>
          <p:cNvSpPr/>
          <p:nvPr/>
        </p:nvSpPr>
        <p:spPr>
          <a:xfrm>
            <a:off x="343975" y="1931350"/>
            <a:ext cx="120600" cy="1203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9" name="Google Shape;219;p22"/>
          <p:cNvSpPr/>
          <p:nvPr/>
        </p:nvSpPr>
        <p:spPr>
          <a:xfrm>
            <a:off x="1180425" y="4648575"/>
            <a:ext cx="120600" cy="1203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0;p22"/>
          <p:cNvSpPr/>
          <p:nvPr/>
        </p:nvSpPr>
        <p:spPr>
          <a:xfrm>
            <a:off x="3847100" y="357825"/>
            <a:ext cx="222000" cy="221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" name="Google Shape;221;p22"/>
          <p:cNvSpPr/>
          <p:nvPr/>
        </p:nvSpPr>
        <p:spPr>
          <a:xfrm rot="10800000" flipH="1">
            <a:off x="7185102" y="-21047"/>
            <a:ext cx="1958898" cy="1693798"/>
          </a:xfrm>
          <a:custGeom>
            <a:avLst/>
            <a:gdLst/>
            <a:ahLst/>
            <a:cxnLst/>
            <a:rect l="l" t="t" r="r" b="b"/>
            <a:pathLst>
              <a:path w="48747" h="42150" extrusionOk="0">
                <a:moveTo>
                  <a:pt x="45884" y="1"/>
                </a:moveTo>
                <a:cubicBezTo>
                  <a:pt x="43565" y="1"/>
                  <a:pt x="41302" y="541"/>
                  <a:pt x="39541" y="1993"/>
                </a:cubicBezTo>
                <a:cubicBezTo>
                  <a:pt x="35284" y="5532"/>
                  <a:pt x="35848" y="12507"/>
                  <a:pt x="32079" y="16558"/>
                </a:cubicBezTo>
                <a:cubicBezTo>
                  <a:pt x="29249" y="19594"/>
                  <a:pt x="24774" y="20171"/>
                  <a:pt x="20534" y="20171"/>
                </a:cubicBezTo>
                <a:cubicBezTo>
                  <a:pt x="20010" y="20171"/>
                  <a:pt x="19489" y="20162"/>
                  <a:pt x="18976" y="20148"/>
                </a:cubicBezTo>
                <a:cubicBezTo>
                  <a:pt x="17946" y="20120"/>
                  <a:pt x="16895" y="20090"/>
                  <a:pt x="15842" y="20090"/>
                </a:cubicBezTo>
                <a:cubicBezTo>
                  <a:pt x="12101" y="20090"/>
                  <a:pt x="8344" y="20477"/>
                  <a:pt x="5462" y="22738"/>
                </a:cubicBezTo>
                <a:cubicBezTo>
                  <a:pt x="3719" y="24123"/>
                  <a:pt x="2488" y="26097"/>
                  <a:pt x="1693" y="28174"/>
                </a:cubicBezTo>
                <a:cubicBezTo>
                  <a:pt x="0" y="32713"/>
                  <a:pt x="180" y="37739"/>
                  <a:pt x="2206" y="42149"/>
                </a:cubicBezTo>
                <a:lnTo>
                  <a:pt x="48746" y="42149"/>
                </a:lnTo>
                <a:lnTo>
                  <a:pt x="48746" y="250"/>
                </a:lnTo>
                <a:cubicBezTo>
                  <a:pt x="47804" y="93"/>
                  <a:pt x="46839" y="1"/>
                  <a:pt x="4588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CUSTOM_6"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24"/>
          <p:cNvSpPr txBox="1">
            <a:spLocks noGrp="1"/>
          </p:cNvSpPr>
          <p:nvPr>
            <p:ph type="title" hasCustomPrompt="1"/>
          </p:nvPr>
        </p:nvSpPr>
        <p:spPr>
          <a:xfrm>
            <a:off x="1876500" y="808338"/>
            <a:ext cx="5391000" cy="81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7000"/>
              <a:buNone/>
              <a:defRPr sz="41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31" name="Google Shape;231;p24"/>
          <p:cNvSpPr txBox="1">
            <a:spLocks noGrp="1"/>
          </p:cNvSpPr>
          <p:nvPr>
            <p:ph type="subTitle" idx="1"/>
          </p:nvPr>
        </p:nvSpPr>
        <p:spPr>
          <a:xfrm>
            <a:off x="1876525" y="1468263"/>
            <a:ext cx="5391000" cy="40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232" name="Google Shape;232;p24"/>
          <p:cNvSpPr txBox="1">
            <a:spLocks noGrp="1"/>
          </p:cNvSpPr>
          <p:nvPr>
            <p:ph type="title" idx="2" hasCustomPrompt="1"/>
          </p:nvPr>
        </p:nvSpPr>
        <p:spPr>
          <a:xfrm>
            <a:off x="1876500" y="2171738"/>
            <a:ext cx="5391000" cy="81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7000"/>
              <a:buNone/>
              <a:defRPr sz="41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33" name="Google Shape;233;p24"/>
          <p:cNvSpPr txBox="1">
            <a:spLocks noGrp="1"/>
          </p:cNvSpPr>
          <p:nvPr>
            <p:ph type="subTitle" idx="3"/>
          </p:nvPr>
        </p:nvSpPr>
        <p:spPr>
          <a:xfrm>
            <a:off x="1876525" y="2831663"/>
            <a:ext cx="5391000" cy="40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234" name="Google Shape;234;p24"/>
          <p:cNvSpPr txBox="1">
            <a:spLocks noGrp="1"/>
          </p:cNvSpPr>
          <p:nvPr>
            <p:ph type="title" idx="4" hasCustomPrompt="1"/>
          </p:nvPr>
        </p:nvSpPr>
        <p:spPr>
          <a:xfrm>
            <a:off x="1876500" y="3535113"/>
            <a:ext cx="5391000" cy="81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7000"/>
              <a:buNone/>
              <a:defRPr sz="41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35" name="Google Shape;235;p24"/>
          <p:cNvSpPr txBox="1">
            <a:spLocks noGrp="1"/>
          </p:cNvSpPr>
          <p:nvPr>
            <p:ph type="subTitle" idx="5"/>
          </p:nvPr>
        </p:nvSpPr>
        <p:spPr>
          <a:xfrm>
            <a:off x="1876525" y="4195038"/>
            <a:ext cx="5391000" cy="40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236" name="Google Shape;236;p24"/>
          <p:cNvSpPr/>
          <p:nvPr/>
        </p:nvSpPr>
        <p:spPr>
          <a:xfrm flipH="1">
            <a:off x="1" y="1660539"/>
            <a:ext cx="4028086" cy="3482960"/>
          </a:xfrm>
          <a:custGeom>
            <a:avLst/>
            <a:gdLst/>
            <a:ahLst/>
            <a:cxnLst/>
            <a:rect l="l" t="t" r="r" b="b"/>
            <a:pathLst>
              <a:path w="48747" h="42150" extrusionOk="0">
                <a:moveTo>
                  <a:pt x="45884" y="1"/>
                </a:moveTo>
                <a:cubicBezTo>
                  <a:pt x="43565" y="1"/>
                  <a:pt x="41302" y="541"/>
                  <a:pt x="39541" y="1993"/>
                </a:cubicBezTo>
                <a:cubicBezTo>
                  <a:pt x="35284" y="5532"/>
                  <a:pt x="35848" y="12507"/>
                  <a:pt x="32079" y="16558"/>
                </a:cubicBezTo>
                <a:cubicBezTo>
                  <a:pt x="29249" y="19594"/>
                  <a:pt x="24774" y="20171"/>
                  <a:pt x="20534" y="20171"/>
                </a:cubicBezTo>
                <a:cubicBezTo>
                  <a:pt x="20010" y="20171"/>
                  <a:pt x="19489" y="20162"/>
                  <a:pt x="18976" y="20148"/>
                </a:cubicBezTo>
                <a:cubicBezTo>
                  <a:pt x="17946" y="20120"/>
                  <a:pt x="16895" y="20090"/>
                  <a:pt x="15842" y="20090"/>
                </a:cubicBezTo>
                <a:cubicBezTo>
                  <a:pt x="12101" y="20090"/>
                  <a:pt x="8344" y="20477"/>
                  <a:pt x="5462" y="22738"/>
                </a:cubicBezTo>
                <a:cubicBezTo>
                  <a:pt x="3719" y="24123"/>
                  <a:pt x="2488" y="26097"/>
                  <a:pt x="1693" y="28174"/>
                </a:cubicBezTo>
                <a:cubicBezTo>
                  <a:pt x="0" y="32713"/>
                  <a:pt x="180" y="37739"/>
                  <a:pt x="2206" y="42149"/>
                </a:cubicBezTo>
                <a:lnTo>
                  <a:pt x="48746" y="42149"/>
                </a:lnTo>
                <a:lnTo>
                  <a:pt x="48746" y="250"/>
                </a:lnTo>
                <a:cubicBezTo>
                  <a:pt x="47804" y="93"/>
                  <a:pt x="46839" y="1"/>
                  <a:pt x="4588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7" name="Google Shape;237;p24"/>
          <p:cNvSpPr/>
          <p:nvPr/>
        </p:nvSpPr>
        <p:spPr>
          <a:xfrm>
            <a:off x="8002475" y="691725"/>
            <a:ext cx="236400" cy="236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8" name="Google Shape;238;p24"/>
          <p:cNvSpPr/>
          <p:nvPr/>
        </p:nvSpPr>
        <p:spPr>
          <a:xfrm>
            <a:off x="7267500" y="4195025"/>
            <a:ext cx="120600" cy="1203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9" name="Google Shape;239;p24"/>
          <p:cNvSpPr/>
          <p:nvPr/>
        </p:nvSpPr>
        <p:spPr>
          <a:xfrm>
            <a:off x="1433450" y="2169650"/>
            <a:ext cx="120600" cy="1203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0" name="Google Shape;240;p24"/>
          <p:cNvSpPr/>
          <p:nvPr/>
        </p:nvSpPr>
        <p:spPr>
          <a:xfrm>
            <a:off x="3847100" y="357825"/>
            <a:ext cx="222000" cy="221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1" name="Google Shape;241;p24"/>
          <p:cNvSpPr/>
          <p:nvPr/>
        </p:nvSpPr>
        <p:spPr>
          <a:xfrm>
            <a:off x="577121" y="445750"/>
            <a:ext cx="410100" cy="4089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2" name="Google Shape;242;p24"/>
          <p:cNvSpPr/>
          <p:nvPr/>
        </p:nvSpPr>
        <p:spPr>
          <a:xfrm>
            <a:off x="8691600" y="3222625"/>
            <a:ext cx="358800" cy="3588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CUSTOM_1"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25"/>
          <p:cNvSpPr/>
          <p:nvPr/>
        </p:nvSpPr>
        <p:spPr>
          <a:xfrm rot="-152789" flipH="1">
            <a:off x="3833555" y="423896"/>
            <a:ext cx="5455788" cy="49116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5" name="Google Shape;245;p25"/>
          <p:cNvSpPr txBox="1">
            <a:spLocks noGrp="1"/>
          </p:cNvSpPr>
          <p:nvPr>
            <p:ph type="title"/>
          </p:nvPr>
        </p:nvSpPr>
        <p:spPr>
          <a:xfrm>
            <a:off x="4112600" y="827425"/>
            <a:ext cx="3956100" cy="77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000"/>
              <a:buNone/>
              <a:defRPr sz="52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46" name="Google Shape;246;p25"/>
          <p:cNvSpPr txBox="1">
            <a:spLocks noGrp="1"/>
          </p:cNvSpPr>
          <p:nvPr>
            <p:ph type="subTitle" idx="1"/>
          </p:nvPr>
        </p:nvSpPr>
        <p:spPr>
          <a:xfrm>
            <a:off x="4112600" y="1604125"/>
            <a:ext cx="3956100" cy="114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247" name="Google Shape;247;p25"/>
          <p:cNvSpPr/>
          <p:nvPr/>
        </p:nvSpPr>
        <p:spPr>
          <a:xfrm flipH="1">
            <a:off x="3" y="3834322"/>
            <a:ext cx="1514082" cy="1309179"/>
          </a:xfrm>
          <a:custGeom>
            <a:avLst/>
            <a:gdLst/>
            <a:ahLst/>
            <a:cxnLst/>
            <a:rect l="l" t="t" r="r" b="b"/>
            <a:pathLst>
              <a:path w="48747" h="42150" extrusionOk="0">
                <a:moveTo>
                  <a:pt x="45884" y="1"/>
                </a:moveTo>
                <a:cubicBezTo>
                  <a:pt x="43565" y="1"/>
                  <a:pt x="41302" y="541"/>
                  <a:pt x="39541" y="1993"/>
                </a:cubicBezTo>
                <a:cubicBezTo>
                  <a:pt x="35284" y="5532"/>
                  <a:pt x="35848" y="12507"/>
                  <a:pt x="32079" y="16558"/>
                </a:cubicBezTo>
                <a:cubicBezTo>
                  <a:pt x="29249" y="19594"/>
                  <a:pt x="24774" y="20171"/>
                  <a:pt x="20534" y="20171"/>
                </a:cubicBezTo>
                <a:cubicBezTo>
                  <a:pt x="20010" y="20171"/>
                  <a:pt x="19489" y="20162"/>
                  <a:pt x="18976" y="20148"/>
                </a:cubicBezTo>
                <a:cubicBezTo>
                  <a:pt x="17946" y="20120"/>
                  <a:pt x="16895" y="20090"/>
                  <a:pt x="15842" y="20090"/>
                </a:cubicBezTo>
                <a:cubicBezTo>
                  <a:pt x="12101" y="20090"/>
                  <a:pt x="8344" y="20477"/>
                  <a:pt x="5462" y="22738"/>
                </a:cubicBezTo>
                <a:cubicBezTo>
                  <a:pt x="3719" y="24123"/>
                  <a:pt x="2488" y="26097"/>
                  <a:pt x="1693" y="28174"/>
                </a:cubicBezTo>
                <a:cubicBezTo>
                  <a:pt x="0" y="32713"/>
                  <a:pt x="180" y="37739"/>
                  <a:pt x="2206" y="42149"/>
                </a:cubicBezTo>
                <a:lnTo>
                  <a:pt x="48746" y="42149"/>
                </a:lnTo>
                <a:lnTo>
                  <a:pt x="48746" y="250"/>
                </a:lnTo>
                <a:cubicBezTo>
                  <a:pt x="47804" y="93"/>
                  <a:pt x="46839" y="1"/>
                  <a:pt x="4588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8" name="Google Shape;248;p25"/>
          <p:cNvSpPr/>
          <p:nvPr/>
        </p:nvSpPr>
        <p:spPr>
          <a:xfrm>
            <a:off x="2719325" y="230100"/>
            <a:ext cx="382500" cy="3825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9" name="Google Shape;249;p25"/>
          <p:cNvSpPr/>
          <p:nvPr/>
        </p:nvSpPr>
        <p:spPr>
          <a:xfrm>
            <a:off x="2533863" y="4603950"/>
            <a:ext cx="173400" cy="173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0" name="Google Shape;250;p25"/>
          <p:cNvSpPr/>
          <p:nvPr/>
        </p:nvSpPr>
        <p:spPr>
          <a:xfrm>
            <a:off x="322600" y="2829025"/>
            <a:ext cx="101400" cy="101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Google Shape;251;p25"/>
          <p:cNvSpPr txBox="1"/>
          <p:nvPr/>
        </p:nvSpPr>
        <p:spPr>
          <a:xfrm>
            <a:off x="4683500" y="3572625"/>
            <a:ext cx="3385200" cy="67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CREDITS</a:t>
            </a:r>
            <a:r>
              <a:rPr lang="en" sz="12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: This presentation template was created by </a:t>
            </a:r>
            <a:r>
              <a:rPr lang="en" sz="1200" b="1">
                <a:solidFill>
                  <a:schemeClr val="lt1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" sz="1200" b="1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,</a:t>
            </a:r>
            <a:r>
              <a:rPr lang="en" sz="12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including icons by </a:t>
            </a:r>
            <a:r>
              <a:rPr lang="en" sz="1200" b="1">
                <a:solidFill>
                  <a:schemeClr val="lt1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" sz="12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and infographics &amp; images by </a:t>
            </a:r>
            <a:r>
              <a:rPr lang="en" sz="1200" b="1">
                <a:solidFill>
                  <a:schemeClr val="lt1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r>
              <a:rPr lang="en" sz="12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.</a:t>
            </a:r>
            <a:endParaRPr sz="12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1_1"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26"/>
          <p:cNvSpPr/>
          <p:nvPr/>
        </p:nvSpPr>
        <p:spPr>
          <a:xfrm flipH="1">
            <a:off x="3" y="3834322"/>
            <a:ext cx="1514082" cy="1309179"/>
          </a:xfrm>
          <a:custGeom>
            <a:avLst/>
            <a:gdLst/>
            <a:ahLst/>
            <a:cxnLst/>
            <a:rect l="l" t="t" r="r" b="b"/>
            <a:pathLst>
              <a:path w="48747" h="42150" extrusionOk="0">
                <a:moveTo>
                  <a:pt x="45884" y="1"/>
                </a:moveTo>
                <a:cubicBezTo>
                  <a:pt x="43565" y="1"/>
                  <a:pt x="41302" y="541"/>
                  <a:pt x="39541" y="1993"/>
                </a:cubicBezTo>
                <a:cubicBezTo>
                  <a:pt x="35284" y="5532"/>
                  <a:pt x="35848" y="12507"/>
                  <a:pt x="32079" y="16558"/>
                </a:cubicBezTo>
                <a:cubicBezTo>
                  <a:pt x="29249" y="19594"/>
                  <a:pt x="24774" y="20171"/>
                  <a:pt x="20534" y="20171"/>
                </a:cubicBezTo>
                <a:cubicBezTo>
                  <a:pt x="20010" y="20171"/>
                  <a:pt x="19489" y="20162"/>
                  <a:pt x="18976" y="20148"/>
                </a:cubicBezTo>
                <a:cubicBezTo>
                  <a:pt x="17946" y="20120"/>
                  <a:pt x="16895" y="20090"/>
                  <a:pt x="15842" y="20090"/>
                </a:cubicBezTo>
                <a:cubicBezTo>
                  <a:pt x="12101" y="20090"/>
                  <a:pt x="8344" y="20477"/>
                  <a:pt x="5462" y="22738"/>
                </a:cubicBezTo>
                <a:cubicBezTo>
                  <a:pt x="3719" y="24123"/>
                  <a:pt x="2488" y="26097"/>
                  <a:pt x="1693" y="28174"/>
                </a:cubicBezTo>
                <a:cubicBezTo>
                  <a:pt x="0" y="32713"/>
                  <a:pt x="180" y="37739"/>
                  <a:pt x="2206" y="42149"/>
                </a:cubicBezTo>
                <a:lnTo>
                  <a:pt x="48746" y="42149"/>
                </a:lnTo>
                <a:lnTo>
                  <a:pt x="48746" y="250"/>
                </a:lnTo>
                <a:cubicBezTo>
                  <a:pt x="47804" y="93"/>
                  <a:pt x="46839" y="1"/>
                  <a:pt x="4588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26"/>
          <p:cNvSpPr/>
          <p:nvPr/>
        </p:nvSpPr>
        <p:spPr>
          <a:xfrm>
            <a:off x="2719325" y="230100"/>
            <a:ext cx="382500" cy="3825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26"/>
          <p:cNvSpPr/>
          <p:nvPr/>
        </p:nvSpPr>
        <p:spPr>
          <a:xfrm>
            <a:off x="2533863" y="4603950"/>
            <a:ext cx="173400" cy="173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6" name="Google Shape;256;p26"/>
          <p:cNvSpPr/>
          <p:nvPr/>
        </p:nvSpPr>
        <p:spPr>
          <a:xfrm>
            <a:off x="322600" y="2829025"/>
            <a:ext cx="101400" cy="101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7"/>
          <p:cNvSpPr txBox="1">
            <a:spLocks noGrp="1"/>
          </p:cNvSpPr>
          <p:nvPr>
            <p:ph type="title"/>
          </p:nvPr>
        </p:nvSpPr>
        <p:spPr>
          <a:xfrm>
            <a:off x="2406900" y="1582925"/>
            <a:ext cx="4330200" cy="57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7" name="Google Shape;57;p7"/>
          <p:cNvSpPr txBox="1">
            <a:spLocks noGrp="1"/>
          </p:cNvSpPr>
          <p:nvPr>
            <p:ph type="body" idx="1"/>
          </p:nvPr>
        </p:nvSpPr>
        <p:spPr>
          <a:xfrm>
            <a:off x="2406900" y="2216250"/>
            <a:ext cx="4330200" cy="143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ctr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58" name="Google Shape;58;p7"/>
          <p:cNvSpPr/>
          <p:nvPr/>
        </p:nvSpPr>
        <p:spPr>
          <a:xfrm flipH="1">
            <a:off x="8" y="2726202"/>
            <a:ext cx="2795640" cy="2417303"/>
          </a:xfrm>
          <a:custGeom>
            <a:avLst/>
            <a:gdLst/>
            <a:ahLst/>
            <a:cxnLst/>
            <a:rect l="l" t="t" r="r" b="b"/>
            <a:pathLst>
              <a:path w="48747" h="42150" extrusionOk="0">
                <a:moveTo>
                  <a:pt x="45884" y="1"/>
                </a:moveTo>
                <a:cubicBezTo>
                  <a:pt x="43565" y="1"/>
                  <a:pt x="41302" y="541"/>
                  <a:pt x="39541" y="1993"/>
                </a:cubicBezTo>
                <a:cubicBezTo>
                  <a:pt x="35284" y="5532"/>
                  <a:pt x="35848" y="12507"/>
                  <a:pt x="32079" y="16558"/>
                </a:cubicBezTo>
                <a:cubicBezTo>
                  <a:pt x="29249" y="19594"/>
                  <a:pt x="24774" y="20171"/>
                  <a:pt x="20534" y="20171"/>
                </a:cubicBezTo>
                <a:cubicBezTo>
                  <a:pt x="20010" y="20171"/>
                  <a:pt x="19489" y="20162"/>
                  <a:pt x="18976" y="20148"/>
                </a:cubicBezTo>
                <a:cubicBezTo>
                  <a:pt x="17946" y="20120"/>
                  <a:pt x="16895" y="20090"/>
                  <a:pt x="15842" y="20090"/>
                </a:cubicBezTo>
                <a:cubicBezTo>
                  <a:pt x="12101" y="20090"/>
                  <a:pt x="8344" y="20477"/>
                  <a:pt x="5462" y="22738"/>
                </a:cubicBezTo>
                <a:cubicBezTo>
                  <a:pt x="3719" y="24123"/>
                  <a:pt x="2488" y="26097"/>
                  <a:pt x="1693" y="28174"/>
                </a:cubicBezTo>
                <a:cubicBezTo>
                  <a:pt x="0" y="32713"/>
                  <a:pt x="180" y="37739"/>
                  <a:pt x="2206" y="42149"/>
                </a:cubicBezTo>
                <a:lnTo>
                  <a:pt x="48746" y="42149"/>
                </a:lnTo>
                <a:lnTo>
                  <a:pt x="48746" y="250"/>
                </a:lnTo>
                <a:cubicBezTo>
                  <a:pt x="47804" y="93"/>
                  <a:pt x="46839" y="1"/>
                  <a:pt x="4588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7"/>
          <p:cNvSpPr/>
          <p:nvPr/>
        </p:nvSpPr>
        <p:spPr>
          <a:xfrm>
            <a:off x="626600" y="1863725"/>
            <a:ext cx="173100" cy="1731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7"/>
          <p:cNvSpPr/>
          <p:nvPr/>
        </p:nvSpPr>
        <p:spPr>
          <a:xfrm>
            <a:off x="4835875" y="4712350"/>
            <a:ext cx="348000" cy="348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7"/>
          <p:cNvSpPr/>
          <p:nvPr/>
        </p:nvSpPr>
        <p:spPr>
          <a:xfrm>
            <a:off x="8370425" y="4191250"/>
            <a:ext cx="120600" cy="1203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7"/>
          <p:cNvSpPr/>
          <p:nvPr/>
        </p:nvSpPr>
        <p:spPr>
          <a:xfrm>
            <a:off x="4043800" y="131975"/>
            <a:ext cx="222000" cy="221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81" name="Google Shape;81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82" name="Google Shape;82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1"/>
          <p:cNvSpPr/>
          <p:nvPr/>
        </p:nvSpPr>
        <p:spPr>
          <a:xfrm rot="10800000" flipH="1">
            <a:off x="6560655" y="-7073"/>
            <a:ext cx="2583347" cy="2233739"/>
          </a:xfrm>
          <a:custGeom>
            <a:avLst/>
            <a:gdLst/>
            <a:ahLst/>
            <a:cxnLst/>
            <a:rect l="l" t="t" r="r" b="b"/>
            <a:pathLst>
              <a:path w="48747" h="42150" extrusionOk="0">
                <a:moveTo>
                  <a:pt x="45884" y="1"/>
                </a:moveTo>
                <a:cubicBezTo>
                  <a:pt x="43565" y="1"/>
                  <a:pt x="41302" y="541"/>
                  <a:pt x="39541" y="1993"/>
                </a:cubicBezTo>
                <a:cubicBezTo>
                  <a:pt x="35284" y="5532"/>
                  <a:pt x="35848" y="12507"/>
                  <a:pt x="32079" y="16558"/>
                </a:cubicBezTo>
                <a:cubicBezTo>
                  <a:pt x="29249" y="19594"/>
                  <a:pt x="24774" y="20171"/>
                  <a:pt x="20534" y="20171"/>
                </a:cubicBezTo>
                <a:cubicBezTo>
                  <a:pt x="20010" y="20171"/>
                  <a:pt x="19489" y="20162"/>
                  <a:pt x="18976" y="20148"/>
                </a:cubicBezTo>
                <a:cubicBezTo>
                  <a:pt x="17946" y="20120"/>
                  <a:pt x="16895" y="20090"/>
                  <a:pt x="15842" y="20090"/>
                </a:cubicBezTo>
                <a:cubicBezTo>
                  <a:pt x="12101" y="20090"/>
                  <a:pt x="8344" y="20477"/>
                  <a:pt x="5462" y="22738"/>
                </a:cubicBezTo>
                <a:cubicBezTo>
                  <a:pt x="3719" y="24123"/>
                  <a:pt x="2488" y="26097"/>
                  <a:pt x="1693" y="28174"/>
                </a:cubicBezTo>
                <a:cubicBezTo>
                  <a:pt x="0" y="32713"/>
                  <a:pt x="180" y="37739"/>
                  <a:pt x="2206" y="42149"/>
                </a:cubicBezTo>
                <a:lnTo>
                  <a:pt x="48746" y="42149"/>
                </a:lnTo>
                <a:lnTo>
                  <a:pt x="48746" y="250"/>
                </a:lnTo>
                <a:cubicBezTo>
                  <a:pt x="47804" y="93"/>
                  <a:pt x="46839" y="1"/>
                  <a:pt x="4588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11"/>
          <p:cNvSpPr/>
          <p:nvPr/>
        </p:nvSpPr>
        <p:spPr>
          <a:xfrm rot="-475456">
            <a:off x="1823075" y="-510743"/>
            <a:ext cx="5503250" cy="46517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11"/>
          <p:cNvSpPr txBox="1">
            <a:spLocks noGrp="1"/>
          </p:cNvSpPr>
          <p:nvPr>
            <p:ph type="title" hasCustomPrompt="1"/>
          </p:nvPr>
        </p:nvSpPr>
        <p:spPr>
          <a:xfrm>
            <a:off x="2119875" y="1818600"/>
            <a:ext cx="4904400" cy="114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7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91" name="Google Shape;91;p11"/>
          <p:cNvSpPr txBox="1">
            <a:spLocks noGrp="1"/>
          </p:cNvSpPr>
          <p:nvPr>
            <p:ph type="body" idx="1"/>
          </p:nvPr>
        </p:nvSpPr>
        <p:spPr>
          <a:xfrm>
            <a:off x="2119875" y="2859302"/>
            <a:ext cx="4904400" cy="46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algn="ctr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 algn="ctr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 algn="ctr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 algn="ctr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 algn="ctr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 algn="ctr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 algn="ctr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 algn="ctr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 algn="ctr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92" name="Google Shape;92;p11"/>
          <p:cNvSpPr/>
          <p:nvPr/>
        </p:nvSpPr>
        <p:spPr>
          <a:xfrm>
            <a:off x="627160" y="1908925"/>
            <a:ext cx="322800" cy="3216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11"/>
          <p:cNvSpPr/>
          <p:nvPr/>
        </p:nvSpPr>
        <p:spPr>
          <a:xfrm>
            <a:off x="5005045" y="4426200"/>
            <a:ext cx="467400" cy="4656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11"/>
          <p:cNvSpPr/>
          <p:nvPr/>
        </p:nvSpPr>
        <p:spPr>
          <a:xfrm>
            <a:off x="8323372" y="3171900"/>
            <a:ext cx="153600" cy="153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11"/>
          <p:cNvSpPr/>
          <p:nvPr/>
        </p:nvSpPr>
        <p:spPr>
          <a:xfrm>
            <a:off x="1005175" y="369100"/>
            <a:ext cx="170400" cy="170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3"/>
          <p:cNvSpPr/>
          <p:nvPr/>
        </p:nvSpPr>
        <p:spPr>
          <a:xfrm>
            <a:off x="8733798" y="3291823"/>
            <a:ext cx="159600" cy="1596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13"/>
          <p:cNvSpPr/>
          <p:nvPr/>
        </p:nvSpPr>
        <p:spPr>
          <a:xfrm>
            <a:off x="7629878" y="3834272"/>
            <a:ext cx="1514082" cy="1309179"/>
          </a:xfrm>
          <a:custGeom>
            <a:avLst/>
            <a:gdLst/>
            <a:ahLst/>
            <a:cxnLst/>
            <a:rect l="l" t="t" r="r" b="b"/>
            <a:pathLst>
              <a:path w="48747" h="42150" extrusionOk="0">
                <a:moveTo>
                  <a:pt x="45884" y="1"/>
                </a:moveTo>
                <a:cubicBezTo>
                  <a:pt x="43565" y="1"/>
                  <a:pt x="41302" y="541"/>
                  <a:pt x="39541" y="1993"/>
                </a:cubicBezTo>
                <a:cubicBezTo>
                  <a:pt x="35284" y="5532"/>
                  <a:pt x="35848" y="12507"/>
                  <a:pt x="32079" y="16558"/>
                </a:cubicBezTo>
                <a:cubicBezTo>
                  <a:pt x="29249" y="19594"/>
                  <a:pt x="24774" y="20171"/>
                  <a:pt x="20534" y="20171"/>
                </a:cubicBezTo>
                <a:cubicBezTo>
                  <a:pt x="20010" y="20171"/>
                  <a:pt x="19489" y="20162"/>
                  <a:pt x="18976" y="20148"/>
                </a:cubicBezTo>
                <a:cubicBezTo>
                  <a:pt x="17946" y="20120"/>
                  <a:pt x="16895" y="20090"/>
                  <a:pt x="15842" y="20090"/>
                </a:cubicBezTo>
                <a:cubicBezTo>
                  <a:pt x="12101" y="20090"/>
                  <a:pt x="8344" y="20477"/>
                  <a:pt x="5462" y="22738"/>
                </a:cubicBezTo>
                <a:cubicBezTo>
                  <a:pt x="3719" y="24123"/>
                  <a:pt x="2488" y="26097"/>
                  <a:pt x="1693" y="28174"/>
                </a:cubicBezTo>
                <a:cubicBezTo>
                  <a:pt x="0" y="32713"/>
                  <a:pt x="180" y="37739"/>
                  <a:pt x="2206" y="42149"/>
                </a:cubicBezTo>
                <a:lnTo>
                  <a:pt x="48746" y="42149"/>
                </a:lnTo>
                <a:lnTo>
                  <a:pt x="48746" y="250"/>
                </a:lnTo>
                <a:cubicBezTo>
                  <a:pt x="47804" y="93"/>
                  <a:pt x="46839" y="1"/>
                  <a:pt x="4588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13"/>
          <p:cNvSpPr/>
          <p:nvPr/>
        </p:nvSpPr>
        <p:spPr>
          <a:xfrm rot="273766">
            <a:off x="-241601" y="149001"/>
            <a:ext cx="8847138" cy="53614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13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13"/>
          <p:cNvSpPr txBox="1">
            <a:spLocks noGrp="1"/>
          </p:cNvSpPr>
          <p:nvPr>
            <p:ph type="title" idx="2"/>
          </p:nvPr>
        </p:nvSpPr>
        <p:spPr>
          <a:xfrm>
            <a:off x="1556125" y="2071672"/>
            <a:ext cx="2866200" cy="48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03" name="Google Shape;103;p13"/>
          <p:cNvSpPr txBox="1">
            <a:spLocks noGrp="1"/>
          </p:cNvSpPr>
          <p:nvPr>
            <p:ph type="title" idx="3" hasCustomPrompt="1"/>
          </p:nvPr>
        </p:nvSpPr>
        <p:spPr>
          <a:xfrm>
            <a:off x="713225" y="1905900"/>
            <a:ext cx="837600" cy="100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6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04" name="Google Shape;104;p13"/>
          <p:cNvSpPr txBox="1">
            <a:spLocks noGrp="1"/>
          </p:cNvSpPr>
          <p:nvPr>
            <p:ph type="title" idx="4"/>
          </p:nvPr>
        </p:nvSpPr>
        <p:spPr>
          <a:xfrm>
            <a:off x="1556125" y="3380000"/>
            <a:ext cx="2866200" cy="48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05" name="Google Shape;105;p13"/>
          <p:cNvSpPr txBox="1">
            <a:spLocks noGrp="1"/>
          </p:cNvSpPr>
          <p:nvPr>
            <p:ph type="title" idx="5" hasCustomPrompt="1"/>
          </p:nvPr>
        </p:nvSpPr>
        <p:spPr>
          <a:xfrm>
            <a:off x="713225" y="3207950"/>
            <a:ext cx="837600" cy="100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6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06" name="Google Shape;106;p13"/>
          <p:cNvSpPr txBox="1">
            <a:spLocks noGrp="1"/>
          </p:cNvSpPr>
          <p:nvPr>
            <p:ph type="title" idx="6"/>
          </p:nvPr>
        </p:nvSpPr>
        <p:spPr>
          <a:xfrm>
            <a:off x="5354375" y="2069027"/>
            <a:ext cx="2866200" cy="48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07" name="Google Shape;107;p13"/>
          <p:cNvSpPr txBox="1">
            <a:spLocks noGrp="1"/>
          </p:cNvSpPr>
          <p:nvPr>
            <p:ph type="title" idx="7" hasCustomPrompt="1"/>
          </p:nvPr>
        </p:nvSpPr>
        <p:spPr>
          <a:xfrm>
            <a:off x="4511475" y="1905900"/>
            <a:ext cx="837600" cy="100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6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08" name="Google Shape;108;p13"/>
          <p:cNvSpPr txBox="1">
            <a:spLocks noGrp="1"/>
          </p:cNvSpPr>
          <p:nvPr>
            <p:ph type="title" idx="8"/>
          </p:nvPr>
        </p:nvSpPr>
        <p:spPr>
          <a:xfrm>
            <a:off x="5354375" y="3380000"/>
            <a:ext cx="2866200" cy="48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09" name="Google Shape;109;p13"/>
          <p:cNvSpPr txBox="1">
            <a:spLocks noGrp="1"/>
          </p:cNvSpPr>
          <p:nvPr>
            <p:ph type="title" idx="9" hasCustomPrompt="1"/>
          </p:nvPr>
        </p:nvSpPr>
        <p:spPr>
          <a:xfrm>
            <a:off x="4511475" y="3207950"/>
            <a:ext cx="837600" cy="100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6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10" name="Google Shape;110;p13"/>
          <p:cNvSpPr txBox="1">
            <a:spLocks noGrp="1"/>
          </p:cNvSpPr>
          <p:nvPr>
            <p:ph type="subTitle" idx="1"/>
          </p:nvPr>
        </p:nvSpPr>
        <p:spPr>
          <a:xfrm>
            <a:off x="1556100" y="2408875"/>
            <a:ext cx="2105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13"/>
          <p:cNvSpPr txBox="1">
            <a:spLocks noGrp="1"/>
          </p:cNvSpPr>
          <p:nvPr>
            <p:ph type="subTitle" idx="13"/>
          </p:nvPr>
        </p:nvSpPr>
        <p:spPr>
          <a:xfrm>
            <a:off x="1556100" y="3756350"/>
            <a:ext cx="2105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112" name="Google Shape;112;p13"/>
          <p:cNvSpPr txBox="1">
            <a:spLocks noGrp="1"/>
          </p:cNvSpPr>
          <p:nvPr>
            <p:ph type="subTitle" idx="14"/>
          </p:nvPr>
        </p:nvSpPr>
        <p:spPr>
          <a:xfrm>
            <a:off x="5354375" y="2412425"/>
            <a:ext cx="2105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13"/>
          <p:cNvSpPr txBox="1">
            <a:spLocks noGrp="1"/>
          </p:cNvSpPr>
          <p:nvPr>
            <p:ph type="subTitle" idx="15"/>
          </p:nvPr>
        </p:nvSpPr>
        <p:spPr>
          <a:xfrm>
            <a:off x="5354375" y="3759351"/>
            <a:ext cx="2105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13"/>
          <p:cNvSpPr/>
          <p:nvPr/>
        </p:nvSpPr>
        <p:spPr>
          <a:xfrm>
            <a:off x="6391550" y="160350"/>
            <a:ext cx="236400" cy="236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CUSTOM_5"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9"/>
          <p:cNvSpPr txBox="1">
            <a:spLocks noGrp="1"/>
          </p:cNvSpPr>
          <p:nvPr>
            <p:ph type="subTitle" idx="1"/>
          </p:nvPr>
        </p:nvSpPr>
        <p:spPr>
          <a:xfrm>
            <a:off x="713225" y="2320150"/>
            <a:ext cx="3306000" cy="1432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192" name="Google Shape;192;p19"/>
          <p:cNvSpPr/>
          <p:nvPr/>
        </p:nvSpPr>
        <p:spPr>
          <a:xfrm rot="10800000">
            <a:off x="8" y="-3"/>
            <a:ext cx="2520464" cy="2179366"/>
          </a:xfrm>
          <a:custGeom>
            <a:avLst/>
            <a:gdLst/>
            <a:ahLst/>
            <a:cxnLst/>
            <a:rect l="l" t="t" r="r" b="b"/>
            <a:pathLst>
              <a:path w="48747" h="42150" extrusionOk="0">
                <a:moveTo>
                  <a:pt x="45884" y="1"/>
                </a:moveTo>
                <a:cubicBezTo>
                  <a:pt x="43565" y="1"/>
                  <a:pt x="41302" y="541"/>
                  <a:pt x="39541" y="1993"/>
                </a:cubicBezTo>
                <a:cubicBezTo>
                  <a:pt x="35284" y="5532"/>
                  <a:pt x="35848" y="12507"/>
                  <a:pt x="32079" y="16558"/>
                </a:cubicBezTo>
                <a:cubicBezTo>
                  <a:pt x="29249" y="19594"/>
                  <a:pt x="24774" y="20171"/>
                  <a:pt x="20534" y="20171"/>
                </a:cubicBezTo>
                <a:cubicBezTo>
                  <a:pt x="20010" y="20171"/>
                  <a:pt x="19489" y="20162"/>
                  <a:pt x="18976" y="20148"/>
                </a:cubicBezTo>
                <a:cubicBezTo>
                  <a:pt x="17946" y="20120"/>
                  <a:pt x="16895" y="20090"/>
                  <a:pt x="15842" y="20090"/>
                </a:cubicBezTo>
                <a:cubicBezTo>
                  <a:pt x="12101" y="20090"/>
                  <a:pt x="8344" y="20477"/>
                  <a:pt x="5462" y="22738"/>
                </a:cubicBezTo>
                <a:cubicBezTo>
                  <a:pt x="3719" y="24123"/>
                  <a:pt x="2488" y="26097"/>
                  <a:pt x="1693" y="28174"/>
                </a:cubicBezTo>
                <a:cubicBezTo>
                  <a:pt x="0" y="32713"/>
                  <a:pt x="180" y="37739"/>
                  <a:pt x="2206" y="42149"/>
                </a:cubicBezTo>
                <a:lnTo>
                  <a:pt x="48746" y="42149"/>
                </a:lnTo>
                <a:lnTo>
                  <a:pt x="48746" y="250"/>
                </a:lnTo>
                <a:cubicBezTo>
                  <a:pt x="47804" y="93"/>
                  <a:pt x="46839" y="1"/>
                  <a:pt x="4588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Google Shape;193;p19"/>
          <p:cNvSpPr/>
          <p:nvPr/>
        </p:nvSpPr>
        <p:spPr>
          <a:xfrm>
            <a:off x="153350" y="2746150"/>
            <a:ext cx="394500" cy="3945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4" name="Google Shape;194;p19"/>
          <p:cNvSpPr/>
          <p:nvPr/>
        </p:nvSpPr>
        <p:spPr>
          <a:xfrm>
            <a:off x="2742925" y="4787100"/>
            <a:ext cx="173400" cy="173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5" name="Google Shape;195;p19"/>
          <p:cNvSpPr/>
          <p:nvPr/>
        </p:nvSpPr>
        <p:spPr>
          <a:xfrm>
            <a:off x="3468175" y="197375"/>
            <a:ext cx="101400" cy="101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" name="Google Shape;196;p19"/>
          <p:cNvSpPr/>
          <p:nvPr/>
        </p:nvSpPr>
        <p:spPr>
          <a:xfrm>
            <a:off x="8746100" y="1800100"/>
            <a:ext cx="173400" cy="173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19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2593500" cy="107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CUSTOM_5_1"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0"/>
          <p:cNvSpPr txBox="1">
            <a:spLocks noGrp="1"/>
          </p:cNvSpPr>
          <p:nvPr>
            <p:ph type="subTitle" idx="1"/>
          </p:nvPr>
        </p:nvSpPr>
        <p:spPr>
          <a:xfrm>
            <a:off x="713225" y="2141400"/>
            <a:ext cx="2810700" cy="119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200" name="Google Shape;200;p20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20"/>
          <p:cNvSpPr/>
          <p:nvPr/>
        </p:nvSpPr>
        <p:spPr>
          <a:xfrm rot="5400000">
            <a:off x="-129121" y="3364421"/>
            <a:ext cx="1908201" cy="1649962"/>
          </a:xfrm>
          <a:custGeom>
            <a:avLst/>
            <a:gdLst/>
            <a:ahLst/>
            <a:cxnLst/>
            <a:rect l="l" t="t" r="r" b="b"/>
            <a:pathLst>
              <a:path w="48747" h="42150" extrusionOk="0">
                <a:moveTo>
                  <a:pt x="45884" y="1"/>
                </a:moveTo>
                <a:cubicBezTo>
                  <a:pt x="43565" y="1"/>
                  <a:pt x="41302" y="541"/>
                  <a:pt x="39541" y="1993"/>
                </a:cubicBezTo>
                <a:cubicBezTo>
                  <a:pt x="35284" y="5532"/>
                  <a:pt x="35848" y="12507"/>
                  <a:pt x="32079" y="16558"/>
                </a:cubicBezTo>
                <a:cubicBezTo>
                  <a:pt x="29249" y="19594"/>
                  <a:pt x="24774" y="20171"/>
                  <a:pt x="20534" y="20171"/>
                </a:cubicBezTo>
                <a:cubicBezTo>
                  <a:pt x="20010" y="20171"/>
                  <a:pt x="19489" y="20162"/>
                  <a:pt x="18976" y="20148"/>
                </a:cubicBezTo>
                <a:cubicBezTo>
                  <a:pt x="17946" y="20120"/>
                  <a:pt x="16895" y="20090"/>
                  <a:pt x="15842" y="20090"/>
                </a:cubicBezTo>
                <a:cubicBezTo>
                  <a:pt x="12101" y="20090"/>
                  <a:pt x="8344" y="20477"/>
                  <a:pt x="5462" y="22738"/>
                </a:cubicBezTo>
                <a:cubicBezTo>
                  <a:pt x="3719" y="24123"/>
                  <a:pt x="2488" y="26097"/>
                  <a:pt x="1693" y="28174"/>
                </a:cubicBezTo>
                <a:cubicBezTo>
                  <a:pt x="0" y="32713"/>
                  <a:pt x="180" y="37739"/>
                  <a:pt x="2206" y="42149"/>
                </a:cubicBezTo>
                <a:lnTo>
                  <a:pt x="48746" y="42149"/>
                </a:lnTo>
                <a:lnTo>
                  <a:pt x="48746" y="250"/>
                </a:lnTo>
                <a:cubicBezTo>
                  <a:pt x="47804" y="93"/>
                  <a:pt x="46839" y="1"/>
                  <a:pt x="4588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20"/>
          <p:cNvSpPr/>
          <p:nvPr/>
        </p:nvSpPr>
        <p:spPr>
          <a:xfrm>
            <a:off x="264575" y="2099850"/>
            <a:ext cx="240300" cy="2403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20"/>
          <p:cNvSpPr/>
          <p:nvPr/>
        </p:nvSpPr>
        <p:spPr>
          <a:xfrm>
            <a:off x="2853500" y="4524500"/>
            <a:ext cx="402300" cy="4023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20"/>
          <p:cNvSpPr/>
          <p:nvPr/>
        </p:nvSpPr>
        <p:spPr>
          <a:xfrm>
            <a:off x="7434600" y="205800"/>
            <a:ext cx="157200" cy="1572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CUSTOM_5_1_2"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1"/>
          <p:cNvSpPr txBox="1">
            <a:spLocks noGrp="1"/>
          </p:cNvSpPr>
          <p:nvPr>
            <p:ph type="subTitle" idx="1"/>
          </p:nvPr>
        </p:nvSpPr>
        <p:spPr>
          <a:xfrm>
            <a:off x="4785875" y="3655050"/>
            <a:ext cx="3129900" cy="94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21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08" name="Google Shape;208;p21"/>
          <p:cNvSpPr/>
          <p:nvPr/>
        </p:nvSpPr>
        <p:spPr>
          <a:xfrm rot="-5400000">
            <a:off x="7364929" y="129109"/>
            <a:ext cx="1908201" cy="1649962"/>
          </a:xfrm>
          <a:custGeom>
            <a:avLst/>
            <a:gdLst/>
            <a:ahLst/>
            <a:cxnLst/>
            <a:rect l="l" t="t" r="r" b="b"/>
            <a:pathLst>
              <a:path w="48747" h="42150" extrusionOk="0">
                <a:moveTo>
                  <a:pt x="45884" y="1"/>
                </a:moveTo>
                <a:cubicBezTo>
                  <a:pt x="43565" y="1"/>
                  <a:pt x="41302" y="541"/>
                  <a:pt x="39541" y="1993"/>
                </a:cubicBezTo>
                <a:cubicBezTo>
                  <a:pt x="35284" y="5532"/>
                  <a:pt x="35848" y="12507"/>
                  <a:pt x="32079" y="16558"/>
                </a:cubicBezTo>
                <a:cubicBezTo>
                  <a:pt x="29249" y="19594"/>
                  <a:pt x="24774" y="20171"/>
                  <a:pt x="20534" y="20171"/>
                </a:cubicBezTo>
                <a:cubicBezTo>
                  <a:pt x="20010" y="20171"/>
                  <a:pt x="19489" y="20162"/>
                  <a:pt x="18976" y="20148"/>
                </a:cubicBezTo>
                <a:cubicBezTo>
                  <a:pt x="17946" y="20120"/>
                  <a:pt x="16895" y="20090"/>
                  <a:pt x="15842" y="20090"/>
                </a:cubicBezTo>
                <a:cubicBezTo>
                  <a:pt x="12101" y="20090"/>
                  <a:pt x="8344" y="20477"/>
                  <a:pt x="5462" y="22738"/>
                </a:cubicBezTo>
                <a:cubicBezTo>
                  <a:pt x="3719" y="24123"/>
                  <a:pt x="2488" y="26097"/>
                  <a:pt x="1693" y="28174"/>
                </a:cubicBezTo>
                <a:cubicBezTo>
                  <a:pt x="0" y="32713"/>
                  <a:pt x="180" y="37739"/>
                  <a:pt x="2206" y="42149"/>
                </a:cubicBezTo>
                <a:lnTo>
                  <a:pt x="48746" y="42149"/>
                </a:lnTo>
                <a:lnTo>
                  <a:pt x="48746" y="250"/>
                </a:lnTo>
                <a:cubicBezTo>
                  <a:pt x="47804" y="93"/>
                  <a:pt x="46839" y="1"/>
                  <a:pt x="4588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9" name="Google Shape;209;p21"/>
          <p:cNvSpPr/>
          <p:nvPr/>
        </p:nvSpPr>
        <p:spPr>
          <a:xfrm flipH="1">
            <a:off x="-42" y="2995351"/>
            <a:ext cx="2484391" cy="2148175"/>
          </a:xfrm>
          <a:custGeom>
            <a:avLst/>
            <a:gdLst/>
            <a:ahLst/>
            <a:cxnLst/>
            <a:rect l="l" t="t" r="r" b="b"/>
            <a:pathLst>
              <a:path w="48747" h="42150" extrusionOk="0">
                <a:moveTo>
                  <a:pt x="45884" y="1"/>
                </a:moveTo>
                <a:cubicBezTo>
                  <a:pt x="43565" y="1"/>
                  <a:pt x="41302" y="541"/>
                  <a:pt x="39541" y="1993"/>
                </a:cubicBezTo>
                <a:cubicBezTo>
                  <a:pt x="35284" y="5532"/>
                  <a:pt x="35848" y="12507"/>
                  <a:pt x="32079" y="16558"/>
                </a:cubicBezTo>
                <a:cubicBezTo>
                  <a:pt x="29249" y="19594"/>
                  <a:pt x="24774" y="20171"/>
                  <a:pt x="20534" y="20171"/>
                </a:cubicBezTo>
                <a:cubicBezTo>
                  <a:pt x="20010" y="20171"/>
                  <a:pt x="19489" y="20162"/>
                  <a:pt x="18976" y="20148"/>
                </a:cubicBezTo>
                <a:cubicBezTo>
                  <a:pt x="17946" y="20120"/>
                  <a:pt x="16895" y="20090"/>
                  <a:pt x="15842" y="20090"/>
                </a:cubicBezTo>
                <a:cubicBezTo>
                  <a:pt x="12101" y="20090"/>
                  <a:pt x="8344" y="20477"/>
                  <a:pt x="5462" y="22738"/>
                </a:cubicBezTo>
                <a:cubicBezTo>
                  <a:pt x="3719" y="24123"/>
                  <a:pt x="2488" y="26097"/>
                  <a:pt x="1693" y="28174"/>
                </a:cubicBezTo>
                <a:cubicBezTo>
                  <a:pt x="0" y="32713"/>
                  <a:pt x="180" y="37739"/>
                  <a:pt x="2206" y="42149"/>
                </a:cubicBezTo>
                <a:lnTo>
                  <a:pt x="48746" y="42149"/>
                </a:lnTo>
                <a:lnTo>
                  <a:pt x="48746" y="250"/>
                </a:lnTo>
                <a:cubicBezTo>
                  <a:pt x="47804" y="93"/>
                  <a:pt x="46839" y="1"/>
                  <a:pt x="4588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21"/>
          <p:cNvSpPr/>
          <p:nvPr/>
        </p:nvSpPr>
        <p:spPr>
          <a:xfrm>
            <a:off x="390600" y="972675"/>
            <a:ext cx="183600" cy="1833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1" name="Google Shape;211;p21"/>
          <p:cNvSpPr/>
          <p:nvPr/>
        </p:nvSpPr>
        <p:spPr>
          <a:xfrm>
            <a:off x="8610325" y="2258875"/>
            <a:ext cx="129900" cy="1296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Google Shape;212;p21"/>
          <p:cNvSpPr/>
          <p:nvPr/>
        </p:nvSpPr>
        <p:spPr>
          <a:xfrm>
            <a:off x="5921825" y="409900"/>
            <a:ext cx="129900" cy="1296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3" name="Google Shape;213;p21"/>
          <p:cNvSpPr/>
          <p:nvPr/>
        </p:nvSpPr>
        <p:spPr>
          <a:xfrm>
            <a:off x="3452449" y="4642975"/>
            <a:ext cx="229200" cy="2289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mpiere"/>
              <a:buNone/>
              <a:defRPr sz="3000" b="1">
                <a:solidFill>
                  <a:schemeClr val="dk1"/>
                </a:solidFill>
                <a:latin typeface="Pompiere"/>
                <a:ea typeface="Pompiere"/>
                <a:cs typeface="Pompiere"/>
                <a:sym typeface="Pompier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mpiere"/>
              <a:buNone/>
              <a:defRPr sz="3000" b="1">
                <a:solidFill>
                  <a:schemeClr val="dk1"/>
                </a:solidFill>
                <a:latin typeface="Pompiere"/>
                <a:ea typeface="Pompiere"/>
                <a:cs typeface="Pompiere"/>
                <a:sym typeface="Pompier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mpiere"/>
              <a:buNone/>
              <a:defRPr sz="3000" b="1">
                <a:solidFill>
                  <a:schemeClr val="dk1"/>
                </a:solidFill>
                <a:latin typeface="Pompiere"/>
                <a:ea typeface="Pompiere"/>
                <a:cs typeface="Pompiere"/>
                <a:sym typeface="Pompier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mpiere"/>
              <a:buNone/>
              <a:defRPr sz="3000" b="1">
                <a:solidFill>
                  <a:schemeClr val="dk1"/>
                </a:solidFill>
                <a:latin typeface="Pompiere"/>
                <a:ea typeface="Pompiere"/>
                <a:cs typeface="Pompiere"/>
                <a:sym typeface="Pompier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mpiere"/>
              <a:buNone/>
              <a:defRPr sz="3000" b="1">
                <a:solidFill>
                  <a:schemeClr val="dk1"/>
                </a:solidFill>
                <a:latin typeface="Pompiere"/>
                <a:ea typeface="Pompiere"/>
                <a:cs typeface="Pompiere"/>
                <a:sym typeface="Pompier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mpiere"/>
              <a:buNone/>
              <a:defRPr sz="3000" b="1">
                <a:solidFill>
                  <a:schemeClr val="dk1"/>
                </a:solidFill>
                <a:latin typeface="Pompiere"/>
                <a:ea typeface="Pompiere"/>
                <a:cs typeface="Pompiere"/>
                <a:sym typeface="Pompier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mpiere"/>
              <a:buNone/>
              <a:defRPr sz="3000" b="1">
                <a:solidFill>
                  <a:schemeClr val="dk1"/>
                </a:solidFill>
                <a:latin typeface="Pompiere"/>
                <a:ea typeface="Pompiere"/>
                <a:cs typeface="Pompiere"/>
                <a:sym typeface="Pompier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mpiere"/>
              <a:buNone/>
              <a:defRPr sz="3000" b="1">
                <a:solidFill>
                  <a:schemeClr val="dk1"/>
                </a:solidFill>
                <a:latin typeface="Pompiere"/>
                <a:ea typeface="Pompiere"/>
                <a:cs typeface="Pompiere"/>
                <a:sym typeface="Pompier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mpiere"/>
              <a:buNone/>
              <a:defRPr sz="3000" b="1">
                <a:solidFill>
                  <a:schemeClr val="dk1"/>
                </a:solidFill>
                <a:latin typeface="Pompiere"/>
                <a:ea typeface="Pompiere"/>
                <a:cs typeface="Pompiere"/>
                <a:sym typeface="Pompier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246950"/>
            <a:ext cx="7717500" cy="335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●"/>
              <a:defRPr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○"/>
              <a:defRPr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■"/>
              <a:defRPr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●"/>
              <a:defRPr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○"/>
              <a:defRPr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■"/>
              <a:defRPr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●"/>
              <a:defRPr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○"/>
              <a:defRPr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■"/>
              <a:defRPr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3" r:id="rId2"/>
    <p:sldLayoutId id="2147483655" r:id="rId3"/>
    <p:sldLayoutId id="2147483657" r:id="rId4"/>
    <p:sldLayoutId id="2147483658" r:id="rId5"/>
    <p:sldLayoutId id="2147483659" r:id="rId6"/>
    <p:sldLayoutId id="2147483665" r:id="rId7"/>
    <p:sldLayoutId id="2147483666" r:id="rId8"/>
    <p:sldLayoutId id="2147483667" r:id="rId9"/>
    <p:sldLayoutId id="2147483668" r:id="rId10"/>
    <p:sldLayoutId id="2147483670" r:id="rId11"/>
    <p:sldLayoutId id="2147483671" r:id="rId12"/>
    <p:sldLayoutId id="2147483672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2CBEC5EE-F351-4F30-A8B5-1E8FCD6BAA04}"/>
              </a:ext>
            </a:extLst>
          </p:cNvPr>
          <p:cNvSpPr txBox="1"/>
          <p:nvPr/>
        </p:nvSpPr>
        <p:spPr>
          <a:xfrm>
            <a:off x="732559" y="180109"/>
            <a:ext cx="767888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QUẬN LONG BIÊN</a:t>
            </a:r>
          </a:p>
          <a:p>
            <a:pPr algn="ctr"/>
            <a:r>
              <a:rPr lang="vi-VN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ÁI MỘ B</a:t>
            </a:r>
            <a:endParaRPr lang="en-US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6A24433-6622-4E86-91DE-7D928C78F733}"/>
              </a:ext>
            </a:extLst>
          </p:cNvPr>
          <p:cNvSpPr txBox="1"/>
          <p:nvPr/>
        </p:nvSpPr>
        <p:spPr>
          <a:xfrm>
            <a:off x="2164773" y="2470402"/>
            <a:ext cx="46170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MÔN ĐẠO ĐỨC LỚP 5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D6CD09A-587C-4A66-A94B-A6F17767B1CC}"/>
              </a:ext>
            </a:extLst>
          </p:cNvPr>
          <p:cNvSpPr/>
          <p:nvPr/>
        </p:nvSpPr>
        <p:spPr>
          <a:xfrm>
            <a:off x="477311" y="3055177"/>
            <a:ext cx="813395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40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Bài</a:t>
            </a:r>
            <a:r>
              <a:rPr lang="vi-VN" sz="4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: BẢO VỆ CÁI ĐÚNG CÁI TỐT</a:t>
            </a:r>
            <a:endParaRPr lang="en-US" sz="40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96F6462-8A0E-48B6-8028-F7C3393C7B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91519" y="851265"/>
            <a:ext cx="1469300" cy="14693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6" name="Google Shape;836;p53"/>
          <p:cNvSpPr txBox="1">
            <a:spLocks noGrp="1"/>
          </p:cNvSpPr>
          <p:nvPr>
            <p:ph type="title"/>
          </p:nvPr>
        </p:nvSpPr>
        <p:spPr>
          <a:xfrm>
            <a:off x="3456044" y="2142872"/>
            <a:ext cx="5633258" cy="77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prstTxWarp prst="textArchUp">
              <a:avLst/>
            </a:prstTxWarp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sz="4000" dirty="0">
                <a:solidFill>
                  <a:schemeClr val="bg2">
                    <a:lumMod val="75000"/>
                  </a:schemeClr>
                </a:solidFill>
                <a:latin typeface="+mj-lt"/>
              </a:rPr>
              <a:t>Xin chân </a:t>
            </a:r>
            <a:r>
              <a:rPr lang="vi-VN" sz="4000" dirty="0" err="1">
                <a:solidFill>
                  <a:schemeClr val="bg2">
                    <a:lumMod val="75000"/>
                  </a:schemeClr>
                </a:solidFill>
                <a:latin typeface="+mj-lt"/>
              </a:rPr>
              <a:t>thành</a:t>
            </a:r>
            <a:r>
              <a:rPr lang="vi-VN" sz="4000" dirty="0">
                <a:solidFill>
                  <a:schemeClr val="bg2">
                    <a:lumMod val="75000"/>
                  </a:schemeClr>
                </a:solidFill>
                <a:latin typeface="+mj-lt"/>
              </a:rPr>
              <a:t> </a:t>
            </a:r>
            <a:r>
              <a:rPr lang="vi-VN" sz="4000" dirty="0" err="1">
                <a:solidFill>
                  <a:schemeClr val="bg2">
                    <a:lumMod val="75000"/>
                  </a:schemeClr>
                </a:solidFill>
                <a:latin typeface="+mj-lt"/>
              </a:rPr>
              <a:t>cảm</a:t>
            </a:r>
            <a:r>
              <a:rPr lang="vi-VN" sz="4000" dirty="0">
                <a:solidFill>
                  <a:schemeClr val="bg2">
                    <a:lumMod val="75000"/>
                  </a:schemeClr>
                </a:solidFill>
                <a:latin typeface="+mj-lt"/>
              </a:rPr>
              <a:t> ơn!</a:t>
            </a:r>
            <a:endParaRPr sz="4000" dirty="0">
              <a:solidFill>
                <a:schemeClr val="bg2">
                  <a:lumMod val="75000"/>
                </a:schemeClr>
              </a:solidFill>
              <a:latin typeface="+mj-lt"/>
            </a:endParaRPr>
          </a:p>
        </p:txBody>
      </p:sp>
      <p:grpSp>
        <p:nvGrpSpPr>
          <p:cNvPr id="839" name="Google Shape;839;p53"/>
          <p:cNvGrpSpPr/>
          <p:nvPr/>
        </p:nvGrpSpPr>
        <p:grpSpPr>
          <a:xfrm>
            <a:off x="-460866" y="-101362"/>
            <a:ext cx="4053987" cy="4388953"/>
            <a:chOff x="-460866" y="-101362"/>
            <a:chExt cx="4053987" cy="4388953"/>
          </a:xfrm>
        </p:grpSpPr>
        <p:grpSp>
          <p:nvGrpSpPr>
            <p:cNvPr id="840" name="Google Shape;840;p53"/>
            <p:cNvGrpSpPr/>
            <p:nvPr/>
          </p:nvGrpSpPr>
          <p:grpSpPr>
            <a:xfrm rot="7176856">
              <a:off x="1605549" y="562907"/>
              <a:ext cx="847721" cy="1652996"/>
              <a:chOff x="5707511" y="544911"/>
              <a:chExt cx="312852" cy="610039"/>
            </a:xfrm>
          </p:grpSpPr>
          <p:sp>
            <p:nvSpPr>
              <p:cNvPr id="841" name="Google Shape;841;p53"/>
              <p:cNvSpPr/>
              <p:nvPr/>
            </p:nvSpPr>
            <p:spPr>
              <a:xfrm>
                <a:off x="5725335" y="544911"/>
                <a:ext cx="144227" cy="182978"/>
              </a:xfrm>
              <a:custGeom>
                <a:avLst/>
                <a:gdLst/>
                <a:ahLst/>
                <a:cxnLst/>
                <a:rect l="l" t="t" r="r" b="b"/>
                <a:pathLst>
                  <a:path w="3949" h="5010" extrusionOk="0">
                    <a:moveTo>
                      <a:pt x="636" y="1"/>
                    </a:moveTo>
                    <a:cubicBezTo>
                      <a:pt x="524" y="1"/>
                      <a:pt x="420" y="95"/>
                      <a:pt x="436" y="240"/>
                    </a:cubicBezTo>
                    <a:lnTo>
                      <a:pt x="231" y="2368"/>
                    </a:lnTo>
                    <a:lnTo>
                      <a:pt x="0" y="5009"/>
                    </a:lnTo>
                    <a:lnTo>
                      <a:pt x="1975" y="4368"/>
                    </a:lnTo>
                    <a:lnTo>
                      <a:pt x="3949" y="3753"/>
                    </a:lnTo>
                    <a:lnTo>
                      <a:pt x="2205" y="1727"/>
                    </a:lnTo>
                    <a:lnTo>
                      <a:pt x="821" y="111"/>
                    </a:lnTo>
                    <a:cubicBezTo>
                      <a:pt x="773" y="35"/>
                      <a:pt x="703" y="1"/>
                      <a:pt x="63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2" name="Google Shape;842;p53"/>
              <p:cNvSpPr/>
              <p:nvPr/>
            </p:nvSpPr>
            <p:spPr>
              <a:xfrm>
                <a:off x="5707511" y="673510"/>
                <a:ext cx="312852" cy="481440"/>
              </a:xfrm>
              <a:custGeom>
                <a:avLst/>
                <a:gdLst/>
                <a:ahLst/>
                <a:cxnLst/>
                <a:rect l="l" t="t" r="r" b="b"/>
                <a:pathLst>
                  <a:path w="8566" h="13182" extrusionOk="0">
                    <a:moveTo>
                      <a:pt x="3565" y="1"/>
                    </a:moveTo>
                    <a:cubicBezTo>
                      <a:pt x="2488" y="52"/>
                      <a:pt x="1462" y="411"/>
                      <a:pt x="642" y="1078"/>
                    </a:cubicBezTo>
                    <a:cubicBezTo>
                      <a:pt x="283" y="1385"/>
                      <a:pt x="1" y="1668"/>
                      <a:pt x="78" y="1873"/>
                    </a:cubicBezTo>
                    <a:lnTo>
                      <a:pt x="3463" y="12386"/>
                    </a:lnTo>
                    <a:cubicBezTo>
                      <a:pt x="3595" y="12850"/>
                      <a:pt x="3976" y="13181"/>
                      <a:pt x="4325" y="13181"/>
                    </a:cubicBezTo>
                    <a:cubicBezTo>
                      <a:pt x="4381" y="13181"/>
                      <a:pt x="4435" y="13173"/>
                      <a:pt x="4488" y="13155"/>
                    </a:cubicBezTo>
                    <a:lnTo>
                      <a:pt x="7976" y="12027"/>
                    </a:lnTo>
                    <a:cubicBezTo>
                      <a:pt x="8360" y="11899"/>
                      <a:pt x="8565" y="11360"/>
                      <a:pt x="8360" y="10822"/>
                    </a:cubicBezTo>
                    <a:lnTo>
                      <a:pt x="5001" y="283"/>
                    </a:lnTo>
                    <a:cubicBezTo>
                      <a:pt x="4899" y="26"/>
                      <a:pt x="4232" y="1"/>
                      <a:pt x="3565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3" name="Google Shape;843;p53"/>
              <p:cNvSpPr/>
              <p:nvPr/>
            </p:nvSpPr>
            <p:spPr>
              <a:xfrm>
                <a:off x="5724385" y="727857"/>
                <a:ext cx="193898" cy="102117"/>
              </a:xfrm>
              <a:custGeom>
                <a:avLst/>
                <a:gdLst/>
                <a:ahLst/>
                <a:cxnLst/>
                <a:rect l="l" t="t" r="r" b="b"/>
                <a:pathLst>
                  <a:path w="5309" h="2796" extrusionOk="0">
                    <a:moveTo>
                      <a:pt x="4924" y="0"/>
                    </a:moveTo>
                    <a:lnTo>
                      <a:pt x="0" y="1590"/>
                    </a:lnTo>
                    <a:lnTo>
                      <a:pt x="385" y="2795"/>
                    </a:lnTo>
                    <a:lnTo>
                      <a:pt x="5308" y="1231"/>
                    </a:lnTo>
                    <a:lnTo>
                      <a:pt x="4924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4" name="Google Shape;844;p53"/>
              <p:cNvSpPr/>
              <p:nvPr/>
            </p:nvSpPr>
            <p:spPr>
              <a:xfrm>
                <a:off x="5738776" y="769439"/>
                <a:ext cx="192948" cy="102117"/>
              </a:xfrm>
              <a:custGeom>
                <a:avLst/>
                <a:gdLst/>
                <a:ahLst/>
                <a:cxnLst/>
                <a:rect l="l" t="t" r="r" b="b"/>
                <a:pathLst>
                  <a:path w="5283" h="2796" extrusionOk="0">
                    <a:moveTo>
                      <a:pt x="4898" y="0"/>
                    </a:moveTo>
                    <a:lnTo>
                      <a:pt x="0" y="1590"/>
                    </a:lnTo>
                    <a:lnTo>
                      <a:pt x="385" y="2795"/>
                    </a:lnTo>
                    <a:lnTo>
                      <a:pt x="5282" y="1206"/>
                    </a:lnTo>
                    <a:lnTo>
                      <a:pt x="4898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5" name="Google Shape;845;p53"/>
              <p:cNvSpPr/>
              <p:nvPr/>
            </p:nvSpPr>
            <p:spPr>
              <a:xfrm>
                <a:off x="5809594" y="991958"/>
                <a:ext cx="192985" cy="102117"/>
              </a:xfrm>
              <a:custGeom>
                <a:avLst/>
                <a:gdLst/>
                <a:ahLst/>
                <a:cxnLst/>
                <a:rect l="l" t="t" r="r" b="b"/>
                <a:pathLst>
                  <a:path w="5284" h="2796" extrusionOk="0">
                    <a:moveTo>
                      <a:pt x="4899" y="0"/>
                    </a:moveTo>
                    <a:lnTo>
                      <a:pt x="1" y="1590"/>
                    </a:lnTo>
                    <a:lnTo>
                      <a:pt x="386" y="2795"/>
                    </a:lnTo>
                    <a:lnTo>
                      <a:pt x="5283" y="1205"/>
                    </a:lnTo>
                    <a:lnTo>
                      <a:pt x="4899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46" name="Google Shape;846;p53"/>
            <p:cNvGrpSpPr/>
            <p:nvPr/>
          </p:nvGrpSpPr>
          <p:grpSpPr>
            <a:xfrm rot="-5400000">
              <a:off x="1082520" y="3161773"/>
              <a:ext cx="846492" cy="1405144"/>
              <a:chOff x="197288" y="2680499"/>
              <a:chExt cx="1156726" cy="1920120"/>
            </a:xfrm>
          </p:grpSpPr>
          <p:sp>
            <p:nvSpPr>
              <p:cNvPr id="847" name="Google Shape;847;p53"/>
              <p:cNvSpPr/>
              <p:nvPr/>
            </p:nvSpPr>
            <p:spPr>
              <a:xfrm>
                <a:off x="197288" y="3755754"/>
                <a:ext cx="945928" cy="844864"/>
              </a:xfrm>
              <a:custGeom>
                <a:avLst/>
                <a:gdLst/>
                <a:ahLst/>
                <a:cxnLst/>
                <a:rect l="l" t="t" r="r" b="b"/>
                <a:pathLst>
                  <a:path w="8873" h="7925" fill="none" extrusionOk="0">
                    <a:moveTo>
                      <a:pt x="6411" y="7924"/>
                    </a:moveTo>
                    <a:lnTo>
                      <a:pt x="1026" y="3873"/>
                    </a:lnTo>
                    <a:cubicBezTo>
                      <a:pt x="180" y="3232"/>
                      <a:pt x="0" y="2052"/>
                      <a:pt x="641" y="1206"/>
                    </a:cubicBezTo>
                    <a:lnTo>
                      <a:pt x="795" y="1001"/>
                    </a:lnTo>
                    <a:cubicBezTo>
                      <a:pt x="1436" y="154"/>
                      <a:pt x="2616" y="1"/>
                      <a:pt x="3462" y="616"/>
                    </a:cubicBezTo>
                    <a:lnTo>
                      <a:pt x="8872" y="4668"/>
                    </a:lnTo>
                    <a:lnTo>
                      <a:pt x="8462" y="5206"/>
                    </a:lnTo>
                    <a:cubicBezTo>
                      <a:pt x="7770" y="6129"/>
                      <a:pt x="6462" y="6309"/>
                      <a:pt x="5565" y="5616"/>
                    </a:cubicBezTo>
                    <a:lnTo>
                      <a:pt x="2616" y="3411"/>
                    </a:lnTo>
                    <a:cubicBezTo>
                      <a:pt x="2308" y="3180"/>
                      <a:pt x="2257" y="2770"/>
                      <a:pt x="2488" y="2488"/>
                    </a:cubicBezTo>
                    <a:lnTo>
                      <a:pt x="2667" y="2231"/>
                    </a:lnTo>
                    <a:cubicBezTo>
                      <a:pt x="2898" y="1924"/>
                      <a:pt x="3308" y="1872"/>
                      <a:pt x="3590" y="2078"/>
                    </a:cubicBezTo>
                    <a:lnTo>
                      <a:pt x="5821" y="3770"/>
                    </a:lnTo>
                  </a:path>
                </a:pathLst>
              </a:custGeom>
              <a:noFill/>
              <a:ln w="28575" cap="rnd" cmpd="sng">
                <a:solidFill>
                  <a:schemeClr val="dk1"/>
                </a:solidFill>
                <a:prstDash val="solid"/>
                <a:miter lim="25642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8" name="Google Shape;848;p53"/>
              <p:cNvSpPr/>
              <p:nvPr/>
            </p:nvSpPr>
            <p:spPr>
              <a:xfrm rot="4438647">
                <a:off x="344493" y="2829254"/>
                <a:ext cx="945918" cy="844855"/>
              </a:xfrm>
              <a:custGeom>
                <a:avLst/>
                <a:gdLst/>
                <a:ahLst/>
                <a:cxnLst/>
                <a:rect l="l" t="t" r="r" b="b"/>
                <a:pathLst>
                  <a:path w="8873" h="7925" fill="none" extrusionOk="0">
                    <a:moveTo>
                      <a:pt x="6411" y="7924"/>
                    </a:moveTo>
                    <a:lnTo>
                      <a:pt x="1026" y="3873"/>
                    </a:lnTo>
                    <a:cubicBezTo>
                      <a:pt x="180" y="3232"/>
                      <a:pt x="0" y="2052"/>
                      <a:pt x="641" y="1206"/>
                    </a:cubicBezTo>
                    <a:lnTo>
                      <a:pt x="795" y="1001"/>
                    </a:lnTo>
                    <a:cubicBezTo>
                      <a:pt x="1436" y="154"/>
                      <a:pt x="2616" y="1"/>
                      <a:pt x="3462" y="616"/>
                    </a:cubicBezTo>
                    <a:lnTo>
                      <a:pt x="8872" y="4668"/>
                    </a:lnTo>
                    <a:lnTo>
                      <a:pt x="8462" y="5206"/>
                    </a:lnTo>
                    <a:cubicBezTo>
                      <a:pt x="7770" y="6129"/>
                      <a:pt x="6462" y="6309"/>
                      <a:pt x="5565" y="5616"/>
                    </a:cubicBezTo>
                    <a:lnTo>
                      <a:pt x="2616" y="3411"/>
                    </a:lnTo>
                    <a:cubicBezTo>
                      <a:pt x="2308" y="3180"/>
                      <a:pt x="2257" y="2770"/>
                      <a:pt x="2488" y="2488"/>
                    </a:cubicBezTo>
                    <a:lnTo>
                      <a:pt x="2667" y="2231"/>
                    </a:lnTo>
                    <a:cubicBezTo>
                      <a:pt x="2898" y="1924"/>
                      <a:pt x="3308" y="1872"/>
                      <a:pt x="3590" y="2078"/>
                    </a:cubicBezTo>
                    <a:lnTo>
                      <a:pt x="5821" y="3770"/>
                    </a:lnTo>
                  </a:path>
                </a:pathLst>
              </a:custGeom>
              <a:noFill/>
              <a:ln w="28575" cap="rnd" cmpd="sng">
                <a:solidFill>
                  <a:schemeClr val="dk1"/>
                </a:solidFill>
                <a:prstDash val="solid"/>
                <a:miter lim="25642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49" name="Google Shape;849;p53"/>
            <p:cNvGrpSpPr/>
            <p:nvPr/>
          </p:nvGrpSpPr>
          <p:grpSpPr>
            <a:xfrm rot="4499987">
              <a:off x="-409092" y="466738"/>
              <a:ext cx="3060547" cy="2455632"/>
              <a:chOff x="6528886" y="2964335"/>
              <a:chExt cx="1013354" cy="813065"/>
            </a:xfrm>
          </p:grpSpPr>
          <p:sp>
            <p:nvSpPr>
              <p:cNvPr id="850" name="Google Shape;850;p53"/>
              <p:cNvSpPr/>
              <p:nvPr/>
            </p:nvSpPr>
            <p:spPr>
              <a:xfrm>
                <a:off x="6563511" y="3022407"/>
                <a:ext cx="978730" cy="754993"/>
              </a:xfrm>
              <a:custGeom>
                <a:avLst/>
                <a:gdLst/>
                <a:ahLst/>
                <a:cxnLst/>
                <a:rect l="l" t="t" r="r" b="b"/>
                <a:pathLst>
                  <a:path w="26798" h="20672" extrusionOk="0">
                    <a:moveTo>
                      <a:pt x="22669" y="0"/>
                    </a:moveTo>
                    <a:lnTo>
                      <a:pt x="1" y="13898"/>
                    </a:lnTo>
                    <a:lnTo>
                      <a:pt x="3309" y="19283"/>
                    </a:lnTo>
                    <a:cubicBezTo>
                      <a:pt x="3866" y="20177"/>
                      <a:pt x="4822" y="20672"/>
                      <a:pt x="5798" y="20672"/>
                    </a:cubicBezTo>
                    <a:cubicBezTo>
                      <a:pt x="6306" y="20672"/>
                      <a:pt x="6818" y="20538"/>
                      <a:pt x="7283" y="20258"/>
                    </a:cubicBezTo>
                    <a:lnTo>
                      <a:pt x="25002" y="9360"/>
                    </a:lnTo>
                    <a:cubicBezTo>
                      <a:pt x="26361" y="8513"/>
                      <a:pt x="26797" y="6744"/>
                      <a:pt x="25977" y="5385"/>
                    </a:cubicBezTo>
                    <a:lnTo>
                      <a:pt x="22669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1" name="Google Shape;851;p53"/>
              <p:cNvSpPr/>
              <p:nvPr/>
            </p:nvSpPr>
            <p:spPr>
              <a:xfrm>
                <a:off x="6896933" y="3285559"/>
                <a:ext cx="290354" cy="239770"/>
              </a:xfrm>
              <a:custGeom>
                <a:avLst/>
                <a:gdLst/>
                <a:ahLst/>
                <a:cxnLst/>
                <a:rect l="l" t="t" r="r" b="b"/>
                <a:pathLst>
                  <a:path w="7950" h="6565" extrusionOk="0">
                    <a:moveTo>
                      <a:pt x="6309" y="1"/>
                    </a:moveTo>
                    <a:lnTo>
                      <a:pt x="1" y="3873"/>
                    </a:lnTo>
                    <a:lnTo>
                      <a:pt x="1642" y="6565"/>
                    </a:lnTo>
                    <a:lnTo>
                      <a:pt x="7950" y="2667"/>
                    </a:lnTo>
                    <a:lnTo>
                      <a:pt x="6309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2" name="Google Shape;852;p53"/>
              <p:cNvSpPr/>
              <p:nvPr/>
            </p:nvSpPr>
            <p:spPr>
              <a:xfrm>
                <a:off x="6528886" y="2964335"/>
                <a:ext cx="861639" cy="565697"/>
              </a:xfrm>
              <a:custGeom>
                <a:avLst/>
                <a:gdLst/>
                <a:ahLst/>
                <a:cxnLst/>
                <a:rect l="l" t="t" r="r" b="b"/>
                <a:pathLst>
                  <a:path w="23592" h="15489" extrusionOk="0">
                    <a:moveTo>
                      <a:pt x="22617" y="0"/>
                    </a:moveTo>
                    <a:lnTo>
                      <a:pt x="0" y="13924"/>
                    </a:lnTo>
                    <a:lnTo>
                      <a:pt x="949" y="15488"/>
                    </a:lnTo>
                    <a:lnTo>
                      <a:pt x="23591" y="1564"/>
                    </a:lnTo>
                    <a:lnTo>
                      <a:pt x="22617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3" name="Google Shape;853;p53"/>
              <p:cNvSpPr/>
              <p:nvPr/>
            </p:nvSpPr>
            <p:spPr>
              <a:xfrm rot="-2572">
                <a:off x="6566331" y="3023356"/>
                <a:ext cx="824709" cy="511352"/>
              </a:xfrm>
              <a:custGeom>
                <a:avLst/>
                <a:gdLst/>
                <a:ahLst/>
                <a:cxnLst/>
                <a:rect l="l" t="t" r="r" b="b"/>
                <a:pathLst>
                  <a:path w="22438" h="13771" fill="none" extrusionOk="0">
                    <a:moveTo>
                      <a:pt x="1" y="13770"/>
                    </a:moveTo>
                    <a:lnTo>
                      <a:pt x="22438" y="0"/>
                    </a:lnTo>
                  </a:path>
                </a:pathLst>
              </a:custGeom>
              <a:noFill/>
              <a:ln w="28575" cap="flat" cmpd="sng">
                <a:solidFill>
                  <a:schemeClr val="dk1"/>
                </a:solidFill>
                <a:prstDash val="solid"/>
                <a:miter lim="25642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54" name="Google Shape;854;p53"/>
            <p:cNvGrpSpPr/>
            <p:nvPr/>
          </p:nvGrpSpPr>
          <p:grpSpPr>
            <a:xfrm rot="10157233">
              <a:off x="2599127" y="2469987"/>
              <a:ext cx="847743" cy="1653038"/>
              <a:chOff x="5707511" y="544911"/>
              <a:chExt cx="312852" cy="610039"/>
            </a:xfrm>
          </p:grpSpPr>
          <p:sp>
            <p:nvSpPr>
              <p:cNvPr id="855" name="Google Shape;855;p53"/>
              <p:cNvSpPr/>
              <p:nvPr/>
            </p:nvSpPr>
            <p:spPr>
              <a:xfrm>
                <a:off x="5725335" y="544911"/>
                <a:ext cx="144227" cy="182978"/>
              </a:xfrm>
              <a:custGeom>
                <a:avLst/>
                <a:gdLst/>
                <a:ahLst/>
                <a:cxnLst/>
                <a:rect l="l" t="t" r="r" b="b"/>
                <a:pathLst>
                  <a:path w="3949" h="5010" extrusionOk="0">
                    <a:moveTo>
                      <a:pt x="636" y="1"/>
                    </a:moveTo>
                    <a:cubicBezTo>
                      <a:pt x="524" y="1"/>
                      <a:pt x="420" y="95"/>
                      <a:pt x="436" y="240"/>
                    </a:cubicBezTo>
                    <a:lnTo>
                      <a:pt x="231" y="2368"/>
                    </a:lnTo>
                    <a:lnTo>
                      <a:pt x="0" y="5009"/>
                    </a:lnTo>
                    <a:lnTo>
                      <a:pt x="1975" y="4368"/>
                    </a:lnTo>
                    <a:lnTo>
                      <a:pt x="3949" y="3753"/>
                    </a:lnTo>
                    <a:lnTo>
                      <a:pt x="2205" y="1727"/>
                    </a:lnTo>
                    <a:lnTo>
                      <a:pt x="821" y="111"/>
                    </a:lnTo>
                    <a:cubicBezTo>
                      <a:pt x="773" y="35"/>
                      <a:pt x="703" y="1"/>
                      <a:pt x="63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6" name="Google Shape;856;p53"/>
              <p:cNvSpPr/>
              <p:nvPr/>
            </p:nvSpPr>
            <p:spPr>
              <a:xfrm>
                <a:off x="5707511" y="673510"/>
                <a:ext cx="312852" cy="481440"/>
              </a:xfrm>
              <a:custGeom>
                <a:avLst/>
                <a:gdLst/>
                <a:ahLst/>
                <a:cxnLst/>
                <a:rect l="l" t="t" r="r" b="b"/>
                <a:pathLst>
                  <a:path w="8566" h="13182" extrusionOk="0">
                    <a:moveTo>
                      <a:pt x="3565" y="1"/>
                    </a:moveTo>
                    <a:cubicBezTo>
                      <a:pt x="2488" y="52"/>
                      <a:pt x="1462" y="411"/>
                      <a:pt x="642" y="1078"/>
                    </a:cubicBezTo>
                    <a:cubicBezTo>
                      <a:pt x="283" y="1385"/>
                      <a:pt x="1" y="1668"/>
                      <a:pt x="78" y="1873"/>
                    </a:cubicBezTo>
                    <a:lnTo>
                      <a:pt x="3463" y="12386"/>
                    </a:lnTo>
                    <a:cubicBezTo>
                      <a:pt x="3595" y="12850"/>
                      <a:pt x="3976" y="13181"/>
                      <a:pt x="4325" y="13181"/>
                    </a:cubicBezTo>
                    <a:cubicBezTo>
                      <a:pt x="4381" y="13181"/>
                      <a:pt x="4435" y="13173"/>
                      <a:pt x="4488" y="13155"/>
                    </a:cubicBezTo>
                    <a:lnTo>
                      <a:pt x="7976" y="12027"/>
                    </a:lnTo>
                    <a:cubicBezTo>
                      <a:pt x="8360" y="11899"/>
                      <a:pt x="8565" y="11360"/>
                      <a:pt x="8360" y="10822"/>
                    </a:cubicBezTo>
                    <a:lnTo>
                      <a:pt x="5001" y="283"/>
                    </a:lnTo>
                    <a:cubicBezTo>
                      <a:pt x="4899" y="26"/>
                      <a:pt x="4232" y="1"/>
                      <a:pt x="3565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7" name="Google Shape;857;p53"/>
              <p:cNvSpPr/>
              <p:nvPr/>
            </p:nvSpPr>
            <p:spPr>
              <a:xfrm>
                <a:off x="5724385" y="727857"/>
                <a:ext cx="193898" cy="102117"/>
              </a:xfrm>
              <a:custGeom>
                <a:avLst/>
                <a:gdLst/>
                <a:ahLst/>
                <a:cxnLst/>
                <a:rect l="l" t="t" r="r" b="b"/>
                <a:pathLst>
                  <a:path w="5309" h="2796" extrusionOk="0">
                    <a:moveTo>
                      <a:pt x="4924" y="0"/>
                    </a:moveTo>
                    <a:lnTo>
                      <a:pt x="0" y="1590"/>
                    </a:lnTo>
                    <a:lnTo>
                      <a:pt x="385" y="2795"/>
                    </a:lnTo>
                    <a:lnTo>
                      <a:pt x="5308" y="1231"/>
                    </a:lnTo>
                    <a:lnTo>
                      <a:pt x="49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8" name="Google Shape;858;p53"/>
              <p:cNvSpPr/>
              <p:nvPr/>
            </p:nvSpPr>
            <p:spPr>
              <a:xfrm>
                <a:off x="5738776" y="769439"/>
                <a:ext cx="192948" cy="102117"/>
              </a:xfrm>
              <a:custGeom>
                <a:avLst/>
                <a:gdLst/>
                <a:ahLst/>
                <a:cxnLst/>
                <a:rect l="l" t="t" r="r" b="b"/>
                <a:pathLst>
                  <a:path w="5283" h="2796" extrusionOk="0">
                    <a:moveTo>
                      <a:pt x="4898" y="0"/>
                    </a:moveTo>
                    <a:lnTo>
                      <a:pt x="0" y="1590"/>
                    </a:lnTo>
                    <a:lnTo>
                      <a:pt x="385" y="2795"/>
                    </a:lnTo>
                    <a:lnTo>
                      <a:pt x="5282" y="1206"/>
                    </a:lnTo>
                    <a:lnTo>
                      <a:pt x="489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9" name="Google Shape;859;p53"/>
              <p:cNvSpPr/>
              <p:nvPr/>
            </p:nvSpPr>
            <p:spPr>
              <a:xfrm>
                <a:off x="5809594" y="991958"/>
                <a:ext cx="192985" cy="102117"/>
              </a:xfrm>
              <a:custGeom>
                <a:avLst/>
                <a:gdLst/>
                <a:ahLst/>
                <a:cxnLst/>
                <a:rect l="l" t="t" r="r" b="b"/>
                <a:pathLst>
                  <a:path w="5284" h="2796" extrusionOk="0">
                    <a:moveTo>
                      <a:pt x="4899" y="0"/>
                    </a:moveTo>
                    <a:lnTo>
                      <a:pt x="1" y="1590"/>
                    </a:lnTo>
                    <a:lnTo>
                      <a:pt x="386" y="2795"/>
                    </a:lnTo>
                    <a:lnTo>
                      <a:pt x="5283" y="1205"/>
                    </a:lnTo>
                    <a:lnTo>
                      <a:pt x="489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4" name="Oval 3">
            <a:extLst>
              <a:ext uri="{FF2B5EF4-FFF2-40B4-BE49-F238E27FC236}">
                <a16:creationId xmlns:a16="http://schemas.microsoft.com/office/drawing/2014/main" id="{F5E7A2F8-0FDE-4311-A2A4-EA653BED2978}"/>
              </a:ext>
            </a:extLst>
          </p:cNvPr>
          <p:cNvSpPr/>
          <p:nvPr/>
        </p:nvSpPr>
        <p:spPr>
          <a:xfrm>
            <a:off x="4823168" y="3125309"/>
            <a:ext cx="3238500" cy="154089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31"/>
          <p:cNvSpPr/>
          <p:nvPr/>
        </p:nvSpPr>
        <p:spPr>
          <a:xfrm rot="1373105">
            <a:off x="199279" y="4147968"/>
            <a:ext cx="945918" cy="844855"/>
          </a:xfrm>
          <a:custGeom>
            <a:avLst/>
            <a:gdLst/>
            <a:ahLst/>
            <a:cxnLst/>
            <a:rect l="l" t="t" r="r" b="b"/>
            <a:pathLst>
              <a:path w="8873" h="7925" fill="none" extrusionOk="0">
                <a:moveTo>
                  <a:pt x="6411" y="7924"/>
                </a:moveTo>
                <a:lnTo>
                  <a:pt x="1026" y="3873"/>
                </a:lnTo>
                <a:cubicBezTo>
                  <a:pt x="180" y="3232"/>
                  <a:pt x="0" y="2052"/>
                  <a:pt x="641" y="1206"/>
                </a:cubicBezTo>
                <a:lnTo>
                  <a:pt x="795" y="1001"/>
                </a:lnTo>
                <a:cubicBezTo>
                  <a:pt x="1436" y="154"/>
                  <a:pt x="2616" y="1"/>
                  <a:pt x="3462" y="616"/>
                </a:cubicBezTo>
                <a:lnTo>
                  <a:pt x="8872" y="4668"/>
                </a:lnTo>
                <a:lnTo>
                  <a:pt x="8462" y="5206"/>
                </a:lnTo>
                <a:cubicBezTo>
                  <a:pt x="7770" y="6129"/>
                  <a:pt x="6462" y="6309"/>
                  <a:pt x="5565" y="5616"/>
                </a:cubicBezTo>
                <a:lnTo>
                  <a:pt x="2616" y="3411"/>
                </a:lnTo>
                <a:cubicBezTo>
                  <a:pt x="2308" y="3180"/>
                  <a:pt x="2257" y="2770"/>
                  <a:pt x="2488" y="2488"/>
                </a:cubicBezTo>
                <a:lnTo>
                  <a:pt x="2667" y="2231"/>
                </a:lnTo>
                <a:cubicBezTo>
                  <a:pt x="2898" y="1924"/>
                  <a:pt x="3308" y="1872"/>
                  <a:pt x="3590" y="2078"/>
                </a:cubicBezTo>
                <a:lnTo>
                  <a:pt x="5821" y="3770"/>
                </a:lnTo>
              </a:path>
            </a:pathLst>
          </a:custGeom>
          <a:noFill/>
          <a:ln w="28575" cap="rnd" cmpd="sng">
            <a:solidFill>
              <a:schemeClr val="dk1"/>
            </a:solidFill>
            <a:prstDash val="solid"/>
            <a:miter lim="25642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+mj-lt"/>
            </a:endParaRPr>
          </a:p>
        </p:txBody>
      </p:sp>
      <p:grpSp>
        <p:nvGrpSpPr>
          <p:cNvPr id="301" name="Google Shape;301;p31"/>
          <p:cNvGrpSpPr/>
          <p:nvPr/>
        </p:nvGrpSpPr>
        <p:grpSpPr>
          <a:xfrm>
            <a:off x="7217919" y="-39659"/>
            <a:ext cx="2516111" cy="2956989"/>
            <a:chOff x="6720600" y="1580957"/>
            <a:chExt cx="2516111" cy="2956989"/>
          </a:xfrm>
        </p:grpSpPr>
        <p:sp>
          <p:nvSpPr>
            <p:cNvPr id="302" name="Google Shape;302;p31"/>
            <p:cNvSpPr/>
            <p:nvPr/>
          </p:nvSpPr>
          <p:spPr>
            <a:xfrm flipH="1">
              <a:off x="7872024" y="2926561"/>
              <a:ext cx="1364688" cy="1611384"/>
            </a:xfrm>
            <a:custGeom>
              <a:avLst/>
              <a:gdLst/>
              <a:ahLst/>
              <a:cxnLst/>
              <a:rect l="l" t="t" r="r" b="b"/>
              <a:pathLst>
                <a:path w="8129" h="9598" extrusionOk="0">
                  <a:moveTo>
                    <a:pt x="5283" y="1"/>
                  </a:moveTo>
                  <a:lnTo>
                    <a:pt x="359" y="7155"/>
                  </a:lnTo>
                  <a:cubicBezTo>
                    <a:pt x="0" y="7642"/>
                    <a:pt x="128" y="8335"/>
                    <a:pt x="616" y="8668"/>
                  </a:cubicBezTo>
                  <a:lnTo>
                    <a:pt x="1693" y="9412"/>
                  </a:lnTo>
                  <a:cubicBezTo>
                    <a:pt x="1876" y="9537"/>
                    <a:pt x="2085" y="9597"/>
                    <a:pt x="2294" y="9597"/>
                  </a:cubicBezTo>
                  <a:cubicBezTo>
                    <a:pt x="2639" y="9597"/>
                    <a:pt x="2982" y="9433"/>
                    <a:pt x="3205" y="9130"/>
                  </a:cubicBezTo>
                  <a:lnTo>
                    <a:pt x="8129" y="1975"/>
                  </a:lnTo>
                  <a:lnTo>
                    <a:pt x="52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303" name="Google Shape;303;p31"/>
            <p:cNvSpPr/>
            <p:nvPr/>
          </p:nvSpPr>
          <p:spPr>
            <a:xfrm>
              <a:off x="6720600" y="1580957"/>
              <a:ext cx="1861800" cy="1861800"/>
            </a:xfrm>
            <a:prstGeom prst="donut">
              <a:avLst>
                <a:gd name="adj" fmla="val 12543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304" name="Google Shape;304;p31"/>
            <p:cNvSpPr/>
            <p:nvPr/>
          </p:nvSpPr>
          <p:spPr>
            <a:xfrm flipH="1">
              <a:off x="6747367" y="1808525"/>
              <a:ext cx="1826678" cy="1408554"/>
            </a:xfrm>
            <a:custGeom>
              <a:avLst/>
              <a:gdLst/>
              <a:ahLst/>
              <a:cxnLst/>
              <a:rect l="l" t="t" r="r" b="b"/>
              <a:pathLst>
                <a:path w="12772" h="9848" extrusionOk="0">
                  <a:moveTo>
                    <a:pt x="6447" y="279"/>
                  </a:moveTo>
                  <a:cubicBezTo>
                    <a:pt x="7321" y="279"/>
                    <a:pt x="8222" y="535"/>
                    <a:pt x="9052" y="1108"/>
                  </a:cubicBezTo>
                  <a:lnTo>
                    <a:pt x="9052" y="1134"/>
                  </a:lnTo>
                  <a:cubicBezTo>
                    <a:pt x="11155" y="2570"/>
                    <a:pt x="11668" y="5467"/>
                    <a:pt x="10232" y="7570"/>
                  </a:cubicBezTo>
                  <a:cubicBezTo>
                    <a:pt x="9291" y="8945"/>
                    <a:pt x="7866" y="9578"/>
                    <a:pt x="6454" y="9578"/>
                  </a:cubicBezTo>
                  <a:cubicBezTo>
                    <a:pt x="4364" y="9578"/>
                    <a:pt x="2301" y="8193"/>
                    <a:pt x="1873" y="5775"/>
                  </a:cubicBezTo>
                  <a:cubicBezTo>
                    <a:pt x="1312" y="2699"/>
                    <a:pt x="3758" y="279"/>
                    <a:pt x="6447" y="279"/>
                  </a:cubicBezTo>
                  <a:close/>
                  <a:moveTo>
                    <a:pt x="6424" y="1"/>
                  </a:moveTo>
                  <a:cubicBezTo>
                    <a:pt x="6128" y="1"/>
                    <a:pt x="5824" y="27"/>
                    <a:pt x="5514" y="82"/>
                  </a:cubicBezTo>
                  <a:cubicBezTo>
                    <a:pt x="1206" y="877"/>
                    <a:pt x="1" y="6493"/>
                    <a:pt x="3616" y="8980"/>
                  </a:cubicBezTo>
                  <a:cubicBezTo>
                    <a:pt x="4466" y="9566"/>
                    <a:pt x="5435" y="9847"/>
                    <a:pt x="6395" y="9847"/>
                  </a:cubicBezTo>
                  <a:cubicBezTo>
                    <a:pt x="7956" y="9847"/>
                    <a:pt x="9494" y="9105"/>
                    <a:pt x="10463" y="7724"/>
                  </a:cubicBezTo>
                  <a:cubicBezTo>
                    <a:pt x="12771" y="4392"/>
                    <a:pt x="10243" y="1"/>
                    <a:pt x="64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805B5E03-A50E-4E61-966F-078C76A8B895}"/>
              </a:ext>
            </a:extLst>
          </p:cNvPr>
          <p:cNvSpPr txBox="1"/>
          <p:nvPr/>
        </p:nvSpPr>
        <p:spPr>
          <a:xfrm>
            <a:off x="1764506" y="632222"/>
            <a:ext cx="36826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1" dirty="0">
                <a:solidFill>
                  <a:srgbClr val="C00000"/>
                </a:solidFill>
                <a:latin typeface="+mj-lt"/>
              </a:rPr>
              <a:t>ÔN BÀI CŨ</a:t>
            </a:r>
            <a:endParaRPr lang="en-US" sz="3200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C07EB98-30EC-43E9-B3DD-D2C24A611617}"/>
              </a:ext>
            </a:extLst>
          </p:cNvPr>
          <p:cNvSpPr txBox="1"/>
          <p:nvPr/>
        </p:nvSpPr>
        <p:spPr>
          <a:xfrm>
            <a:off x="867966" y="1963670"/>
            <a:ext cx="70508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solidFill>
                  <a:srgbClr val="002060"/>
                </a:solidFill>
                <a:latin typeface="+mj-lt"/>
              </a:rPr>
              <a:t>1. </a:t>
            </a:r>
            <a:r>
              <a:rPr lang="vi-VN" sz="2800" dirty="0" err="1">
                <a:solidFill>
                  <a:srgbClr val="002060"/>
                </a:solidFill>
                <a:latin typeface="+mj-lt"/>
              </a:rPr>
              <a:t>Hãy</a:t>
            </a:r>
            <a:r>
              <a:rPr lang="vi-VN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dirty="0" err="1">
                <a:solidFill>
                  <a:srgbClr val="002060"/>
                </a:solidFill>
                <a:latin typeface="+mj-lt"/>
              </a:rPr>
              <a:t>kể</a:t>
            </a:r>
            <a:r>
              <a:rPr lang="vi-VN" sz="2800" dirty="0">
                <a:solidFill>
                  <a:srgbClr val="002060"/>
                </a:solidFill>
                <a:latin typeface="+mj-lt"/>
              </a:rPr>
              <a:t> tên </a:t>
            </a:r>
            <a:r>
              <a:rPr lang="vi-VN" sz="2800" dirty="0" err="1">
                <a:solidFill>
                  <a:srgbClr val="002060"/>
                </a:solidFill>
                <a:latin typeface="+mj-lt"/>
              </a:rPr>
              <a:t>những</a:t>
            </a:r>
            <a:r>
              <a:rPr lang="vi-VN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dirty="0" err="1">
                <a:solidFill>
                  <a:srgbClr val="002060"/>
                </a:solidFill>
                <a:latin typeface="+mj-lt"/>
              </a:rPr>
              <a:t>hoạt</a:t>
            </a:r>
            <a:r>
              <a:rPr lang="vi-VN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dirty="0" err="1">
                <a:solidFill>
                  <a:srgbClr val="002060"/>
                </a:solidFill>
                <a:latin typeface="+mj-lt"/>
              </a:rPr>
              <a:t>động</a:t>
            </a:r>
            <a:r>
              <a:rPr lang="vi-VN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dirty="0" err="1">
                <a:solidFill>
                  <a:srgbClr val="002060"/>
                </a:solidFill>
                <a:latin typeface="+mj-lt"/>
              </a:rPr>
              <a:t>vì</a:t>
            </a:r>
            <a:r>
              <a:rPr lang="vi-VN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dirty="0" err="1">
                <a:solidFill>
                  <a:srgbClr val="002060"/>
                </a:solidFill>
                <a:latin typeface="+mj-lt"/>
              </a:rPr>
              <a:t>hòa</a:t>
            </a:r>
            <a:r>
              <a:rPr lang="vi-VN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dirty="0" err="1">
                <a:solidFill>
                  <a:srgbClr val="002060"/>
                </a:solidFill>
                <a:latin typeface="+mj-lt"/>
              </a:rPr>
              <a:t>bình</a:t>
            </a:r>
            <a:r>
              <a:rPr lang="vi-VN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dirty="0" err="1">
                <a:solidFill>
                  <a:srgbClr val="002060"/>
                </a:solidFill>
                <a:latin typeface="+mj-lt"/>
              </a:rPr>
              <a:t>mà</a:t>
            </a:r>
            <a:r>
              <a:rPr lang="vi-VN" sz="2800" dirty="0">
                <a:solidFill>
                  <a:srgbClr val="002060"/>
                </a:solidFill>
                <a:latin typeface="+mj-lt"/>
              </a:rPr>
              <a:t> em </a:t>
            </a:r>
            <a:r>
              <a:rPr lang="vi-VN" sz="2800" dirty="0" err="1">
                <a:solidFill>
                  <a:srgbClr val="002060"/>
                </a:solidFill>
                <a:latin typeface="+mj-lt"/>
              </a:rPr>
              <a:t>biết</a:t>
            </a:r>
            <a:r>
              <a:rPr lang="vi-VN" sz="2800" dirty="0">
                <a:solidFill>
                  <a:srgbClr val="002060"/>
                </a:solidFill>
                <a:latin typeface="+mj-lt"/>
              </a:rPr>
              <a:t>?</a:t>
            </a:r>
            <a:endParaRPr lang="en-US" sz="2800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27DE2E7-0859-473D-817A-8469ADBCB4A2}"/>
              </a:ext>
            </a:extLst>
          </p:cNvPr>
          <p:cNvSpPr txBox="1"/>
          <p:nvPr/>
        </p:nvSpPr>
        <p:spPr>
          <a:xfrm>
            <a:off x="867966" y="2995869"/>
            <a:ext cx="71330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solidFill>
                  <a:srgbClr val="002060"/>
                </a:solidFill>
                <a:latin typeface="+mj-lt"/>
              </a:rPr>
              <a:t>2. Em </a:t>
            </a:r>
            <a:r>
              <a:rPr lang="vi-VN" sz="2800" dirty="0" err="1">
                <a:solidFill>
                  <a:srgbClr val="002060"/>
                </a:solidFill>
                <a:latin typeface="+mj-lt"/>
              </a:rPr>
              <a:t>đã</a:t>
            </a:r>
            <a:r>
              <a:rPr lang="vi-VN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dirty="0" err="1">
                <a:solidFill>
                  <a:srgbClr val="002060"/>
                </a:solidFill>
                <a:latin typeface="+mj-lt"/>
              </a:rPr>
              <a:t>làm</a:t>
            </a:r>
            <a:r>
              <a:rPr lang="vi-VN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dirty="0" err="1">
                <a:solidFill>
                  <a:srgbClr val="002060"/>
                </a:solidFill>
                <a:latin typeface="+mj-lt"/>
              </a:rPr>
              <a:t>gì</a:t>
            </a:r>
            <a:r>
              <a:rPr lang="vi-VN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dirty="0" err="1">
                <a:solidFill>
                  <a:srgbClr val="002060"/>
                </a:solidFill>
                <a:latin typeface="+mj-lt"/>
              </a:rPr>
              <a:t>để</a:t>
            </a:r>
            <a:r>
              <a:rPr lang="vi-VN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dirty="0" err="1">
                <a:solidFill>
                  <a:srgbClr val="002060"/>
                </a:solidFill>
                <a:latin typeface="+mj-lt"/>
              </a:rPr>
              <a:t>thể</a:t>
            </a:r>
            <a:r>
              <a:rPr lang="vi-VN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dirty="0" err="1">
                <a:solidFill>
                  <a:srgbClr val="002060"/>
                </a:solidFill>
                <a:latin typeface="+mj-lt"/>
              </a:rPr>
              <a:t>hiện</a:t>
            </a:r>
            <a:r>
              <a:rPr lang="vi-VN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dirty="0" err="1">
                <a:solidFill>
                  <a:srgbClr val="002060"/>
                </a:solidFill>
                <a:latin typeface="+mj-lt"/>
              </a:rPr>
              <a:t>lòng</a:t>
            </a:r>
            <a:r>
              <a:rPr lang="vi-VN" sz="2800" dirty="0">
                <a:solidFill>
                  <a:srgbClr val="002060"/>
                </a:solidFill>
                <a:latin typeface="+mj-lt"/>
              </a:rPr>
              <a:t> yêu </a:t>
            </a:r>
            <a:r>
              <a:rPr lang="vi-VN" sz="2800" dirty="0" err="1">
                <a:solidFill>
                  <a:srgbClr val="002060"/>
                </a:solidFill>
                <a:latin typeface="+mj-lt"/>
              </a:rPr>
              <a:t>hòa</a:t>
            </a:r>
            <a:r>
              <a:rPr lang="vi-VN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dirty="0" err="1">
                <a:solidFill>
                  <a:srgbClr val="002060"/>
                </a:solidFill>
                <a:latin typeface="+mj-lt"/>
              </a:rPr>
              <a:t>bình</a:t>
            </a:r>
            <a:r>
              <a:rPr lang="vi-VN" sz="2800" dirty="0">
                <a:solidFill>
                  <a:srgbClr val="002060"/>
                </a:solidFill>
                <a:latin typeface="+mj-lt"/>
              </a:rPr>
              <a:t>?</a:t>
            </a:r>
            <a:endParaRPr lang="en-US" sz="2800" dirty="0">
              <a:solidFill>
                <a:srgbClr val="00206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C0F32F1-934E-45D2-9331-08C2F8CB37A0}"/>
              </a:ext>
            </a:extLst>
          </p:cNvPr>
          <p:cNvSpPr txBox="1"/>
          <p:nvPr/>
        </p:nvSpPr>
        <p:spPr>
          <a:xfrm>
            <a:off x="1828801" y="1420091"/>
            <a:ext cx="53998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Hoạt</a:t>
            </a:r>
            <a:r>
              <a:rPr lang="vi-VN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vi-VN" sz="28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động</a:t>
            </a:r>
            <a:r>
              <a:rPr lang="vi-VN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1: </a:t>
            </a:r>
            <a:r>
              <a:rPr lang="vi-VN" sz="28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Thế</a:t>
            </a:r>
            <a:r>
              <a:rPr lang="vi-VN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vi-VN" sz="28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nào</a:t>
            </a:r>
            <a:r>
              <a:rPr lang="vi-VN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vi-VN" sz="28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là</a:t>
            </a:r>
            <a:r>
              <a:rPr lang="vi-VN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</a:p>
          <a:p>
            <a:pPr algn="ctr"/>
            <a:r>
              <a:rPr lang="vi-VN" sz="28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bảo</a:t>
            </a:r>
            <a:r>
              <a:rPr lang="vi-VN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vi-VN" sz="28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vệ</a:t>
            </a:r>
            <a:r>
              <a:rPr lang="vi-VN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vi-VN" sz="28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cái</a:t>
            </a:r>
            <a:r>
              <a:rPr lang="vi-VN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vi-VN" sz="28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đúng</a:t>
            </a:r>
            <a:r>
              <a:rPr lang="vi-VN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vi-VN" sz="28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cái</a:t>
            </a:r>
            <a:r>
              <a:rPr lang="vi-VN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vi-VN" sz="28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tốt</a:t>
            </a:r>
            <a:r>
              <a:rPr lang="vi-VN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.</a:t>
            </a:r>
            <a:endParaRPr lang="en-US" sz="2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32"/>
          <p:cNvSpPr/>
          <p:nvPr/>
        </p:nvSpPr>
        <p:spPr>
          <a:xfrm rot="134919">
            <a:off x="1512799" y="345397"/>
            <a:ext cx="5780351" cy="426928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+mj-lt"/>
            </a:endParaRPr>
          </a:p>
        </p:txBody>
      </p:sp>
      <p:grpSp>
        <p:nvGrpSpPr>
          <p:cNvPr id="316" name="Google Shape;316;p32"/>
          <p:cNvGrpSpPr/>
          <p:nvPr/>
        </p:nvGrpSpPr>
        <p:grpSpPr>
          <a:xfrm>
            <a:off x="1270491" y="539508"/>
            <a:ext cx="7404205" cy="3651733"/>
            <a:chOff x="1270491" y="539508"/>
            <a:chExt cx="7404205" cy="3651733"/>
          </a:xfrm>
        </p:grpSpPr>
        <p:sp>
          <p:nvSpPr>
            <p:cNvPr id="317" name="Google Shape;317;p32"/>
            <p:cNvSpPr/>
            <p:nvPr/>
          </p:nvSpPr>
          <p:spPr>
            <a:xfrm rot="-7200021">
              <a:off x="1373864" y="698039"/>
              <a:ext cx="755927" cy="675153"/>
            </a:xfrm>
            <a:custGeom>
              <a:avLst/>
              <a:gdLst/>
              <a:ahLst/>
              <a:cxnLst/>
              <a:rect l="l" t="t" r="r" b="b"/>
              <a:pathLst>
                <a:path w="8873" h="7925" fill="none" extrusionOk="0">
                  <a:moveTo>
                    <a:pt x="6411" y="7924"/>
                  </a:moveTo>
                  <a:lnTo>
                    <a:pt x="1026" y="3873"/>
                  </a:lnTo>
                  <a:cubicBezTo>
                    <a:pt x="180" y="3232"/>
                    <a:pt x="0" y="2052"/>
                    <a:pt x="641" y="1206"/>
                  </a:cubicBezTo>
                  <a:lnTo>
                    <a:pt x="795" y="1001"/>
                  </a:lnTo>
                  <a:cubicBezTo>
                    <a:pt x="1436" y="154"/>
                    <a:pt x="2616" y="1"/>
                    <a:pt x="3462" y="616"/>
                  </a:cubicBezTo>
                  <a:lnTo>
                    <a:pt x="8872" y="4668"/>
                  </a:lnTo>
                  <a:lnTo>
                    <a:pt x="8462" y="5206"/>
                  </a:lnTo>
                  <a:cubicBezTo>
                    <a:pt x="7770" y="6129"/>
                    <a:pt x="6462" y="6309"/>
                    <a:pt x="5565" y="5616"/>
                  </a:cubicBezTo>
                  <a:lnTo>
                    <a:pt x="2616" y="3411"/>
                  </a:lnTo>
                  <a:cubicBezTo>
                    <a:pt x="2308" y="3180"/>
                    <a:pt x="2257" y="2770"/>
                    <a:pt x="2488" y="2488"/>
                  </a:cubicBezTo>
                  <a:lnTo>
                    <a:pt x="2667" y="2231"/>
                  </a:lnTo>
                  <a:cubicBezTo>
                    <a:pt x="2898" y="1924"/>
                    <a:pt x="3308" y="1872"/>
                    <a:pt x="3590" y="2078"/>
                  </a:cubicBezTo>
                  <a:lnTo>
                    <a:pt x="5821" y="3770"/>
                  </a:lnTo>
                </a:path>
              </a:pathLst>
            </a:custGeom>
            <a:noFill/>
            <a:ln w="28575" cap="rnd" cmpd="sng">
              <a:solidFill>
                <a:schemeClr val="dk1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318" name="Google Shape;318;p32"/>
            <p:cNvSpPr/>
            <p:nvPr/>
          </p:nvSpPr>
          <p:spPr>
            <a:xfrm>
              <a:off x="8181209" y="2101571"/>
              <a:ext cx="493486" cy="640621"/>
            </a:xfrm>
            <a:custGeom>
              <a:avLst/>
              <a:gdLst/>
              <a:ahLst/>
              <a:cxnLst/>
              <a:rect l="l" t="t" r="r" b="b"/>
              <a:pathLst>
                <a:path w="6822" h="8856" extrusionOk="0">
                  <a:moveTo>
                    <a:pt x="3437" y="2363"/>
                  </a:moveTo>
                  <a:cubicBezTo>
                    <a:pt x="3462" y="2543"/>
                    <a:pt x="3488" y="2748"/>
                    <a:pt x="3514" y="2953"/>
                  </a:cubicBezTo>
                  <a:cubicBezTo>
                    <a:pt x="3539" y="3158"/>
                    <a:pt x="3591" y="3363"/>
                    <a:pt x="3642" y="3568"/>
                  </a:cubicBezTo>
                  <a:lnTo>
                    <a:pt x="4283" y="5646"/>
                  </a:lnTo>
                  <a:lnTo>
                    <a:pt x="2565" y="5646"/>
                  </a:lnTo>
                  <a:lnTo>
                    <a:pt x="3206" y="3568"/>
                  </a:lnTo>
                  <a:cubicBezTo>
                    <a:pt x="3283" y="3363"/>
                    <a:pt x="3308" y="3158"/>
                    <a:pt x="3360" y="2953"/>
                  </a:cubicBezTo>
                  <a:cubicBezTo>
                    <a:pt x="3385" y="2748"/>
                    <a:pt x="3411" y="2543"/>
                    <a:pt x="3437" y="2363"/>
                  </a:cubicBezTo>
                  <a:close/>
                  <a:moveTo>
                    <a:pt x="3339" y="0"/>
                  </a:moveTo>
                  <a:cubicBezTo>
                    <a:pt x="3128" y="0"/>
                    <a:pt x="2905" y="97"/>
                    <a:pt x="2744" y="235"/>
                  </a:cubicBezTo>
                  <a:cubicBezTo>
                    <a:pt x="2616" y="414"/>
                    <a:pt x="2488" y="620"/>
                    <a:pt x="2437" y="850"/>
                  </a:cubicBezTo>
                  <a:lnTo>
                    <a:pt x="52" y="7799"/>
                  </a:lnTo>
                  <a:cubicBezTo>
                    <a:pt x="26" y="7851"/>
                    <a:pt x="26" y="7902"/>
                    <a:pt x="26" y="7953"/>
                  </a:cubicBezTo>
                  <a:lnTo>
                    <a:pt x="26" y="8082"/>
                  </a:lnTo>
                  <a:cubicBezTo>
                    <a:pt x="1" y="8287"/>
                    <a:pt x="103" y="8517"/>
                    <a:pt x="283" y="8646"/>
                  </a:cubicBezTo>
                  <a:cubicBezTo>
                    <a:pt x="439" y="8780"/>
                    <a:pt x="616" y="8856"/>
                    <a:pt x="811" y="8856"/>
                  </a:cubicBezTo>
                  <a:cubicBezTo>
                    <a:pt x="840" y="8856"/>
                    <a:pt x="869" y="8854"/>
                    <a:pt x="898" y="8851"/>
                  </a:cubicBezTo>
                  <a:cubicBezTo>
                    <a:pt x="1052" y="8851"/>
                    <a:pt x="1231" y="8800"/>
                    <a:pt x="1360" y="8723"/>
                  </a:cubicBezTo>
                  <a:cubicBezTo>
                    <a:pt x="1513" y="8620"/>
                    <a:pt x="1642" y="8466"/>
                    <a:pt x="1719" y="8287"/>
                  </a:cubicBezTo>
                  <a:lnTo>
                    <a:pt x="2129" y="7030"/>
                  </a:lnTo>
                  <a:lnTo>
                    <a:pt x="4744" y="7030"/>
                  </a:lnTo>
                  <a:lnTo>
                    <a:pt x="5103" y="8287"/>
                  </a:lnTo>
                  <a:cubicBezTo>
                    <a:pt x="5155" y="8466"/>
                    <a:pt x="5283" y="8594"/>
                    <a:pt x="5437" y="8697"/>
                  </a:cubicBezTo>
                  <a:cubicBezTo>
                    <a:pt x="5591" y="8800"/>
                    <a:pt x="5744" y="8851"/>
                    <a:pt x="5924" y="8851"/>
                  </a:cubicBezTo>
                  <a:cubicBezTo>
                    <a:pt x="5953" y="8854"/>
                    <a:pt x="5983" y="8856"/>
                    <a:pt x="6012" y="8856"/>
                  </a:cubicBezTo>
                  <a:cubicBezTo>
                    <a:pt x="6213" y="8856"/>
                    <a:pt x="6408" y="8780"/>
                    <a:pt x="6565" y="8646"/>
                  </a:cubicBezTo>
                  <a:cubicBezTo>
                    <a:pt x="6745" y="8517"/>
                    <a:pt x="6821" y="8287"/>
                    <a:pt x="6821" y="8082"/>
                  </a:cubicBezTo>
                  <a:lnTo>
                    <a:pt x="6821" y="7953"/>
                  </a:lnTo>
                  <a:cubicBezTo>
                    <a:pt x="6821" y="7902"/>
                    <a:pt x="6796" y="7851"/>
                    <a:pt x="6796" y="7799"/>
                  </a:cubicBezTo>
                  <a:lnTo>
                    <a:pt x="4411" y="850"/>
                  </a:lnTo>
                  <a:cubicBezTo>
                    <a:pt x="4334" y="620"/>
                    <a:pt x="4206" y="414"/>
                    <a:pt x="4052" y="235"/>
                  </a:cubicBezTo>
                  <a:cubicBezTo>
                    <a:pt x="3891" y="97"/>
                    <a:pt x="3689" y="0"/>
                    <a:pt x="3482" y="0"/>
                  </a:cubicBezTo>
                  <a:cubicBezTo>
                    <a:pt x="3459" y="0"/>
                    <a:pt x="3435" y="2"/>
                    <a:pt x="3411" y="4"/>
                  </a:cubicBezTo>
                  <a:cubicBezTo>
                    <a:pt x="3387" y="2"/>
                    <a:pt x="3363" y="0"/>
                    <a:pt x="333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319" name="Google Shape;319;p32"/>
            <p:cNvSpPr/>
            <p:nvPr/>
          </p:nvSpPr>
          <p:spPr>
            <a:xfrm>
              <a:off x="7371479" y="1001900"/>
              <a:ext cx="404439" cy="581015"/>
            </a:xfrm>
            <a:custGeom>
              <a:avLst/>
              <a:gdLst/>
              <a:ahLst/>
              <a:cxnLst/>
              <a:rect l="l" t="t" r="r" b="b"/>
              <a:pathLst>
                <a:path w="5591" h="8032" extrusionOk="0">
                  <a:moveTo>
                    <a:pt x="3087" y="1436"/>
                  </a:moveTo>
                  <a:cubicBezTo>
                    <a:pt x="3288" y="1436"/>
                    <a:pt x="3482" y="1515"/>
                    <a:pt x="3616" y="1672"/>
                  </a:cubicBezTo>
                  <a:cubicBezTo>
                    <a:pt x="3744" y="1851"/>
                    <a:pt x="3796" y="2057"/>
                    <a:pt x="3796" y="2262"/>
                  </a:cubicBezTo>
                  <a:cubicBezTo>
                    <a:pt x="3796" y="2390"/>
                    <a:pt x="3770" y="2518"/>
                    <a:pt x="3719" y="2646"/>
                  </a:cubicBezTo>
                  <a:cubicBezTo>
                    <a:pt x="3667" y="2749"/>
                    <a:pt x="3591" y="2852"/>
                    <a:pt x="3514" y="2928"/>
                  </a:cubicBezTo>
                  <a:cubicBezTo>
                    <a:pt x="3411" y="3005"/>
                    <a:pt x="3308" y="3057"/>
                    <a:pt x="3206" y="3082"/>
                  </a:cubicBezTo>
                  <a:cubicBezTo>
                    <a:pt x="3129" y="3134"/>
                    <a:pt x="3026" y="3134"/>
                    <a:pt x="2924" y="3134"/>
                  </a:cubicBezTo>
                  <a:lnTo>
                    <a:pt x="1616" y="3134"/>
                  </a:lnTo>
                  <a:lnTo>
                    <a:pt x="1616" y="1441"/>
                  </a:lnTo>
                  <a:lnTo>
                    <a:pt x="3001" y="1441"/>
                  </a:lnTo>
                  <a:cubicBezTo>
                    <a:pt x="3030" y="1438"/>
                    <a:pt x="3058" y="1436"/>
                    <a:pt x="3087" y="1436"/>
                  </a:cubicBezTo>
                  <a:close/>
                  <a:moveTo>
                    <a:pt x="2949" y="4595"/>
                  </a:moveTo>
                  <a:cubicBezTo>
                    <a:pt x="3232" y="4595"/>
                    <a:pt x="3488" y="4672"/>
                    <a:pt x="3719" y="4852"/>
                  </a:cubicBezTo>
                  <a:cubicBezTo>
                    <a:pt x="3924" y="5057"/>
                    <a:pt x="4026" y="5339"/>
                    <a:pt x="4001" y="5621"/>
                  </a:cubicBezTo>
                  <a:cubicBezTo>
                    <a:pt x="4026" y="5877"/>
                    <a:pt x="3924" y="6134"/>
                    <a:pt x="3744" y="6313"/>
                  </a:cubicBezTo>
                  <a:cubicBezTo>
                    <a:pt x="3520" y="6493"/>
                    <a:pt x="3255" y="6574"/>
                    <a:pt x="3003" y="6574"/>
                  </a:cubicBezTo>
                  <a:cubicBezTo>
                    <a:pt x="2968" y="6574"/>
                    <a:pt x="2933" y="6573"/>
                    <a:pt x="2898" y="6570"/>
                  </a:cubicBezTo>
                  <a:lnTo>
                    <a:pt x="1616" y="6570"/>
                  </a:lnTo>
                  <a:lnTo>
                    <a:pt x="1616" y="4595"/>
                  </a:lnTo>
                  <a:close/>
                  <a:moveTo>
                    <a:pt x="2969" y="0"/>
                  </a:moveTo>
                  <a:cubicBezTo>
                    <a:pt x="2920" y="0"/>
                    <a:pt x="2871" y="2"/>
                    <a:pt x="2821" y="5"/>
                  </a:cubicBezTo>
                  <a:lnTo>
                    <a:pt x="898" y="5"/>
                  </a:lnTo>
                  <a:cubicBezTo>
                    <a:pt x="874" y="3"/>
                    <a:pt x="850" y="1"/>
                    <a:pt x="827" y="1"/>
                  </a:cubicBezTo>
                  <a:cubicBezTo>
                    <a:pt x="620" y="1"/>
                    <a:pt x="418" y="98"/>
                    <a:pt x="257" y="236"/>
                  </a:cubicBezTo>
                  <a:cubicBezTo>
                    <a:pt x="103" y="364"/>
                    <a:pt x="1" y="595"/>
                    <a:pt x="1" y="826"/>
                  </a:cubicBezTo>
                  <a:lnTo>
                    <a:pt x="1" y="7211"/>
                  </a:lnTo>
                  <a:cubicBezTo>
                    <a:pt x="1" y="7416"/>
                    <a:pt x="103" y="7647"/>
                    <a:pt x="257" y="7775"/>
                  </a:cubicBezTo>
                  <a:cubicBezTo>
                    <a:pt x="437" y="7954"/>
                    <a:pt x="667" y="8031"/>
                    <a:pt x="898" y="8031"/>
                  </a:cubicBezTo>
                  <a:lnTo>
                    <a:pt x="2770" y="8031"/>
                  </a:lnTo>
                  <a:cubicBezTo>
                    <a:pt x="3180" y="8031"/>
                    <a:pt x="3565" y="7980"/>
                    <a:pt x="3949" y="7852"/>
                  </a:cubicBezTo>
                  <a:cubicBezTo>
                    <a:pt x="4283" y="7724"/>
                    <a:pt x="4591" y="7570"/>
                    <a:pt x="4847" y="7339"/>
                  </a:cubicBezTo>
                  <a:cubicBezTo>
                    <a:pt x="5334" y="6903"/>
                    <a:pt x="5591" y="6288"/>
                    <a:pt x="5591" y="5647"/>
                  </a:cubicBezTo>
                  <a:cubicBezTo>
                    <a:pt x="5591" y="5416"/>
                    <a:pt x="5565" y="5185"/>
                    <a:pt x="5462" y="4980"/>
                  </a:cubicBezTo>
                  <a:cubicBezTo>
                    <a:pt x="5385" y="4800"/>
                    <a:pt x="5283" y="4621"/>
                    <a:pt x="5155" y="4493"/>
                  </a:cubicBezTo>
                  <a:cubicBezTo>
                    <a:pt x="5026" y="4339"/>
                    <a:pt x="4873" y="4211"/>
                    <a:pt x="4693" y="4108"/>
                  </a:cubicBezTo>
                  <a:cubicBezTo>
                    <a:pt x="4539" y="4005"/>
                    <a:pt x="4360" y="3929"/>
                    <a:pt x="4180" y="3852"/>
                  </a:cubicBezTo>
                  <a:cubicBezTo>
                    <a:pt x="4514" y="3698"/>
                    <a:pt x="4796" y="3493"/>
                    <a:pt x="5026" y="3211"/>
                  </a:cubicBezTo>
                  <a:cubicBezTo>
                    <a:pt x="5257" y="2928"/>
                    <a:pt x="5385" y="2595"/>
                    <a:pt x="5385" y="2236"/>
                  </a:cubicBezTo>
                  <a:cubicBezTo>
                    <a:pt x="5385" y="1954"/>
                    <a:pt x="5309" y="1672"/>
                    <a:pt x="5206" y="1390"/>
                  </a:cubicBezTo>
                  <a:cubicBezTo>
                    <a:pt x="5103" y="1133"/>
                    <a:pt x="4950" y="877"/>
                    <a:pt x="4744" y="672"/>
                  </a:cubicBezTo>
                  <a:cubicBezTo>
                    <a:pt x="4514" y="467"/>
                    <a:pt x="4232" y="287"/>
                    <a:pt x="3924" y="185"/>
                  </a:cubicBezTo>
                  <a:cubicBezTo>
                    <a:pt x="3611" y="73"/>
                    <a:pt x="3299" y="0"/>
                    <a:pt x="296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320" name="Google Shape;320;p32"/>
            <p:cNvSpPr/>
            <p:nvPr/>
          </p:nvSpPr>
          <p:spPr>
            <a:xfrm>
              <a:off x="7683212" y="3558332"/>
              <a:ext cx="404431" cy="632908"/>
            </a:xfrm>
            <a:custGeom>
              <a:avLst/>
              <a:gdLst/>
              <a:ahLst/>
              <a:cxnLst/>
              <a:rect l="l" t="t" r="r" b="b"/>
              <a:pathLst>
                <a:path w="5001" h="7826" extrusionOk="0">
                  <a:moveTo>
                    <a:pt x="2744" y="0"/>
                  </a:moveTo>
                  <a:cubicBezTo>
                    <a:pt x="2334" y="0"/>
                    <a:pt x="1924" y="77"/>
                    <a:pt x="1514" y="205"/>
                  </a:cubicBezTo>
                  <a:cubicBezTo>
                    <a:pt x="1180" y="334"/>
                    <a:pt x="898" y="539"/>
                    <a:pt x="667" y="795"/>
                  </a:cubicBezTo>
                  <a:cubicBezTo>
                    <a:pt x="437" y="1052"/>
                    <a:pt x="257" y="1359"/>
                    <a:pt x="155" y="1693"/>
                  </a:cubicBezTo>
                  <a:cubicBezTo>
                    <a:pt x="52" y="2052"/>
                    <a:pt x="1" y="2462"/>
                    <a:pt x="1" y="2846"/>
                  </a:cubicBezTo>
                  <a:lnTo>
                    <a:pt x="1" y="5000"/>
                  </a:lnTo>
                  <a:cubicBezTo>
                    <a:pt x="1" y="5385"/>
                    <a:pt x="52" y="5770"/>
                    <a:pt x="155" y="6154"/>
                  </a:cubicBezTo>
                  <a:cubicBezTo>
                    <a:pt x="257" y="6488"/>
                    <a:pt x="437" y="6795"/>
                    <a:pt x="667" y="7052"/>
                  </a:cubicBezTo>
                  <a:cubicBezTo>
                    <a:pt x="898" y="7308"/>
                    <a:pt x="1180" y="7513"/>
                    <a:pt x="1514" y="7616"/>
                  </a:cubicBezTo>
                  <a:cubicBezTo>
                    <a:pt x="1872" y="7750"/>
                    <a:pt x="2230" y="7826"/>
                    <a:pt x="2588" y="7826"/>
                  </a:cubicBezTo>
                  <a:cubicBezTo>
                    <a:pt x="2640" y="7826"/>
                    <a:pt x="2692" y="7824"/>
                    <a:pt x="2744" y="7821"/>
                  </a:cubicBezTo>
                  <a:cubicBezTo>
                    <a:pt x="3026" y="7821"/>
                    <a:pt x="3309" y="7795"/>
                    <a:pt x="3591" y="7744"/>
                  </a:cubicBezTo>
                  <a:cubicBezTo>
                    <a:pt x="3847" y="7693"/>
                    <a:pt x="4078" y="7590"/>
                    <a:pt x="4309" y="7488"/>
                  </a:cubicBezTo>
                  <a:cubicBezTo>
                    <a:pt x="4488" y="7385"/>
                    <a:pt x="4668" y="7257"/>
                    <a:pt x="4796" y="7129"/>
                  </a:cubicBezTo>
                  <a:cubicBezTo>
                    <a:pt x="4924" y="7001"/>
                    <a:pt x="5001" y="6847"/>
                    <a:pt x="5001" y="6667"/>
                  </a:cubicBezTo>
                  <a:cubicBezTo>
                    <a:pt x="5001" y="6488"/>
                    <a:pt x="4924" y="6334"/>
                    <a:pt x="4796" y="6206"/>
                  </a:cubicBezTo>
                  <a:cubicBezTo>
                    <a:pt x="4684" y="6094"/>
                    <a:pt x="4514" y="6021"/>
                    <a:pt x="4354" y="6021"/>
                  </a:cubicBezTo>
                  <a:cubicBezTo>
                    <a:pt x="4330" y="6021"/>
                    <a:pt x="4306" y="6023"/>
                    <a:pt x="4283" y="6026"/>
                  </a:cubicBezTo>
                  <a:cubicBezTo>
                    <a:pt x="4255" y="6019"/>
                    <a:pt x="4230" y="6016"/>
                    <a:pt x="4205" y="6016"/>
                  </a:cubicBezTo>
                  <a:cubicBezTo>
                    <a:pt x="4137" y="6016"/>
                    <a:pt x="4076" y="6040"/>
                    <a:pt x="4001" y="6077"/>
                  </a:cubicBezTo>
                  <a:lnTo>
                    <a:pt x="3821" y="6180"/>
                  </a:lnTo>
                  <a:lnTo>
                    <a:pt x="3719" y="6257"/>
                  </a:lnTo>
                  <a:cubicBezTo>
                    <a:pt x="3565" y="6334"/>
                    <a:pt x="3437" y="6385"/>
                    <a:pt x="3283" y="6436"/>
                  </a:cubicBezTo>
                  <a:cubicBezTo>
                    <a:pt x="3126" y="6481"/>
                    <a:pt x="2963" y="6502"/>
                    <a:pt x="2802" y="6502"/>
                  </a:cubicBezTo>
                  <a:cubicBezTo>
                    <a:pt x="2597" y="6502"/>
                    <a:pt x="2393" y="6468"/>
                    <a:pt x="2206" y="6411"/>
                  </a:cubicBezTo>
                  <a:cubicBezTo>
                    <a:pt x="2026" y="6334"/>
                    <a:pt x="1898" y="6231"/>
                    <a:pt x="1796" y="6103"/>
                  </a:cubicBezTo>
                  <a:cubicBezTo>
                    <a:pt x="1693" y="5949"/>
                    <a:pt x="1616" y="5795"/>
                    <a:pt x="1591" y="5616"/>
                  </a:cubicBezTo>
                  <a:cubicBezTo>
                    <a:pt x="1539" y="5411"/>
                    <a:pt x="1514" y="5206"/>
                    <a:pt x="1514" y="4975"/>
                  </a:cubicBezTo>
                  <a:lnTo>
                    <a:pt x="1514" y="2846"/>
                  </a:lnTo>
                  <a:cubicBezTo>
                    <a:pt x="1514" y="2641"/>
                    <a:pt x="1539" y="2411"/>
                    <a:pt x="1591" y="2205"/>
                  </a:cubicBezTo>
                  <a:cubicBezTo>
                    <a:pt x="1616" y="2026"/>
                    <a:pt x="1693" y="1872"/>
                    <a:pt x="1796" y="1718"/>
                  </a:cubicBezTo>
                  <a:cubicBezTo>
                    <a:pt x="1924" y="1590"/>
                    <a:pt x="2052" y="1487"/>
                    <a:pt x="2206" y="1436"/>
                  </a:cubicBezTo>
                  <a:cubicBezTo>
                    <a:pt x="2411" y="1359"/>
                    <a:pt x="2616" y="1308"/>
                    <a:pt x="2821" y="1308"/>
                  </a:cubicBezTo>
                  <a:cubicBezTo>
                    <a:pt x="2975" y="1308"/>
                    <a:pt x="3155" y="1334"/>
                    <a:pt x="3309" y="1385"/>
                  </a:cubicBezTo>
                  <a:cubicBezTo>
                    <a:pt x="3437" y="1436"/>
                    <a:pt x="3591" y="1487"/>
                    <a:pt x="3719" y="1590"/>
                  </a:cubicBezTo>
                  <a:lnTo>
                    <a:pt x="3821" y="1641"/>
                  </a:lnTo>
                  <a:cubicBezTo>
                    <a:pt x="3898" y="1693"/>
                    <a:pt x="3975" y="1718"/>
                    <a:pt x="4027" y="1769"/>
                  </a:cubicBezTo>
                  <a:cubicBezTo>
                    <a:pt x="4103" y="1795"/>
                    <a:pt x="4180" y="1821"/>
                    <a:pt x="4283" y="1821"/>
                  </a:cubicBezTo>
                  <a:cubicBezTo>
                    <a:pt x="4462" y="1821"/>
                    <a:pt x="4668" y="1744"/>
                    <a:pt x="4796" y="1616"/>
                  </a:cubicBezTo>
                  <a:cubicBezTo>
                    <a:pt x="4924" y="1513"/>
                    <a:pt x="5001" y="1334"/>
                    <a:pt x="5001" y="1180"/>
                  </a:cubicBezTo>
                  <a:cubicBezTo>
                    <a:pt x="5001" y="1000"/>
                    <a:pt x="4924" y="846"/>
                    <a:pt x="4796" y="718"/>
                  </a:cubicBezTo>
                  <a:cubicBezTo>
                    <a:pt x="4668" y="564"/>
                    <a:pt x="4488" y="436"/>
                    <a:pt x="4309" y="359"/>
                  </a:cubicBezTo>
                  <a:cubicBezTo>
                    <a:pt x="4078" y="231"/>
                    <a:pt x="3847" y="154"/>
                    <a:pt x="3591" y="103"/>
                  </a:cubicBezTo>
                  <a:cubicBezTo>
                    <a:pt x="3309" y="51"/>
                    <a:pt x="3026" y="0"/>
                    <a:pt x="274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171EEB0F-2B8B-473E-BA68-0B0B64909766}"/>
              </a:ext>
            </a:extLst>
          </p:cNvPr>
          <p:cNvSpPr txBox="1"/>
          <p:nvPr/>
        </p:nvSpPr>
        <p:spPr>
          <a:xfrm>
            <a:off x="2478882" y="771067"/>
            <a:ext cx="43684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dirty="0">
                <a:solidFill>
                  <a:srgbClr val="C00000"/>
                </a:solidFill>
                <a:latin typeface="+mj-lt"/>
              </a:rPr>
              <a:t>THẢO LUẬN NHÓM</a:t>
            </a:r>
            <a:endParaRPr lang="en-US" sz="2800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84D0314-5440-47AD-8EB3-989BEF611E98}"/>
              </a:ext>
            </a:extLst>
          </p:cNvPr>
          <p:cNvSpPr txBox="1"/>
          <p:nvPr/>
        </p:nvSpPr>
        <p:spPr>
          <a:xfrm>
            <a:off x="2167546" y="2156251"/>
            <a:ext cx="480890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600" b="1" dirty="0">
                <a:solidFill>
                  <a:srgbClr val="002060"/>
                </a:solidFill>
                <a:latin typeface="+mj-lt"/>
              </a:rPr>
              <a:t>NHỮNG CÂU CHUYỆN VỀ </a:t>
            </a:r>
          </a:p>
          <a:p>
            <a:pPr algn="ctr"/>
            <a:r>
              <a:rPr lang="vi-VN" sz="2600" b="1" dirty="0">
                <a:solidFill>
                  <a:srgbClr val="002060"/>
                </a:solidFill>
                <a:latin typeface="+mj-lt"/>
              </a:rPr>
              <a:t>BẢO VỆ CÁI ĐÚNG CÁI TỐT</a:t>
            </a:r>
            <a:endParaRPr lang="en-US" sz="2600" b="1" dirty="0">
              <a:solidFill>
                <a:srgbClr val="00206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38"/>
          <p:cNvSpPr/>
          <p:nvPr/>
        </p:nvSpPr>
        <p:spPr>
          <a:xfrm rot="213424" flipH="1">
            <a:off x="734356" y="240602"/>
            <a:ext cx="7286718" cy="4811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160A63B-BEF0-49E0-96AB-256002580B71}"/>
              </a:ext>
            </a:extLst>
          </p:cNvPr>
          <p:cNvSpPr txBox="1"/>
          <p:nvPr/>
        </p:nvSpPr>
        <p:spPr>
          <a:xfrm>
            <a:off x="1199461" y="1177703"/>
            <a:ext cx="598888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vi,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ý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mực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8211FFA-0B52-49F8-AEA9-6A85579C0DA9}"/>
              </a:ext>
            </a:extLst>
          </p:cNvPr>
          <p:cNvSpPr txBox="1"/>
          <p:nvPr/>
        </p:nvSpPr>
        <p:spPr>
          <a:xfrm>
            <a:off x="1174951" y="720514"/>
            <a:ext cx="63079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i="1" dirty="0">
                <a:solidFill>
                  <a:srgbClr val="002060"/>
                </a:solidFill>
                <a:latin typeface="+mj-lt"/>
              </a:rPr>
              <a:t>Theo con, </a:t>
            </a:r>
            <a:r>
              <a:rPr lang="vi-VN" sz="2400" i="1" dirty="0" err="1">
                <a:solidFill>
                  <a:srgbClr val="002060"/>
                </a:solidFill>
                <a:latin typeface="+mj-lt"/>
              </a:rPr>
              <a:t>thế</a:t>
            </a:r>
            <a:r>
              <a:rPr lang="vi-VN" sz="24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i="1" dirty="0" err="1">
                <a:solidFill>
                  <a:srgbClr val="002060"/>
                </a:solidFill>
                <a:latin typeface="+mj-lt"/>
              </a:rPr>
              <a:t>nào</a:t>
            </a:r>
            <a:r>
              <a:rPr lang="vi-VN" sz="24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i="1" dirty="0" err="1">
                <a:solidFill>
                  <a:srgbClr val="002060"/>
                </a:solidFill>
                <a:latin typeface="+mj-lt"/>
              </a:rPr>
              <a:t>là</a:t>
            </a:r>
            <a:r>
              <a:rPr lang="vi-VN" sz="24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i="1" dirty="0" err="1">
                <a:solidFill>
                  <a:srgbClr val="002060"/>
                </a:solidFill>
                <a:latin typeface="+mj-lt"/>
              </a:rPr>
              <a:t>cái</a:t>
            </a:r>
            <a:r>
              <a:rPr lang="vi-VN" sz="24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i="1" dirty="0" err="1">
                <a:solidFill>
                  <a:srgbClr val="002060"/>
                </a:solidFill>
                <a:latin typeface="+mj-lt"/>
              </a:rPr>
              <a:t>đúng</a:t>
            </a:r>
            <a:r>
              <a:rPr lang="vi-VN" sz="24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i="1" dirty="0" err="1">
                <a:solidFill>
                  <a:srgbClr val="002060"/>
                </a:solidFill>
                <a:latin typeface="+mj-lt"/>
              </a:rPr>
              <a:t>cái</a:t>
            </a:r>
            <a:r>
              <a:rPr lang="vi-VN" sz="24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i="1" dirty="0" err="1">
                <a:solidFill>
                  <a:srgbClr val="002060"/>
                </a:solidFill>
                <a:latin typeface="+mj-lt"/>
              </a:rPr>
              <a:t>tốt</a:t>
            </a:r>
            <a:r>
              <a:rPr lang="vi-VN" sz="2400" i="1" dirty="0">
                <a:solidFill>
                  <a:srgbClr val="002060"/>
                </a:solidFill>
                <a:latin typeface="+mj-lt"/>
              </a:rPr>
              <a:t>?</a:t>
            </a:r>
            <a:endParaRPr lang="en-US" sz="2400" i="1" dirty="0">
              <a:solidFill>
                <a:srgbClr val="002060"/>
              </a:solidFill>
              <a:latin typeface="+mj-lt"/>
            </a:endParaRPr>
          </a:p>
        </p:txBody>
      </p:sp>
      <p:grpSp>
        <p:nvGrpSpPr>
          <p:cNvPr id="24" name="Google Shape;335;p34">
            <a:extLst>
              <a:ext uri="{FF2B5EF4-FFF2-40B4-BE49-F238E27FC236}">
                <a16:creationId xmlns:a16="http://schemas.microsoft.com/office/drawing/2014/main" id="{F6369580-C6D2-4DB3-AA97-169563E4EE47}"/>
              </a:ext>
            </a:extLst>
          </p:cNvPr>
          <p:cNvGrpSpPr/>
          <p:nvPr/>
        </p:nvGrpSpPr>
        <p:grpSpPr>
          <a:xfrm rot="-2026318">
            <a:off x="7159939" y="68543"/>
            <a:ext cx="1406039" cy="1336681"/>
            <a:chOff x="6201089" y="32925"/>
            <a:chExt cx="699625" cy="748894"/>
          </a:xfrm>
        </p:grpSpPr>
        <p:sp>
          <p:nvSpPr>
            <p:cNvPr id="25" name="Google Shape;336;p34">
              <a:extLst>
                <a:ext uri="{FF2B5EF4-FFF2-40B4-BE49-F238E27FC236}">
                  <a16:creationId xmlns:a16="http://schemas.microsoft.com/office/drawing/2014/main" id="{04C050C2-0EF6-4827-8490-94AA54566E9F}"/>
                </a:ext>
              </a:extLst>
            </p:cNvPr>
            <p:cNvSpPr/>
            <p:nvPr/>
          </p:nvSpPr>
          <p:spPr>
            <a:xfrm>
              <a:off x="6201089" y="32925"/>
              <a:ext cx="699625" cy="748894"/>
            </a:xfrm>
            <a:custGeom>
              <a:avLst/>
              <a:gdLst/>
              <a:ahLst/>
              <a:cxnLst/>
              <a:rect l="l" t="t" r="r" b="b"/>
              <a:pathLst>
                <a:path w="19156" h="20505" extrusionOk="0">
                  <a:moveTo>
                    <a:pt x="5667" y="0"/>
                  </a:moveTo>
                  <a:lnTo>
                    <a:pt x="0" y="15796"/>
                  </a:lnTo>
                  <a:lnTo>
                    <a:pt x="12950" y="20463"/>
                  </a:lnTo>
                  <a:cubicBezTo>
                    <a:pt x="13029" y="20491"/>
                    <a:pt x="13108" y="20505"/>
                    <a:pt x="13185" y="20505"/>
                  </a:cubicBezTo>
                  <a:cubicBezTo>
                    <a:pt x="13456" y="20505"/>
                    <a:pt x="13696" y="20338"/>
                    <a:pt x="13796" y="20078"/>
                  </a:cubicBezTo>
                  <a:lnTo>
                    <a:pt x="19053" y="5539"/>
                  </a:lnTo>
                  <a:cubicBezTo>
                    <a:pt x="19155" y="5180"/>
                    <a:pt x="18976" y="4795"/>
                    <a:pt x="18642" y="4693"/>
                  </a:cubicBezTo>
                  <a:lnTo>
                    <a:pt x="5667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337;p34">
              <a:extLst>
                <a:ext uri="{FF2B5EF4-FFF2-40B4-BE49-F238E27FC236}">
                  <a16:creationId xmlns:a16="http://schemas.microsoft.com/office/drawing/2014/main" id="{D99C1497-E8CD-4252-9107-84ED4AE86239}"/>
                </a:ext>
              </a:extLst>
            </p:cNvPr>
            <p:cNvSpPr/>
            <p:nvPr/>
          </p:nvSpPr>
          <p:spPr>
            <a:xfrm>
              <a:off x="6301309" y="69448"/>
              <a:ext cx="221984" cy="581621"/>
            </a:xfrm>
            <a:custGeom>
              <a:avLst/>
              <a:gdLst/>
              <a:ahLst/>
              <a:cxnLst/>
              <a:rect l="l" t="t" r="r" b="b"/>
              <a:pathLst>
                <a:path w="6078" h="15925" extrusionOk="0">
                  <a:moveTo>
                    <a:pt x="5693" y="0"/>
                  </a:moveTo>
                  <a:lnTo>
                    <a:pt x="0" y="15796"/>
                  </a:lnTo>
                  <a:lnTo>
                    <a:pt x="385" y="15924"/>
                  </a:lnTo>
                  <a:lnTo>
                    <a:pt x="6077" y="129"/>
                  </a:lnTo>
                  <a:lnTo>
                    <a:pt x="569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338;p34">
              <a:extLst>
                <a:ext uri="{FF2B5EF4-FFF2-40B4-BE49-F238E27FC236}">
                  <a16:creationId xmlns:a16="http://schemas.microsoft.com/office/drawing/2014/main" id="{63D77EE7-CE66-4FCA-9BC3-654096AD3490}"/>
                </a:ext>
              </a:extLst>
            </p:cNvPr>
            <p:cNvSpPr/>
            <p:nvPr/>
          </p:nvSpPr>
          <p:spPr>
            <a:xfrm>
              <a:off x="6467052" y="311088"/>
              <a:ext cx="293166" cy="199486"/>
            </a:xfrm>
            <a:custGeom>
              <a:avLst/>
              <a:gdLst/>
              <a:ahLst/>
              <a:cxnLst/>
              <a:rect l="l" t="t" r="r" b="b"/>
              <a:pathLst>
                <a:path w="8027" h="5462" extrusionOk="0">
                  <a:moveTo>
                    <a:pt x="1052" y="0"/>
                  </a:moveTo>
                  <a:lnTo>
                    <a:pt x="1" y="2949"/>
                  </a:lnTo>
                  <a:lnTo>
                    <a:pt x="6975" y="5462"/>
                  </a:lnTo>
                  <a:lnTo>
                    <a:pt x="8027" y="2513"/>
                  </a:lnTo>
                  <a:lnTo>
                    <a:pt x="10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339;p34">
              <a:extLst>
                <a:ext uri="{FF2B5EF4-FFF2-40B4-BE49-F238E27FC236}">
                  <a16:creationId xmlns:a16="http://schemas.microsoft.com/office/drawing/2014/main" id="{15D702B4-993A-45AB-89C3-E94E32112F2A}"/>
                </a:ext>
              </a:extLst>
            </p:cNvPr>
            <p:cNvSpPr/>
            <p:nvPr/>
          </p:nvSpPr>
          <p:spPr>
            <a:xfrm>
              <a:off x="6354670" y="100347"/>
              <a:ext cx="91598" cy="91014"/>
            </a:xfrm>
            <a:custGeom>
              <a:avLst/>
              <a:gdLst/>
              <a:ahLst/>
              <a:cxnLst/>
              <a:rect l="l" t="t" r="r" b="b"/>
              <a:pathLst>
                <a:path w="2508" h="2492" extrusionOk="0">
                  <a:moveTo>
                    <a:pt x="821" y="1"/>
                  </a:moveTo>
                  <a:lnTo>
                    <a:pt x="693" y="334"/>
                  </a:lnTo>
                  <a:cubicBezTo>
                    <a:pt x="796" y="334"/>
                    <a:pt x="898" y="360"/>
                    <a:pt x="1001" y="385"/>
                  </a:cubicBezTo>
                  <a:cubicBezTo>
                    <a:pt x="2015" y="754"/>
                    <a:pt x="1620" y="2160"/>
                    <a:pt x="710" y="2160"/>
                  </a:cubicBezTo>
                  <a:cubicBezTo>
                    <a:pt x="608" y="2160"/>
                    <a:pt x="499" y="2142"/>
                    <a:pt x="385" y="2103"/>
                  </a:cubicBezTo>
                  <a:cubicBezTo>
                    <a:pt x="283" y="2052"/>
                    <a:pt x="206" y="2001"/>
                    <a:pt x="129" y="1949"/>
                  </a:cubicBezTo>
                  <a:lnTo>
                    <a:pt x="1" y="2257"/>
                  </a:lnTo>
                  <a:cubicBezTo>
                    <a:pt x="78" y="2308"/>
                    <a:pt x="180" y="2360"/>
                    <a:pt x="257" y="2411"/>
                  </a:cubicBezTo>
                  <a:cubicBezTo>
                    <a:pt x="417" y="2466"/>
                    <a:pt x="569" y="2491"/>
                    <a:pt x="713" y="2491"/>
                  </a:cubicBezTo>
                  <a:cubicBezTo>
                    <a:pt x="1969" y="2491"/>
                    <a:pt x="2508" y="561"/>
                    <a:pt x="1103" y="78"/>
                  </a:cubicBezTo>
                  <a:cubicBezTo>
                    <a:pt x="1001" y="52"/>
                    <a:pt x="924" y="26"/>
                    <a:pt x="8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340;p34">
              <a:extLst>
                <a:ext uri="{FF2B5EF4-FFF2-40B4-BE49-F238E27FC236}">
                  <a16:creationId xmlns:a16="http://schemas.microsoft.com/office/drawing/2014/main" id="{4ECA8F86-6784-48F1-B000-5B1F074956F8}"/>
                </a:ext>
              </a:extLst>
            </p:cNvPr>
            <p:cNvSpPr/>
            <p:nvPr/>
          </p:nvSpPr>
          <p:spPr>
            <a:xfrm>
              <a:off x="6309709" y="225842"/>
              <a:ext cx="91379" cy="90320"/>
            </a:xfrm>
            <a:custGeom>
              <a:avLst/>
              <a:gdLst/>
              <a:ahLst/>
              <a:cxnLst/>
              <a:rect l="l" t="t" r="r" b="b"/>
              <a:pathLst>
                <a:path w="2502" h="2473" extrusionOk="0">
                  <a:moveTo>
                    <a:pt x="821" y="1"/>
                  </a:moveTo>
                  <a:lnTo>
                    <a:pt x="693" y="308"/>
                  </a:lnTo>
                  <a:cubicBezTo>
                    <a:pt x="796" y="308"/>
                    <a:pt x="898" y="334"/>
                    <a:pt x="1001" y="360"/>
                  </a:cubicBezTo>
                  <a:cubicBezTo>
                    <a:pt x="2010" y="727"/>
                    <a:pt x="1624" y="2141"/>
                    <a:pt x="724" y="2141"/>
                  </a:cubicBezTo>
                  <a:cubicBezTo>
                    <a:pt x="618" y="2141"/>
                    <a:pt x="504" y="2121"/>
                    <a:pt x="386" y="2078"/>
                  </a:cubicBezTo>
                  <a:cubicBezTo>
                    <a:pt x="283" y="2026"/>
                    <a:pt x="206" y="1975"/>
                    <a:pt x="129" y="1924"/>
                  </a:cubicBezTo>
                  <a:lnTo>
                    <a:pt x="1" y="2257"/>
                  </a:lnTo>
                  <a:cubicBezTo>
                    <a:pt x="78" y="2309"/>
                    <a:pt x="180" y="2334"/>
                    <a:pt x="257" y="2385"/>
                  </a:cubicBezTo>
                  <a:cubicBezTo>
                    <a:pt x="424" y="2446"/>
                    <a:pt x="582" y="2473"/>
                    <a:pt x="730" y="2473"/>
                  </a:cubicBezTo>
                  <a:cubicBezTo>
                    <a:pt x="1974" y="2473"/>
                    <a:pt x="2501" y="556"/>
                    <a:pt x="1103" y="52"/>
                  </a:cubicBezTo>
                  <a:cubicBezTo>
                    <a:pt x="1001" y="26"/>
                    <a:pt x="924" y="1"/>
                    <a:pt x="8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41;p34">
              <a:extLst>
                <a:ext uri="{FF2B5EF4-FFF2-40B4-BE49-F238E27FC236}">
                  <a16:creationId xmlns:a16="http://schemas.microsoft.com/office/drawing/2014/main" id="{64365FA4-2AB8-4E76-8EDE-EF1C1B30CD68}"/>
                </a:ext>
              </a:extLst>
            </p:cNvPr>
            <p:cNvSpPr/>
            <p:nvPr/>
          </p:nvSpPr>
          <p:spPr>
            <a:xfrm>
              <a:off x="6264786" y="350423"/>
              <a:ext cx="91343" cy="90320"/>
            </a:xfrm>
            <a:custGeom>
              <a:avLst/>
              <a:gdLst/>
              <a:ahLst/>
              <a:cxnLst/>
              <a:rect l="l" t="t" r="r" b="b"/>
              <a:pathLst>
                <a:path w="2501" h="2473" extrusionOk="0">
                  <a:moveTo>
                    <a:pt x="821" y="0"/>
                  </a:moveTo>
                  <a:lnTo>
                    <a:pt x="692" y="333"/>
                  </a:lnTo>
                  <a:cubicBezTo>
                    <a:pt x="795" y="333"/>
                    <a:pt x="898" y="333"/>
                    <a:pt x="1000" y="385"/>
                  </a:cubicBezTo>
                  <a:cubicBezTo>
                    <a:pt x="2009" y="729"/>
                    <a:pt x="1623" y="2140"/>
                    <a:pt x="723" y="2140"/>
                  </a:cubicBezTo>
                  <a:cubicBezTo>
                    <a:pt x="617" y="2140"/>
                    <a:pt x="504" y="2120"/>
                    <a:pt x="385" y="2077"/>
                  </a:cubicBezTo>
                  <a:cubicBezTo>
                    <a:pt x="282" y="2052"/>
                    <a:pt x="205" y="2000"/>
                    <a:pt x="128" y="1923"/>
                  </a:cubicBezTo>
                  <a:lnTo>
                    <a:pt x="0" y="2257"/>
                  </a:lnTo>
                  <a:cubicBezTo>
                    <a:pt x="77" y="2308"/>
                    <a:pt x="180" y="2359"/>
                    <a:pt x="256" y="2385"/>
                  </a:cubicBezTo>
                  <a:cubicBezTo>
                    <a:pt x="423" y="2445"/>
                    <a:pt x="581" y="2472"/>
                    <a:pt x="730" y="2472"/>
                  </a:cubicBezTo>
                  <a:cubicBezTo>
                    <a:pt x="1974" y="2472"/>
                    <a:pt x="2500" y="555"/>
                    <a:pt x="1103" y="51"/>
                  </a:cubicBezTo>
                  <a:cubicBezTo>
                    <a:pt x="1000" y="26"/>
                    <a:pt x="923" y="0"/>
                    <a:pt x="82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42;p34">
              <a:extLst>
                <a:ext uri="{FF2B5EF4-FFF2-40B4-BE49-F238E27FC236}">
                  <a16:creationId xmlns:a16="http://schemas.microsoft.com/office/drawing/2014/main" id="{1A7C5D98-3857-405E-AA05-1FFEEAAD80E7}"/>
                </a:ext>
              </a:extLst>
            </p:cNvPr>
            <p:cNvSpPr/>
            <p:nvPr/>
          </p:nvSpPr>
          <p:spPr>
            <a:xfrm>
              <a:off x="6219825" y="474969"/>
              <a:ext cx="91343" cy="90320"/>
            </a:xfrm>
            <a:custGeom>
              <a:avLst/>
              <a:gdLst/>
              <a:ahLst/>
              <a:cxnLst/>
              <a:rect l="l" t="t" r="r" b="b"/>
              <a:pathLst>
                <a:path w="2501" h="2473" extrusionOk="0">
                  <a:moveTo>
                    <a:pt x="821" y="1"/>
                  </a:moveTo>
                  <a:lnTo>
                    <a:pt x="693" y="334"/>
                  </a:lnTo>
                  <a:cubicBezTo>
                    <a:pt x="795" y="334"/>
                    <a:pt x="898" y="334"/>
                    <a:pt x="1000" y="385"/>
                  </a:cubicBezTo>
                  <a:cubicBezTo>
                    <a:pt x="2008" y="752"/>
                    <a:pt x="1625" y="2141"/>
                    <a:pt x="727" y="2141"/>
                  </a:cubicBezTo>
                  <a:cubicBezTo>
                    <a:pt x="620" y="2141"/>
                    <a:pt x="505" y="2121"/>
                    <a:pt x="385" y="2078"/>
                  </a:cubicBezTo>
                  <a:cubicBezTo>
                    <a:pt x="282" y="2052"/>
                    <a:pt x="205" y="2001"/>
                    <a:pt x="128" y="1949"/>
                  </a:cubicBezTo>
                  <a:lnTo>
                    <a:pt x="0" y="2257"/>
                  </a:lnTo>
                  <a:cubicBezTo>
                    <a:pt x="77" y="2308"/>
                    <a:pt x="180" y="2360"/>
                    <a:pt x="257" y="2385"/>
                  </a:cubicBezTo>
                  <a:cubicBezTo>
                    <a:pt x="423" y="2445"/>
                    <a:pt x="582" y="2473"/>
                    <a:pt x="730" y="2473"/>
                  </a:cubicBezTo>
                  <a:cubicBezTo>
                    <a:pt x="1974" y="2473"/>
                    <a:pt x="2500" y="556"/>
                    <a:pt x="1103" y="52"/>
                  </a:cubicBezTo>
                  <a:lnTo>
                    <a:pt x="1103" y="52"/>
                  </a:lnTo>
                  <a:lnTo>
                    <a:pt x="1103" y="78"/>
                  </a:lnTo>
                  <a:cubicBezTo>
                    <a:pt x="1000" y="26"/>
                    <a:pt x="923" y="26"/>
                    <a:pt x="8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43;p34">
              <a:extLst>
                <a:ext uri="{FF2B5EF4-FFF2-40B4-BE49-F238E27FC236}">
                  <a16:creationId xmlns:a16="http://schemas.microsoft.com/office/drawing/2014/main" id="{9E82F0A3-1992-461A-B93F-87DA479E64BF}"/>
                </a:ext>
              </a:extLst>
            </p:cNvPr>
            <p:cNvSpPr/>
            <p:nvPr/>
          </p:nvSpPr>
          <p:spPr>
            <a:xfrm>
              <a:off x="6363107" y="137820"/>
              <a:ext cx="19686" cy="7524"/>
            </a:xfrm>
            <a:custGeom>
              <a:avLst/>
              <a:gdLst/>
              <a:ahLst/>
              <a:cxnLst/>
              <a:rect l="l" t="t" r="r" b="b"/>
              <a:pathLst>
                <a:path w="539" h="206" fill="none" extrusionOk="0">
                  <a:moveTo>
                    <a:pt x="0" y="0"/>
                  </a:moveTo>
                  <a:lnTo>
                    <a:pt x="539" y="205"/>
                  </a:lnTo>
                </a:path>
              </a:pathLst>
            </a:custGeom>
            <a:noFill/>
            <a:ln w="9625" cap="rnd" cmpd="sng">
              <a:solidFill>
                <a:schemeClr val="lt1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44;p34">
              <a:extLst>
                <a:ext uri="{FF2B5EF4-FFF2-40B4-BE49-F238E27FC236}">
                  <a16:creationId xmlns:a16="http://schemas.microsoft.com/office/drawing/2014/main" id="{9599B5E5-E818-4E0C-957F-CE2F803C4266}"/>
                </a:ext>
              </a:extLst>
            </p:cNvPr>
            <p:cNvSpPr/>
            <p:nvPr/>
          </p:nvSpPr>
          <p:spPr>
            <a:xfrm>
              <a:off x="6318146" y="264265"/>
              <a:ext cx="18773" cy="6574"/>
            </a:xfrm>
            <a:custGeom>
              <a:avLst/>
              <a:gdLst/>
              <a:ahLst/>
              <a:cxnLst/>
              <a:rect l="l" t="t" r="r" b="b"/>
              <a:pathLst>
                <a:path w="514" h="180" fill="none" extrusionOk="0">
                  <a:moveTo>
                    <a:pt x="1" y="0"/>
                  </a:moveTo>
                  <a:lnTo>
                    <a:pt x="513" y="180"/>
                  </a:lnTo>
                </a:path>
              </a:pathLst>
            </a:custGeom>
            <a:noFill/>
            <a:ln w="9625" cap="rnd" cmpd="sng">
              <a:solidFill>
                <a:schemeClr val="lt1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5;p34">
              <a:extLst>
                <a:ext uri="{FF2B5EF4-FFF2-40B4-BE49-F238E27FC236}">
                  <a16:creationId xmlns:a16="http://schemas.microsoft.com/office/drawing/2014/main" id="{2EDFC945-5233-400C-8EFF-057C3C722430}"/>
                </a:ext>
              </a:extLst>
            </p:cNvPr>
            <p:cNvSpPr/>
            <p:nvPr/>
          </p:nvSpPr>
          <p:spPr>
            <a:xfrm>
              <a:off x="6272273" y="389759"/>
              <a:ext cx="19686" cy="7524"/>
            </a:xfrm>
            <a:custGeom>
              <a:avLst/>
              <a:gdLst/>
              <a:ahLst/>
              <a:cxnLst/>
              <a:rect l="l" t="t" r="r" b="b"/>
              <a:pathLst>
                <a:path w="539" h="206" fill="none" extrusionOk="0">
                  <a:moveTo>
                    <a:pt x="0" y="0"/>
                  </a:moveTo>
                  <a:lnTo>
                    <a:pt x="539" y="205"/>
                  </a:lnTo>
                </a:path>
              </a:pathLst>
            </a:custGeom>
            <a:noFill/>
            <a:ln w="9625" cap="rnd" cmpd="sng">
              <a:solidFill>
                <a:schemeClr val="lt1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46;p34">
              <a:extLst>
                <a:ext uri="{FF2B5EF4-FFF2-40B4-BE49-F238E27FC236}">
                  <a16:creationId xmlns:a16="http://schemas.microsoft.com/office/drawing/2014/main" id="{8B78A558-1FA4-4F12-9E61-43B130FF319C}"/>
                </a:ext>
              </a:extLst>
            </p:cNvPr>
            <p:cNvSpPr/>
            <p:nvPr/>
          </p:nvSpPr>
          <p:spPr>
            <a:xfrm>
              <a:off x="6227313" y="516167"/>
              <a:ext cx="18773" cy="6611"/>
            </a:xfrm>
            <a:custGeom>
              <a:avLst/>
              <a:gdLst/>
              <a:ahLst/>
              <a:cxnLst/>
              <a:rect l="l" t="t" r="r" b="b"/>
              <a:pathLst>
                <a:path w="514" h="181" fill="none" extrusionOk="0">
                  <a:moveTo>
                    <a:pt x="0" y="1"/>
                  </a:moveTo>
                  <a:lnTo>
                    <a:pt x="513" y="180"/>
                  </a:lnTo>
                </a:path>
              </a:pathLst>
            </a:custGeom>
            <a:noFill/>
            <a:ln w="9625" cap="rnd" cmpd="sng">
              <a:solidFill>
                <a:schemeClr val="lt1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7" name="Google Shape;609;p45">
            <a:extLst>
              <a:ext uri="{FF2B5EF4-FFF2-40B4-BE49-F238E27FC236}">
                <a16:creationId xmlns:a16="http://schemas.microsoft.com/office/drawing/2014/main" id="{B7512A10-E5ED-4824-BCE6-9D34467D7F05}"/>
              </a:ext>
            </a:extLst>
          </p:cNvPr>
          <p:cNvGrpSpPr/>
          <p:nvPr/>
        </p:nvGrpSpPr>
        <p:grpSpPr>
          <a:xfrm>
            <a:off x="846660" y="752880"/>
            <a:ext cx="384047" cy="386995"/>
            <a:chOff x="4652476" y="2898915"/>
            <a:chExt cx="386016" cy="384495"/>
          </a:xfrm>
        </p:grpSpPr>
        <p:sp>
          <p:nvSpPr>
            <p:cNvPr id="38" name="Google Shape;610;p45">
              <a:extLst>
                <a:ext uri="{FF2B5EF4-FFF2-40B4-BE49-F238E27FC236}">
                  <a16:creationId xmlns:a16="http://schemas.microsoft.com/office/drawing/2014/main" id="{2437312E-F450-4254-83AB-796DCAC94CA5}"/>
                </a:ext>
              </a:extLst>
            </p:cNvPr>
            <p:cNvSpPr/>
            <p:nvPr/>
          </p:nvSpPr>
          <p:spPr>
            <a:xfrm>
              <a:off x="4842456" y="3088895"/>
              <a:ext cx="60190" cy="60190"/>
            </a:xfrm>
            <a:custGeom>
              <a:avLst/>
              <a:gdLst/>
              <a:ahLst/>
              <a:cxnLst/>
              <a:rect l="l" t="t" r="r" b="b"/>
              <a:pathLst>
                <a:path w="2296" h="2296" extrusionOk="0">
                  <a:moveTo>
                    <a:pt x="592" y="0"/>
                  </a:moveTo>
                  <a:lnTo>
                    <a:pt x="0" y="592"/>
                  </a:lnTo>
                  <a:lnTo>
                    <a:pt x="1704" y="2295"/>
                  </a:lnTo>
                  <a:lnTo>
                    <a:pt x="2295" y="1703"/>
                  </a:lnTo>
                  <a:lnTo>
                    <a:pt x="5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611;p45">
              <a:extLst>
                <a:ext uri="{FF2B5EF4-FFF2-40B4-BE49-F238E27FC236}">
                  <a16:creationId xmlns:a16="http://schemas.microsoft.com/office/drawing/2014/main" id="{85FBB1A7-C893-4A6F-92EC-2D8DE5E3C483}"/>
                </a:ext>
              </a:extLst>
            </p:cNvPr>
            <p:cNvSpPr/>
            <p:nvPr/>
          </p:nvSpPr>
          <p:spPr>
            <a:xfrm>
              <a:off x="4652476" y="2898915"/>
              <a:ext cx="247889" cy="247889"/>
            </a:xfrm>
            <a:custGeom>
              <a:avLst/>
              <a:gdLst/>
              <a:ahLst/>
              <a:cxnLst/>
              <a:rect l="l" t="t" r="r" b="b"/>
              <a:pathLst>
                <a:path w="9456" h="9456" extrusionOk="0">
                  <a:moveTo>
                    <a:pt x="4721" y="1"/>
                  </a:moveTo>
                  <a:cubicBezTo>
                    <a:pt x="2108" y="1"/>
                    <a:pt x="1" y="2108"/>
                    <a:pt x="1" y="4721"/>
                  </a:cubicBezTo>
                  <a:cubicBezTo>
                    <a:pt x="1" y="7334"/>
                    <a:pt x="2108" y="9456"/>
                    <a:pt x="4721" y="9456"/>
                  </a:cubicBezTo>
                  <a:cubicBezTo>
                    <a:pt x="7334" y="9456"/>
                    <a:pt x="9456" y="7334"/>
                    <a:pt x="9456" y="4721"/>
                  </a:cubicBezTo>
                  <a:cubicBezTo>
                    <a:pt x="9456" y="2108"/>
                    <a:pt x="7334" y="1"/>
                    <a:pt x="47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612;p45">
              <a:extLst>
                <a:ext uri="{FF2B5EF4-FFF2-40B4-BE49-F238E27FC236}">
                  <a16:creationId xmlns:a16="http://schemas.microsoft.com/office/drawing/2014/main" id="{26A38EAF-B6E3-481E-A2DD-F8AEAC09B2C9}"/>
                </a:ext>
              </a:extLst>
            </p:cNvPr>
            <p:cNvSpPr/>
            <p:nvPr/>
          </p:nvSpPr>
          <p:spPr>
            <a:xfrm>
              <a:off x="4680866" y="2927306"/>
              <a:ext cx="191134" cy="191134"/>
            </a:xfrm>
            <a:custGeom>
              <a:avLst/>
              <a:gdLst/>
              <a:ahLst/>
              <a:cxnLst/>
              <a:rect l="l" t="t" r="r" b="b"/>
              <a:pathLst>
                <a:path w="7291" h="7291" extrusionOk="0">
                  <a:moveTo>
                    <a:pt x="3638" y="0"/>
                  </a:moveTo>
                  <a:cubicBezTo>
                    <a:pt x="1632" y="0"/>
                    <a:pt x="0" y="1631"/>
                    <a:pt x="0" y="3638"/>
                  </a:cubicBezTo>
                  <a:cubicBezTo>
                    <a:pt x="0" y="5659"/>
                    <a:pt x="1632" y="7290"/>
                    <a:pt x="3638" y="7290"/>
                  </a:cubicBezTo>
                  <a:cubicBezTo>
                    <a:pt x="5659" y="7290"/>
                    <a:pt x="7290" y="5659"/>
                    <a:pt x="7290" y="3638"/>
                  </a:cubicBezTo>
                  <a:cubicBezTo>
                    <a:pt x="7290" y="1631"/>
                    <a:pt x="5659" y="0"/>
                    <a:pt x="363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613;p45">
              <a:extLst>
                <a:ext uri="{FF2B5EF4-FFF2-40B4-BE49-F238E27FC236}">
                  <a16:creationId xmlns:a16="http://schemas.microsoft.com/office/drawing/2014/main" id="{3508F87A-17CC-4E37-98A2-07696566736C}"/>
                </a:ext>
              </a:extLst>
            </p:cNvPr>
            <p:cNvSpPr/>
            <p:nvPr/>
          </p:nvSpPr>
          <p:spPr>
            <a:xfrm>
              <a:off x="4869693" y="3117653"/>
              <a:ext cx="168798" cy="165757"/>
            </a:xfrm>
            <a:custGeom>
              <a:avLst/>
              <a:gdLst/>
              <a:ahLst/>
              <a:cxnLst/>
              <a:rect l="l" t="t" r="r" b="b"/>
              <a:pathLst>
                <a:path w="6439" h="6323" extrusionOk="0">
                  <a:moveTo>
                    <a:pt x="1293" y="0"/>
                  </a:moveTo>
                  <a:cubicBezTo>
                    <a:pt x="1145" y="0"/>
                    <a:pt x="997" y="58"/>
                    <a:pt x="881" y="173"/>
                  </a:cubicBezTo>
                  <a:lnTo>
                    <a:pt x="232" y="823"/>
                  </a:lnTo>
                  <a:cubicBezTo>
                    <a:pt x="1" y="1054"/>
                    <a:pt x="1" y="1415"/>
                    <a:pt x="232" y="1646"/>
                  </a:cubicBezTo>
                  <a:lnTo>
                    <a:pt x="4735" y="6150"/>
                  </a:lnTo>
                  <a:cubicBezTo>
                    <a:pt x="4851" y="6265"/>
                    <a:pt x="4999" y="6323"/>
                    <a:pt x="5147" y="6323"/>
                  </a:cubicBezTo>
                  <a:cubicBezTo>
                    <a:pt x="5295" y="6323"/>
                    <a:pt x="5443" y="6265"/>
                    <a:pt x="5558" y="6150"/>
                  </a:cubicBezTo>
                  <a:lnTo>
                    <a:pt x="6208" y="5500"/>
                  </a:lnTo>
                  <a:cubicBezTo>
                    <a:pt x="6439" y="5269"/>
                    <a:pt x="6439" y="4908"/>
                    <a:pt x="6208" y="4677"/>
                  </a:cubicBezTo>
                  <a:lnTo>
                    <a:pt x="1704" y="173"/>
                  </a:lnTo>
                  <a:cubicBezTo>
                    <a:pt x="1588" y="58"/>
                    <a:pt x="1441" y="0"/>
                    <a:pt x="129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614;p45">
              <a:extLst>
                <a:ext uri="{FF2B5EF4-FFF2-40B4-BE49-F238E27FC236}">
                  <a16:creationId xmlns:a16="http://schemas.microsoft.com/office/drawing/2014/main" id="{AF64E4C4-7FB8-4331-B0F4-D3ABD523A583}"/>
                </a:ext>
              </a:extLst>
            </p:cNvPr>
            <p:cNvSpPr/>
            <p:nvPr/>
          </p:nvSpPr>
          <p:spPr>
            <a:xfrm>
              <a:off x="4881437" y="3118020"/>
              <a:ext cx="157054" cy="155560"/>
            </a:xfrm>
            <a:custGeom>
              <a:avLst/>
              <a:gdLst/>
              <a:ahLst/>
              <a:cxnLst/>
              <a:rect l="l" t="t" r="r" b="b"/>
              <a:pathLst>
                <a:path w="5991" h="5934" extrusionOk="0">
                  <a:moveTo>
                    <a:pt x="25" y="582"/>
                  </a:moveTo>
                  <a:cubicBezTo>
                    <a:pt x="17" y="590"/>
                    <a:pt x="8" y="598"/>
                    <a:pt x="0" y="607"/>
                  </a:cubicBezTo>
                  <a:lnTo>
                    <a:pt x="25" y="582"/>
                  </a:lnTo>
                  <a:close/>
                  <a:moveTo>
                    <a:pt x="845" y="1"/>
                  </a:moveTo>
                  <a:cubicBezTo>
                    <a:pt x="697" y="1"/>
                    <a:pt x="549" y="58"/>
                    <a:pt x="433" y="174"/>
                  </a:cubicBezTo>
                  <a:lnTo>
                    <a:pt x="25" y="582"/>
                  </a:lnTo>
                  <a:lnTo>
                    <a:pt x="25" y="582"/>
                  </a:lnTo>
                  <a:cubicBezTo>
                    <a:pt x="131" y="483"/>
                    <a:pt x="267" y="434"/>
                    <a:pt x="404" y="434"/>
                  </a:cubicBezTo>
                  <a:cubicBezTo>
                    <a:pt x="552" y="434"/>
                    <a:pt x="700" y="491"/>
                    <a:pt x="808" y="607"/>
                  </a:cubicBezTo>
                  <a:lnTo>
                    <a:pt x="5327" y="5111"/>
                  </a:lnTo>
                  <a:cubicBezTo>
                    <a:pt x="5543" y="5342"/>
                    <a:pt x="5543" y="5703"/>
                    <a:pt x="5327" y="5934"/>
                  </a:cubicBezTo>
                  <a:lnTo>
                    <a:pt x="5760" y="5501"/>
                  </a:lnTo>
                  <a:cubicBezTo>
                    <a:pt x="5991" y="5270"/>
                    <a:pt x="5991" y="4909"/>
                    <a:pt x="5760" y="4678"/>
                  </a:cubicBezTo>
                  <a:lnTo>
                    <a:pt x="1256" y="174"/>
                  </a:lnTo>
                  <a:cubicBezTo>
                    <a:pt x="1140" y="58"/>
                    <a:pt x="993" y="1"/>
                    <a:pt x="84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615;p45">
              <a:extLst>
                <a:ext uri="{FF2B5EF4-FFF2-40B4-BE49-F238E27FC236}">
                  <a16:creationId xmlns:a16="http://schemas.microsoft.com/office/drawing/2014/main" id="{0CA4ACCB-05DF-46D1-82AA-252339F9730F}"/>
                </a:ext>
              </a:extLst>
            </p:cNvPr>
            <p:cNvSpPr/>
            <p:nvPr/>
          </p:nvSpPr>
          <p:spPr>
            <a:xfrm>
              <a:off x="4952952" y="3199391"/>
              <a:ext cx="54134" cy="54134"/>
            </a:xfrm>
            <a:custGeom>
              <a:avLst/>
              <a:gdLst/>
              <a:ahLst/>
              <a:cxnLst/>
              <a:rect l="l" t="t" r="r" b="b"/>
              <a:pathLst>
                <a:path w="2065" h="2065" extrusionOk="0">
                  <a:moveTo>
                    <a:pt x="1458" y="0"/>
                  </a:moveTo>
                  <a:lnTo>
                    <a:pt x="0" y="1473"/>
                  </a:lnTo>
                  <a:lnTo>
                    <a:pt x="592" y="2064"/>
                  </a:lnTo>
                  <a:lnTo>
                    <a:pt x="2065" y="607"/>
                  </a:lnTo>
                  <a:lnTo>
                    <a:pt x="145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616;p45">
              <a:extLst>
                <a:ext uri="{FF2B5EF4-FFF2-40B4-BE49-F238E27FC236}">
                  <a16:creationId xmlns:a16="http://schemas.microsoft.com/office/drawing/2014/main" id="{375C02B5-6A7E-4485-AEBE-4186D5CBD91E}"/>
                </a:ext>
              </a:extLst>
            </p:cNvPr>
            <p:cNvSpPr/>
            <p:nvPr/>
          </p:nvSpPr>
          <p:spPr>
            <a:xfrm>
              <a:off x="4931377" y="3179232"/>
              <a:ext cx="55209" cy="50464"/>
            </a:xfrm>
            <a:custGeom>
              <a:avLst/>
              <a:gdLst/>
              <a:ahLst/>
              <a:cxnLst/>
              <a:rect l="l" t="t" r="r" b="b"/>
              <a:pathLst>
                <a:path w="2106" h="1925" extrusionOk="0">
                  <a:moveTo>
                    <a:pt x="1771" y="0"/>
                  </a:moveTo>
                  <a:cubicBezTo>
                    <a:pt x="1713" y="0"/>
                    <a:pt x="1653" y="26"/>
                    <a:pt x="1603" y="91"/>
                  </a:cubicBezTo>
                  <a:lnTo>
                    <a:pt x="130" y="1549"/>
                  </a:lnTo>
                  <a:cubicBezTo>
                    <a:pt x="1" y="1693"/>
                    <a:pt x="102" y="1924"/>
                    <a:pt x="289" y="1924"/>
                  </a:cubicBezTo>
                  <a:cubicBezTo>
                    <a:pt x="347" y="1924"/>
                    <a:pt x="405" y="1910"/>
                    <a:pt x="448" y="1866"/>
                  </a:cubicBezTo>
                  <a:lnTo>
                    <a:pt x="1920" y="394"/>
                  </a:lnTo>
                  <a:cubicBezTo>
                    <a:pt x="2105" y="242"/>
                    <a:pt x="1947" y="0"/>
                    <a:pt x="177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617;p45">
              <a:extLst>
                <a:ext uri="{FF2B5EF4-FFF2-40B4-BE49-F238E27FC236}">
                  <a16:creationId xmlns:a16="http://schemas.microsoft.com/office/drawing/2014/main" id="{CC255F48-CC99-4394-9E44-063B51B03DF8}"/>
                </a:ext>
              </a:extLst>
            </p:cNvPr>
            <p:cNvSpPr/>
            <p:nvPr/>
          </p:nvSpPr>
          <p:spPr>
            <a:xfrm>
              <a:off x="4736101" y="2955670"/>
              <a:ext cx="87453" cy="95396"/>
            </a:xfrm>
            <a:custGeom>
              <a:avLst/>
              <a:gdLst/>
              <a:ahLst/>
              <a:cxnLst/>
              <a:rect l="l" t="t" r="r" b="b"/>
              <a:pathLst>
                <a:path w="3336" h="3639" extrusionOk="0">
                  <a:moveTo>
                    <a:pt x="1529" y="1"/>
                  </a:moveTo>
                  <a:cubicBezTo>
                    <a:pt x="1161" y="1"/>
                    <a:pt x="789" y="133"/>
                    <a:pt x="492" y="405"/>
                  </a:cubicBezTo>
                  <a:cubicBezTo>
                    <a:pt x="174" y="694"/>
                    <a:pt x="1" y="1098"/>
                    <a:pt x="1" y="1517"/>
                  </a:cubicBezTo>
                  <a:cubicBezTo>
                    <a:pt x="1" y="1863"/>
                    <a:pt x="257" y="2036"/>
                    <a:pt x="513" y="2036"/>
                  </a:cubicBezTo>
                  <a:cubicBezTo>
                    <a:pt x="770" y="2036"/>
                    <a:pt x="1026" y="1863"/>
                    <a:pt x="1026" y="1517"/>
                  </a:cubicBezTo>
                  <a:cubicBezTo>
                    <a:pt x="1026" y="1236"/>
                    <a:pt x="1270" y="1011"/>
                    <a:pt x="1549" y="1011"/>
                  </a:cubicBezTo>
                  <a:cubicBezTo>
                    <a:pt x="1557" y="1011"/>
                    <a:pt x="1566" y="1011"/>
                    <a:pt x="1574" y="1011"/>
                  </a:cubicBezTo>
                  <a:cubicBezTo>
                    <a:pt x="1820" y="1040"/>
                    <a:pt x="2022" y="1242"/>
                    <a:pt x="2051" y="1488"/>
                  </a:cubicBezTo>
                  <a:cubicBezTo>
                    <a:pt x="2051" y="1704"/>
                    <a:pt x="1935" y="1892"/>
                    <a:pt x="1748" y="1979"/>
                  </a:cubicBezTo>
                  <a:cubicBezTo>
                    <a:pt x="1300" y="2181"/>
                    <a:pt x="1011" y="2628"/>
                    <a:pt x="1026" y="3119"/>
                  </a:cubicBezTo>
                  <a:cubicBezTo>
                    <a:pt x="1026" y="3408"/>
                    <a:pt x="1257" y="3639"/>
                    <a:pt x="1531" y="3639"/>
                  </a:cubicBezTo>
                  <a:cubicBezTo>
                    <a:pt x="1820" y="3639"/>
                    <a:pt x="2051" y="3422"/>
                    <a:pt x="2051" y="3133"/>
                  </a:cubicBezTo>
                  <a:cubicBezTo>
                    <a:pt x="2051" y="3047"/>
                    <a:pt x="2108" y="2960"/>
                    <a:pt x="2181" y="2931"/>
                  </a:cubicBezTo>
                  <a:cubicBezTo>
                    <a:pt x="3032" y="2527"/>
                    <a:pt x="3335" y="1459"/>
                    <a:pt x="2801" y="679"/>
                  </a:cubicBezTo>
                  <a:cubicBezTo>
                    <a:pt x="2505" y="234"/>
                    <a:pt x="2020" y="1"/>
                    <a:pt x="152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618;p45">
              <a:extLst>
                <a:ext uri="{FF2B5EF4-FFF2-40B4-BE49-F238E27FC236}">
                  <a16:creationId xmlns:a16="http://schemas.microsoft.com/office/drawing/2014/main" id="{CAF85EEC-800F-4F1F-AD84-965A2B3B0FAF}"/>
                </a:ext>
              </a:extLst>
            </p:cNvPr>
            <p:cNvSpPr/>
            <p:nvPr/>
          </p:nvSpPr>
          <p:spPr>
            <a:xfrm>
              <a:off x="4762972" y="3064279"/>
              <a:ext cx="26897" cy="28050"/>
            </a:xfrm>
            <a:custGeom>
              <a:avLst/>
              <a:gdLst/>
              <a:ahLst/>
              <a:cxnLst/>
              <a:rect l="l" t="t" r="r" b="b"/>
              <a:pathLst>
                <a:path w="1026" h="1070" extrusionOk="0">
                  <a:moveTo>
                    <a:pt x="513" y="1"/>
                  </a:moveTo>
                  <a:cubicBezTo>
                    <a:pt x="257" y="1"/>
                    <a:pt x="1" y="174"/>
                    <a:pt x="1" y="520"/>
                  </a:cubicBezTo>
                  <a:lnTo>
                    <a:pt x="1" y="549"/>
                  </a:lnTo>
                  <a:cubicBezTo>
                    <a:pt x="1" y="838"/>
                    <a:pt x="232" y="1069"/>
                    <a:pt x="506" y="1069"/>
                  </a:cubicBezTo>
                  <a:cubicBezTo>
                    <a:pt x="795" y="1069"/>
                    <a:pt x="1026" y="838"/>
                    <a:pt x="1026" y="549"/>
                  </a:cubicBezTo>
                  <a:lnTo>
                    <a:pt x="1026" y="520"/>
                  </a:lnTo>
                  <a:cubicBezTo>
                    <a:pt x="1026" y="174"/>
                    <a:pt x="769" y="1"/>
                    <a:pt x="51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A4A2B8FA-F5DD-4B65-958E-F10C44EDE411}"/>
              </a:ext>
            </a:extLst>
          </p:cNvPr>
          <p:cNvSpPr txBox="1"/>
          <p:nvPr/>
        </p:nvSpPr>
        <p:spPr>
          <a:xfrm>
            <a:off x="1212272" y="2571750"/>
            <a:ext cx="5604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i="1" dirty="0" err="1">
                <a:solidFill>
                  <a:srgbClr val="002060"/>
                </a:solidFill>
                <a:latin typeface="+mj-lt"/>
              </a:rPr>
              <a:t>Vậy</a:t>
            </a:r>
            <a:r>
              <a:rPr lang="vi-VN" sz="24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i="1" dirty="0" err="1">
                <a:solidFill>
                  <a:srgbClr val="002060"/>
                </a:solidFill>
                <a:latin typeface="+mj-lt"/>
              </a:rPr>
              <a:t>thế</a:t>
            </a:r>
            <a:r>
              <a:rPr lang="vi-VN" sz="24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i="1" dirty="0" err="1">
                <a:solidFill>
                  <a:srgbClr val="002060"/>
                </a:solidFill>
                <a:latin typeface="+mj-lt"/>
              </a:rPr>
              <a:t>nào</a:t>
            </a:r>
            <a:r>
              <a:rPr lang="vi-VN" sz="24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i="1" dirty="0" err="1">
                <a:solidFill>
                  <a:srgbClr val="002060"/>
                </a:solidFill>
                <a:latin typeface="+mj-lt"/>
              </a:rPr>
              <a:t>là</a:t>
            </a:r>
            <a:r>
              <a:rPr lang="vi-VN" sz="24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i="1" dirty="0" err="1">
                <a:solidFill>
                  <a:srgbClr val="002060"/>
                </a:solidFill>
                <a:latin typeface="+mj-lt"/>
              </a:rPr>
              <a:t>bảo</a:t>
            </a:r>
            <a:r>
              <a:rPr lang="vi-VN" sz="24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i="1" dirty="0" err="1">
                <a:solidFill>
                  <a:srgbClr val="002060"/>
                </a:solidFill>
                <a:latin typeface="+mj-lt"/>
              </a:rPr>
              <a:t>vệ</a:t>
            </a:r>
            <a:r>
              <a:rPr lang="vi-VN" sz="24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i="1" dirty="0" err="1">
                <a:solidFill>
                  <a:srgbClr val="002060"/>
                </a:solidFill>
                <a:latin typeface="+mj-lt"/>
              </a:rPr>
              <a:t>cái</a:t>
            </a:r>
            <a:r>
              <a:rPr lang="vi-VN" sz="24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i="1" dirty="0" err="1">
                <a:solidFill>
                  <a:srgbClr val="002060"/>
                </a:solidFill>
                <a:latin typeface="+mj-lt"/>
              </a:rPr>
              <a:t>đúng</a:t>
            </a:r>
            <a:r>
              <a:rPr lang="vi-VN" sz="24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i="1" dirty="0" err="1">
                <a:solidFill>
                  <a:srgbClr val="002060"/>
                </a:solidFill>
                <a:latin typeface="+mj-lt"/>
              </a:rPr>
              <a:t>cái</a:t>
            </a:r>
            <a:r>
              <a:rPr lang="vi-VN" sz="24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i="1" dirty="0" err="1">
                <a:solidFill>
                  <a:srgbClr val="002060"/>
                </a:solidFill>
                <a:latin typeface="+mj-lt"/>
              </a:rPr>
              <a:t>tốt</a:t>
            </a:r>
            <a:r>
              <a:rPr lang="vi-VN" sz="2400" i="1" dirty="0">
                <a:solidFill>
                  <a:srgbClr val="002060"/>
                </a:solidFill>
                <a:latin typeface="+mj-lt"/>
              </a:rPr>
              <a:t>?</a:t>
            </a:r>
            <a:endParaRPr lang="en-US" sz="2400" i="1" dirty="0">
              <a:solidFill>
                <a:srgbClr val="002060"/>
              </a:solidFill>
              <a:latin typeface="+mj-lt"/>
            </a:endParaRPr>
          </a:p>
        </p:txBody>
      </p:sp>
      <p:grpSp>
        <p:nvGrpSpPr>
          <p:cNvPr id="48" name="Google Shape;609;p45">
            <a:extLst>
              <a:ext uri="{FF2B5EF4-FFF2-40B4-BE49-F238E27FC236}">
                <a16:creationId xmlns:a16="http://schemas.microsoft.com/office/drawing/2014/main" id="{7B17E774-D681-403C-A762-372026397BE4}"/>
              </a:ext>
            </a:extLst>
          </p:cNvPr>
          <p:cNvGrpSpPr/>
          <p:nvPr/>
        </p:nvGrpSpPr>
        <p:grpSpPr>
          <a:xfrm>
            <a:off x="870745" y="2617927"/>
            <a:ext cx="384047" cy="386995"/>
            <a:chOff x="4652476" y="2898915"/>
            <a:chExt cx="386016" cy="384495"/>
          </a:xfrm>
        </p:grpSpPr>
        <p:sp>
          <p:nvSpPr>
            <p:cNvPr id="49" name="Google Shape;610;p45">
              <a:extLst>
                <a:ext uri="{FF2B5EF4-FFF2-40B4-BE49-F238E27FC236}">
                  <a16:creationId xmlns:a16="http://schemas.microsoft.com/office/drawing/2014/main" id="{4F46CDC4-6C6E-48CF-BD23-28D7A3D21532}"/>
                </a:ext>
              </a:extLst>
            </p:cNvPr>
            <p:cNvSpPr/>
            <p:nvPr/>
          </p:nvSpPr>
          <p:spPr>
            <a:xfrm>
              <a:off x="4842456" y="3088895"/>
              <a:ext cx="60190" cy="60190"/>
            </a:xfrm>
            <a:custGeom>
              <a:avLst/>
              <a:gdLst/>
              <a:ahLst/>
              <a:cxnLst/>
              <a:rect l="l" t="t" r="r" b="b"/>
              <a:pathLst>
                <a:path w="2296" h="2296" extrusionOk="0">
                  <a:moveTo>
                    <a:pt x="592" y="0"/>
                  </a:moveTo>
                  <a:lnTo>
                    <a:pt x="0" y="592"/>
                  </a:lnTo>
                  <a:lnTo>
                    <a:pt x="1704" y="2295"/>
                  </a:lnTo>
                  <a:lnTo>
                    <a:pt x="2295" y="1703"/>
                  </a:lnTo>
                  <a:lnTo>
                    <a:pt x="5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611;p45">
              <a:extLst>
                <a:ext uri="{FF2B5EF4-FFF2-40B4-BE49-F238E27FC236}">
                  <a16:creationId xmlns:a16="http://schemas.microsoft.com/office/drawing/2014/main" id="{E866279A-1742-4A6B-8300-EFCB311C064D}"/>
                </a:ext>
              </a:extLst>
            </p:cNvPr>
            <p:cNvSpPr/>
            <p:nvPr/>
          </p:nvSpPr>
          <p:spPr>
            <a:xfrm>
              <a:off x="4652476" y="2898915"/>
              <a:ext cx="247889" cy="247889"/>
            </a:xfrm>
            <a:custGeom>
              <a:avLst/>
              <a:gdLst/>
              <a:ahLst/>
              <a:cxnLst/>
              <a:rect l="l" t="t" r="r" b="b"/>
              <a:pathLst>
                <a:path w="9456" h="9456" extrusionOk="0">
                  <a:moveTo>
                    <a:pt x="4721" y="1"/>
                  </a:moveTo>
                  <a:cubicBezTo>
                    <a:pt x="2108" y="1"/>
                    <a:pt x="1" y="2108"/>
                    <a:pt x="1" y="4721"/>
                  </a:cubicBezTo>
                  <a:cubicBezTo>
                    <a:pt x="1" y="7334"/>
                    <a:pt x="2108" y="9456"/>
                    <a:pt x="4721" y="9456"/>
                  </a:cubicBezTo>
                  <a:cubicBezTo>
                    <a:pt x="7334" y="9456"/>
                    <a:pt x="9456" y="7334"/>
                    <a:pt x="9456" y="4721"/>
                  </a:cubicBezTo>
                  <a:cubicBezTo>
                    <a:pt x="9456" y="2108"/>
                    <a:pt x="7334" y="1"/>
                    <a:pt x="47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612;p45">
              <a:extLst>
                <a:ext uri="{FF2B5EF4-FFF2-40B4-BE49-F238E27FC236}">
                  <a16:creationId xmlns:a16="http://schemas.microsoft.com/office/drawing/2014/main" id="{32D346D2-2BF7-41BD-B533-029777848D8F}"/>
                </a:ext>
              </a:extLst>
            </p:cNvPr>
            <p:cNvSpPr/>
            <p:nvPr/>
          </p:nvSpPr>
          <p:spPr>
            <a:xfrm>
              <a:off x="4680866" y="2927306"/>
              <a:ext cx="191134" cy="191134"/>
            </a:xfrm>
            <a:custGeom>
              <a:avLst/>
              <a:gdLst/>
              <a:ahLst/>
              <a:cxnLst/>
              <a:rect l="l" t="t" r="r" b="b"/>
              <a:pathLst>
                <a:path w="7291" h="7291" extrusionOk="0">
                  <a:moveTo>
                    <a:pt x="3638" y="0"/>
                  </a:moveTo>
                  <a:cubicBezTo>
                    <a:pt x="1632" y="0"/>
                    <a:pt x="0" y="1631"/>
                    <a:pt x="0" y="3638"/>
                  </a:cubicBezTo>
                  <a:cubicBezTo>
                    <a:pt x="0" y="5659"/>
                    <a:pt x="1632" y="7290"/>
                    <a:pt x="3638" y="7290"/>
                  </a:cubicBezTo>
                  <a:cubicBezTo>
                    <a:pt x="5659" y="7290"/>
                    <a:pt x="7290" y="5659"/>
                    <a:pt x="7290" y="3638"/>
                  </a:cubicBezTo>
                  <a:cubicBezTo>
                    <a:pt x="7290" y="1631"/>
                    <a:pt x="5659" y="0"/>
                    <a:pt x="363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613;p45">
              <a:extLst>
                <a:ext uri="{FF2B5EF4-FFF2-40B4-BE49-F238E27FC236}">
                  <a16:creationId xmlns:a16="http://schemas.microsoft.com/office/drawing/2014/main" id="{3F740917-3C10-44E6-90F7-E39F878ACFF7}"/>
                </a:ext>
              </a:extLst>
            </p:cNvPr>
            <p:cNvSpPr/>
            <p:nvPr/>
          </p:nvSpPr>
          <p:spPr>
            <a:xfrm>
              <a:off x="4869693" y="3117653"/>
              <a:ext cx="168798" cy="165757"/>
            </a:xfrm>
            <a:custGeom>
              <a:avLst/>
              <a:gdLst/>
              <a:ahLst/>
              <a:cxnLst/>
              <a:rect l="l" t="t" r="r" b="b"/>
              <a:pathLst>
                <a:path w="6439" h="6323" extrusionOk="0">
                  <a:moveTo>
                    <a:pt x="1293" y="0"/>
                  </a:moveTo>
                  <a:cubicBezTo>
                    <a:pt x="1145" y="0"/>
                    <a:pt x="997" y="58"/>
                    <a:pt x="881" y="173"/>
                  </a:cubicBezTo>
                  <a:lnTo>
                    <a:pt x="232" y="823"/>
                  </a:lnTo>
                  <a:cubicBezTo>
                    <a:pt x="1" y="1054"/>
                    <a:pt x="1" y="1415"/>
                    <a:pt x="232" y="1646"/>
                  </a:cubicBezTo>
                  <a:lnTo>
                    <a:pt x="4735" y="6150"/>
                  </a:lnTo>
                  <a:cubicBezTo>
                    <a:pt x="4851" y="6265"/>
                    <a:pt x="4999" y="6323"/>
                    <a:pt x="5147" y="6323"/>
                  </a:cubicBezTo>
                  <a:cubicBezTo>
                    <a:pt x="5295" y="6323"/>
                    <a:pt x="5443" y="6265"/>
                    <a:pt x="5558" y="6150"/>
                  </a:cubicBezTo>
                  <a:lnTo>
                    <a:pt x="6208" y="5500"/>
                  </a:lnTo>
                  <a:cubicBezTo>
                    <a:pt x="6439" y="5269"/>
                    <a:pt x="6439" y="4908"/>
                    <a:pt x="6208" y="4677"/>
                  </a:cubicBezTo>
                  <a:lnTo>
                    <a:pt x="1704" y="173"/>
                  </a:lnTo>
                  <a:cubicBezTo>
                    <a:pt x="1588" y="58"/>
                    <a:pt x="1441" y="0"/>
                    <a:pt x="129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614;p45">
              <a:extLst>
                <a:ext uri="{FF2B5EF4-FFF2-40B4-BE49-F238E27FC236}">
                  <a16:creationId xmlns:a16="http://schemas.microsoft.com/office/drawing/2014/main" id="{28D09199-6CB6-46F5-A335-53AFB3F12317}"/>
                </a:ext>
              </a:extLst>
            </p:cNvPr>
            <p:cNvSpPr/>
            <p:nvPr/>
          </p:nvSpPr>
          <p:spPr>
            <a:xfrm>
              <a:off x="4881437" y="3118020"/>
              <a:ext cx="157054" cy="155560"/>
            </a:xfrm>
            <a:custGeom>
              <a:avLst/>
              <a:gdLst/>
              <a:ahLst/>
              <a:cxnLst/>
              <a:rect l="l" t="t" r="r" b="b"/>
              <a:pathLst>
                <a:path w="5991" h="5934" extrusionOk="0">
                  <a:moveTo>
                    <a:pt x="25" y="582"/>
                  </a:moveTo>
                  <a:cubicBezTo>
                    <a:pt x="17" y="590"/>
                    <a:pt x="8" y="598"/>
                    <a:pt x="0" y="607"/>
                  </a:cubicBezTo>
                  <a:lnTo>
                    <a:pt x="25" y="582"/>
                  </a:lnTo>
                  <a:close/>
                  <a:moveTo>
                    <a:pt x="845" y="1"/>
                  </a:moveTo>
                  <a:cubicBezTo>
                    <a:pt x="697" y="1"/>
                    <a:pt x="549" y="58"/>
                    <a:pt x="433" y="174"/>
                  </a:cubicBezTo>
                  <a:lnTo>
                    <a:pt x="25" y="582"/>
                  </a:lnTo>
                  <a:lnTo>
                    <a:pt x="25" y="582"/>
                  </a:lnTo>
                  <a:cubicBezTo>
                    <a:pt x="131" y="483"/>
                    <a:pt x="267" y="434"/>
                    <a:pt x="404" y="434"/>
                  </a:cubicBezTo>
                  <a:cubicBezTo>
                    <a:pt x="552" y="434"/>
                    <a:pt x="700" y="491"/>
                    <a:pt x="808" y="607"/>
                  </a:cubicBezTo>
                  <a:lnTo>
                    <a:pt x="5327" y="5111"/>
                  </a:lnTo>
                  <a:cubicBezTo>
                    <a:pt x="5543" y="5342"/>
                    <a:pt x="5543" y="5703"/>
                    <a:pt x="5327" y="5934"/>
                  </a:cubicBezTo>
                  <a:lnTo>
                    <a:pt x="5760" y="5501"/>
                  </a:lnTo>
                  <a:cubicBezTo>
                    <a:pt x="5991" y="5270"/>
                    <a:pt x="5991" y="4909"/>
                    <a:pt x="5760" y="4678"/>
                  </a:cubicBezTo>
                  <a:lnTo>
                    <a:pt x="1256" y="174"/>
                  </a:lnTo>
                  <a:cubicBezTo>
                    <a:pt x="1140" y="58"/>
                    <a:pt x="993" y="1"/>
                    <a:pt x="84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615;p45">
              <a:extLst>
                <a:ext uri="{FF2B5EF4-FFF2-40B4-BE49-F238E27FC236}">
                  <a16:creationId xmlns:a16="http://schemas.microsoft.com/office/drawing/2014/main" id="{9A83AD30-60B4-4754-A18C-3EA1E73244BA}"/>
                </a:ext>
              </a:extLst>
            </p:cNvPr>
            <p:cNvSpPr/>
            <p:nvPr/>
          </p:nvSpPr>
          <p:spPr>
            <a:xfrm>
              <a:off x="4952952" y="3199391"/>
              <a:ext cx="54134" cy="54134"/>
            </a:xfrm>
            <a:custGeom>
              <a:avLst/>
              <a:gdLst/>
              <a:ahLst/>
              <a:cxnLst/>
              <a:rect l="l" t="t" r="r" b="b"/>
              <a:pathLst>
                <a:path w="2065" h="2065" extrusionOk="0">
                  <a:moveTo>
                    <a:pt x="1458" y="0"/>
                  </a:moveTo>
                  <a:lnTo>
                    <a:pt x="0" y="1473"/>
                  </a:lnTo>
                  <a:lnTo>
                    <a:pt x="592" y="2064"/>
                  </a:lnTo>
                  <a:lnTo>
                    <a:pt x="2065" y="607"/>
                  </a:lnTo>
                  <a:lnTo>
                    <a:pt x="145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616;p45">
              <a:extLst>
                <a:ext uri="{FF2B5EF4-FFF2-40B4-BE49-F238E27FC236}">
                  <a16:creationId xmlns:a16="http://schemas.microsoft.com/office/drawing/2014/main" id="{35D6A2F6-94E6-4D64-8795-A7A9A71A7E79}"/>
                </a:ext>
              </a:extLst>
            </p:cNvPr>
            <p:cNvSpPr/>
            <p:nvPr/>
          </p:nvSpPr>
          <p:spPr>
            <a:xfrm>
              <a:off x="4931377" y="3179232"/>
              <a:ext cx="55209" cy="50464"/>
            </a:xfrm>
            <a:custGeom>
              <a:avLst/>
              <a:gdLst/>
              <a:ahLst/>
              <a:cxnLst/>
              <a:rect l="l" t="t" r="r" b="b"/>
              <a:pathLst>
                <a:path w="2106" h="1925" extrusionOk="0">
                  <a:moveTo>
                    <a:pt x="1771" y="0"/>
                  </a:moveTo>
                  <a:cubicBezTo>
                    <a:pt x="1713" y="0"/>
                    <a:pt x="1653" y="26"/>
                    <a:pt x="1603" y="91"/>
                  </a:cubicBezTo>
                  <a:lnTo>
                    <a:pt x="130" y="1549"/>
                  </a:lnTo>
                  <a:cubicBezTo>
                    <a:pt x="1" y="1693"/>
                    <a:pt x="102" y="1924"/>
                    <a:pt x="289" y="1924"/>
                  </a:cubicBezTo>
                  <a:cubicBezTo>
                    <a:pt x="347" y="1924"/>
                    <a:pt x="405" y="1910"/>
                    <a:pt x="448" y="1866"/>
                  </a:cubicBezTo>
                  <a:lnTo>
                    <a:pt x="1920" y="394"/>
                  </a:lnTo>
                  <a:cubicBezTo>
                    <a:pt x="2105" y="242"/>
                    <a:pt x="1947" y="0"/>
                    <a:pt x="177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617;p45">
              <a:extLst>
                <a:ext uri="{FF2B5EF4-FFF2-40B4-BE49-F238E27FC236}">
                  <a16:creationId xmlns:a16="http://schemas.microsoft.com/office/drawing/2014/main" id="{F30E9B71-5DC7-469C-80A2-A4058EE8F948}"/>
                </a:ext>
              </a:extLst>
            </p:cNvPr>
            <p:cNvSpPr/>
            <p:nvPr/>
          </p:nvSpPr>
          <p:spPr>
            <a:xfrm>
              <a:off x="4736101" y="2955670"/>
              <a:ext cx="87453" cy="95396"/>
            </a:xfrm>
            <a:custGeom>
              <a:avLst/>
              <a:gdLst/>
              <a:ahLst/>
              <a:cxnLst/>
              <a:rect l="l" t="t" r="r" b="b"/>
              <a:pathLst>
                <a:path w="3336" h="3639" extrusionOk="0">
                  <a:moveTo>
                    <a:pt x="1529" y="1"/>
                  </a:moveTo>
                  <a:cubicBezTo>
                    <a:pt x="1161" y="1"/>
                    <a:pt x="789" y="133"/>
                    <a:pt x="492" y="405"/>
                  </a:cubicBezTo>
                  <a:cubicBezTo>
                    <a:pt x="174" y="694"/>
                    <a:pt x="1" y="1098"/>
                    <a:pt x="1" y="1517"/>
                  </a:cubicBezTo>
                  <a:cubicBezTo>
                    <a:pt x="1" y="1863"/>
                    <a:pt x="257" y="2036"/>
                    <a:pt x="513" y="2036"/>
                  </a:cubicBezTo>
                  <a:cubicBezTo>
                    <a:pt x="770" y="2036"/>
                    <a:pt x="1026" y="1863"/>
                    <a:pt x="1026" y="1517"/>
                  </a:cubicBezTo>
                  <a:cubicBezTo>
                    <a:pt x="1026" y="1236"/>
                    <a:pt x="1270" y="1011"/>
                    <a:pt x="1549" y="1011"/>
                  </a:cubicBezTo>
                  <a:cubicBezTo>
                    <a:pt x="1557" y="1011"/>
                    <a:pt x="1566" y="1011"/>
                    <a:pt x="1574" y="1011"/>
                  </a:cubicBezTo>
                  <a:cubicBezTo>
                    <a:pt x="1820" y="1040"/>
                    <a:pt x="2022" y="1242"/>
                    <a:pt x="2051" y="1488"/>
                  </a:cubicBezTo>
                  <a:cubicBezTo>
                    <a:pt x="2051" y="1704"/>
                    <a:pt x="1935" y="1892"/>
                    <a:pt x="1748" y="1979"/>
                  </a:cubicBezTo>
                  <a:cubicBezTo>
                    <a:pt x="1300" y="2181"/>
                    <a:pt x="1011" y="2628"/>
                    <a:pt x="1026" y="3119"/>
                  </a:cubicBezTo>
                  <a:cubicBezTo>
                    <a:pt x="1026" y="3408"/>
                    <a:pt x="1257" y="3639"/>
                    <a:pt x="1531" y="3639"/>
                  </a:cubicBezTo>
                  <a:cubicBezTo>
                    <a:pt x="1820" y="3639"/>
                    <a:pt x="2051" y="3422"/>
                    <a:pt x="2051" y="3133"/>
                  </a:cubicBezTo>
                  <a:cubicBezTo>
                    <a:pt x="2051" y="3047"/>
                    <a:pt x="2108" y="2960"/>
                    <a:pt x="2181" y="2931"/>
                  </a:cubicBezTo>
                  <a:cubicBezTo>
                    <a:pt x="3032" y="2527"/>
                    <a:pt x="3335" y="1459"/>
                    <a:pt x="2801" y="679"/>
                  </a:cubicBezTo>
                  <a:cubicBezTo>
                    <a:pt x="2505" y="234"/>
                    <a:pt x="2020" y="1"/>
                    <a:pt x="152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618;p45">
              <a:extLst>
                <a:ext uri="{FF2B5EF4-FFF2-40B4-BE49-F238E27FC236}">
                  <a16:creationId xmlns:a16="http://schemas.microsoft.com/office/drawing/2014/main" id="{2BEAEC28-3CA8-4904-8685-A562DA9E6BEC}"/>
                </a:ext>
              </a:extLst>
            </p:cNvPr>
            <p:cNvSpPr/>
            <p:nvPr/>
          </p:nvSpPr>
          <p:spPr>
            <a:xfrm>
              <a:off x="4762972" y="3064279"/>
              <a:ext cx="26897" cy="28050"/>
            </a:xfrm>
            <a:custGeom>
              <a:avLst/>
              <a:gdLst/>
              <a:ahLst/>
              <a:cxnLst/>
              <a:rect l="l" t="t" r="r" b="b"/>
              <a:pathLst>
                <a:path w="1026" h="1070" extrusionOk="0">
                  <a:moveTo>
                    <a:pt x="513" y="1"/>
                  </a:moveTo>
                  <a:cubicBezTo>
                    <a:pt x="257" y="1"/>
                    <a:pt x="1" y="174"/>
                    <a:pt x="1" y="520"/>
                  </a:cubicBezTo>
                  <a:lnTo>
                    <a:pt x="1" y="549"/>
                  </a:lnTo>
                  <a:cubicBezTo>
                    <a:pt x="1" y="838"/>
                    <a:pt x="232" y="1069"/>
                    <a:pt x="506" y="1069"/>
                  </a:cubicBezTo>
                  <a:cubicBezTo>
                    <a:pt x="795" y="1069"/>
                    <a:pt x="1026" y="838"/>
                    <a:pt x="1026" y="549"/>
                  </a:cubicBezTo>
                  <a:lnTo>
                    <a:pt x="1026" y="520"/>
                  </a:lnTo>
                  <a:cubicBezTo>
                    <a:pt x="1026" y="174"/>
                    <a:pt x="769" y="1"/>
                    <a:pt x="51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DAEC376D-80FE-40F5-8EAE-24F3061B3431}"/>
              </a:ext>
            </a:extLst>
          </p:cNvPr>
          <p:cNvSpPr txBox="1"/>
          <p:nvPr/>
        </p:nvSpPr>
        <p:spPr>
          <a:xfrm>
            <a:off x="1244676" y="2995028"/>
            <a:ext cx="589845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vi,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ý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bênh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trích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phê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đe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dọa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15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35"/>
          <p:cNvSpPr/>
          <p:nvPr/>
        </p:nvSpPr>
        <p:spPr>
          <a:xfrm rot="-196630">
            <a:off x="2506341" y="659221"/>
            <a:ext cx="4182540" cy="41984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3F68D51-9A32-44BB-B67F-ADB90C3D5EB3}"/>
              </a:ext>
            </a:extLst>
          </p:cNvPr>
          <p:cNvSpPr txBox="1"/>
          <p:nvPr/>
        </p:nvSpPr>
        <p:spPr>
          <a:xfrm>
            <a:off x="1828801" y="1420091"/>
            <a:ext cx="53998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Hoạt</a:t>
            </a:r>
            <a:r>
              <a:rPr lang="vi-VN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vi-VN" sz="28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động</a:t>
            </a:r>
            <a:r>
              <a:rPr lang="vi-VN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2: </a:t>
            </a:r>
          </a:p>
          <a:p>
            <a:pPr algn="ctr"/>
            <a:r>
              <a:rPr lang="vi-VN" sz="28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Cần</a:t>
            </a:r>
            <a:r>
              <a:rPr lang="vi-VN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vi-VN" sz="28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bảo</a:t>
            </a:r>
            <a:r>
              <a:rPr lang="vi-VN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vi-VN" sz="28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vệ</a:t>
            </a:r>
            <a:r>
              <a:rPr lang="vi-VN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vi-VN" sz="28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cái</a:t>
            </a:r>
            <a:r>
              <a:rPr lang="vi-VN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vi-VN" sz="28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đúng</a:t>
            </a:r>
            <a:r>
              <a:rPr lang="vi-VN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vi-VN" sz="28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cái</a:t>
            </a:r>
            <a:r>
              <a:rPr lang="vi-VN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vi-VN" sz="28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tốt</a:t>
            </a:r>
            <a:r>
              <a:rPr lang="vi-VN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.</a:t>
            </a:r>
            <a:endParaRPr lang="en-US" sz="2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12" name="Google Shape;450;p40">
            <a:extLst>
              <a:ext uri="{FF2B5EF4-FFF2-40B4-BE49-F238E27FC236}">
                <a16:creationId xmlns:a16="http://schemas.microsoft.com/office/drawing/2014/main" id="{7D48A3FE-F6E2-4DE0-B2B8-D59C629BC4BB}"/>
              </a:ext>
            </a:extLst>
          </p:cNvPr>
          <p:cNvSpPr/>
          <p:nvPr/>
        </p:nvSpPr>
        <p:spPr>
          <a:xfrm>
            <a:off x="6176148" y="155219"/>
            <a:ext cx="790800" cy="7884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" name="Google Shape;470;p40">
            <a:extLst>
              <a:ext uri="{FF2B5EF4-FFF2-40B4-BE49-F238E27FC236}">
                <a16:creationId xmlns:a16="http://schemas.microsoft.com/office/drawing/2014/main" id="{FC9CBB47-C871-43A4-85EF-66ED39D4F927}"/>
              </a:ext>
            </a:extLst>
          </p:cNvPr>
          <p:cNvGrpSpPr/>
          <p:nvPr/>
        </p:nvGrpSpPr>
        <p:grpSpPr>
          <a:xfrm>
            <a:off x="6412264" y="304710"/>
            <a:ext cx="393202" cy="378500"/>
            <a:chOff x="4644406" y="4162322"/>
            <a:chExt cx="392065" cy="387887"/>
          </a:xfrm>
        </p:grpSpPr>
        <p:sp>
          <p:nvSpPr>
            <p:cNvPr id="14" name="Google Shape;471;p40">
              <a:extLst>
                <a:ext uri="{FF2B5EF4-FFF2-40B4-BE49-F238E27FC236}">
                  <a16:creationId xmlns:a16="http://schemas.microsoft.com/office/drawing/2014/main" id="{A1D26258-46B3-4E00-8F08-FA8453A5EAFC}"/>
                </a:ext>
              </a:extLst>
            </p:cNvPr>
            <p:cNvSpPr/>
            <p:nvPr/>
          </p:nvSpPr>
          <p:spPr>
            <a:xfrm>
              <a:off x="4644406" y="4334118"/>
              <a:ext cx="217326" cy="216065"/>
            </a:xfrm>
            <a:custGeom>
              <a:avLst/>
              <a:gdLst/>
              <a:ahLst/>
              <a:cxnLst/>
              <a:rect l="l" t="t" r="r" b="b"/>
              <a:pathLst>
                <a:path w="8272" h="8224" extrusionOk="0">
                  <a:moveTo>
                    <a:pt x="7397" y="1"/>
                  </a:moveTo>
                  <a:lnTo>
                    <a:pt x="4456" y="2942"/>
                  </a:lnTo>
                  <a:cubicBezTo>
                    <a:pt x="3860" y="3538"/>
                    <a:pt x="3291" y="4162"/>
                    <a:pt x="2743" y="4814"/>
                  </a:cubicBezTo>
                  <a:lnTo>
                    <a:pt x="93" y="7991"/>
                  </a:lnTo>
                  <a:cubicBezTo>
                    <a:pt x="0" y="8105"/>
                    <a:pt x="66" y="8223"/>
                    <a:pt x="169" y="8223"/>
                  </a:cubicBezTo>
                  <a:cubicBezTo>
                    <a:pt x="203" y="8223"/>
                    <a:pt x="242" y="8210"/>
                    <a:pt x="281" y="8178"/>
                  </a:cubicBezTo>
                  <a:lnTo>
                    <a:pt x="3457" y="5522"/>
                  </a:lnTo>
                  <a:cubicBezTo>
                    <a:pt x="4103" y="4981"/>
                    <a:pt x="4727" y="4412"/>
                    <a:pt x="5330" y="3809"/>
                  </a:cubicBezTo>
                  <a:lnTo>
                    <a:pt x="8271" y="875"/>
                  </a:lnTo>
                  <a:lnTo>
                    <a:pt x="739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472;p40">
              <a:extLst>
                <a:ext uri="{FF2B5EF4-FFF2-40B4-BE49-F238E27FC236}">
                  <a16:creationId xmlns:a16="http://schemas.microsoft.com/office/drawing/2014/main" id="{97E53A04-D671-46A2-A786-60512E1A3BBE}"/>
                </a:ext>
              </a:extLst>
            </p:cNvPr>
            <p:cNvSpPr/>
            <p:nvPr/>
          </p:nvSpPr>
          <p:spPr>
            <a:xfrm>
              <a:off x="4646481" y="4345783"/>
              <a:ext cx="215251" cy="204426"/>
            </a:xfrm>
            <a:custGeom>
              <a:avLst/>
              <a:gdLst/>
              <a:ahLst/>
              <a:cxnLst/>
              <a:rect l="l" t="t" r="r" b="b"/>
              <a:pathLst>
                <a:path w="8193" h="7781" extrusionOk="0">
                  <a:moveTo>
                    <a:pt x="7755" y="1"/>
                  </a:moveTo>
                  <a:lnTo>
                    <a:pt x="1" y="7748"/>
                  </a:lnTo>
                  <a:cubicBezTo>
                    <a:pt x="29" y="7770"/>
                    <a:pt x="61" y="7781"/>
                    <a:pt x="92" y="7781"/>
                  </a:cubicBezTo>
                  <a:cubicBezTo>
                    <a:pt x="131" y="7781"/>
                    <a:pt x="168" y="7765"/>
                    <a:pt x="195" y="7734"/>
                  </a:cubicBezTo>
                  <a:lnTo>
                    <a:pt x="3378" y="5078"/>
                  </a:lnTo>
                  <a:cubicBezTo>
                    <a:pt x="4024" y="4537"/>
                    <a:pt x="4648" y="3968"/>
                    <a:pt x="5251" y="3372"/>
                  </a:cubicBezTo>
                  <a:lnTo>
                    <a:pt x="8192" y="431"/>
                  </a:lnTo>
                  <a:lnTo>
                    <a:pt x="7755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473;p40">
              <a:extLst>
                <a:ext uri="{FF2B5EF4-FFF2-40B4-BE49-F238E27FC236}">
                  <a16:creationId xmlns:a16="http://schemas.microsoft.com/office/drawing/2014/main" id="{63AD632B-C8AE-4059-AD3F-8AE50DDF687B}"/>
                </a:ext>
              </a:extLst>
            </p:cNvPr>
            <p:cNvSpPr/>
            <p:nvPr/>
          </p:nvSpPr>
          <p:spPr>
            <a:xfrm>
              <a:off x="4720780" y="4162322"/>
              <a:ext cx="315690" cy="299743"/>
            </a:xfrm>
            <a:custGeom>
              <a:avLst/>
              <a:gdLst/>
              <a:ahLst/>
              <a:cxnLst/>
              <a:rect l="l" t="t" r="r" b="b"/>
              <a:pathLst>
                <a:path w="12016" h="11409" extrusionOk="0">
                  <a:moveTo>
                    <a:pt x="7767" y="0"/>
                  </a:moveTo>
                  <a:cubicBezTo>
                    <a:pt x="7487" y="0"/>
                    <a:pt x="7201" y="111"/>
                    <a:pt x="6980" y="332"/>
                  </a:cubicBezTo>
                  <a:cubicBezTo>
                    <a:pt x="6557" y="755"/>
                    <a:pt x="6536" y="1414"/>
                    <a:pt x="6939" y="1816"/>
                  </a:cubicBezTo>
                  <a:lnTo>
                    <a:pt x="7057" y="1941"/>
                  </a:lnTo>
                  <a:cubicBezTo>
                    <a:pt x="7126" y="2010"/>
                    <a:pt x="7126" y="2128"/>
                    <a:pt x="7050" y="2191"/>
                  </a:cubicBezTo>
                  <a:lnTo>
                    <a:pt x="5447" y="3800"/>
                  </a:lnTo>
                  <a:cubicBezTo>
                    <a:pt x="5026" y="4221"/>
                    <a:pt x="4469" y="4442"/>
                    <a:pt x="3918" y="4442"/>
                  </a:cubicBezTo>
                  <a:cubicBezTo>
                    <a:pt x="3553" y="4442"/>
                    <a:pt x="3192" y="4346"/>
                    <a:pt x="2874" y="4147"/>
                  </a:cubicBezTo>
                  <a:cubicBezTo>
                    <a:pt x="2390" y="3839"/>
                    <a:pt x="1862" y="3724"/>
                    <a:pt x="1423" y="3724"/>
                  </a:cubicBezTo>
                  <a:cubicBezTo>
                    <a:pt x="1000" y="3724"/>
                    <a:pt x="659" y="3830"/>
                    <a:pt x="516" y="3973"/>
                  </a:cubicBezTo>
                  <a:cubicBezTo>
                    <a:pt x="0" y="4489"/>
                    <a:pt x="6891" y="11409"/>
                    <a:pt x="7851" y="11409"/>
                  </a:cubicBezTo>
                  <a:cubicBezTo>
                    <a:pt x="7885" y="11409"/>
                    <a:pt x="7912" y="11400"/>
                    <a:pt x="7931" y="11381"/>
                  </a:cubicBezTo>
                  <a:cubicBezTo>
                    <a:pt x="8222" y="11097"/>
                    <a:pt x="8354" y="9980"/>
                    <a:pt x="7757" y="9030"/>
                  </a:cubicBezTo>
                  <a:cubicBezTo>
                    <a:pt x="7258" y="8232"/>
                    <a:pt x="7403" y="7157"/>
                    <a:pt x="8104" y="6456"/>
                  </a:cubicBezTo>
                  <a:lnTo>
                    <a:pt x="9706" y="4854"/>
                  </a:lnTo>
                  <a:cubicBezTo>
                    <a:pt x="9742" y="4815"/>
                    <a:pt x="9788" y="4796"/>
                    <a:pt x="9835" y="4796"/>
                  </a:cubicBezTo>
                  <a:cubicBezTo>
                    <a:pt x="9880" y="4796"/>
                    <a:pt x="9926" y="4813"/>
                    <a:pt x="9963" y="4847"/>
                  </a:cubicBezTo>
                  <a:lnTo>
                    <a:pt x="10088" y="4965"/>
                  </a:lnTo>
                  <a:cubicBezTo>
                    <a:pt x="10278" y="5159"/>
                    <a:pt x="10531" y="5254"/>
                    <a:pt x="10789" y="5254"/>
                  </a:cubicBezTo>
                  <a:cubicBezTo>
                    <a:pt x="11068" y="5254"/>
                    <a:pt x="11353" y="5143"/>
                    <a:pt x="11572" y="4924"/>
                  </a:cubicBezTo>
                  <a:cubicBezTo>
                    <a:pt x="11995" y="4500"/>
                    <a:pt x="12016" y="3835"/>
                    <a:pt x="11621" y="3432"/>
                  </a:cubicBezTo>
                  <a:lnTo>
                    <a:pt x="8465" y="283"/>
                  </a:lnTo>
                  <a:cubicBezTo>
                    <a:pt x="8275" y="94"/>
                    <a:pt x="8024" y="0"/>
                    <a:pt x="776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474;p40">
              <a:extLst>
                <a:ext uri="{FF2B5EF4-FFF2-40B4-BE49-F238E27FC236}">
                  <a16:creationId xmlns:a16="http://schemas.microsoft.com/office/drawing/2014/main" id="{CC39A5AE-194B-425E-B767-77816783C6A4}"/>
                </a:ext>
              </a:extLst>
            </p:cNvPr>
            <p:cNvSpPr/>
            <p:nvPr/>
          </p:nvSpPr>
          <p:spPr>
            <a:xfrm>
              <a:off x="4727952" y="4227872"/>
              <a:ext cx="308518" cy="233668"/>
            </a:xfrm>
            <a:custGeom>
              <a:avLst/>
              <a:gdLst/>
              <a:ahLst/>
              <a:cxnLst/>
              <a:rect l="l" t="t" r="r" b="b"/>
              <a:pathLst>
                <a:path w="11743" h="8894" extrusionOk="0">
                  <a:moveTo>
                    <a:pt x="10404" y="1"/>
                  </a:moveTo>
                  <a:cubicBezTo>
                    <a:pt x="10807" y="403"/>
                    <a:pt x="10786" y="1069"/>
                    <a:pt x="10363" y="1492"/>
                  </a:cubicBezTo>
                  <a:cubicBezTo>
                    <a:pt x="10143" y="1712"/>
                    <a:pt x="9858" y="1823"/>
                    <a:pt x="9580" y="1823"/>
                  </a:cubicBezTo>
                  <a:cubicBezTo>
                    <a:pt x="9321" y="1823"/>
                    <a:pt x="9069" y="1727"/>
                    <a:pt x="8878" y="1534"/>
                  </a:cubicBezTo>
                  <a:lnTo>
                    <a:pt x="8753" y="1409"/>
                  </a:lnTo>
                  <a:cubicBezTo>
                    <a:pt x="8717" y="1376"/>
                    <a:pt x="8673" y="1360"/>
                    <a:pt x="8629" y="1360"/>
                  </a:cubicBezTo>
                  <a:cubicBezTo>
                    <a:pt x="8581" y="1360"/>
                    <a:pt x="8533" y="1379"/>
                    <a:pt x="8497" y="1416"/>
                  </a:cubicBezTo>
                  <a:lnTo>
                    <a:pt x="6895" y="3025"/>
                  </a:lnTo>
                  <a:cubicBezTo>
                    <a:pt x="6194" y="3726"/>
                    <a:pt x="6048" y="4801"/>
                    <a:pt x="6548" y="5591"/>
                  </a:cubicBezTo>
                  <a:cubicBezTo>
                    <a:pt x="7144" y="6549"/>
                    <a:pt x="7013" y="7665"/>
                    <a:pt x="6721" y="7950"/>
                  </a:cubicBezTo>
                  <a:cubicBezTo>
                    <a:pt x="6695" y="7971"/>
                    <a:pt x="6664" y="7980"/>
                    <a:pt x="6636" y="7980"/>
                  </a:cubicBezTo>
                  <a:cubicBezTo>
                    <a:pt x="6627" y="7980"/>
                    <a:pt x="6618" y="7979"/>
                    <a:pt x="6610" y="7977"/>
                  </a:cubicBezTo>
                  <a:cubicBezTo>
                    <a:pt x="4488" y="6278"/>
                    <a:pt x="486" y="2130"/>
                    <a:pt x="430" y="1360"/>
                  </a:cubicBezTo>
                  <a:cubicBezTo>
                    <a:pt x="368" y="1388"/>
                    <a:pt x="298" y="1430"/>
                    <a:pt x="243" y="1478"/>
                  </a:cubicBezTo>
                  <a:cubicBezTo>
                    <a:pt x="0" y="1721"/>
                    <a:pt x="1422" y="3407"/>
                    <a:pt x="3087" y="5113"/>
                  </a:cubicBezTo>
                  <a:cubicBezTo>
                    <a:pt x="3364" y="5397"/>
                    <a:pt x="3642" y="5682"/>
                    <a:pt x="3926" y="5959"/>
                  </a:cubicBezTo>
                  <a:lnTo>
                    <a:pt x="4016" y="6042"/>
                  </a:lnTo>
                  <a:lnTo>
                    <a:pt x="4023" y="6056"/>
                  </a:lnTo>
                  <a:lnTo>
                    <a:pt x="4106" y="6139"/>
                  </a:lnTo>
                  <a:lnTo>
                    <a:pt x="4120" y="6146"/>
                  </a:lnTo>
                  <a:lnTo>
                    <a:pt x="4203" y="6236"/>
                  </a:lnTo>
                  <a:lnTo>
                    <a:pt x="4210" y="6243"/>
                  </a:lnTo>
                  <a:lnTo>
                    <a:pt x="4300" y="6327"/>
                  </a:lnTo>
                  <a:cubicBezTo>
                    <a:pt x="4488" y="6507"/>
                    <a:pt x="4675" y="6687"/>
                    <a:pt x="4855" y="6854"/>
                  </a:cubicBezTo>
                  <a:lnTo>
                    <a:pt x="4946" y="6937"/>
                  </a:lnTo>
                  <a:lnTo>
                    <a:pt x="4952" y="6944"/>
                  </a:lnTo>
                  <a:lnTo>
                    <a:pt x="5036" y="7020"/>
                  </a:lnTo>
                  <a:lnTo>
                    <a:pt x="5050" y="7034"/>
                  </a:lnTo>
                  <a:lnTo>
                    <a:pt x="5119" y="7097"/>
                  </a:lnTo>
                  <a:lnTo>
                    <a:pt x="5140" y="7117"/>
                  </a:lnTo>
                  <a:lnTo>
                    <a:pt x="5209" y="7180"/>
                  </a:lnTo>
                  <a:lnTo>
                    <a:pt x="5230" y="7194"/>
                  </a:lnTo>
                  <a:lnTo>
                    <a:pt x="5299" y="7263"/>
                  </a:lnTo>
                  <a:lnTo>
                    <a:pt x="5313" y="7277"/>
                  </a:lnTo>
                  <a:lnTo>
                    <a:pt x="5382" y="7339"/>
                  </a:lnTo>
                  <a:lnTo>
                    <a:pt x="5403" y="7353"/>
                  </a:lnTo>
                  <a:lnTo>
                    <a:pt x="5473" y="7423"/>
                  </a:lnTo>
                  <a:lnTo>
                    <a:pt x="5487" y="7430"/>
                  </a:lnTo>
                  <a:lnTo>
                    <a:pt x="5563" y="7499"/>
                  </a:lnTo>
                  <a:cubicBezTo>
                    <a:pt x="5653" y="7575"/>
                    <a:pt x="5736" y="7651"/>
                    <a:pt x="5819" y="7721"/>
                  </a:cubicBezTo>
                  <a:lnTo>
                    <a:pt x="5826" y="7728"/>
                  </a:lnTo>
                  <a:lnTo>
                    <a:pt x="5896" y="7790"/>
                  </a:lnTo>
                  <a:lnTo>
                    <a:pt x="5917" y="7804"/>
                  </a:lnTo>
                  <a:lnTo>
                    <a:pt x="5979" y="7853"/>
                  </a:lnTo>
                  <a:lnTo>
                    <a:pt x="6000" y="7873"/>
                  </a:lnTo>
                  <a:lnTo>
                    <a:pt x="6055" y="7922"/>
                  </a:lnTo>
                  <a:lnTo>
                    <a:pt x="6076" y="7943"/>
                  </a:lnTo>
                  <a:lnTo>
                    <a:pt x="6132" y="7984"/>
                  </a:lnTo>
                  <a:lnTo>
                    <a:pt x="6159" y="8005"/>
                  </a:lnTo>
                  <a:lnTo>
                    <a:pt x="6208" y="8047"/>
                  </a:lnTo>
                  <a:lnTo>
                    <a:pt x="6229" y="8068"/>
                  </a:lnTo>
                  <a:lnTo>
                    <a:pt x="6277" y="8109"/>
                  </a:lnTo>
                  <a:lnTo>
                    <a:pt x="6305" y="8130"/>
                  </a:lnTo>
                  <a:lnTo>
                    <a:pt x="6354" y="8165"/>
                  </a:lnTo>
                  <a:lnTo>
                    <a:pt x="6374" y="8186"/>
                  </a:lnTo>
                  <a:lnTo>
                    <a:pt x="6423" y="8227"/>
                  </a:lnTo>
                  <a:lnTo>
                    <a:pt x="6451" y="8241"/>
                  </a:lnTo>
                  <a:lnTo>
                    <a:pt x="6499" y="8283"/>
                  </a:lnTo>
                  <a:lnTo>
                    <a:pt x="6513" y="8297"/>
                  </a:lnTo>
                  <a:lnTo>
                    <a:pt x="6582" y="8352"/>
                  </a:lnTo>
                  <a:lnTo>
                    <a:pt x="6652" y="8401"/>
                  </a:lnTo>
                  <a:lnTo>
                    <a:pt x="6659" y="8408"/>
                  </a:lnTo>
                  <a:lnTo>
                    <a:pt x="6714" y="8449"/>
                  </a:lnTo>
                  <a:lnTo>
                    <a:pt x="6735" y="8463"/>
                  </a:lnTo>
                  <a:lnTo>
                    <a:pt x="6777" y="8491"/>
                  </a:lnTo>
                  <a:lnTo>
                    <a:pt x="6797" y="8512"/>
                  </a:lnTo>
                  <a:lnTo>
                    <a:pt x="6839" y="8539"/>
                  </a:lnTo>
                  <a:lnTo>
                    <a:pt x="6860" y="8553"/>
                  </a:lnTo>
                  <a:lnTo>
                    <a:pt x="6895" y="8581"/>
                  </a:lnTo>
                  <a:lnTo>
                    <a:pt x="6922" y="8595"/>
                  </a:lnTo>
                  <a:lnTo>
                    <a:pt x="6957" y="8623"/>
                  </a:lnTo>
                  <a:lnTo>
                    <a:pt x="6978" y="8636"/>
                  </a:lnTo>
                  <a:lnTo>
                    <a:pt x="7013" y="8657"/>
                  </a:lnTo>
                  <a:lnTo>
                    <a:pt x="7033" y="8671"/>
                  </a:lnTo>
                  <a:lnTo>
                    <a:pt x="7068" y="8692"/>
                  </a:lnTo>
                  <a:lnTo>
                    <a:pt x="7089" y="8706"/>
                  </a:lnTo>
                  <a:lnTo>
                    <a:pt x="7117" y="8727"/>
                  </a:lnTo>
                  <a:lnTo>
                    <a:pt x="7137" y="8740"/>
                  </a:lnTo>
                  <a:lnTo>
                    <a:pt x="7165" y="8754"/>
                  </a:lnTo>
                  <a:lnTo>
                    <a:pt x="7186" y="8768"/>
                  </a:lnTo>
                  <a:lnTo>
                    <a:pt x="7221" y="8782"/>
                  </a:lnTo>
                  <a:lnTo>
                    <a:pt x="7234" y="8796"/>
                  </a:lnTo>
                  <a:lnTo>
                    <a:pt x="7276" y="8817"/>
                  </a:lnTo>
                  <a:lnTo>
                    <a:pt x="7318" y="8838"/>
                  </a:lnTo>
                  <a:lnTo>
                    <a:pt x="7332" y="8844"/>
                  </a:lnTo>
                  <a:lnTo>
                    <a:pt x="7359" y="8851"/>
                  </a:lnTo>
                  <a:lnTo>
                    <a:pt x="7373" y="8858"/>
                  </a:lnTo>
                  <a:lnTo>
                    <a:pt x="7394" y="8872"/>
                  </a:lnTo>
                  <a:lnTo>
                    <a:pt x="7408" y="8879"/>
                  </a:lnTo>
                  <a:lnTo>
                    <a:pt x="7429" y="8886"/>
                  </a:lnTo>
                  <a:lnTo>
                    <a:pt x="7449" y="8886"/>
                  </a:lnTo>
                  <a:lnTo>
                    <a:pt x="7463" y="8893"/>
                  </a:lnTo>
                  <a:lnTo>
                    <a:pt x="7623" y="8893"/>
                  </a:lnTo>
                  <a:cubicBezTo>
                    <a:pt x="7630" y="8886"/>
                    <a:pt x="7630" y="8879"/>
                    <a:pt x="7637" y="8879"/>
                  </a:cubicBezTo>
                  <a:cubicBezTo>
                    <a:pt x="7651" y="8872"/>
                    <a:pt x="7671" y="8865"/>
                    <a:pt x="7685" y="8858"/>
                  </a:cubicBezTo>
                  <a:lnTo>
                    <a:pt x="7692" y="8844"/>
                  </a:lnTo>
                  <a:lnTo>
                    <a:pt x="7713" y="8817"/>
                  </a:lnTo>
                  <a:lnTo>
                    <a:pt x="7727" y="8803"/>
                  </a:lnTo>
                  <a:lnTo>
                    <a:pt x="7748" y="8768"/>
                  </a:lnTo>
                  <a:lnTo>
                    <a:pt x="7755" y="8754"/>
                  </a:lnTo>
                  <a:cubicBezTo>
                    <a:pt x="7970" y="8338"/>
                    <a:pt x="8011" y="7374"/>
                    <a:pt x="7484" y="6535"/>
                  </a:cubicBezTo>
                  <a:cubicBezTo>
                    <a:pt x="6985" y="5737"/>
                    <a:pt x="7130" y="4662"/>
                    <a:pt x="7831" y="3961"/>
                  </a:cubicBezTo>
                  <a:lnTo>
                    <a:pt x="9433" y="2359"/>
                  </a:lnTo>
                  <a:cubicBezTo>
                    <a:pt x="9469" y="2320"/>
                    <a:pt x="9517" y="2301"/>
                    <a:pt x="9565" y="2301"/>
                  </a:cubicBezTo>
                  <a:cubicBezTo>
                    <a:pt x="9611" y="2301"/>
                    <a:pt x="9656" y="2318"/>
                    <a:pt x="9690" y="2352"/>
                  </a:cubicBezTo>
                  <a:lnTo>
                    <a:pt x="9815" y="2470"/>
                  </a:lnTo>
                  <a:cubicBezTo>
                    <a:pt x="10005" y="2664"/>
                    <a:pt x="10258" y="2759"/>
                    <a:pt x="10516" y="2759"/>
                  </a:cubicBezTo>
                  <a:cubicBezTo>
                    <a:pt x="10795" y="2759"/>
                    <a:pt x="11080" y="2648"/>
                    <a:pt x="11299" y="2429"/>
                  </a:cubicBezTo>
                  <a:cubicBezTo>
                    <a:pt x="11722" y="2005"/>
                    <a:pt x="11743" y="1340"/>
                    <a:pt x="11348" y="937"/>
                  </a:cubicBezTo>
                  <a:lnTo>
                    <a:pt x="1040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475;p40">
              <a:extLst>
                <a:ext uri="{FF2B5EF4-FFF2-40B4-BE49-F238E27FC236}">
                  <a16:creationId xmlns:a16="http://schemas.microsoft.com/office/drawing/2014/main" id="{03413AD6-34FA-4D4D-95B4-2F245E56D26B}"/>
                </a:ext>
              </a:extLst>
            </p:cNvPr>
            <p:cNvSpPr/>
            <p:nvPr/>
          </p:nvSpPr>
          <p:spPr>
            <a:xfrm>
              <a:off x="4892497" y="4162322"/>
              <a:ext cx="143973" cy="138062"/>
            </a:xfrm>
            <a:custGeom>
              <a:avLst/>
              <a:gdLst/>
              <a:ahLst/>
              <a:cxnLst/>
              <a:rect l="l" t="t" r="r" b="b"/>
              <a:pathLst>
                <a:path w="5480" h="5255" extrusionOk="0">
                  <a:moveTo>
                    <a:pt x="1232" y="0"/>
                  </a:moveTo>
                  <a:cubicBezTo>
                    <a:pt x="951" y="0"/>
                    <a:pt x="665" y="111"/>
                    <a:pt x="444" y="332"/>
                  </a:cubicBezTo>
                  <a:cubicBezTo>
                    <a:pt x="21" y="755"/>
                    <a:pt x="0" y="1421"/>
                    <a:pt x="403" y="1816"/>
                  </a:cubicBezTo>
                  <a:lnTo>
                    <a:pt x="521" y="1941"/>
                  </a:lnTo>
                  <a:lnTo>
                    <a:pt x="3427" y="4840"/>
                  </a:lnTo>
                  <a:lnTo>
                    <a:pt x="3552" y="4965"/>
                  </a:lnTo>
                  <a:cubicBezTo>
                    <a:pt x="3742" y="5159"/>
                    <a:pt x="3995" y="5254"/>
                    <a:pt x="4253" y="5254"/>
                  </a:cubicBezTo>
                  <a:cubicBezTo>
                    <a:pt x="4532" y="5254"/>
                    <a:pt x="4817" y="5143"/>
                    <a:pt x="5036" y="4924"/>
                  </a:cubicBezTo>
                  <a:cubicBezTo>
                    <a:pt x="5459" y="4500"/>
                    <a:pt x="5480" y="3835"/>
                    <a:pt x="5085" y="3439"/>
                  </a:cubicBezTo>
                  <a:lnTo>
                    <a:pt x="1936" y="283"/>
                  </a:lnTo>
                  <a:cubicBezTo>
                    <a:pt x="1743" y="94"/>
                    <a:pt x="1490" y="0"/>
                    <a:pt x="123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476;p40">
              <a:extLst>
                <a:ext uri="{FF2B5EF4-FFF2-40B4-BE49-F238E27FC236}">
                  <a16:creationId xmlns:a16="http://schemas.microsoft.com/office/drawing/2014/main" id="{FAC99B21-62CA-4B3C-9D0D-59EDFE95FD0D}"/>
                </a:ext>
              </a:extLst>
            </p:cNvPr>
            <p:cNvSpPr/>
            <p:nvPr/>
          </p:nvSpPr>
          <p:spPr>
            <a:xfrm>
              <a:off x="4893758" y="4185048"/>
              <a:ext cx="142712" cy="115336"/>
            </a:xfrm>
            <a:custGeom>
              <a:avLst/>
              <a:gdLst/>
              <a:ahLst/>
              <a:cxnLst/>
              <a:rect l="l" t="t" r="r" b="b"/>
              <a:pathLst>
                <a:path w="5432" h="4390" extrusionOk="0">
                  <a:moveTo>
                    <a:pt x="91" y="1"/>
                  </a:moveTo>
                  <a:lnTo>
                    <a:pt x="91" y="1"/>
                  </a:lnTo>
                  <a:cubicBezTo>
                    <a:pt x="1" y="341"/>
                    <a:pt x="105" y="701"/>
                    <a:pt x="348" y="951"/>
                  </a:cubicBezTo>
                  <a:lnTo>
                    <a:pt x="473" y="1076"/>
                  </a:lnTo>
                  <a:lnTo>
                    <a:pt x="3379" y="3982"/>
                  </a:lnTo>
                  <a:lnTo>
                    <a:pt x="3497" y="4100"/>
                  </a:lnTo>
                  <a:cubicBezTo>
                    <a:pt x="3690" y="4294"/>
                    <a:pt x="3945" y="4389"/>
                    <a:pt x="4204" y="4389"/>
                  </a:cubicBezTo>
                  <a:cubicBezTo>
                    <a:pt x="4484" y="4389"/>
                    <a:pt x="4769" y="4278"/>
                    <a:pt x="4988" y="4059"/>
                  </a:cubicBezTo>
                  <a:cubicBezTo>
                    <a:pt x="5411" y="3635"/>
                    <a:pt x="5432" y="2970"/>
                    <a:pt x="5037" y="2574"/>
                  </a:cubicBezTo>
                  <a:lnTo>
                    <a:pt x="4690" y="2227"/>
                  </a:lnTo>
                  <a:cubicBezTo>
                    <a:pt x="4634" y="2429"/>
                    <a:pt x="4530" y="2616"/>
                    <a:pt x="4385" y="2761"/>
                  </a:cubicBezTo>
                  <a:cubicBezTo>
                    <a:pt x="4165" y="2981"/>
                    <a:pt x="3880" y="3092"/>
                    <a:pt x="3601" y="3092"/>
                  </a:cubicBezTo>
                  <a:cubicBezTo>
                    <a:pt x="3341" y="3092"/>
                    <a:pt x="3087" y="2997"/>
                    <a:pt x="2893" y="2803"/>
                  </a:cubicBezTo>
                  <a:lnTo>
                    <a:pt x="2775" y="2685"/>
                  </a:lnTo>
                  <a:lnTo>
                    <a:pt x="9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44"/>
          <p:cNvSpPr/>
          <p:nvPr/>
        </p:nvSpPr>
        <p:spPr>
          <a:xfrm rot="134910">
            <a:off x="1961129" y="305749"/>
            <a:ext cx="4993144" cy="41984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69" name="Google Shape;569;p44"/>
          <p:cNvGrpSpPr/>
          <p:nvPr/>
        </p:nvGrpSpPr>
        <p:grpSpPr>
          <a:xfrm>
            <a:off x="2123351" y="618999"/>
            <a:ext cx="4668699" cy="3571944"/>
            <a:chOff x="4238650" y="1214100"/>
            <a:chExt cx="3978300" cy="2892000"/>
          </a:xfrm>
        </p:grpSpPr>
        <p:sp>
          <p:nvSpPr>
            <p:cNvPr id="570" name="Google Shape;570;p44"/>
            <p:cNvSpPr/>
            <p:nvPr/>
          </p:nvSpPr>
          <p:spPr>
            <a:xfrm>
              <a:off x="4238650" y="1214100"/>
              <a:ext cx="3978300" cy="2892000"/>
            </a:xfrm>
            <a:prstGeom prst="roundRect">
              <a:avLst>
                <a:gd name="adj" fmla="val 8124"/>
              </a:avLst>
            </a:prstGeom>
            <a:noFill/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44"/>
            <p:cNvSpPr/>
            <p:nvPr/>
          </p:nvSpPr>
          <p:spPr>
            <a:xfrm>
              <a:off x="4367650" y="1417600"/>
              <a:ext cx="3720300" cy="2149500"/>
            </a:xfrm>
            <a:prstGeom prst="roundRect">
              <a:avLst>
                <a:gd name="adj" fmla="val 0"/>
              </a:avLst>
            </a:prstGeom>
            <a:noFill/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" name="Title 2">
            <a:extLst>
              <a:ext uri="{FF2B5EF4-FFF2-40B4-BE49-F238E27FC236}">
                <a16:creationId xmlns:a16="http://schemas.microsoft.com/office/drawing/2014/main" id="{B6657FFC-0596-474D-813B-4CDF9C110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3150" y="1832272"/>
            <a:ext cx="4064515" cy="572700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vi-VN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8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ác</a:t>
            </a:r>
            <a:r>
              <a:rPr lang="en-US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đóng</a:t>
            </a:r>
            <a:r>
              <a:rPr lang="vi-VN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huống</a:t>
            </a:r>
            <a:r>
              <a:rPr lang="en-US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vi-VN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vi-VN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6" name="Google Shape;826;p52"/>
          <p:cNvSpPr/>
          <p:nvPr/>
        </p:nvSpPr>
        <p:spPr>
          <a:xfrm rot="-475456">
            <a:off x="1157565" y="245855"/>
            <a:ext cx="6681502" cy="46517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29" name="Google Shape;829;p52"/>
          <p:cNvGrpSpPr/>
          <p:nvPr/>
        </p:nvGrpSpPr>
        <p:grpSpPr>
          <a:xfrm>
            <a:off x="213110" y="3274733"/>
            <a:ext cx="846492" cy="1405144"/>
            <a:chOff x="197288" y="2680499"/>
            <a:chExt cx="1156726" cy="1920120"/>
          </a:xfrm>
        </p:grpSpPr>
        <p:sp>
          <p:nvSpPr>
            <p:cNvPr id="830" name="Google Shape;830;p52"/>
            <p:cNvSpPr/>
            <p:nvPr/>
          </p:nvSpPr>
          <p:spPr>
            <a:xfrm>
              <a:off x="197288" y="3755754"/>
              <a:ext cx="945928" cy="844864"/>
            </a:xfrm>
            <a:custGeom>
              <a:avLst/>
              <a:gdLst/>
              <a:ahLst/>
              <a:cxnLst/>
              <a:rect l="l" t="t" r="r" b="b"/>
              <a:pathLst>
                <a:path w="8873" h="7925" fill="none" extrusionOk="0">
                  <a:moveTo>
                    <a:pt x="6411" y="7924"/>
                  </a:moveTo>
                  <a:lnTo>
                    <a:pt x="1026" y="3873"/>
                  </a:lnTo>
                  <a:cubicBezTo>
                    <a:pt x="180" y="3232"/>
                    <a:pt x="0" y="2052"/>
                    <a:pt x="641" y="1206"/>
                  </a:cubicBezTo>
                  <a:lnTo>
                    <a:pt x="795" y="1001"/>
                  </a:lnTo>
                  <a:cubicBezTo>
                    <a:pt x="1436" y="154"/>
                    <a:pt x="2616" y="1"/>
                    <a:pt x="3462" y="616"/>
                  </a:cubicBezTo>
                  <a:lnTo>
                    <a:pt x="8872" y="4668"/>
                  </a:lnTo>
                  <a:lnTo>
                    <a:pt x="8462" y="5206"/>
                  </a:lnTo>
                  <a:cubicBezTo>
                    <a:pt x="7770" y="6129"/>
                    <a:pt x="6462" y="6309"/>
                    <a:pt x="5565" y="5616"/>
                  </a:cubicBezTo>
                  <a:lnTo>
                    <a:pt x="2616" y="3411"/>
                  </a:lnTo>
                  <a:cubicBezTo>
                    <a:pt x="2308" y="3180"/>
                    <a:pt x="2257" y="2770"/>
                    <a:pt x="2488" y="2488"/>
                  </a:cubicBezTo>
                  <a:lnTo>
                    <a:pt x="2667" y="2231"/>
                  </a:lnTo>
                  <a:cubicBezTo>
                    <a:pt x="2898" y="1924"/>
                    <a:pt x="3308" y="1872"/>
                    <a:pt x="3590" y="2078"/>
                  </a:cubicBezTo>
                  <a:lnTo>
                    <a:pt x="5821" y="3770"/>
                  </a:lnTo>
                </a:path>
              </a:pathLst>
            </a:custGeom>
            <a:noFill/>
            <a:ln w="28575" cap="rnd" cmpd="sng">
              <a:solidFill>
                <a:schemeClr val="dk1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52"/>
            <p:cNvSpPr/>
            <p:nvPr/>
          </p:nvSpPr>
          <p:spPr>
            <a:xfrm rot="4438647">
              <a:off x="344493" y="2829254"/>
              <a:ext cx="945918" cy="844855"/>
            </a:xfrm>
            <a:custGeom>
              <a:avLst/>
              <a:gdLst/>
              <a:ahLst/>
              <a:cxnLst/>
              <a:rect l="l" t="t" r="r" b="b"/>
              <a:pathLst>
                <a:path w="8873" h="7925" fill="none" extrusionOk="0">
                  <a:moveTo>
                    <a:pt x="6411" y="7924"/>
                  </a:moveTo>
                  <a:lnTo>
                    <a:pt x="1026" y="3873"/>
                  </a:lnTo>
                  <a:cubicBezTo>
                    <a:pt x="180" y="3232"/>
                    <a:pt x="0" y="2052"/>
                    <a:pt x="641" y="1206"/>
                  </a:cubicBezTo>
                  <a:lnTo>
                    <a:pt x="795" y="1001"/>
                  </a:lnTo>
                  <a:cubicBezTo>
                    <a:pt x="1436" y="154"/>
                    <a:pt x="2616" y="1"/>
                    <a:pt x="3462" y="616"/>
                  </a:cubicBezTo>
                  <a:lnTo>
                    <a:pt x="8872" y="4668"/>
                  </a:lnTo>
                  <a:lnTo>
                    <a:pt x="8462" y="5206"/>
                  </a:lnTo>
                  <a:cubicBezTo>
                    <a:pt x="7770" y="6129"/>
                    <a:pt x="6462" y="6309"/>
                    <a:pt x="5565" y="5616"/>
                  </a:cubicBezTo>
                  <a:lnTo>
                    <a:pt x="2616" y="3411"/>
                  </a:lnTo>
                  <a:cubicBezTo>
                    <a:pt x="2308" y="3180"/>
                    <a:pt x="2257" y="2770"/>
                    <a:pt x="2488" y="2488"/>
                  </a:cubicBezTo>
                  <a:lnTo>
                    <a:pt x="2667" y="2231"/>
                  </a:lnTo>
                  <a:cubicBezTo>
                    <a:pt x="2898" y="1924"/>
                    <a:pt x="3308" y="1872"/>
                    <a:pt x="3590" y="2078"/>
                  </a:cubicBezTo>
                  <a:lnTo>
                    <a:pt x="5821" y="3770"/>
                  </a:lnTo>
                </a:path>
              </a:pathLst>
            </a:custGeom>
            <a:noFill/>
            <a:ln w="28575" cap="rnd" cmpd="sng">
              <a:solidFill>
                <a:schemeClr val="dk1"/>
              </a:solidFill>
              <a:prstDash val="solid"/>
              <a:miter lim="2564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" name="Google Shape;660;p46">
            <a:extLst>
              <a:ext uri="{FF2B5EF4-FFF2-40B4-BE49-F238E27FC236}">
                <a16:creationId xmlns:a16="http://schemas.microsoft.com/office/drawing/2014/main" id="{1CACD542-1613-480A-B847-6918F48460A9}"/>
              </a:ext>
            </a:extLst>
          </p:cNvPr>
          <p:cNvGrpSpPr/>
          <p:nvPr/>
        </p:nvGrpSpPr>
        <p:grpSpPr>
          <a:xfrm rot="7285923">
            <a:off x="1110387" y="399393"/>
            <a:ext cx="428907" cy="935156"/>
            <a:chOff x="5707511" y="544911"/>
            <a:chExt cx="312852" cy="610039"/>
          </a:xfrm>
        </p:grpSpPr>
        <p:sp>
          <p:nvSpPr>
            <p:cNvPr id="13" name="Google Shape;661;p46">
              <a:extLst>
                <a:ext uri="{FF2B5EF4-FFF2-40B4-BE49-F238E27FC236}">
                  <a16:creationId xmlns:a16="http://schemas.microsoft.com/office/drawing/2014/main" id="{F6B579B7-0FF9-48EF-A36A-29E61A2D9657}"/>
                </a:ext>
              </a:extLst>
            </p:cNvPr>
            <p:cNvSpPr/>
            <p:nvPr/>
          </p:nvSpPr>
          <p:spPr>
            <a:xfrm>
              <a:off x="5725335" y="544911"/>
              <a:ext cx="144227" cy="182978"/>
            </a:xfrm>
            <a:custGeom>
              <a:avLst/>
              <a:gdLst/>
              <a:ahLst/>
              <a:cxnLst/>
              <a:rect l="l" t="t" r="r" b="b"/>
              <a:pathLst>
                <a:path w="3949" h="5010" extrusionOk="0">
                  <a:moveTo>
                    <a:pt x="636" y="1"/>
                  </a:moveTo>
                  <a:cubicBezTo>
                    <a:pt x="524" y="1"/>
                    <a:pt x="420" y="95"/>
                    <a:pt x="436" y="240"/>
                  </a:cubicBezTo>
                  <a:lnTo>
                    <a:pt x="231" y="2368"/>
                  </a:lnTo>
                  <a:lnTo>
                    <a:pt x="0" y="5009"/>
                  </a:lnTo>
                  <a:lnTo>
                    <a:pt x="1975" y="4368"/>
                  </a:lnTo>
                  <a:lnTo>
                    <a:pt x="3949" y="3753"/>
                  </a:lnTo>
                  <a:lnTo>
                    <a:pt x="2205" y="1727"/>
                  </a:lnTo>
                  <a:lnTo>
                    <a:pt x="821" y="111"/>
                  </a:lnTo>
                  <a:cubicBezTo>
                    <a:pt x="773" y="35"/>
                    <a:pt x="703" y="1"/>
                    <a:pt x="63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662;p46">
              <a:extLst>
                <a:ext uri="{FF2B5EF4-FFF2-40B4-BE49-F238E27FC236}">
                  <a16:creationId xmlns:a16="http://schemas.microsoft.com/office/drawing/2014/main" id="{FA67EF11-F940-4464-B488-25D24393400C}"/>
                </a:ext>
              </a:extLst>
            </p:cNvPr>
            <p:cNvSpPr/>
            <p:nvPr/>
          </p:nvSpPr>
          <p:spPr>
            <a:xfrm>
              <a:off x="5707511" y="673510"/>
              <a:ext cx="312852" cy="481440"/>
            </a:xfrm>
            <a:custGeom>
              <a:avLst/>
              <a:gdLst/>
              <a:ahLst/>
              <a:cxnLst/>
              <a:rect l="l" t="t" r="r" b="b"/>
              <a:pathLst>
                <a:path w="8566" h="13182" extrusionOk="0">
                  <a:moveTo>
                    <a:pt x="3565" y="1"/>
                  </a:moveTo>
                  <a:cubicBezTo>
                    <a:pt x="2488" y="52"/>
                    <a:pt x="1462" y="411"/>
                    <a:pt x="642" y="1078"/>
                  </a:cubicBezTo>
                  <a:cubicBezTo>
                    <a:pt x="283" y="1385"/>
                    <a:pt x="1" y="1668"/>
                    <a:pt x="78" y="1873"/>
                  </a:cubicBezTo>
                  <a:lnTo>
                    <a:pt x="3463" y="12386"/>
                  </a:lnTo>
                  <a:cubicBezTo>
                    <a:pt x="3595" y="12850"/>
                    <a:pt x="3976" y="13181"/>
                    <a:pt x="4325" y="13181"/>
                  </a:cubicBezTo>
                  <a:cubicBezTo>
                    <a:pt x="4381" y="13181"/>
                    <a:pt x="4435" y="13173"/>
                    <a:pt x="4488" y="13155"/>
                  </a:cubicBezTo>
                  <a:lnTo>
                    <a:pt x="7976" y="12027"/>
                  </a:lnTo>
                  <a:cubicBezTo>
                    <a:pt x="8360" y="11899"/>
                    <a:pt x="8565" y="11360"/>
                    <a:pt x="8360" y="10822"/>
                  </a:cubicBezTo>
                  <a:lnTo>
                    <a:pt x="5001" y="283"/>
                  </a:lnTo>
                  <a:cubicBezTo>
                    <a:pt x="4899" y="26"/>
                    <a:pt x="4232" y="1"/>
                    <a:pt x="356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663;p46">
              <a:extLst>
                <a:ext uri="{FF2B5EF4-FFF2-40B4-BE49-F238E27FC236}">
                  <a16:creationId xmlns:a16="http://schemas.microsoft.com/office/drawing/2014/main" id="{003CA111-B35A-46B2-8E33-814FB183FD9F}"/>
                </a:ext>
              </a:extLst>
            </p:cNvPr>
            <p:cNvSpPr/>
            <p:nvPr/>
          </p:nvSpPr>
          <p:spPr>
            <a:xfrm>
              <a:off x="5724385" y="727857"/>
              <a:ext cx="193898" cy="102117"/>
            </a:xfrm>
            <a:custGeom>
              <a:avLst/>
              <a:gdLst/>
              <a:ahLst/>
              <a:cxnLst/>
              <a:rect l="l" t="t" r="r" b="b"/>
              <a:pathLst>
                <a:path w="5309" h="2796" extrusionOk="0">
                  <a:moveTo>
                    <a:pt x="4924" y="0"/>
                  </a:moveTo>
                  <a:lnTo>
                    <a:pt x="0" y="1590"/>
                  </a:lnTo>
                  <a:lnTo>
                    <a:pt x="385" y="2795"/>
                  </a:lnTo>
                  <a:lnTo>
                    <a:pt x="5308" y="1231"/>
                  </a:lnTo>
                  <a:lnTo>
                    <a:pt x="492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664;p46">
              <a:extLst>
                <a:ext uri="{FF2B5EF4-FFF2-40B4-BE49-F238E27FC236}">
                  <a16:creationId xmlns:a16="http://schemas.microsoft.com/office/drawing/2014/main" id="{30A3A57D-7D6D-4B13-91C1-C0F57F37A2DA}"/>
                </a:ext>
              </a:extLst>
            </p:cNvPr>
            <p:cNvSpPr/>
            <p:nvPr/>
          </p:nvSpPr>
          <p:spPr>
            <a:xfrm>
              <a:off x="5738776" y="769439"/>
              <a:ext cx="192948" cy="102117"/>
            </a:xfrm>
            <a:custGeom>
              <a:avLst/>
              <a:gdLst/>
              <a:ahLst/>
              <a:cxnLst/>
              <a:rect l="l" t="t" r="r" b="b"/>
              <a:pathLst>
                <a:path w="5283" h="2796" extrusionOk="0">
                  <a:moveTo>
                    <a:pt x="4898" y="0"/>
                  </a:moveTo>
                  <a:lnTo>
                    <a:pt x="0" y="1590"/>
                  </a:lnTo>
                  <a:lnTo>
                    <a:pt x="385" y="2795"/>
                  </a:lnTo>
                  <a:lnTo>
                    <a:pt x="5282" y="1206"/>
                  </a:lnTo>
                  <a:lnTo>
                    <a:pt x="489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665;p46">
              <a:extLst>
                <a:ext uri="{FF2B5EF4-FFF2-40B4-BE49-F238E27FC236}">
                  <a16:creationId xmlns:a16="http://schemas.microsoft.com/office/drawing/2014/main" id="{512893BE-4A28-4E35-B30F-6B60C1B9D09B}"/>
                </a:ext>
              </a:extLst>
            </p:cNvPr>
            <p:cNvSpPr/>
            <p:nvPr/>
          </p:nvSpPr>
          <p:spPr>
            <a:xfrm>
              <a:off x="5809594" y="991958"/>
              <a:ext cx="192985" cy="102117"/>
            </a:xfrm>
            <a:custGeom>
              <a:avLst/>
              <a:gdLst/>
              <a:ahLst/>
              <a:cxnLst/>
              <a:rect l="l" t="t" r="r" b="b"/>
              <a:pathLst>
                <a:path w="5284" h="2796" extrusionOk="0">
                  <a:moveTo>
                    <a:pt x="4899" y="0"/>
                  </a:moveTo>
                  <a:lnTo>
                    <a:pt x="1" y="1590"/>
                  </a:lnTo>
                  <a:lnTo>
                    <a:pt x="386" y="2795"/>
                  </a:lnTo>
                  <a:lnTo>
                    <a:pt x="5283" y="1205"/>
                  </a:lnTo>
                  <a:lnTo>
                    <a:pt x="489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AEBCA276-4456-40E3-820A-9EDA7D6C0325}"/>
              </a:ext>
            </a:extLst>
          </p:cNvPr>
          <p:cNvSpPr txBox="1"/>
          <p:nvPr/>
        </p:nvSpPr>
        <p:spPr>
          <a:xfrm>
            <a:off x="1488018" y="1169065"/>
            <a:ext cx="63436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i="1" dirty="0" err="1">
                <a:solidFill>
                  <a:srgbClr val="002060"/>
                </a:solidFill>
                <a:latin typeface="+mj-lt"/>
              </a:rPr>
              <a:t>Vậy</a:t>
            </a:r>
            <a:r>
              <a:rPr lang="vi-VN" sz="28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i="1" dirty="0" err="1">
                <a:solidFill>
                  <a:srgbClr val="002060"/>
                </a:solidFill>
                <a:latin typeface="+mj-lt"/>
              </a:rPr>
              <a:t>vì</a:t>
            </a:r>
            <a:r>
              <a:rPr lang="vi-VN" sz="2800" i="1" dirty="0">
                <a:solidFill>
                  <a:srgbClr val="002060"/>
                </a:solidFill>
                <a:latin typeface="+mj-lt"/>
              </a:rPr>
              <a:t> sao </a:t>
            </a:r>
            <a:r>
              <a:rPr lang="vi-VN" sz="2800" i="1" dirty="0" err="1">
                <a:solidFill>
                  <a:srgbClr val="002060"/>
                </a:solidFill>
                <a:latin typeface="+mj-lt"/>
              </a:rPr>
              <a:t>phải</a:t>
            </a:r>
            <a:r>
              <a:rPr lang="vi-VN" sz="28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i="1" dirty="0" err="1">
                <a:solidFill>
                  <a:srgbClr val="002060"/>
                </a:solidFill>
                <a:latin typeface="+mj-lt"/>
              </a:rPr>
              <a:t>bảo</a:t>
            </a:r>
            <a:r>
              <a:rPr lang="vi-VN" sz="28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i="1" dirty="0" err="1">
                <a:solidFill>
                  <a:srgbClr val="002060"/>
                </a:solidFill>
                <a:latin typeface="+mj-lt"/>
              </a:rPr>
              <a:t>vệ</a:t>
            </a:r>
            <a:r>
              <a:rPr lang="vi-VN" sz="28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i="1" dirty="0" err="1">
                <a:solidFill>
                  <a:srgbClr val="002060"/>
                </a:solidFill>
                <a:latin typeface="+mj-lt"/>
              </a:rPr>
              <a:t>cái</a:t>
            </a:r>
            <a:r>
              <a:rPr lang="vi-VN" sz="28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i="1" dirty="0" err="1">
                <a:solidFill>
                  <a:srgbClr val="002060"/>
                </a:solidFill>
                <a:latin typeface="+mj-lt"/>
              </a:rPr>
              <a:t>đúng</a:t>
            </a:r>
            <a:r>
              <a:rPr lang="vi-VN" sz="28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i="1" dirty="0" err="1">
                <a:solidFill>
                  <a:srgbClr val="002060"/>
                </a:solidFill>
                <a:latin typeface="+mj-lt"/>
              </a:rPr>
              <a:t>cái</a:t>
            </a:r>
            <a:r>
              <a:rPr lang="vi-VN" sz="28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i="1" dirty="0" err="1">
                <a:solidFill>
                  <a:srgbClr val="002060"/>
                </a:solidFill>
                <a:latin typeface="+mj-lt"/>
              </a:rPr>
              <a:t>tốt</a:t>
            </a:r>
            <a:r>
              <a:rPr lang="vi-VN" sz="2800" i="1" dirty="0">
                <a:solidFill>
                  <a:srgbClr val="002060"/>
                </a:solidFill>
                <a:latin typeface="+mj-lt"/>
              </a:rPr>
              <a:t>?</a:t>
            </a:r>
            <a:endParaRPr lang="en-US" sz="2800" i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A45C2DF-24D3-4266-8943-D4AD65B7A782}"/>
              </a:ext>
            </a:extLst>
          </p:cNvPr>
          <p:cNvSpPr txBox="1"/>
          <p:nvPr/>
        </p:nvSpPr>
        <p:spPr>
          <a:xfrm>
            <a:off x="1344312" y="2023035"/>
            <a:ext cx="636896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vi-VN" sz="2400" dirty="0" err="1">
                <a:solidFill>
                  <a:srgbClr val="002060"/>
                </a:solidFill>
                <a:latin typeface="+mj-lt"/>
              </a:rPr>
              <a:t>Để</a:t>
            </a:r>
            <a:r>
              <a:rPr lang="vi-VN" sz="24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+mj-lt"/>
              </a:rPr>
              <a:t>cái</a:t>
            </a:r>
            <a:r>
              <a:rPr lang="vi-VN" sz="24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+mj-lt"/>
              </a:rPr>
              <a:t>đúng</a:t>
            </a:r>
            <a:r>
              <a:rPr lang="vi-VN" sz="24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+mj-lt"/>
              </a:rPr>
              <a:t>cái</a:t>
            </a:r>
            <a:r>
              <a:rPr lang="vi-VN" sz="24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+mj-lt"/>
              </a:rPr>
              <a:t>tốt</a:t>
            </a:r>
            <a:r>
              <a:rPr lang="vi-VN" sz="24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+mj-lt"/>
              </a:rPr>
              <a:t>bị</a:t>
            </a:r>
            <a:r>
              <a:rPr lang="vi-VN" sz="24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+mj-lt"/>
              </a:rPr>
              <a:t>cái</a:t>
            </a:r>
            <a:r>
              <a:rPr lang="vi-VN" sz="2400" dirty="0">
                <a:solidFill>
                  <a:srgbClr val="002060"/>
                </a:solidFill>
                <a:latin typeface="+mj-lt"/>
              </a:rPr>
              <a:t> sai, </a:t>
            </a:r>
            <a:r>
              <a:rPr lang="vi-VN" sz="2400" dirty="0" err="1">
                <a:solidFill>
                  <a:srgbClr val="002060"/>
                </a:solidFill>
                <a:latin typeface="+mj-lt"/>
              </a:rPr>
              <a:t>cái</a:t>
            </a:r>
            <a:r>
              <a:rPr lang="vi-VN" sz="24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+mj-lt"/>
              </a:rPr>
              <a:t>xấu</a:t>
            </a:r>
            <a:r>
              <a:rPr lang="vi-VN" sz="24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+mj-lt"/>
              </a:rPr>
              <a:t>lấn</a:t>
            </a:r>
            <a:r>
              <a:rPr lang="vi-VN" sz="24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+mj-lt"/>
              </a:rPr>
              <a:t>át</a:t>
            </a:r>
            <a:endParaRPr lang="vi-VN" sz="2400" dirty="0">
              <a:solidFill>
                <a:srgbClr val="002060"/>
              </a:solidFill>
              <a:latin typeface="+mj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vi-VN" sz="2400" dirty="0" err="1">
                <a:solidFill>
                  <a:srgbClr val="002060"/>
                </a:solidFill>
                <a:latin typeface="+mj-lt"/>
              </a:rPr>
              <a:t>Để</a:t>
            </a:r>
            <a:r>
              <a:rPr lang="vi-VN" sz="24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+mj-lt"/>
              </a:rPr>
              <a:t>cái</a:t>
            </a:r>
            <a:r>
              <a:rPr lang="vi-VN" sz="24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+mj-lt"/>
              </a:rPr>
              <a:t>đúng</a:t>
            </a:r>
            <a:r>
              <a:rPr lang="vi-VN" sz="2400" dirty="0">
                <a:solidFill>
                  <a:srgbClr val="002060"/>
                </a:solidFill>
                <a:latin typeface="+mj-lt"/>
              </a:rPr>
              <a:t>, </a:t>
            </a:r>
            <a:r>
              <a:rPr lang="vi-VN" sz="2400" dirty="0" err="1">
                <a:solidFill>
                  <a:srgbClr val="002060"/>
                </a:solidFill>
                <a:latin typeface="+mj-lt"/>
              </a:rPr>
              <a:t>cái</a:t>
            </a:r>
            <a:r>
              <a:rPr lang="vi-VN" sz="24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+mj-lt"/>
              </a:rPr>
              <a:t>tốt</a:t>
            </a:r>
            <a:r>
              <a:rPr lang="vi-VN" sz="24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+mj-lt"/>
              </a:rPr>
              <a:t>được</a:t>
            </a:r>
            <a:r>
              <a:rPr lang="vi-VN" sz="24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+mj-lt"/>
              </a:rPr>
              <a:t>phát</a:t>
            </a:r>
            <a:r>
              <a:rPr lang="vi-VN" sz="2400" dirty="0">
                <a:solidFill>
                  <a:srgbClr val="002060"/>
                </a:solidFill>
                <a:latin typeface="+mj-lt"/>
              </a:rPr>
              <a:t> huy, </a:t>
            </a:r>
            <a:r>
              <a:rPr lang="vi-VN" sz="2400" dirty="0" err="1">
                <a:solidFill>
                  <a:srgbClr val="002060"/>
                </a:solidFill>
                <a:latin typeface="+mj-lt"/>
              </a:rPr>
              <a:t>được</a:t>
            </a:r>
            <a:r>
              <a:rPr lang="vi-VN" sz="2400" dirty="0">
                <a:solidFill>
                  <a:srgbClr val="002060"/>
                </a:solidFill>
                <a:latin typeface="+mj-lt"/>
              </a:rPr>
              <a:t> nhân </a:t>
            </a:r>
            <a:r>
              <a:rPr lang="vi-VN" sz="2400" dirty="0" err="1">
                <a:solidFill>
                  <a:srgbClr val="002060"/>
                </a:solidFill>
                <a:latin typeface="+mj-lt"/>
              </a:rPr>
              <a:t>rộng</a:t>
            </a:r>
            <a:r>
              <a:rPr lang="vi-VN" sz="2400" dirty="0">
                <a:solidFill>
                  <a:srgbClr val="002060"/>
                </a:solidFill>
                <a:latin typeface="+mj-lt"/>
              </a:rPr>
              <a:t>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vi-VN" sz="2400" dirty="0" err="1">
                <a:solidFill>
                  <a:srgbClr val="002060"/>
                </a:solidFill>
                <a:latin typeface="+mj-lt"/>
              </a:rPr>
              <a:t>Để</a:t>
            </a:r>
            <a:r>
              <a:rPr lang="vi-VN" sz="24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+mj-lt"/>
              </a:rPr>
              <a:t>cuộc</a:t>
            </a:r>
            <a:r>
              <a:rPr lang="vi-VN" sz="24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+mj-lt"/>
              </a:rPr>
              <a:t>sống</a:t>
            </a:r>
            <a:r>
              <a:rPr lang="vi-VN" sz="24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+mj-lt"/>
              </a:rPr>
              <a:t>xã</a:t>
            </a:r>
            <a:r>
              <a:rPr lang="vi-VN" sz="24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+mj-lt"/>
              </a:rPr>
              <a:t>hội</a:t>
            </a:r>
            <a:r>
              <a:rPr lang="vi-VN" sz="2400" dirty="0">
                <a:solidFill>
                  <a:srgbClr val="002060"/>
                </a:solidFill>
                <a:latin typeface="+mj-lt"/>
              </a:rPr>
              <a:t> thêm an </a:t>
            </a:r>
            <a:r>
              <a:rPr lang="vi-VN" sz="2400" dirty="0" err="1">
                <a:solidFill>
                  <a:srgbClr val="002060"/>
                </a:solidFill>
                <a:latin typeface="+mj-lt"/>
              </a:rPr>
              <a:t>toàn</a:t>
            </a:r>
            <a:r>
              <a:rPr lang="vi-VN" sz="2400" dirty="0">
                <a:solidFill>
                  <a:srgbClr val="002060"/>
                </a:solidFill>
                <a:latin typeface="+mj-lt"/>
              </a:rPr>
              <a:t>, </a:t>
            </a:r>
            <a:r>
              <a:rPr lang="vi-VN" sz="2400" dirty="0" err="1">
                <a:solidFill>
                  <a:srgbClr val="002060"/>
                </a:solidFill>
                <a:latin typeface="+mj-lt"/>
              </a:rPr>
              <a:t>lành</a:t>
            </a:r>
            <a:r>
              <a:rPr lang="vi-VN" sz="24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+mj-lt"/>
              </a:rPr>
              <a:t>mạnh</a:t>
            </a:r>
            <a:r>
              <a:rPr lang="vi-VN" sz="24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+mj-lt"/>
              </a:rPr>
              <a:t>và</a:t>
            </a:r>
            <a:r>
              <a:rPr lang="vi-VN" sz="24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+mj-lt"/>
              </a:rPr>
              <a:t>tốt</a:t>
            </a:r>
            <a:r>
              <a:rPr lang="vi-VN" sz="2400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002060"/>
                </a:solidFill>
                <a:latin typeface="+mj-lt"/>
              </a:rPr>
              <a:t>đẹp</a:t>
            </a:r>
            <a:r>
              <a:rPr lang="vi-VN" sz="2400" dirty="0">
                <a:solidFill>
                  <a:srgbClr val="002060"/>
                </a:solidFill>
                <a:latin typeface="+mj-lt"/>
              </a:rPr>
              <a:t>.</a:t>
            </a:r>
            <a:endParaRPr lang="en-US" sz="2400" dirty="0">
              <a:solidFill>
                <a:srgbClr val="00206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8" name="Google Shape;808;p51"/>
          <p:cNvGrpSpPr/>
          <p:nvPr/>
        </p:nvGrpSpPr>
        <p:grpSpPr>
          <a:xfrm>
            <a:off x="2017395" y="662940"/>
            <a:ext cx="5299710" cy="3817620"/>
            <a:chOff x="4792525" y="1616725"/>
            <a:chExt cx="2870700" cy="2086800"/>
          </a:xfrm>
        </p:grpSpPr>
        <p:sp>
          <p:nvSpPr>
            <p:cNvPr id="809" name="Google Shape;809;p51"/>
            <p:cNvSpPr/>
            <p:nvPr/>
          </p:nvSpPr>
          <p:spPr>
            <a:xfrm>
              <a:off x="4908875" y="1792525"/>
              <a:ext cx="2637900" cy="1554600"/>
            </a:xfrm>
            <a:prstGeom prst="rect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51"/>
            <p:cNvSpPr/>
            <p:nvPr/>
          </p:nvSpPr>
          <p:spPr>
            <a:xfrm>
              <a:off x="4792525" y="1616725"/>
              <a:ext cx="2870700" cy="2086800"/>
            </a:xfrm>
            <a:prstGeom prst="roundRect">
              <a:avLst>
                <a:gd name="adj" fmla="val 8124"/>
              </a:avLst>
            </a:prstGeom>
            <a:noFill/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51"/>
            <p:cNvSpPr/>
            <p:nvPr/>
          </p:nvSpPr>
          <p:spPr>
            <a:xfrm>
              <a:off x="6128919" y="3412637"/>
              <a:ext cx="198000" cy="1974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13" name="Google Shape;813;p51"/>
          <p:cNvSpPr txBox="1">
            <a:spLocks noGrp="1"/>
          </p:cNvSpPr>
          <p:nvPr>
            <p:ph type="subTitle" idx="1"/>
          </p:nvPr>
        </p:nvSpPr>
        <p:spPr>
          <a:xfrm>
            <a:off x="2232193" y="984552"/>
            <a:ext cx="4842977" cy="284400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vi-VN" sz="2800" dirty="0" err="1">
                <a:latin typeface="+mj-lt"/>
              </a:rPr>
              <a:t>Dặn</a:t>
            </a:r>
            <a:r>
              <a:rPr lang="vi-VN" sz="2800" dirty="0">
                <a:latin typeface="+mj-lt"/>
              </a:rPr>
              <a:t> </a:t>
            </a:r>
            <a:r>
              <a:rPr lang="vi-VN" sz="2800" dirty="0" err="1">
                <a:latin typeface="+mj-lt"/>
              </a:rPr>
              <a:t>dò</a:t>
            </a:r>
            <a:r>
              <a:rPr lang="vi-VN" sz="2800" dirty="0">
                <a:latin typeface="+mj-lt"/>
              </a:rPr>
              <a:t>: Sưu </a:t>
            </a:r>
            <a:r>
              <a:rPr lang="vi-VN" sz="2800" dirty="0" err="1">
                <a:latin typeface="+mj-lt"/>
              </a:rPr>
              <a:t>tầm</a:t>
            </a:r>
            <a:r>
              <a:rPr lang="vi-VN" sz="2800" dirty="0">
                <a:latin typeface="+mj-lt"/>
              </a:rPr>
              <a:t> </a:t>
            </a:r>
            <a:r>
              <a:rPr lang="vi-VN" sz="2800" dirty="0" err="1">
                <a:latin typeface="+mj-lt"/>
              </a:rPr>
              <a:t>truyện</a:t>
            </a:r>
            <a:r>
              <a:rPr lang="vi-VN" sz="2800" dirty="0">
                <a:latin typeface="+mj-lt"/>
              </a:rPr>
              <a:t>, tinh </a:t>
            </a:r>
            <a:r>
              <a:rPr lang="vi-VN" sz="2800" dirty="0" err="1">
                <a:latin typeface="+mj-lt"/>
              </a:rPr>
              <a:t>huống</a:t>
            </a:r>
            <a:r>
              <a:rPr lang="vi-VN" sz="2800" dirty="0">
                <a:latin typeface="+mj-lt"/>
              </a:rPr>
              <a:t>, </a:t>
            </a:r>
            <a:r>
              <a:rPr lang="vi-VN" sz="2800" dirty="0" err="1">
                <a:latin typeface="+mj-lt"/>
              </a:rPr>
              <a:t>bài</a:t>
            </a:r>
            <a:r>
              <a:rPr lang="vi-VN" sz="2800" dirty="0">
                <a:latin typeface="+mj-lt"/>
              </a:rPr>
              <a:t> </a:t>
            </a:r>
            <a:r>
              <a:rPr lang="vi-VN" sz="2800" dirty="0" err="1">
                <a:latin typeface="+mj-lt"/>
              </a:rPr>
              <a:t>viết</a:t>
            </a:r>
            <a:r>
              <a:rPr lang="vi-VN" sz="2800" dirty="0">
                <a:latin typeface="+mj-lt"/>
              </a:rPr>
              <a:t> hay </a:t>
            </a:r>
            <a:r>
              <a:rPr lang="vi-VN" sz="2800" dirty="0" err="1">
                <a:latin typeface="+mj-lt"/>
              </a:rPr>
              <a:t>tấm</a:t>
            </a:r>
            <a:r>
              <a:rPr lang="vi-VN" sz="2800" dirty="0">
                <a:latin typeface="+mj-lt"/>
              </a:rPr>
              <a:t> gương </a:t>
            </a:r>
            <a:r>
              <a:rPr lang="vi-VN" sz="2800" dirty="0" err="1">
                <a:latin typeface="+mj-lt"/>
              </a:rPr>
              <a:t>về</a:t>
            </a:r>
            <a:r>
              <a:rPr lang="vi-VN" sz="2800" dirty="0">
                <a:latin typeface="+mj-lt"/>
              </a:rPr>
              <a:t> </a:t>
            </a:r>
            <a:r>
              <a:rPr lang="vi-VN" sz="2800" dirty="0" err="1">
                <a:latin typeface="+mj-lt"/>
              </a:rPr>
              <a:t>bảo</a:t>
            </a:r>
            <a:r>
              <a:rPr lang="vi-VN" sz="2800" dirty="0">
                <a:latin typeface="+mj-lt"/>
              </a:rPr>
              <a:t> </a:t>
            </a:r>
            <a:r>
              <a:rPr lang="vi-VN" sz="2800" dirty="0" err="1">
                <a:latin typeface="+mj-lt"/>
              </a:rPr>
              <a:t>vệ</a:t>
            </a:r>
            <a:r>
              <a:rPr lang="vi-VN" sz="2800" dirty="0">
                <a:latin typeface="+mj-lt"/>
              </a:rPr>
              <a:t> </a:t>
            </a:r>
            <a:r>
              <a:rPr lang="vi-VN" sz="2800" dirty="0" err="1">
                <a:latin typeface="+mj-lt"/>
              </a:rPr>
              <a:t>cái</a:t>
            </a:r>
            <a:r>
              <a:rPr lang="vi-VN" sz="2800" dirty="0">
                <a:latin typeface="+mj-lt"/>
              </a:rPr>
              <a:t> </a:t>
            </a:r>
            <a:r>
              <a:rPr lang="vi-VN" sz="2800" dirty="0" err="1">
                <a:latin typeface="+mj-lt"/>
              </a:rPr>
              <a:t>đúng</a:t>
            </a:r>
            <a:r>
              <a:rPr lang="vi-VN" sz="2800" dirty="0">
                <a:latin typeface="+mj-lt"/>
              </a:rPr>
              <a:t> </a:t>
            </a:r>
            <a:r>
              <a:rPr lang="vi-VN" sz="2800" dirty="0" err="1">
                <a:latin typeface="+mj-lt"/>
              </a:rPr>
              <a:t>cái</a:t>
            </a:r>
            <a:r>
              <a:rPr lang="vi-VN" sz="2800" dirty="0">
                <a:latin typeface="+mj-lt"/>
              </a:rPr>
              <a:t> </a:t>
            </a:r>
            <a:r>
              <a:rPr lang="vi-VN" sz="2800" dirty="0" err="1">
                <a:latin typeface="+mj-lt"/>
              </a:rPr>
              <a:t>tốt</a:t>
            </a:r>
            <a:r>
              <a:rPr lang="vi-VN" sz="2800" dirty="0">
                <a:latin typeface="+mj-lt"/>
              </a:rPr>
              <a:t>.</a:t>
            </a:r>
            <a:endParaRPr sz="2800" dirty="0">
              <a:latin typeface="+mj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oblem Solving Lesson by Slidesgo">
  <a:themeElements>
    <a:clrScheme name="Simple Light">
      <a:dk1>
        <a:srgbClr val="472D30"/>
      </a:dk1>
      <a:lt1>
        <a:srgbClr val="83424D"/>
      </a:lt1>
      <a:dk2>
        <a:srgbClr val="E26D5C"/>
      </a:dk2>
      <a:lt2>
        <a:srgbClr val="FFE1A8"/>
      </a:lt2>
      <a:accent1>
        <a:srgbClr val="FFF6E4"/>
      </a:accent1>
      <a:accent2>
        <a:srgbClr val="C9CBA3"/>
      </a:accent2>
      <a:accent3>
        <a:srgbClr val="472D30"/>
      </a:accent3>
      <a:accent4>
        <a:srgbClr val="723D46"/>
      </a:accent4>
      <a:accent5>
        <a:srgbClr val="E26D5C"/>
      </a:accent5>
      <a:accent6>
        <a:srgbClr val="FFE1A8"/>
      </a:accent6>
      <a:hlink>
        <a:srgbClr val="472D3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304</Words>
  <Application>Microsoft Office PowerPoint</Application>
  <PresentationFormat>On-screen Show (16:9)</PresentationFormat>
  <Paragraphs>25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Pompiere</vt:lpstr>
      <vt:lpstr>Lato</vt:lpstr>
      <vt:lpstr>Arial</vt:lpstr>
      <vt:lpstr>Times New Roman</vt:lpstr>
      <vt:lpstr>Problem Solving Lesson by Slidesgo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Các nhóm đóng vai về một tình huống thể hiện việc bảo vệ cái tốt cái đúng.</vt:lpstr>
      <vt:lpstr>PowerPoint Presentation</vt:lpstr>
      <vt:lpstr>PowerPoint Presentation</vt:lpstr>
      <vt:lpstr>Xin chân thành cảm ơn!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Ngân Kim</dc:creator>
  <cp:lastModifiedBy>Ngân Kim</cp:lastModifiedBy>
  <cp:revision>8</cp:revision>
  <dcterms:modified xsi:type="dcterms:W3CDTF">2021-03-29T04:12:02Z</dcterms:modified>
</cp:coreProperties>
</file>