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18" r:id="rId3"/>
    <p:sldId id="258" r:id="rId4"/>
    <p:sldId id="302" r:id="rId5"/>
    <p:sldId id="307" r:id="rId6"/>
    <p:sldId id="276" r:id="rId7"/>
    <p:sldId id="301" r:id="rId8"/>
    <p:sldId id="287" r:id="rId9"/>
    <p:sldId id="288" r:id="rId10"/>
    <p:sldId id="303" r:id="rId11"/>
    <p:sldId id="293" r:id="rId12"/>
    <p:sldId id="290" r:id="rId13"/>
    <p:sldId id="291" r:id="rId14"/>
    <p:sldId id="271" r:id="rId15"/>
    <p:sldId id="292" r:id="rId16"/>
    <p:sldId id="273" r:id="rId17"/>
    <p:sldId id="279" r:id="rId18"/>
    <p:sldId id="280" r:id="rId19"/>
    <p:sldId id="281" r:id="rId20"/>
    <p:sldId id="304" r:id="rId21"/>
    <p:sldId id="299" r:id="rId22"/>
    <p:sldId id="295" r:id="rId23"/>
    <p:sldId id="298" r:id="rId24"/>
    <p:sldId id="296" r:id="rId25"/>
    <p:sldId id="267" r:id="rId26"/>
    <p:sldId id="319" r:id="rId27"/>
  </p:sldIdLst>
  <p:sldSz cx="11887200" cy="6858000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0" y="-204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740724D-355E-4FB5-A76E-22F09DCD3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3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F5CDF-D49A-4306-B4C3-25E4F6BD5135}" type="slidenum">
              <a:rPr lang="en-US" b="0"/>
              <a:pPr eaLnBrk="1" hangingPunct="1"/>
              <a:t>25</a:t>
            </a:fld>
            <a:endParaRPr lang="en-US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6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7728-4E9C-489B-A149-494179358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3608B-3D1F-4866-85D8-BC3A6859C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B2CDC-47FF-4F93-A70D-49714059A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28DBE-10A4-4E18-979C-E2B9BE36D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20711-3B2D-4636-84E7-4815A8892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4FE52-A665-43FD-84D1-DC32E43BE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660AB-3D48-40E7-9165-CF6D0D99A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5277E-1257-492F-ABFF-F527915C0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7E8E5-8254-45C7-BE89-BF35390A7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96A7-D887-476B-AD25-6E9D6C9F5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FE0EF-D1D6-49C6-886C-B01258F3D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EA6F6-AE66-4856-BF1A-10F228C54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02A7BF4-733F-4677-9E6C-FA14471F82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www.timkiem24h.com.vn/modules/News/pic/1163831142_pinaco1.gif&amp;imgrefurl=http://www.timkiem24h.com.vn/doanhnghiep-83&amp;usg=__f53w9u8HRQZRj-syw_w18kiN7nA=&amp;h=220&amp;w=242&amp;sz=17&amp;hl=vi&amp;start=9&amp;tbnid=wettJX8TcSmj9M:&amp;tbnh=100&amp;tbnw=110&amp;prev=/images?q=%E1%BA%AFc+quy&amp;gbv=2&amp;hl=vi&amp;sa=G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hyperlink" Target="http://images.google.com.vn/imgres?imgurl=http://img248.imageshack.us/img248/2255/pin1qv7.jpg&amp;imgrefurl=http://redcafevn.net/diendan/showthread.php?p=492809&amp;usg=__7PxrkQTpomSpHZ5kWbjCvU1SV8s=&amp;h=963&amp;w=800&amp;sz=294&amp;hl=vi&amp;start=1&amp;tbnid=Rg-xWgllw2s8WM:&amp;tbnh=148&amp;tbnw=123&amp;prev=/images?q=pin&amp;gbv=2&amp;ndsp=18&amp;hl=vi&amp;sa=N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/>
          <p:cNvGrpSpPr/>
          <p:nvPr/>
        </p:nvGrpSpPr>
        <p:grpSpPr>
          <a:xfrm>
            <a:off x="-76199" y="1"/>
            <a:ext cx="11963399" cy="6949743"/>
            <a:chOff x="1249363" y="0"/>
            <a:chExt cx="9571037" cy="7194893"/>
          </a:xfrm>
        </p:grpSpPr>
        <p:pic>
          <p:nvPicPr>
            <p:cNvPr id="14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1676400" y="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371600" y="601980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V="1">
              <a:off x="-1828800" y="32004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7004299" y="3537293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69637">
              <a:off x="1249363" y="5661025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020752">
              <a:off x="9512301" y="20638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6619011">
              <a:off x="9321800" y="5692775"/>
              <a:ext cx="1136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164617">
              <a:off x="1459707" y="-26194"/>
              <a:ext cx="1135063" cy="137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1AA7C926-F5CD-425F-BE62-58063664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964" y="3673738"/>
            <a:ext cx="98686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Sử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dụng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năng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lượng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endParaRPr lang="en-US" sz="6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" name="TextBox 294"/>
          <p:cNvSpPr txBox="1">
            <a:spLocks noChangeArrowheads="1"/>
          </p:cNvSpPr>
          <p:nvPr/>
        </p:nvSpPr>
        <p:spPr bwMode="auto">
          <a:xfrm>
            <a:off x="2595563" y="511175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21" y="495165"/>
            <a:ext cx="1153687" cy="1153687"/>
          </a:xfrm>
          <a:prstGeom prst="ellipse">
            <a:avLst/>
          </a:prstGeom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819399" y="2207623"/>
            <a:ext cx="6134301" cy="916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HỌC 5 </a:t>
            </a:r>
          </a:p>
        </p:txBody>
      </p:sp>
    </p:spTree>
    <p:extLst>
      <p:ext uri="{BB962C8B-B14F-4D97-AF65-F5344CB8AC3E}">
        <p14:creationId xmlns:p14="http://schemas.microsoft.com/office/powerpoint/2010/main" val="33052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3152775" y="381000"/>
            <a:ext cx="5505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atin typeface="Times New Roman" pitchFamily="18" charset="0"/>
                <a:cs typeface="Times New Roman" pitchFamily="18" charset="0"/>
              </a:rPr>
              <a:t>SƠ ĐỒ TRUYỀN TẢI ĐIỆN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81000" y="1143000"/>
            <a:ext cx="1104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1"/>
            <a:ext cx="5505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atin typeface="Times New Roman" pitchFamily="18" charset="0"/>
                <a:cs typeface="Times New Roman" pitchFamily="18" charset="0"/>
              </a:rPr>
              <a:t>SƠ ĐỒ TRUYỀN TẢI ĐIỆN</a:t>
            </a:r>
          </a:p>
        </p:txBody>
      </p:sp>
      <p:pic>
        <p:nvPicPr>
          <p:cNvPr id="8195" name="Picture 5" descr="tba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297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648200" y="41148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7" descr="Picture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905001"/>
            <a:ext cx="211931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7848600" y="4114800"/>
            <a:ext cx="838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 rot="-5400000">
            <a:off x="9001780" y="3033713"/>
            <a:ext cx="10464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 cụ điện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676400" y="48006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máy phát điện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943600" y="41910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 gia đình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5562600" y="1447800"/>
            <a:ext cx="914400" cy="243840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6400800" y="1371600"/>
            <a:ext cx="2057400" cy="251460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5257800" y="9144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1135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1074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228599"/>
            <a:ext cx="1120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CA0KYEVICAW1Q9UACAXQ0BS1CA09J2A8CAI5CCU4CAW0DDU7CA2QGGLVCAF0GANVCAAFF2WACAPKZOUPCAPOM3WFCAIKWS1CCAIXIRPTCAFETPRLCA2U44QMCAW93HUFCAJFPZ2BCA27YB4TCAMSZKXBCA4QRI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den ngu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693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bong d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228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pro_700product_s2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Máng đèn huỳnh quang Philips SiMbat TMS012 T8 1 bóng 0.6m/18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825">
            <a:off x="5334000" y="5029200"/>
            <a:ext cx="2952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800" y="1905001"/>
            <a:ext cx="1013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155575"/>
            <a:ext cx="1008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pic>
        <p:nvPicPr>
          <p:cNvPr id="13315" name="Picture 5" descr="Sony-VAIO-VPC-EE31FX-BJ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s_1337270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00011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2954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145609PM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nordica416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Ảnh số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1905001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00491_3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1275010513_96439190_2-Ban-May-p-Trung-hien-dai-Gia-cuc-re-Thanh-pho-Ho-Chi-Minh-127501051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banuihoinuocROWNTADZ902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lo-vi-song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gl-073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1513__61216_zoom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304800" y="304801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3276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270700876_47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mall_tdy126751764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X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39000" y="2819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Máy đo tim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228600" y="152400"/>
            <a:ext cx="1135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1676400" y="2895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si ti ( chụp não )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905000" y="6248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chụp X quang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6629400" y="6324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tập thể dục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343400" y="914400"/>
            <a:ext cx="55391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>
              <a:solidFill>
                <a:srgbClr val="FF0066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1059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B571CA0-83B8-E987-7C6F-D7E0B355FA9F}"/>
              </a:ext>
            </a:extLst>
          </p:cNvPr>
          <p:cNvSpPr txBox="1"/>
          <p:nvPr/>
        </p:nvSpPr>
        <p:spPr>
          <a:xfrm>
            <a:off x="2209800" y="18593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343400" y="914400"/>
            <a:ext cx="48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>
              <a:solidFill>
                <a:srgbClr val="FF0066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04800" y="381000"/>
            <a:ext cx="1127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FF"/>
                </a:solidFill>
              </a:rPr>
              <a:t> 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tin,…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oc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8"/>
          <p:cNvSpPr>
            <a:spLocks noChangeArrowheads="1" noChangeShapeType="1" noTextEdit="1"/>
          </p:cNvSpPr>
          <p:nvPr/>
        </p:nvSpPr>
        <p:spPr bwMode="auto">
          <a:xfrm>
            <a:off x="3124200" y="9906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đúng?”</a:t>
            </a:r>
          </a:p>
        </p:txBody>
      </p:sp>
      <p:graphicFrame>
        <p:nvGraphicFramePr>
          <p:cNvPr id="60476" name="Group 6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9874992"/>
              </p:ext>
            </p:extLst>
          </p:nvPr>
        </p:nvGraphicFramePr>
        <p:xfrm>
          <a:off x="0" y="1676400"/>
          <a:ext cx="11734800" cy="5029200"/>
        </p:xfrm>
        <a:graphic>
          <a:graphicData uri="http://schemas.openxmlformats.org/drawingml/2006/table">
            <a:tbl>
              <a:tblPr/>
              <a:tblGrid>
                <a:gridCol w="499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6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móc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móc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vi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…..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381000" y="2514600"/>
            <a:ext cx="685800" cy="60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sz="4800">
              <a:solidFill>
                <a:srgbClr val="0000CC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9600" y="421809"/>
            <a:ext cx="111252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sz="4800" b="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ts val="1800"/>
              </a:spcBef>
              <a:buFontTx/>
              <a:buAutoNum type="alphaLcPeriod"/>
            </a:pP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Quay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04800" y="990600"/>
            <a:ext cx="10820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8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533400" y="2812198"/>
            <a:ext cx="685800" cy="7692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480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438400" y="1981201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1371600" y="398417"/>
            <a:ext cx="9753600" cy="2133600"/>
          </a:xfrm>
          <a:prstGeom prst="irregularSeal1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1143000" y="2743198"/>
            <a:ext cx="98869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3300"/>
              </a:buClr>
              <a:buFontTx/>
              <a:buChar char="-"/>
            </a:pP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003300"/>
              </a:buClr>
              <a:buFontTx/>
              <a:buChar char="-"/>
            </a:pP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003300"/>
              </a:buClr>
            </a:pPr>
            <a:r>
              <a:rPr lang="en-US" sz="4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(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6" descr="pink_white_flower_div_a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14600" y="33147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pink_white_flower_div_a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pink_white_flower_div_a_h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3600" y="6096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0" y="762000"/>
            <a:ext cx="76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6705600" cy="2743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 </a:t>
            </a:r>
          </a:p>
          <a:p>
            <a:pPr algn="ctr"/>
            <a:r>
              <a:rPr lang="vi-VN" sz="32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cùng các em học sinh !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152400"/>
            <a:ext cx="11430000" cy="6477000"/>
          </a:xfrm>
          <a:prstGeom prst="rect">
            <a:avLst/>
          </a:prstGeom>
          <a:noFill/>
          <a:ln w="889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3557" name="Picture 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914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bfly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0600" y="2819400"/>
            <a:ext cx="914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002106bg7fr7v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188720" y="2362200"/>
            <a:ext cx="1010412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3">
            <a:extLst/>
          </p:cNvPr>
          <p:cNvSpPr>
            <a:spLocks noChangeArrowheads="1" noChangeShapeType="1" noTextEdit="1"/>
          </p:cNvSpPr>
          <p:nvPr/>
        </p:nvSpPr>
        <p:spPr bwMode="auto">
          <a:xfrm>
            <a:off x="1097280" y="2362200"/>
            <a:ext cx="932688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</a:t>
            </a: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mạnh khỏe!</a:t>
            </a: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vi-VN" sz="28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giỏi! </a:t>
            </a:r>
          </a:p>
        </p:txBody>
      </p:sp>
    </p:spTree>
    <p:extLst>
      <p:ext uri="{BB962C8B-B14F-4D97-AF65-F5344CB8AC3E}">
        <p14:creationId xmlns:p14="http://schemas.microsoft.com/office/powerpoint/2010/main" val="2322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744" y="914401"/>
            <a:ext cx="112946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28803" y="2590801"/>
            <a:ext cx="109487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chạy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buồm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-bin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diều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giê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altLang="en-US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304801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Con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02856" y="2286000"/>
            <a:ext cx="106814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chơ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-bin ở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thủy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1AA7C926-F5CD-425F-BE62-58063664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77" y="762000"/>
            <a:ext cx="103126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6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62000" y="2362200"/>
            <a:ext cx="10942050" cy="287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4800" b="1" dirty="0">
                <a:cs typeface="Times New Roman" pitchFamily="18" charset="0"/>
              </a:rPr>
              <a:t>1. </a:t>
            </a:r>
            <a:r>
              <a:rPr lang="en-US" sz="4800" b="1" dirty="0" err="1">
                <a:cs typeface="Times New Roman" pitchFamily="18" charset="0"/>
              </a:rPr>
              <a:t>Một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số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đồ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dùng</a:t>
            </a:r>
            <a:r>
              <a:rPr lang="en-US" sz="4800" b="1" dirty="0">
                <a:cs typeface="Times New Roman" pitchFamily="18" charset="0"/>
              </a:rPr>
              <a:t>, </a:t>
            </a:r>
            <a:r>
              <a:rPr lang="en-US" sz="4800" b="1" dirty="0" err="1">
                <a:cs typeface="Times New Roman" pitchFamily="18" charset="0"/>
              </a:rPr>
              <a:t>máy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móc</a:t>
            </a:r>
            <a:r>
              <a:rPr lang="en-US" sz="4800" b="1" dirty="0">
                <a:cs typeface="Times New Roman" pitchFamily="18" charset="0"/>
              </a:rPr>
              <a:t>  </a:t>
            </a:r>
            <a:r>
              <a:rPr lang="en-US" sz="4800" b="1" dirty="0" err="1">
                <a:cs typeface="Times New Roman" pitchFamily="18" charset="0"/>
              </a:rPr>
              <a:t>sử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dụng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năng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lượng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điện</a:t>
            </a:r>
            <a:r>
              <a:rPr lang="en-US" sz="4800" dirty="0">
                <a:cs typeface="Times New Roman" pitchFamily="18" charset="0"/>
              </a:rPr>
              <a:t>.</a:t>
            </a:r>
            <a:endParaRPr lang="en-US" sz="4800" b="1" dirty="0"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4800" b="1" dirty="0">
                <a:cs typeface="Times New Roman" pitchFamily="18" charset="0"/>
              </a:rPr>
              <a:t>2. </a:t>
            </a:r>
            <a:r>
              <a:rPr lang="en-US" sz="4800" dirty="0" err="1">
                <a:cs typeface="Times New Roman" pitchFamily="18" charset="0"/>
              </a:rPr>
              <a:t>Ứng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dụng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của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năng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b="1" dirty="0" err="1">
                <a:cs typeface="Times New Roman" pitchFamily="18" charset="0"/>
              </a:rPr>
              <a:t>lượng</a:t>
            </a:r>
            <a:r>
              <a:rPr lang="en-US" sz="4800" b="1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điện</a:t>
            </a:r>
            <a:r>
              <a:rPr lang="en-US" sz="4800" dirty="0">
                <a:cs typeface="Times New Roman" pitchFamily="18" charset="0"/>
              </a:rPr>
              <a:t>.</a:t>
            </a:r>
            <a:endParaRPr lang="en-US" sz="4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1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685801"/>
            <a:ext cx="1089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10838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62200" y="167640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62200" y="167640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0"/>
          </a:p>
        </p:txBody>
      </p:sp>
      <p:pic>
        <p:nvPicPr>
          <p:cNvPr id="5126" name="Picture 6" descr="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00000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10o2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685800"/>
            <a:ext cx="2225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000116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46mldc2d__may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250_896304_808099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01829567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127501186_SHP-251%20EA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209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1264272731_4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2057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1270433138May%20ep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DSCN1603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2" descr="2351049827_7290df24f3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3" descr="1260896477984AW8400SV_86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910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24"/>
          <p:cNvSpPr txBox="1">
            <a:spLocks noChangeArrowheads="1"/>
          </p:cNvSpPr>
          <p:nvPr/>
        </p:nvSpPr>
        <p:spPr bwMode="auto">
          <a:xfrm>
            <a:off x="457200" y="228601"/>
            <a:ext cx="1036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1074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âyph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haL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819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n1qv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85800"/>
            <a:ext cx="1171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63831142_pinaco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Uong B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1"/>
            <a:ext cx="2133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67200" y="6019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Nhiệt điện Phú Mĩ.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371600" y="3733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Nhiệt điện Uông Bí.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05000" y="58674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ắc quy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00200" y="14478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48200" y="24384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Pin</a:t>
            </a:r>
          </a:p>
        </p:txBody>
      </p:sp>
      <p:pic>
        <p:nvPicPr>
          <p:cNvPr id="7180" name="Picture 12" descr="DSC014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162800" y="61722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Nhà máy thủy điện Hòa Bình.</a:t>
            </a:r>
          </a:p>
        </p:txBody>
      </p:sp>
      <p:pic>
        <p:nvPicPr>
          <p:cNvPr id="7182" name="Picture 14" descr="Dap thuy di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5&quot;/&gt;&lt;/object&gt;&lt;object type=&quot;3&quot; unique_id=&quot;10005&quot;&gt;&lt;property id=&quot;20148&quot; value=&quot;5&quot;/&gt;&lt;property id=&quot;20300&quot; value=&quot;Slide 2&quot;/&gt;&lt;property id=&quot;20307&quot; value=&quot;318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302&quot;/&gt;&lt;/object&gt;&lt;object type=&quot;3&quot; unique_id=&quot;10008&quot;&gt;&lt;property id=&quot;20148&quot; value=&quot;5&quot;/&gt;&lt;property id=&quot;20300&quot; value=&quot;Slide 5&quot;/&gt;&lt;property id=&quot;20307&quot; value=&quot;307&quot;/&gt;&lt;/object&gt;&lt;object type=&quot;3&quot; unique_id=&quot;10009&quot;&gt;&lt;property id=&quot;20148&quot; value=&quot;5&quot;/&gt;&lt;property id=&quot;20300&quot; value=&quot;Slide 6&quot;/&gt;&lt;property id=&quot;20307&quot; value=&quot;276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303&quot;/&gt;&lt;/object&gt;&lt;object type=&quot;3&quot; unique_id=&quot;10014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&quot;/&gt;&lt;property id=&quot;20307&quot; value=&quot;290&quot;/&gt;&lt;/object&gt;&lt;object type=&quot;3&quot; unique_id=&quot;10016&quot;&gt;&lt;property id=&quot;20148&quot; value=&quot;5&quot;/&gt;&lt;property id=&quot;20300&quot; value=&quot;Slide 13&quot;/&gt;&lt;property id=&quot;20307&quot; value=&quot;291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9&quot;/&gt;&lt;/object&gt;&lt;object type=&quot;3&quot; unique_id=&quot;10021&quot;&gt;&lt;property id=&quot;20148&quot; value=&quot;5&quot;/&gt;&lt;property id=&quot;20300&quot; value=&quot;Slide 18&quot;/&gt;&lt;property id=&quot;20307&quot; value=&quot;280&quot;/&gt;&lt;/object&gt;&lt;object type=&quot;3&quot; unique_id=&quot;10022&quot;&gt;&lt;property id=&quot;20148&quot; value=&quot;5&quot;/&gt;&lt;property id=&quot;20300&quot; value=&quot;Slide 19&quot;/&gt;&lt;property id=&quot;20307&quot; value=&quot;281&quot;/&gt;&lt;/object&gt;&lt;object type=&quot;3&quot; unique_id=&quot;10023&quot;&gt;&lt;property id=&quot;20148&quot; value=&quot;5&quot;/&gt;&lt;property id=&quot;20300&quot; value=&quot;Slide 20&quot;/&gt;&lt;property id=&quot;20307&quot; value=&quot;304&quot;/&gt;&lt;/object&gt;&lt;object type=&quot;3&quot; unique_id=&quot;10024&quot;&gt;&lt;property id=&quot;20148&quot; value=&quot;5&quot;/&gt;&lt;property id=&quot;20300&quot; value=&quot;Slide 21&quot;/&gt;&lt;property id=&quot;20307&quot; value=&quot;299&quot;/&gt;&lt;/object&gt;&lt;object type=&quot;3&quot; unique_id=&quot;10025&quot;&gt;&lt;property id=&quot;20148&quot; value=&quot;5&quot;/&gt;&lt;property id=&quot;20300&quot; value=&quot;Slide 22&quot;/&gt;&lt;property id=&quot;20307&quot; value=&quot;295&quot;/&gt;&lt;/object&gt;&lt;object type=&quot;3&quot; unique_id=&quot;10026&quot;&gt;&lt;property id=&quot;20148&quot; value=&quot;5&quot;/&gt;&lt;property id=&quot;20300&quot; value=&quot;Slide 23&quot;/&gt;&lt;property id=&quot;20307&quot; value=&quot;298&quot;/&gt;&lt;/object&gt;&lt;object type=&quot;3&quot; unique_id=&quot;10027&quot;&gt;&lt;property id=&quot;20148&quot; value=&quot;5&quot;/&gt;&lt;property id=&quot;20300&quot; value=&quot;Slide 24&quot;/&gt;&lt;property id=&quot;20307&quot; value=&quot;296&quot;/&gt;&lt;/object&gt;&lt;object type=&quot;3&quot; unique_id=&quot;10028&quot;&gt;&lt;property id=&quot;20148&quot; value=&quot;5&quot;/&gt;&lt;property id=&quot;20300&quot; value=&quot;Slide 25&quot;/&gt;&lt;property id=&quot;20307&quot; value=&quot;267&quot;/&gt;&lt;/object&gt;&lt;object type=&quot;3&quot; unique_id=&quot;10263&quot;&gt;&lt;property id=&quot;20148&quot; value=&quot;5&quot;/&gt;&lt;property id=&quot;20300&quot; value=&quot;Slide 26&quot;/&gt;&lt;property id=&quot;20307&quot; value=&quot;31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642</TotalTime>
  <Words>709</Words>
  <Application>Microsoft Office PowerPoint</Application>
  <PresentationFormat>Custom</PresentationFormat>
  <Paragraphs>70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62</cp:revision>
  <dcterms:created xsi:type="dcterms:W3CDTF">2013-02-19T12:05:50Z</dcterms:created>
  <dcterms:modified xsi:type="dcterms:W3CDTF">2023-02-14T05:24:33Z</dcterms:modified>
</cp:coreProperties>
</file>