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6" r:id="rId3"/>
  </p:sldMasterIdLst>
  <p:notesMasterIdLst>
    <p:notesMasterId r:id="rId29"/>
  </p:notesMasterIdLst>
  <p:sldIdLst>
    <p:sldId id="334" r:id="rId4"/>
    <p:sldId id="336" r:id="rId5"/>
    <p:sldId id="377" r:id="rId6"/>
    <p:sldId id="371" r:id="rId7"/>
    <p:sldId id="372" r:id="rId8"/>
    <p:sldId id="335" r:id="rId9"/>
    <p:sldId id="355" r:id="rId10"/>
    <p:sldId id="361" r:id="rId11"/>
    <p:sldId id="359" r:id="rId12"/>
    <p:sldId id="362" r:id="rId13"/>
    <p:sldId id="360" r:id="rId14"/>
    <p:sldId id="363" r:id="rId15"/>
    <p:sldId id="364" r:id="rId16"/>
    <p:sldId id="365" r:id="rId17"/>
    <p:sldId id="366" r:id="rId18"/>
    <p:sldId id="370" r:id="rId19"/>
    <p:sldId id="354" r:id="rId20"/>
    <p:sldId id="358" r:id="rId21"/>
    <p:sldId id="367" r:id="rId22"/>
    <p:sldId id="368" r:id="rId23"/>
    <p:sldId id="373" r:id="rId24"/>
    <p:sldId id="375" r:id="rId25"/>
    <p:sldId id="369" r:id="rId26"/>
    <p:sldId id="356" r:id="rId27"/>
    <p:sldId id="256" r:id="rId28"/>
  </p:sldIdLst>
  <p:sldSz cx="12192000" cy="6858000"/>
  <p:notesSz cx="6858000" cy="9144000"/>
  <p:embeddedFontLs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Vogue-ExtraBold" panose="020B0500000000000000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45236"/>
    <a:srgbClr val="206A46"/>
    <a:srgbClr val="00913A"/>
    <a:srgbClr val="3E7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58A7C-8A3B-44F3-9F90-2A800ADAE9D8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68C38-9E46-4557-A5EC-2E8E0472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6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4584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69947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50250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19118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20131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057953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0571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212970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89673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66407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04101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90828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50500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00620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30896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8169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60310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6857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84882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26106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55485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1771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34722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39714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45106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7011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2800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10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88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31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slow">
    <p:fade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Relationship Id="rId9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EE2BC1CD-4024-B3E0-E74A-5207906DA7FF}"/>
              </a:ext>
            </a:extLst>
          </p:cNvPr>
          <p:cNvSpPr/>
          <p:nvPr/>
        </p:nvSpPr>
        <p:spPr>
          <a:xfrm>
            <a:off x="4437618" y="799673"/>
            <a:ext cx="3089722" cy="6312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HỌC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82A60846-0CDD-F0A3-945F-7D8AE3FFA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2886575" y="-58416"/>
            <a:ext cx="1341833" cy="10619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B0496531-A70B-FD87-AC39-0906F2888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10956560" y="5134474"/>
            <a:ext cx="1341833" cy="1061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87CDE40-AF03-6E4C-8B9E-E314A9A90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" y="-58416"/>
            <a:ext cx="1283209" cy="1283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380BDF-BA51-9100-D36F-35F3D4E68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30" y="1430901"/>
            <a:ext cx="10589670" cy="4773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7618" y="5307625"/>
            <a:ext cx="3530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(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9481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4C4808-EFD4-C8BF-1F78-194873F25B97}"/>
              </a:ext>
            </a:extLst>
          </p:cNvPr>
          <p:cNvSpPr txBox="1"/>
          <p:nvPr/>
        </p:nvSpPr>
        <p:spPr>
          <a:xfrm>
            <a:off x="1714500" y="477982"/>
            <a:ext cx="951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D0F7499-C1A7-9CDF-DE55-9EC7ACDBD821}"/>
              </a:ext>
            </a:extLst>
          </p:cNvPr>
          <p:cNvGrpSpPr/>
          <p:nvPr/>
        </p:nvGrpSpPr>
        <p:grpSpPr>
          <a:xfrm>
            <a:off x="748144" y="589429"/>
            <a:ext cx="873611" cy="873611"/>
            <a:chOff x="748144" y="489677"/>
            <a:chExt cx="966355" cy="96635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702759FE-DFF9-5D69-AA0B-A48C9F14267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BB13C7C-9C14-F8A8-3F1B-4C1C08FABE8B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36F326-1AEA-E4BC-C7F7-8ADA2FA6ADCD}"/>
              </a:ext>
            </a:extLst>
          </p:cNvPr>
          <p:cNvSpPr txBox="1"/>
          <p:nvPr/>
        </p:nvSpPr>
        <p:spPr>
          <a:xfrm>
            <a:off x="1028280" y="1843950"/>
            <a:ext cx="45706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Thành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chính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, ô – xi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bô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nic.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Thành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1B09E2-3F58-6FC2-90F3-E79EB273B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717" y="1652154"/>
            <a:ext cx="5131635" cy="418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59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B5C4D86-7C78-5387-1397-DDE0355BC2BD}"/>
              </a:ext>
            </a:extLst>
          </p:cNvPr>
          <p:cNvGrpSpPr/>
          <p:nvPr/>
        </p:nvGrpSpPr>
        <p:grpSpPr>
          <a:xfrm>
            <a:off x="748144" y="489677"/>
            <a:ext cx="856985" cy="859220"/>
            <a:chOff x="748144" y="489677"/>
            <a:chExt cx="966355" cy="9688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835CA8E3-D38B-5E24-7D81-CB362B060E5B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A49255D-C5C6-915F-326B-4F308F18331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93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F9FEF3-A2E4-9C5B-C584-E08EA0282384}"/>
              </a:ext>
            </a:extLst>
          </p:cNvPr>
          <p:cNvSpPr txBox="1"/>
          <p:nvPr/>
        </p:nvSpPr>
        <p:spPr>
          <a:xfrm>
            <a:off x="748144" y="1664413"/>
            <a:ext cx="70990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vi-VN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 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cốc thủy tinh không màu, 2 đĩa, nước màu, viên nước đá, giấy ăn khô.</a:t>
            </a:r>
          </a:p>
          <a:p>
            <a:pPr algn="just" rtl="0"/>
            <a:endParaRPr lang="en-US" sz="3200" b="0" i="0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r>
              <a:rPr lang="vi-VN" sz="3200" b="1" i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 </a:t>
            </a:r>
            <a:r>
              <a:rPr lang="vi-VN" sz="32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hành: </a:t>
            </a:r>
            <a:r>
              <a:rPr lang="vi-VN" sz="32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một lượng nước có màu như nhau vào hai cốc, cho vào cốc b vài viên nước đá (Hình 7). Khoảng vài phút sau lấy giấy ăn lau phía ngoài của mỗi cốc và phía trong mỗi đĩa.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F4144C-3119-6B54-D1FC-63FB4487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3" t="8788" r="62086" b="40303"/>
          <a:stretch/>
        </p:blipFill>
        <p:spPr>
          <a:xfrm>
            <a:off x="8357479" y="517900"/>
            <a:ext cx="2992154" cy="314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0A5156-9AE2-DE2B-6503-D44D2F6B4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3"/>
          <a:stretch/>
        </p:blipFill>
        <p:spPr>
          <a:xfrm>
            <a:off x="8650033" y="3484153"/>
            <a:ext cx="2712208" cy="28970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05129" y="211960"/>
            <a:ext cx="3814332" cy="1410249"/>
            <a:chOff x="307589" y="2313459"/>
            <a:chExt cx="2618077" cy="1410249"/>
          </a:xfrm>
        </p:grpSpPr>
        <p:pic>
          <p:nvPicPr>
            <p:cNvPr id="10" name="Graphic 8">
              <a:extLst>
                <a:ext uri="{FF2B5EF4-FFF2-40B4-BE49-F238E27FC236}">
                  <a16:creationId xmlns="" xmlns:a16="http://schemas.microsoft.com/office/drawing/2014/main" id="{3D409915-F072-4F54-8E6B-9623208C9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35333" y="2313459"/>
              <a:ext cx="2398732" cy="14102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07589" y="2481207"/>
              <a:ext cx="26180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32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2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</a:t>
              </a:r>
              <a:endPara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910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FC43B2-8CE3-8E45-1D07-ECC9B357B531}"/>
              </a:ext>
            </a:extLst>
          </p:cNvPr>
          <p:cNvGrpSpPr/>
          <p:nvPr/>
        </p:nvGrpSpPr>
        <p:grpSpPr>
          <a:xfrm>
            <a:off x="-281010" y="1006382"/>
            <a:ext cx="7010602" cy="5851618"/>
            <a:chOff x="-281010" y="1006382"/>
            <a:chExt cx="7010602" cy="5851618"/>
          </a:xfrm>
        </p:grpSpPr>
        <p:pic>
          <p:nvPicPr>
            <p:cNvPr id="5" name="图片 28">
              <a:extLst>
                <a:ext uri="{FF2B5EF4-FFF2-40B4-BE49-F238E27FC236}">
                  <a16:creationId xmlns:a16="http://schemas.microsoft.com/office/drawing/2014/main" xmlns="" id="{923F2812-1517-B7F9-DB0A-ADE1EFCA3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588" t="19637" r="2588" b="17818"/>
            <a:stretch/>
          </p:blipFill>
          <p:spPr>
            <a:xfrm>
              <a:off x="-281010" y="1006382"/>
              <a:ext cx="7010602" cy="58516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8DA56A8-41D1-DB03-CF14-F6D7C06A8CFC}"/>
                </a:ext>
              </a:extLst>
            </p:cNvPr>
            <p:cNvSpPr txBox="1"/>
            <p:nvPr/>
          </p:nvSpPr>
          <p:spPr>
            <a:xfrm>
              <a:off x="917084" y="1731588"/>
              <a:ext cx="4988386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b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bên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ngoài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dưới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đ</a:t>
              </a:r>
              <a:r>
                <a:rPr lang="en-US" sz="3600" b="1" i="0" dirty="0" err="1" smtClean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ĩa</a:t>
              </a:r>
              <a:r>
                <a:rPr lang="en-US" sz="36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. </a:t>
              </a:r>
              <a:endParaRPr lang="en-US" sz="3600" b="1" dirty="0" smtClean="0">
                <a:solidFill>
                  <a:srgbClr val="3E7B61"/>
                </a:solidFill>
                <a:latin typeface="Cambria" panose="02040503050406030204" pitchFamily="18" charset="0"/>
              </a:endParaRPr>
            </a:p>
            <a:p>
              <a:pPr algn="just" rtl="0"/>
              <a:r>
                <a:rPr lang="en-US" sz="3600" b="1" dirty="0" err="1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Nguyên</a:t>
              </a:r>
              <a:r>
                <a:rPr lang="en-US" sz="3600" b="1" dirty="0" smtClean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do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cốc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b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gặp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thì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lại</a:t>
              </a:r>
              <a:endPara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47A672-87F4-306A-E919-F15FEBCAB04C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7C846958-6D52-DC66-2A0D-1D88ECC0F5B8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4B49B03-D678-E0DD-F9FD-86C58CC0F0AA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49C15B-50D4-8CF1-F204-5F4065C83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3"/>
          <a:stretch/>
        </p:blipFill>
        <p:spPr>
          <a:xfrm>
            <a:off x="6933667" y="1254847"/>
            <a:ext cx="4341249" cy="46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49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14977FA-1B33-EFFA-E8EF-018D9821936E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05594E52-3ECB-F16F-D3D5-3E60D8575807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4D9FBED-1DCA-45BF-C260-009A19276053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A69909-96B5-4C5C-E367-07FD3B92C45E}"/>
              </a:ext>
            </a:extLst>
          </p:cNvPr>
          <p:cNvSpPr txBox="1"/>
          <p:nvPr/>
        </p:nvSpPr>
        <p:spPr>
          <a:xfrm>
            <a:off x="748144" y="741040"/>
            <a:ext cx="109229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Q</a:t>
            </a:r>
            <a:r>
              <a:rPr lang="vi-VN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uan sát hình 8 và nêu hiện tượng xảy ra khi miết ngón tay trên một bàn để lâu ngày không lau chùi.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26FAC60-4144-0D8C-292F-77F2B126F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4" t="14419" r="40523" b="51628"/>
          <a:stretch/>
        </p:blipFill>
        <p:spPr>
          <a:xfrm>
            <a:off x="3317358" y="2680032"/>
            <a:ext cx="6039293" cy="37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19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504DCB5-BECD-277C-AD34-59802965F849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E7D936A-74A5-F4EA-D6AB-1C8173EA173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43AE9B0-E0FF-1660-AD1D-2837E2F48CF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0DF5DC-EED1-7E5B-91DA-D7A1F17E0977}"/>
              </a:ext>
            </a:extLst>
          </p:cNvPr>
          <p:cNvSpPr txBox="1"/>
          <p:nvPr/>
        </p:nvSpPr>
        <p:spPr>
          <a:xfrm>
            <a:off x="667789" y="4864130"/>
            <a:ext cx="10856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miết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vi-VN" sz="40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DD1387-7054-7E11-DAAB-F7614B7C9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4" t="14419" r="40523" b="51628"/>
          <a:stretch/>
        </p:blipFill>
        <p:spPr>
          <a:xfrm>
            <a:off x="2940580" y="886373"/>
            <a:ext cx="6039293" cy="37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61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504DCB5-BECD-277C-AD34-59802965F849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E7D936A-74A5-F4EA-D6AB-1C8173EA173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43AE9B0-E0FF-1660-AD1D-2837E2F48CF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0DF5DC-EED1-7E5B-91DA-D7A1F17E0977}"/>
              </a:ext>
            </a:extLst>
          </p:cNvPr>
          <p:cNvSpPr txBox="1"/>
          <p:nvPr/>
        </p:nvSpPr>
        <p:spPr>
          <a:xfrm>
            <a:off x="667789" y="4792287"/>
            <a:ext cx="10856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lang="vi-VN" sz="40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942AF2-2791-49A3-F614-06FBC7503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1" t="8331" r="36077" b="40760"/>
          <a:stretch/>
        </p:blipFill>
        <p:spPr>
          <a:xfrm>
            <a:off x="667789" y="1460096"/>
            <a:ext cx="5752671" cy="314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5C9E50-7112-9ED5-2949-2C31B814A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4" t="14419" r="40523" b="51628"/>
          <a:stretch/>
        </p:blipFill>
        <p:spPr>
          <a:xfrm>
            <a:off x="6500938" y="1535719"/>
            <a:ext cx="5023273" cy="31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2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ành phần của không khí_360p">
            <a:hlinkClick r:id="" action="ppaction://media"/>
            <a:extLst>
              <a:ext uri="{FF2B5EF4-FFF2-40B4-BE49-F238E27FC236}">
                <a16:creationId xmlns:a16="http://schemas.microsoft.com/office/drawing/2014/main" xmlns="" id="{E8327C65-48A5-DC34-1C27-074F9451E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046" y="914400"/>
            <a:ext cx="9860971" cy="5546797"/>
          </a:xfrm>
          <a:prstGeom prst="rect">
            <a:avLst/>
          </a:prstGeom>
        </p:spPr>
      </p:pic>
      <p:sp>
        <p:nvSpPr>
          <p:cNvPr id="3" name="矩形: 圆角 4">
            <a:extLst>
              <a:ext uri="{FF2B5EF4-FFF2-40B4-BE49-F238E27FC236}">
                <a16:creationId xmlns:a16="http://schemas.microsoft.com/office/drawing/2014/main" xmlns="" id="{2C741DFB-09C4-B9C9-0E03-D368BC65180D}"/>
              </a:ext>
            </a:extLst>
          </p:cNvPr>
          <p:cNvSpPr/>
          <p:nvPr/>
        </p:nvSpPr>
        <p:spPr>
          <a:xfrm>
            <a:off x="3263735" y="344848"/>
            <a:ext cx="5664530" cy="4768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Thành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phần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không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khí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标小智龙珠体" panose="020205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947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24F9493-9F02-864B-26E1-EBC0D5BB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447316" y="376773"/>
            <a:ext cx="1073948" cy="84990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67A56941-77BF-7149-6015-4C62E87DB020}"/>
              </a:ext>
            </a:extLst>
          </p:cNvPr>
          <p:cNvSpPr/>
          <p:nvPr/>
        </p:nvSpPr>
        <p:spPr>
          <a:xfrm>
            <a:off x="1521264" y="489542"/>
            <a:ext cx="2989805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học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标小智龙珠体" panose="020205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0229A8F-B642-9BF5-4AB7-6DC2AD3EA070}"/>
              </a:ext>
            </a:extLst>
          </p:cNvPr>
          <p:cNvGrpSpPr/>
          <p:nvPr/>
        </p:nvGrpSpPr>
        <p:grpSpPr>
          <a:xfrm>
            <a:off x="834044" y="1546167"/>
            <a:ext cx="10523912" cy="4672662"/>
            <a:chOff x="834044" y="1546167"/>
            <a:chExt cx="10523912" cy="46726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AE78A48A-C936-1EA3-1417-9859DF0115F6}"/>
                </a:ext>
              </a:extLst>
            </p:cNvPr>
            <p:cNvSpPr/>
            <p:nvPr/>
          </p:nvSpPr>
          <p:spPr>
            <a:xfrm>
              <a:off x="834044" y="1546167"/>
              <a:ext cx="10523912" cy="4672662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36A141D-D8ED-5C10-9E6D-19312A123517}"/>
                </a:ext>
              </a:extLst>
            </p:cNvPr>
            <p:cNvSpPr txBox="1"/>
            <p:nvPr/>
          </p:nvSpPr>
          <p:spPr>
            <a:xfrm>
              <a:off x="984290" y="1694514"/>
              <a:ext cx="9988510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rỗng</a:t>
              </a:r>
              <a:r>
                <a:rPr lang="en-US" sz="3200" dirty="0" smtClean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suốt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mùi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nén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dãn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ra.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vi-VN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ni – tơ, ô – xi và các – bô – nic.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,...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bụi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,...</a:t>
              </a:r>
              <a:endParaRPr lang="vi-VN" sz="32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D482ED-C25C-E97D-7726-159B032B8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034" y="1984505"/>
            <a:ext cx="8157155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59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24F9493-9F02-864B-26E1-EBC0D5BB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447316" y="148173"/>
            <a:ext cx="1073948" cy="84990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67A56941-77BF-7149-6015-4C62E87DB020}"/>
              </a:ext>
            </a:extLst>
          </p:cNvPr>
          <p:cNvSpPr/>
          <p:nvPr/>
        </p:nvSpPr>
        <p:spPr>
          <a:xfrm>
            <a:off x="1521264" y="420899"/>
            <a:ext cx="2989805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biết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标小智龙珠体" panose="020205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0229A8F-B642-9BF5-4AB7-6DC2AD3EA070}"/>
              </a:ext>
            </a:extLst>
          </p:cNvPr>
          <p:cNvGrpSpPr/>
          <p:nvPr/>
        </p:nvGrpSpPr>
        <p:grpSpPr>
          <a:xfrm>
            <a:off x="447316" y="4060075"/>
            <a:ext cx="11382734" cy="1750175"/>
            <a:chOff x="-2295884" y="612717"/>
            <a:chExt cx="10523912" cy="34622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AE78A48A-C936-1EA3-1417-9859DF0115F6}"/>
                </a:ext>
              </a:extLst>
            </p:cNvPr>
            <p:cNvSpPr/>
            <p:nvPr/>
          </p:nvSpPr>
          <p:spPr>
            <a:xfrm>
              <a:off x="-2295884" y="612717"/>
              <a:ext cx="10523912" cy="3462251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36A141D-D8ED-5C10-9E6D-19312A123517}"/>
                </a:ext>
              </a:extLst>
            </p:cNvPr>
            <p:cNvSpPr txBox="1"/>
            <p:nvPr/>
          </p:nvSpPr>
          <p:spPr>
            <a:xfrm>
              <a:off x="-2028183" y="1008713"/>
              <a:ext cx="9988510" cy="2618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4000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săm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đạp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bơm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000" i="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thủng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săm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đạp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vi-VN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0229A8F-B642-9BF5-4AB7-6DC2AD3EA070}"/>
              </a:ext>
            </a:extLst>
          </p:cNvPr>
          <p:cNvGrpSpPr/>
          <p:nvPr/>
        </p:nvGrpSpPr>
        <p:grpSpPr>
          <a:xfrm>
            <a:off x="447316" y="1755999"/>
            <a:ext cx="11382734" cy="1731125"/>
            <a:chOff x="834044" y="1546167"/>
            <a:chExt cx="10523912" cy="1731125"/>
          </a:xfrm>
        </p:grpSpPr>
        <p:sp>
          <p:nvSpPr>
            <p:cNvPr id="9" name="Rectangle: Rounded Corners 5">
              <a:extLst>
                <a:ext uri="{FF2B5EF4-FFF2-40B4-BE49-F238E27FC236}">
                  <a16:creationId xmlns:a16="http://schemas.microsoft.com/office/drawing/2014/main" xmlns="" id="{AE78A48A-C936-1EA3-1417-9859DF0115F6}"/>
                </a:ext>
              </a:extLst>
            </p:cNvPr>
            <p:cNvSpPr/>
            <p:nvPr/>
          </p:nvSpPr>
          <p:spPr>
            <a:xfrm>
              <a:off x="834044" y="1546167"/>
              <a:ext cx="10523912" cy="1731125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36A141D-D8ED-5C10-9E6D-19312A123517}"/>
                </a:ext>
              </a:extLst>
            </p:cNvPr>
            <p:cNvSpPr txBox="1"/>
            <p:nvPr/>
          </p:nvSpPr>
          <p:spPr>
            <a:xfrm>
              <a:off x="984290" y="1694514"/>
              <a:ext cx="998851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just" rtl="0">
                <a:buAutoNum type="arabicPeriod"/>
              </a:pP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phao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phồng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xẹp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036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4D579E4-4D19-AD66-D1D7-996F3FD08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412" y="1911347"/>
            <a:ext cx="8144962" cy="2072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020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4">
            <a:extLst>
              <a:ext uri="{FF2B5EF4-FFF2-40B4-BE49-F238E27FC236}">
                <a16:creationId xmlns:a16="http://schemas.microsoft.com/office/drawing/2014/main" xmlns="" id="{63B44561-F657-CE5C-5CAF-F1DF60096BD6}"/>
              </a:ext>
            </a:extLst>
          </p:cNvPr>
          <p:cNvSpPr/>
          <p:nvPr/>
        </p:nvSpPr>
        <p:spPr>
          <a:xfrm>
            <a:off x="1073555" y="624624"/>
            <a:ext cx="3442364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标小智龙珠体" panose="02020500000000000000" pitchFamily="18" charset="-122"/>
                <a:cs typeface="Times New Roman" panose="02020603050405020304" pitchFamily="18" charset="0"/>
              </a:rPr>
              <a:t>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标小智龙珠体" panose="020205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412D798-03B3-177D-5A63-41867C7CE6CF}"/>
              </a:ext>
            </a:extLst>
          </p:cNvPr>
          <p:cNvGrpSpPr/>
          <p:nvPr/>
        </p:nvGrpSpPr>
        <p:grpSpPr>
          <a:xfrm>
            <a:off x="533400" y="2025403"/>
            <a:ext cx="4163291" cy="3965231"/>
            <a:chOff x="834044" y="1838002"/>
            <a:chExt cx="10523912" cy="467266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0E4F9FC5-1B14-19AD-2EDD-32EC34EA4942}"/>
                </a:ext>
              </a:extLst>
            </p:cNvPr>
            <p:cNvSpPr/>
            <p:nvPr/>
          </p:nvSpPr>
          <p:spPr>
            <a:xfrm>
              <a:off x="834044" y="1838002"/>
              <a:ext cx="10523912" cy="4672663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3B730EC-7E41-E381-159C-90C66BC7632C}"/>
                </a:ext>
              </a:extLst>
            </p:cNvPr>
            <p:cNvSpPr txBox="1"/>
            <p:nvPr/>
          </p:nvSpPr>
          <p:spPr>
            <a:xfrm>
              <a:off x="984288" y="2008797"/>
              <a:ext cx="9988509" cy="4170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CCF91B-E155-B56B-3DD1-06D6DC001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" b="7879"/>
          <a:stretch/>
        </p:blipFill>
        <p:spPr>
          <a:xfrm>
            <a:off x="5470120" y="759807"/>
            <a:ext cx="5756563" cy="537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4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D02E4366-3D73-26D7-5DAC-2929B5143E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7442692" y="-261240"/>
            <a:ext cx="1341833" cy="1061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7132A9A-A4A9-ACA8-FEFC-DBA17BAEC54E}"/>
              </a:ext>
            </a:extLst>
          </p:cNvPr>
          <p:cNvGrpSpPr/>
          <p:nvPr/>
        </p:nvGrpSpPr>
        <p:grpSpPr>
          <a:xfrm>
            <a:off x="1942355" y="2351702"/>
            <a:ext cx="8860176" cy="3600986"/>
            <a:chOff x="2381693" y="1289281"/>
            <a:chExt cx="7666074" cy="36009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163E83D-48D3-E29F-6DDC-C9A99ACDFBE7}"/>
                </a:ext>
              </a:extLst>
            </p:cNvPr>
            <p:cNvSpPr txBox="1"/>
            <p:nvPr/>
          </p:nvSpPr>
          <p:spPr>
            <a:xfrm>
              <a:off x="2381693" y="1293566"/>
              <a:ext cx="7666074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ô – xi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nic.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Thành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Quan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bụi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800" dirty="0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594E19B-E364-09FB-BAA9-331C7250D8F8}"/>
                </a:ext>
              </a:extLst>
            </p:cNvPr>
            <p:cNvSpPr txBox="1"/>
            <p:nvPr/>
          </p:nvSpPr>
          <p:spPr>
            <a:xfrm>
              <a:off x="2381693" y="1289281"/>
              <a:ext cx="7666074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ô – xi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nic.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Thành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Quan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bụi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endPara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8F1CC79A-A578-269C-A327-A0752428D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798" y="3581684"/>
            <a:ext cx="3690240" cy="369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8262E1-3B52-C256-C643-C487CA1B5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829" y="800660"/>
            <a:ext cx="5838277" cy="1406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41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18C3F1F8-89D4-C933-3DC7-2141CBD80E96}"/>
              </a:ext>
            </a:extLst>
          </p:cNvPr>
          <p:cNvSpPr/>
          <p:nvPr/>
        </p:nvSpPr>
        <p:spPr>
          <a:xfrm>
            <a:off x="1091821" y="1163729"/>
            <a:ext cx="10044752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rPr>
              <a:t>ghhh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1439" y="332732"/>
            <a:ext cx="7206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VỞ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1821" y="1496461"/>
            <a:ext cx="10044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ô – xi,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994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18C3F1F8-89D4-C933-3DC7-2141CBD80E96}"/>
              </a:ext>
            </a:extLst>
          </p:cNvPr>
          <p:cNvSpPr/>
          <p:nvPr/>
        </p:nvSpPr>
        <p:spPr>
          <a:xfrm>
            <a:off x="1354281" y="1134792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3928905"/>
            <a:ext cx="4216431" cy="2810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C8EFDC-9F68-E142-3452-C4222B19AA14}"/>
              </a:ext>
            </a:extLst>
          </p:cNvPr>
          <p:cNvSpPr txBox="1"/>
          <p:nvPr/>
        </p:nvSpPr>
        <p:spPr>
          <a:xfrm>
            <a:off x="2343458" y="2487325"/>
            <a:ext cx="75050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vi-VN" sz="400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612566B-59E5-2085-B227-7B0226376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251" y="1134792"/>
            <a:ext cx="4499238" cy="1542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60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xmlns="" id="{EE2BC1CD-4024-B3E0-E74A-5207906DA7FF}"/>
              </a:ext>
            </a:extLst>
          </p:cNvPr>
          <p:cNvSpPr/>
          <p:nvPr/>
        </p:nvSpPr>
        <p:spPr>
          <a:xfrm>
            <a:off x="4437618" y="799673"/>
            <a:ext cx="3089722" cy="6312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HỌC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82A60846-0CDD-F0A3-945F-7D8AE3FFA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1676754" y="847327"/>
            <a:ext cx="1341833" cy="10619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F54CDF7-3581-BF5B-C0EE-E083885E4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6" t="38883" r="11064" b="5834"/>
          <a:stretch/>
        </p:blipFill>
        <p:spPr>
          <a:xfrm rot="20476343" flipH="1">
            <a:off x="442707" y="3160002"/>
            <a:ext cx="3155990" cy="3278131"/>
          </a:xfrm>
          <a:custGeom>
            <a:avLst/>
            <a:gdLst>
              <a:gd name="connsiteX0" fmla="*/ 0 w 2758440"/>
              <a:gd name="connsiteY0" fmla="*/ 0 h 3032760"/>
              <a:gd name="connsiteX1" fmla="*/ 1960880 w 2758440"/>
              <a:gd name="connsiteY1" fmla="*/ 0 h 3032760"/>
              <a:gd name="connsiteX2" fmla="*/ 2468880 w 2758440"/>
              <a:gd name="connsiteY2" fmla="*/ 876300 h 3032760"/>
              <a:gd name="connsiteX3" fmla="*/ 2758440 w 2758440"/>
              <a:gd name="connsiteY3" fmla="*/ 1041763 h 3032760"/>
              <a:gd name="connsiteX4" fmla="*/ 2758440 w 2758440"/>
              <a:gd name="connsiteY4" fmla="*/ 3032760 h 3032760"/>
              <a:gd name="connsiteX5" fmla="*/ 0 w 2758440"/>
              <a:gd name="connsiteY5" fmla="*/ 303276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8440" h="3032760">
                <a:moveTo>
                  <a:pt x="0" y="0"/>
                </a:moveTo>
                <a:lnTo>
                  <a:pt x="1960880" y="0"/>
                </a:lnTo>
                <a:lnTo>
                  <a:pt x="2468880" y="876300"/>
                </a:lnTo>
                <a:lnTo>
                  <a:pt x="2758440" y="1041763"/>
                </a:lnTo>
                <a:lnTo>
                  <a:pt x="2758440" y="3032760"/>
                </a:lnTo>
                <a:lnTo>
                  <a:pt x="0" y="303276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39" y="1182223"/>
            <a:ext cx="8699746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272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5122" r="3189" b="5641"/>
          <a:stretch/>
        </p:blipFill>
        <p:spPr>
          <a:xfrm>
            <a:off x="422031" y="351692"/>
            <a:ext cx="11535508" cy="61194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1C2BF5-DFE0-92AF-1691-ED5C507D2D3A}"/>
              </a:ext>
            </a:extLst>
          </p:cNvPr>
          <p:cNvSpPr txBox="1"/>
          <p:nvPr/>
        </p:nvSpPr>
        <p:spPr>
          <a:xfrm>
            <a:off x="2110416" y="2166105"/>
            <a:ext cx="9518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206A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45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5122" r="3189" b="5641"/>
          <a:stretch/>
        </p:blipFill>
        <p:spPr>
          <a:xfrm>
            <a:off x="422031" y="351692"/>
            <a:ext cx="11535508" cy="61194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1C2BF5-DFE0-92AF-1691-ED5C507D2D3A}"/>
              </a:ext>
            </a:extLst>
          </p:cNvPr>
          <p:cNvSpPr txBox="1"/>
          <p:nvPr/>
        </p:nvSpPr>
        <p:spPr>
          <a:xfrm>
            <a:off x="2110416" y="2166105"/>
            <a:ext cx="95180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4400" b="1" dirty="0" smtClean="0">
              <a:solidFill>
                <a:srgbClr val="206A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206A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534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8AA112-E636-0DCD-75B1-653E92D6BBD7}"/>
              </a:ext>
            </a:extLst>
          </p:cNvPr>
          <p:cNvSpPr txBox="1"/>
          <p:nvPr/>
        </p:nvSpPr>
        <p:spPr>
          <a:xfrm>
            <a:off x="2713020" y="2236172"/>
            <a:ext cx="8316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8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8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 smtClean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F48978-C869-4123-C50E-8197B35B2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3" r="52407" b="51502"/>
          <a:stretch/>
        </p:blipFill>
        <p:spPr>
          <a:xfrm>
            <a:off x="351659" y="1765998"/>
            <a:ext cx="2431701" cy="33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67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D02E4366-3D73-26D7-5DAC-2929B5143E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7442692" y="-261240"/>
            <a:ext cx="1341833" cy="1061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7132A9A-A4A9-ACA8-FEFC-DBA17BAEC54E}"/>
              </a:ext>
            </a:extLst>
          </p:cNvPr>
          <p:cNvGrpSpPr/>
          <p:nvPr/>
        </p:nvGrpSpPr>
        <p:grpSpPr>
          <a:xfrm>
            <a:off x="1942355" y="2351702"/>
            <a:ext cx="8860176" cy="4190046"/>
            <a:chOff x="2381693" y="1289281"/>
            <a:chExt cx="7666074" cy="41900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163E83D-48D3-E29F-6DDC-C9A99ACDFBE7}"/>
                </a:ext>
              </a:extLst>
            </p:cNvPr>
            <p:cNvSpPr txBox="1"/>
            <p:nvPr/>
          </p:nvSpPr>
          <p:spPr>
            <a:xfrm>
              <a:off x="2381693" y="1293566"/>
              <a:ext cx="7666074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  <a:endParaRPr lang="en-US" sz="3800" dirty="0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594E19B-E364-09FB-BAA9-331C7250D8F8}"/>
                </a:ext>
              </a:extLst>
            </p:cNvPr>
            <p:cNvSpPr txBox="1"/>
            <p:nvPr/>
          </p:nvSpPr>
          <p:spPr>
            <a:xfrm>
              <a:off x="2381693" y="1289281"/>
              <a:ext cx="7666074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ô – xi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nic.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Thành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Quan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bụi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endPara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8F1CC79A-A578-269C-A327-A0752428D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798" y="3581684"/>
            <a:ext cx="3690240" cy="369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8262E1-3B52-C256-C643-C487CA1B5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829" y="800660"/>
            <a:ext cx="5838277" cy="1406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2312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08" y="4521187"/>
            <a:ext cx="3505216" cy="2336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787F70-BFFA-E442-37A0-2263A4F7B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066" y="2189087"/>
            <a:ext cx="8077900" cy="1621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181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3F77ADD-F719-751A-78EE-389E811F9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65"/>
          <a:stretch/>
        </p:blipFill>
        <p:spPr>
          <a:xfrm>
            <a:off x="2218926" y="1571176"/>
            <a:ext cx="7962066" cy="3085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359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E83629-0D15-E969-62FE-8E3F57418559}"/>
              </a:ext>
            </a:extLst>
          </p:cNvPr>
          <p:cNvSpPr txBox="1"/>
          <p:nvPr/>
        </p:nvSpPr>
        <p:spPr>
          <a:xfrm>
            <a:off x="1714500" y="477982"/>
            <a:ext cx="951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206A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C7FDE40-4C1E-3046-62B8-5AA0ED97F1C7}"/>
              </a:ext>
            </a:extLst>
          </p:cNvPr>
          <p:cNvGrpSpPr/>
          <p:nvPr/>
        </p:nvGrpSpPr>
        <p:grpSpPr>
          <a:xfrm>
            <a:off x="748144" y="589429"/>
            <a:ext cx="857534" cy="857534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D8F4C965-37B2-EE3F-246F-1C86926870E1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F23D101-E43B-EEA6-4EFB-2909B6886D97}"/>
                </a:ext>
              </a:extLst>
            </p:cNvPr>
            <p:cNvSpPr txBox="1"/>
            <p:nvPr/>
          </p:nvSpPr>
          <p:spPr>
            <a:xfrm>
              <a:off x="870702" y="508101"/>
              <a:ext cx="585355" cy="936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3764B8-1AEC-8EFB-546B-27ED49632348}"/>
              </a:ext>
            </a:extLst>
          </p:cNvPr>
          <p:cNvSpPr txBox="1"/>
          <p:nvPr/>
        </p:nvSpPr>
        <p:spPr>
          <a:xfrm>
            <a:off x="620314" y="2096077"/>
            <a:ext cx="45706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Thành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91FE78C-6886-65E6-FFAD-81D826D15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266" y="1350382"/>
            <a:ext cx="6163590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87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596</Words>
  <Application>Microsoft Office PowerPoint</Application>
  <PresentationFormat>Widescreen</PresentationFormat>
  <Paragraphs>53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标小智龙珠体</vt:lpstr>
      <vt:lpstr>Cambria</vt:lpstr>
      <vt:lpstr>阿里巴巴普惠体</vt:lpstr>
      <vt:lpstr>Calibri</vt:lpstr>
      <vt:lpstr>Vogue-ExtraBold</vt:lpstr>
      <vt:lpstr>Arial</vt:lpstr>
      <vt:lpstr>Times New Roman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AutoBVT</cp:lastModifiedBy>
  <cp:revision>30</cp:revision>
  <dcterms:created xsi:type="dcterms:W3CDTF">2023-06-19T12:34:16Z</dcterms:created>
  <dcterms:modified xsi:type="dcterms:W3CDTF">2023-09-14T04:03:13Z</dcterms:modified>
  <cp:contentStatus/>
</cp:coreProperties>
</file>