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09" r:id="rId3"/>
    <p:sldId id="287" r:id="rId4"/>
    <p:sldId id="304" r:id="rId5"/>
    <p:sldId id="305" r:id="rId6"/>
    <p:sldId id="257" r:id="rId7"/>
    <p:sldId id="307" r:id="rId8"/>
    <p:sldId id="288" r:id="rId9"/>
    <p:sldId id="258" r:id="rId10"/>
    <p:sldId id="289" r:id="rId11"/>
    <p:sldId id="291" r:id="rId12"/>
    <p:sldId id="290" r:id="rId13"/>
    <p:sldId id="294" r:id="rId14"/>
    <p:sldId id="295" r:id="rId15"/>
    <p:sldId id="296" r:id="rId16"/>
    <p:sldId id="297" r:id="rId17"/>
    <p:sldId id="298" r:id="rId18"/>
    <p:sldId id="299" r:id="rId19"/>
    <p:sldId id="3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5296C-033F-4268-B2DE-1A57F6FB2DF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72B39-C574-40E8-8A85-4570270F3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2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842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16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897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330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85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52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dirty="0"/>
              <a:t>/</a:t>
            </a: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Thử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12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90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56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515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94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102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31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295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75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312E-A0FD-617E-2C94-999B9FD50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3D191-DB8A-1BDF-EE2C-30293F9FA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7D15E-B946-6282-7E90-C95BBF83C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A68B4-9C65-28DE-73F5-675C74715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2E1B-0774-E844-20FA-9421EA0A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63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6E163-53B7-5032-2B16-F0A87000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AA13A-B680-AFC5-A97C-CE22F642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8ECC5-2897-ADC3-2A9B-C86C16E53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32DA9-E88E-4384-B171-D6F7A926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59430-56B1-D9B6-A562-9B8AC81E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4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2C6A4B-403B-3DD5-4EE3-450F0B280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14751B-D002-0482-7F84-A849E6581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91E9E-94BA-E750-84A6-EE493091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84E14-B850-4891-4B05-4AFFC49D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349A2-4142-BBDE-5741-B3A86156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008F-3AE5-58EE-C3B0-F955DC61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63D37-CD8D-E553-AA75-F562C540F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4D1B4-817D-A173-49AB-163B7FF31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5159D-A2C4-804B-086A-868FF7FFF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DBADD-716B-EC29-A686-E4274F97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3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694A1-0958-572F-2EDD-7AE70212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A0A13-4FA5-FEC7-0699-FC026B349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06D73-EFCA-36C4-1B09-2381C489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F19CA-66E1-0E8E-16F0-D5B81E89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E0E4E-5AF2-2F3B-8525-947C10E9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1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D25D-BD16-5B17-7D35-73BC8BCE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98846-DC3B-8EF8-8D47-3FD270D79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96970-1D4E-C23C-308B-772361576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4A245-B7E0-CEB6-0D52-C45077C26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8084B-45B3-89C8-E32F-F3F5EDB7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0BDDA-8924-782A-F886-4FDD9F8D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2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2A5A-A136-E660-B024-B633C85B6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CE5DC-3AF1-A9FE-756F-2818BC35C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F0C64-7925-2777-15FB-A21AEFF65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2F872C-18F5-44AD-C5D6-11B9F89BF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1653B-5E2B-FC2A-6138-697AAEBED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FE090-9D0E-D444-A2C0-2C00902E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8EFAB2-BBDC-BFA6-82DF-4457D199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C88D4-ACA2-9CB6-AF7D-F1165D7B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6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0140-EFD8-BA75-09E1-6530ECE4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C09F7-893A-4F6B-1FB7-AD6E8B1FE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373BC-31B8-530A-F0A3-D5716660C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C7196-58A5-344A-21D8-982C172CB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1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D4F953-5400-3E64-5EE7-9300DC8D2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71EB3-5AAF-BB2C-5EF8-CB53FD2C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30C71-4F4A-BF0B-E5C7-D036096C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5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3C37B-2402-202A-273F-DBAA4A2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58691-5420-C3F9-56B7-0CF5311B3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02858-CA55-CA17-181D-AF6E6F829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2EEB8-4F56-DCC3-FD81-ED29FCCD2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5F729-8203-12B0-8157-BEA10F49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DC9DD-F6A0-417B-84C9-53A9CF6C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6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5323-47B5-C7A6-3F34-00FC3FE77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31C37-4FF9-75E7-444B-B98284D8C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6E302-5A59-93A9-0F82-01C2EF6FE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BD716-8B2B-E70D-AA02-BB2E96BC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3690C-1370-21F6-E46A-19CBD9169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6A87B-75B1-9AD2-8BEE-78E3711B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09288A-C470-F9B0-2647-30E474C8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B8ACE-7F67-EACA-BD2F-7F0C7275A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A75AA-9FF2-F6CF-6B6D-CC45562B8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F7B8F-9156-4B4A-AE24-5B8F509ED2B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6B745-A559-9E00-4C09-F3DBD8960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F4929-3004-23A8-F54C-D19CB3E45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83F7E-63D7-4626-A859-8184EFDBB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1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8.jpeg"/><Relationship Id="rId5" Type="http://schemas.openxmlformats.org/officeDocument/2006/relationships/image" Target="../media/image15.svg"/><Relationship Id="rId10" Type="http://schemas.openxmlformats.org/officeDocument/2006/relationships/image" Target="../media/image27.jpe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gi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6.gif"/><Relationship Id="rId5" Type="http://schemas.openxmlformats.org/officeDocument/2006/relationships/image" Target="../media/image33.png"/><Relationship Id="rId15" Type="http://schemas.openxmlformats.org/officeDocument/2006/relationships/image" Target="../media/image40.gif"/><Relationship Id="rId10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1407-3837-C837-EC51-0F45848783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D0562-309A-3E9D-94B2-6A792F0ECF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1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latin typeface="Times New Roman" panose="02020603050405020304" pitchFamily="18" charset="0"/>
              <a:ea typeface="思源宋体 CN" panose="02020400000000000000" pitchFamily="18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44340" b="-1"/>
          <a:stretch/>
        </p:blipFill>
        <p:spPr>
          <a:xfrm>
            <a:off x="-11575" y="-33788"/>
            <a:ext cx="12215149" cy="2036208"/>
          </a:xfrm>
          <a:prstGeom prst="rect">
            <a:avLst/>
          </a:prstGeom>
          <a:effectLst/>
        </p:spPr>
      </p:pic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238854" y="150044"/>
            <a:ext cx="11260780" cy="584775"/>
            <a:chOff x="4003571" y="1840185"/>
            <a:chExt cx="11260780" cy="584775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 flipV="1">
              <a:off x="4003571" y="2248024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565625" y="1840185"/>
              <a:ext cx="1069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</a:t>
              </a:r>
              <a:endParaRPr lang="zh-CN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Freeform 5"/>
          <p:cNvSpPr/>
          <p:nvPr/>
        </p:nvSpPr>
        <p:spPr>
          <a:xfrm rot="10374704">
            <a:off x="8890183" y="-111035"/>
            <a:ext cx="3289055" cy="1829112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38854" y="658057"/>
            <a:ext cx="6598125" cy="1432560"/>
            <a:chOff x="4196225" y="1452536"/>
            <a:chExt cx="6598125" cy="1432560"/>
          </a:xfrm>
        </p:grpSpPr>
        <p:sp>
          <p:nvSpPr>
            <p:cNvPr id="3" name="TextBox 2"/>
            <p:cNvSpPr txBox="1"/>
            <p:nvPr/>
          </p:nvSpPr>
          <p:spPr>
            <a:xfrm>
              <a:off x="6626544" y="1705691"/>
              <a:ext cx="4167806" cy="954107"/>
            </a:xfrm>
            <a:custGeom>
              <a:avLst/>
              <a:gdLst>
                <a:gd name="connsiteX0" fmla="*/ 0 w 4122714"/>
                <a:gd name="connsiteY0" fmla="*/ 0 h 954107"/>
                <a:gd name="connsiteX1" fmla="*/ 4122714 w 4122714"/>
                <a:gd name="connsiteY1" fmla="*/ 0 h 954107"/>
                <a:gd name="connsiteX2" fmla="*/ 4122714 w 4122714"/>
                <a:gd name="connsiteY2" fmla="*/ 954107 h 954107"/>
                <a:gd name="connsiteX3" fmla="*/ 0 w 4122714"/>
                <a:gd name="connsiteY3" fmla="*/ 954107 h 954107"/>
                <a:gd name="connsiteX4" fmla="*/ 0 w 4122714"/>
                <a:gd name="connsiteY4" fmla="*/ 0 h 954107"/>
                <a:gd name="connsiteX0" fmla="*/ 0 w 4122714"/>
                <a:gd name="connsiteY0" fmla="*/ 36124 h 990231"/>
                <a:gd name="connsiteX1" fmla="*/ 4122714 w 4122714"/>
                <a:gd name="connsiteY1" fmla="*/ 36124 h 990231"/>
                <a:gd name="connsiteX2" fmla="*/ 4122714 w 4122714"/>
                <a:gd name="connsiteY2" fmla="*/ 990231 h 990231"/>
                <a:gd name="connsiteX3" fmla="*/ 0 w 4122714"/>
                <a:gd name="connsiteY3" fmla="*/ 990231 h 990231"/>
                <a:gd name="connsiteX4" fmla="*/ 0 w 4122714"/>
                <a:gd name="connsiteY4" fmla="*/ 36124 h 990231"/>
                <a:gd name="connsiteX0" fmla="*/ 0 w 4122714"/>
                <a:gd name="connsiteY0" fmla="*/ 36124 h 990231"/>
                <a:gd name="connsiteX1" fmla="*/ 4122714 w 4122714"/>
                <a:gd name="connsiteY1" fmla="*/ 36124 h 990231"/>
                <a:gd name="connsiteX2" fmla="*/ 4122714 w 4122714"/>
                <a:gd name="connsiteY2" fmla="*/ 990231 h 990231"/>
                <a:gd name="connsiteX3" fmla="*/ 0 w 4122714"/>
                <a:gd name="connsiteY3" fmla="*/ 990231 h 990231"/>
                <a:gd name="connsiteX4" fmla="*/ 0 w 4122714"/>
                <a:gd name="connsiteY4" fmla="*/ 36124 h 990231"/>
                <a:gd name="connsiteX0" fmla="*/ 0 w 4122714"/>
                <a:gd name="connsiteY0" fmla="*/ 36124 h 990231"/>
                <a:gd name="connsiteX1" fmla="*/ 4122714 w 4122714"/>
                <a:gd name="connsiteY1" fmla="*/ 36124 h 990231"/>
                <a:gd name="connsiteX2" fmla="*/ 4122714 w 4122714"/>
                <a:gd name="connsiteY2" fmla="*/ 990231 h 990231"/>
                <a:gd name="connsiteX3" fmla="*/ 0 w 4122714"/>
                <a:gd name="connsiteY3" fmla="*/ 990231 h 990231"/>
                <a:gd name="connsiteX4" fmla="*/ 0 w 4122714"/>
                <a:gd name="connsiteY4" fmla="*/ 36124 h 990231"/>
                <a:gd name="connsiteX0" fmla="*/ 45092 w 4167806"/>
                <a:gd name="connsiteY0" fmla="*/ 36124 h 990231"/>
                <a:gd name="connsiteX1" fmla="*/ 4167806 w 4167806"/>
                <a:gd name="connsiteY1" fmla="*/ 36124 h 990231"/>
                <a:gd name="connsiteX2" fmla="*/ 4167806 w 4167806"/>
                <a:gd name="connsiteY2" fmla="*/ 990231 h 990231"/>
                <a:gd name="connsiteX3" fmla="*/ 45092 w 4167806"/>
                <a:gd name="connsiteY3" fmla="*/ 990231 h 990231"/>
                <a:gd name="connsiteX4" fmla="*/ 45092 w 4167806"/>
                <a:gd name="connsiteY4" fmla="*/ 36124 h 990231"/>
                <a:gd name="connsiteX0" fmla="*/ 45092 w 4167806"/>
                <a:gd name="connsiteY0" fmla="*/ 72835 h 1026942"/>
                <a:gd name="connsiteX1" fmla="*/ 4167806 w 4167806"/>
                <a:gd name="connsiteY1" fmla="*/ 72835 h 1026942"/>
                <a:gd name="connsiteX2" fmla="*/ 4167806 w 4167806"/>
                <a:gd name="connsiteY2" fmla="*/ 1026942 h 1026942"/>
                <a:gd name="connsiteX3" fmla="*/ 45092 w 4167806"/>
                <a:gd name="connsiteY3" fmla="*/ 1026942 h 1026942"/>
                <a:gd name="connsiteX4" fmla="*/ 45092 w 4167806"/>
                <a:gd name="connsiteY4" fmla="*/ 72835 h 1026942"/>
                <a:gd name="connsiteX0" fmla="*/ 45092 w 4167806"/>
                <a:gd name="connsiteY0" fmla="*/ 72835 h 1026942"/>
                <a:gd name="connsiteX1" fmla="*/ 4167806 w 4167806"/>
                <a:gd name="connsiteY1" fmla="*/ 72835 h 1026942"/>
                <a:gd name="connsiteX2" fmla="*/ 4167806 w 4167806"/>
                <a:gd name="connsiteY2" fmla="*/ 1026942 h 1026942"/>
                <a:gd name="connsiteX3" fmla="*/ 45092 w 4167806"/>
                <a:gd name="connsiteY3" fmla="*/ 1026942 h 1026942"/>
                <a:gd name="connsiteX4" fmla="*/ 45092 w 4167806"/>
                <a:gd name="connsiteY4" fmla="*/ 72835 h 1026942"/>
                <a:gd name="connsiteX0" fmla="*/ 45092 w 4167806"/>
                <a:gd name="connsiteY0" fmla="*/ 72835 h 1069861"/>
                <a:gd name="connsiteX1" fmla="*/ 4167806 w 4167806"/>
                <a:gd name="connsiteY1" fmla="*/ 72835 h 1069861"/>
                <a:gd name="connsiteX2" fmla="*/ 4167806 w 4167806"/>
                <a:gd name="connsiteY2" fmla="*/ 1026942 h 1069861"/>
                <a:gd name="connsiteX3" fmla="*/ 45092 w 4167806"/>
                <a:gd name="connsiteY3" fmla="*/ 1026942 h 1069861"/>
                <a:gd name="connsiteX4" fmla="*/ 45092 w 4167806"/>
                <a:gd name="connsiteY4" fmla="*/ 72835 h 1069861"/>
                <a:gd name="connsiteX0" fmla="*/ 45092 w 4167806"/>
                <a:gd name="connsiteY0" fmla="*/ 72835 h 1118540"/>
                <a:gd name="connsiteX1" fmla="*/ 4167806 w 4167806"/>
                <a:gd name="connsiteY1" fmla="*/ 72835 h 1118540"/>
                <a:gd name="connsiteX2" fmla="*/ 4167806 w 4167806"/>
                <a:gd name="connsiteY2" fmla="*/ 1026942 h 1118540"/>
                <a:gd name="connsiteX3" fmla="*/ 45092 w 4167806"/>
                <a:gd name="connsiteY3" fmla="*/ 1026942 h 1118540"/>
                <a:gd name="connsiteX4" fmla="*/ 45092 w 4167806"/>
                <a:gd name="connsiteY4" fmla="*/ 72835 h 1118540"/>
                <a:gd name="connsiteX0" fmla="*/ 45092 w 4167806"/>
                <a:gd name="connsiteY0" fmla="*/ 72835 h 1074228"/>
                <a:gd name="connsiteX1" fmla="*/ 4167806 w 4167806"/>
                <a:gd name="connsiteY1" fmla="*/ 72835 h 1074228"/>
                <a:gd name="connsiteX2" fmla="*/ 4167806 w 4167806"/>
                <a:gd name="connsiteY2" fmla="*/ 1026942 h 1074228"/>
                <a:gd name="connsiteX3" fmla="*/ 45092 w 4167806"/>
                <a:gd name="connsiteY3" fmla="*/ 1026942 h 1074228"/>
                <a:gd name="connsiteX4" fmla="*/ 45092 w 4167806"/>
                <a:gd name="connsiteY4" fmla="*/ 72835 h 10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7806" h="1074228">
                  <a:moveTo>
                    <a:pt x="45092" y="72835"/>
                  </a:moveTo>
                  <a:cubicBezTo>
                    <a:pt x="819890" y="-8445"/>
                    <a:pt x="2793568" y="-38925"/>
                    <a:pt x="4167806" y="72835"/>
                  </a:cubicBezTo>
                  <a:cubicBezTo>
                    <a:pt x="3995086" y="644871"/>
                    <a:pt x="4167806" y="708906"/>
                    <a:pt x="4167806" y="1026942"/>
                  </a:cubicBezTo>
                  <a:cubicBezTo>
                    <a:pt x="2631008" y="1159022"/>
                    <a:pt x="1561570" y="965982"/>
                    <a:pt x="45092" y="1026942"/>
                  </a:cubicBezTo>
                  <a:cubicBezTo>
                    <a:pt x="-107308" y="698746"/>
                    <a:pt x="187332" y="431511"/>
                    <a:pt x="45092" y="72835"/>
                  </a:cubicBezTo>
                  <a:close/>
                </a:path>
              </a:pathLst>
            </a:custGeom>
            <a:solidFill>
              <a:srgbClr val="54E0EF"/>
            </a:solidFill>
            <a:ln w="28575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Mây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026" name="Picture 2" descr="Cute cloud cartoon icon. 18931690 PNG"/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98" b="21745"/>
            <a:stretch/>
          </p:blipFill>
          <p:spPr bwMode="auto">
            <a:xfrm>
              <a:off x="4196225" y="1452536"/>
              <a:ext cx="2433942" cy="1432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50"/>
          <p:cNvSpPr txBox="1"/>
          <p:nvPr/>
        </p:nvSpPr>
        <p:spPr>
          <a:xfrm>
            <a:off x="1131842" y="2199316"/>
            <a:ext cx="63070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bề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" descr="Types of Clouds | Science - Quiziz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49" y="1640830"/>
            <a:ext cx="4420146" cy="4454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思源宋体 CN" panose="02020400000000000000" pitchFamily="18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66" t="44340" b="-1"/>
          <a:stretch/>
        </p:blipFill>
        <p:spPr>
          <a:xfrm>
            <a:off x="-11575" y="-33788"/>
            <a:ext cx="12215149" cy="2036208"/>
          </a:xfrm>
          <a:prstGeom prst="rect">
            <a:avLst/>
          </a:prstGeom>
          <a:effectLst/>
        </p:spPr>
      </p:pic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238854" y="150044"/>
            <a:ext cx="11260780" cy="584775"/>
            <a:chOff x="4003571" y="1840185"/>
            <a:chExt cx="11260780" cy="584775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 flipV="1">
              <a:off x="4003571" y="2248024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565625" y="1840185"/>
              <a:ext cx="1069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</a:t>
              </a:r>
              <a:endParaRPr lang="zh-CN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Freeform 5"/>
          <p:cNvSpPr/>
          <p:nvPr/>
        </p:nvSpPr>
        <p:spPr>
          <a:xfrm rot="10374704">
            <a:off x="9361631" y="-568057"/>
            <a:ext cx="3289055" cy="1829112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77209" y="1048313"/>
            <a:ext cx="4167806" cy="523220"/>
          </a:xfrm>
          <a:custGeom>
            <a:avLst/>
            <a:gdLst>
              <a:gd name="connsiteX0" fmla="*/ 0 w 4122714"/>
              <a:gd name="connsiteY0" fmla="*/ 0 h 954107"/>
              <a:gd name="connsiteX1" fmla="*/ 4122714 w 4122714"/>
              <a:gd name="connsiteY1" fmla="*/ 0 h 954107"/>
              <a:gd name="connsiteX2" fmla="*/ 4122714 w 4122714"/>
              <a:gd name="connsiteY2" fmla="*/ 954107 h 954107"/>
              <a:gd name="connsiteX3" fmla="*/ 0 w 4122714"/>
              <a:gd name="connsiteY3" fmla="*/ 954107 h 954107"/>
              <a:gd name="connsiteX4" fmla="*/ 0 w 4122714"/>
              <a:gd name="connsiteY4" fmla="*/ 0 h 954107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45092 w 4167806"/>
              <a:gd name="connsiteY0" fmla="*/ 36124 h 990231"/>
              <a:gd name="connsiteX1" fmla="*/ 4167806 w 4167806"/>
              <a:gd name="connsiteY1" fmla="*/ 36124 h 990231"/>
              <a:gd name="connsiteX2" fmla="*/ 4167806 w 4167806"/>
              <a:gd name="connsiteY2" fmla="*/ 990231 h 990231"/>
              <a:gd name="connsiteX3" fmla="*/ 45092 w 4167806"/>
              <a:gd name="connsiteY3" fmla="*/ 990231 h 990231"/>
              <a:gd name="connsiteX4" fmla="*/ 45092 w 4167806"/>
              <a:gd name="connsiteY4" fmla="*/ 36124 h 990231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69861"/>
              <a:gd name="connsiteX1" fmla="*/ 4167806 w 4167806"/>
              <a:gd name="connsiteY1" fmla="*/ 72835 h 1069861"/>
              <a:gd name="connsiteX2" fmla="*/ 4167806 w 4167806"/>
              <a:gd name="connsiteY2" fmla="*/ 1026942 h 1069861"/>
              <a:gd name="connsiteX3" fmla="*/ 45092 w 4167806"/>
              <a:gd name="connsiteY3" fmla="*/ 1026942 h 1069861"/>
              <a:gd name="connsiteX4" fmla="*/ 45092 w 4167806"/>
              <a:gd name="connsiteY4" fmla="*/ 72835 h 1069861"/>
              <a:gd name="connsiteX0" fmla="*/ 45092 w 4167806"/>
              <a:gd name="connsiteY0" fmla="*/ 72835 h 1118540"/>
              <a:gd name="connsiteX1" fmla="*/ 4167806 w 4167806"/>
              <a:gd name="connsiteY1" fmla="*/ 72835 h 1118540"/>
              <a:gd name="connsiteX2" fmla="*/ 4167806 w 4167806"/>
              <a:gd name="connsiteY2" fmla="*/ 1026942 h 1118540"/>
              <a:gd name="connsiteX3" fmla="*/ 45092 w 4167806"/>
              <a:gd name="connsiteY3" fmla="*/ 1026942 h 1118540"/>
              <a:gd name="connsiteX4" fmla="*/ 45092 w 4167806"/>
              <a:gd name="connsiteY4" fmla="*/ 72835 h 1118540"/>
              <a:gd name="connsiteX0" fmla="*/ 45092 w 4167806"/>
              <a:gd name="connsiteY0" fmla="*/ 72835 h 1074228"/>
              <a:gd name="connsiteX1" fmla="*/ 4167806 w 4167806"/>
              <a:gd name="connsiteY1" fmla="*/ 72835 h 1074228"/>
              <a:gd name="connsiteX2" fmla="*/ 4167806 w 4167806"/>
              <a:gd name="connsiteY2" fmla="*/ 1026942 h 1074228"/>
              <a:gd name="connsiteX3" fmla="*/ 45092 w 4167806"/>
              <a:gd name="connsiteY3" fmla="*/ 1026942 h 1074228"/>
              <a:gd name="connsiteX4" fmla="*/ 45092 w 4167806"/>
              <a:gd name="connsiteY4" fmla="*/ 72835 h 107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806" h="1074228">
                <a:moveTo>
                  <a:pt x="45092" y="72835"/>
                </a:moveTo>
                <a:cubicBezTo>
                  <a:pt x="819890" y="-8445"/>
                  <a:pt x="2793568" y="-38925"/>
                  <a:pt x="4167806" y="72835"/>
                </a:cubicBezTo>
                <a:cubicBezTo>
                  <a:pt x="3995086" y="644871"/>
                  <a:pt x="4167806" y="708906"/>
                  <a:pt x="4167806" y="1026942"/>
                </a:cubicBezTo>
                <a:cubicBezTo>
                  <a:pt x="2631008" y="1159022"/>
                  <a:pt x="1561570" y="965982"/>
                  <a:pt x="45092" y="1026942"/>
                </a:cubicBezTo>
                <a:cubicBezTo>
                  <a:pt x="-107308" y="698746"/>
                  <a:pt x="187332" y="431511"/>
                  <a:pt x="45092" y="72835"/>
                </a:cubicBezTo>
                <a:close/>
              </a:path>
            </a:pathLst>
          </a:custGeom>
          <a:solidFill>
            <a:srgbClr val="0070C0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6764" y="1741020"/>
            <a:ext cx="8108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rơi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7974" y="3013067"/>
            <a:ext cx="5269986" cy="1384995"/>
          </a:xfrm>
          <a:custGeom>
            <a:avLst/>
            <a:gdLst>
              <a:gd name="connsiteX0" fmla="*/ 0 w 4122714"/>
              <a:gd name="connsiteY0" fmla="*/ 0 h 954107"/>
              <a:gd name="connsiteX1" fmla="*/ 4122714 w 4122714"/>
              <a:gd name="connsiteY1" fmla="*/ 0 h 954107"/>
              <a:gd name="connsiteX2" fmla="*/ 4122714 w 4122714"/>
              <a:gd name="connsiteY2" fmla="*/ 954107 h 954107"/>
              <a:gd name="connsiteX3" fmla="*/ 0 w 4122714"/>
              <a:gd name="connsiteY3" fmla="*/ 954107 h 954107"/>
              <a:gd name="connsiteX4" fmla="*/ 0 w 4122714"/>
              <a:gd name="connsiteY4" fmla="*/ 0 h 954107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45092 w 4167806"/>
              <a:gd name="connsiteY0" fmla="*/ 36124 h 990231"/>
              <a:gd name="connsiteX1" fmla="*/ 4167806 w 4167806"/>
              <a:gd name="connsiteY1" fmla="*/ 36124 h 990231"/>
              <a:gd name="connsiteX2" fmla="*/ 4167806 w 4167806"/>
              <a:gd name="connsiteY2" fmla="*/ 990231 h 990231"/>
              <a:gd name="connsiteX3" fmla="*/ 45092 w 4167806"/>
              <a:gd name="connsiteY3" fmla="*/ 990231 h 990231"/>
              <a:gd name="connsiteX4" fmla="*/ 45092 w 4167806"/>
              <a:gd name="connsiteY4" fmla="*/ 36124 h 990231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69861"/>
              <a:gd name="connsiteX1" fmla="*/ 4167806 w 4167806"/>
              <a:gd name="connsiteY1" fmla="*/ 72835 h 1069861"/>
              <a:gd name="connsiteX2" fmla="*/ 4167806 w 4167806"/>
              <a:gd name="connsiteY2" fmla="*/ 1026942 h 1069861"/>
              <a:gd name="connsiteX3" fmla="*/ 45092 w 4167806"/>
              <a:gd name="connsiteY3" fmla="*/ 1026942 h 1069861"/>
              <a:gd name="connsiteX4" fmla="*/ 45092 w 4167806"/>
              <a:gd name="connsiteY4" fmla="*/ 72835 h 1069861"/>
              <a:gd name="connsiteX0" fmla="*/ 45092 w 4167806"/>
              <a:gd name="connsiteY0" fmla="*/ 72835 h 1118540"/>
              <a:gd name="connsiteX1" fmla="*/ 4167806 w 4167806"/>
              <a:gd name="connsiteY1" fmla="*/ 72835 h 1118540"/>
              <a:gd name="connsiteX2" fmla="*/ 4167806 w 4167806"/>
              <a:gd name="connsiteY2" fmla="*/ 1026942 h 1118540"/>
              <a:gd name="connsiteX3" fmla="*/ 45092 w 4167806"/>
              <a:gd name="connsiteY3" fmla="*/ 1026942 h 1118540"/>
              <a:gd name="connsiteX4" fmla="*/ 45092 w 4167806"/>
              <a:gd name="connsiteY4" fmla="*/ 72835 h 1118540"/>
              <a:gd name="connsiteX0" fmla="*/ 45092 w 4167806"/>
              <a:gd name="connsiteY0" fmla="*/ 72835 h 1074228"/>
              <a:gd name="connsiteX1" fmla="*/ 4167806 w 4167806"/>
              <a:gd name="connsiteY1" fmla="*/ 72835 h 1074228"/>
              <a:gd name="connsiteX2" fmla="*/ 4167806 w 4167806"/>
              <a:gd name="connsiteY2" fmla="*/ 1026942 h 1074228"/>
              <a:gd name="connsiteX3" fmla="*/ 45092 w 4167806"/>
              <a:gd name="connsiteY3" fmla="*/ 1026942 h 1074228"/>
              <a:gd name="connsiteX4" fmla="*/ 45092 w 4167806"/>
              <a:gd name="connsiteY4" fmla="*/ 72835 h 107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806" h="1074228">
                <a:moveTo>
                  <a:pt x="45092" y="72835"/>
                </a:moveTo>
                <a:cubicBezTo>
                  <a:pt x="819890" y="-8445"/>
                  <a:pt x="2793568" y="-38925"/>
                  <a:pt x="4167806" y="72835"/>
                </a:cubicBezTo>
                <a:cubicBezTo>
                  <a:pt x="3995086" y="644871"/>
                  <a:pt x="4167806" y="708906"/>
                  <a:pt x="4167806" y="1026942"/>
                </a:cubicBezTo>
                <a:cubicBezTo>
                  <a:pt x="2631008" y="1159022"/>
                  <a:pt x="1561570" y="965982"/>
                  <a:pt x="45092" y="1026942"/>
                </a:cubicBezTo>
                <a:cubicBezTo>
                  <a:pt x="-107308" y="698746"/>
                  <a:pt x="187332" y="431511"/>
                  <a:pt x="45092" y="72835"/>
                </a:cubicBezTo>
                <a:close/>
              </a:path>
            </a:pathLst>
          </a:custGeom>
          <a:solidFill>
            <a:srgbClr val="54E0EF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50160" y="4661569"/>
            <a:ext cx="8334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Hạt mưa png | PNGEg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3621" y1="64655" x2="33621" y2="64655"/>
                        <a14:foregroundMark x1="47126" y1="65805" x2="47126" y2="65805"/>
                        <a14:foregroundMark x1="53161" y1="72989" x2="53161" y2="72989"/>
                        <a14:foregroundMark x1="60632" y1="64943" x2="60632" y2="64943"/>
                        <a14:foregroundMark x1="37931" y1="75000" x2="37931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3308" y="119858"/>
            <a:ext cx="2572674" cy="257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nh Họa Giọt Mưa Kawaii Dễ Thương Minh Họa Trẻ Em Theo Mùa Vui Nhộn Hình  minh họa Sẵn có - Tải xuống Hình ảnh Ngay bây giờ - iStoc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142" y="2614574"/>
            <a:ext cx="2046994" cy="204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8032C892-A077-4CA7-B4B1-3C9C6D9058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6" y="3207962"/>
            <a:ext cx="1702318" cy="31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3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latin typeface="Times New Roman" panose="02020603050405020304" pitchFamily="18" charset="0"/>
              <a:ea typeface="思源宋体 CN" panose="02020400000000000000" pitchFamily="18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44340" b="-1"/>
          <a:stretch/>
        </p:blipFill>
        <p:spPr>
          <a:xfrm>
            <a:off x="-11575" y="-33788"/>
            <a:ext cx="12215149" cy="2036208"/>
          </a:xfrm>
          <a:prstGeom prst="rect">
            <a:avLst/>
          </a:prstGeom>
          <a:effectLst/>
        </p:spPr>
      </p:pic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238854" y="150044"/>
            <a:ext cx="11260780" cy="584775"/>
            <a:chOff x="4003571" y="1840185"/>
            <a:chExt cx="11260780" cy="584775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 flipV="1">
              <a:off x="4003571" y="2248024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565625" y="1840185"/>
              <a:ext cx="1069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</a:t>
              </a:r>
              <a:endParaRPr lang="zh-CN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Freeform 5"/>
          <p:cNvSpPr/>
          <p:nvPr/>
        </p:nvSpPr>
        <p:spPr>
          <a:xfrm rot="10374704">
            <a:off x="9361631" y="-568057"/>
            <a:ext cx="3289055" cy="1829112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22911" y="1007797"/>
            <a:ext cx="7925031" cy="954107"/>
          </a:xfrm>
          <a:custGeom>
            <a:avLst/>
            <a:gdLst>
              <a:gd name="connsiteX0" fmla="*/ 0 w 4122714"/>
              <a:gd name="connsiteY0" fmla="*/ 0 h 954107"/>
              <a:gd name="connsiteX1" fmla="*/ 4122714 w 4122714"/>
              <a:gd name="connsiteY1" fmla="*/ 0 h 954107"/>
              <a:gd name="connsiteX2" fmla="*/ 4122714 w 4122714"/>
              <a:gd name="connsiteY2" fmla="*/ 954107 h 954107"/>
              <a:gd name="connsiteX3" fmla="*/ 0 w 4122714"/>
              <a:gd name="connsiteY3" fmla="*/ 954107 h 954107"/>
              <a:gd name="connsiteX4" fmla="*/ 0 w 4122714"/>
              <a:gd name="connsiteY4" fmla="*/ 0 h 954107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45092 w 4167806"/>
              <a:gd name="connsiteY0" fmla="*/ 36124 h 990231"/>
              <a:gd name="connsiteX1" fmla="*/ 4167806 w 4167806"/>
              <a:gd name="connsiteY1" fmla="*/ 36124 h 990231"/>
              <a:gd name="connsiteX2" fmla="*/ 4167806 w 4167806"/>
              <a:gd name="connsiteY2" fmla="*/ 990231 h 990231"/>
              <a:gd name="connsiteX3" fmla="*/ 45092 w 4167806"/>
              <a:gd name="connsiteY3" fmla="*/ 990231 h 990231"/>
              <a:gd name="connsiteX4" fmla="*/ 45092 w 4167806"/>
              <a:gd name="connsiteY4" fmla="*/ 36124 h 990231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69861"/>
              <a:gd name="connsiteX1" fmla="*/ 4167806 w 4167806"/>
              <a:gd name="connsiteY1" fmla="*/ 72835 h 1069861"/>
              <a:gd name="connsiteX2" fmla="*/ 4167806 w 4167806"/>
              <a:gd name="connsiteY2" fmla="*/ 1026942 h 1069861"/>
              <a:gd name="connsiteX3" fmla="*/ 45092 w 4167806"/>
              <a:gd name="connsiteY3" fmla="*/ 1026942 h 1069861"/>
              <a:gd name="connsiteX4" fmla="*/ 45092 w 4167806"/>
              <a:gd name="connsiteY4" fmla="*/ 72835 h 1069861"/>
              <a:gd name="connsiteX0" fmla="*/ 45092 w 4167806"/>
              <a:gd name="connsiteY0" fmla="*/ 72835 h 1118540"/>
              <a:gd name="connsiteX1" fmla="*/ 4167806 w 4167806"/>
              <a:gd name="connsiteY1" fmla="*/ 72835 h 1118540"/>
              <a:gd name="connsiteX2" fmla="*/ 4167806 w 4167806"/>
              <a:gd name="connsiteY2" fmla="*/ 1026942 h 1118540"/>
              <a:gd name="connsiteX3" fmla="*/ 45092 w 4167806"/>
              <a:gd name="connsiteY3" fmla="*/ 1026942 h 1118540"/>
              <a:gd name="connsiteX4" fmla="*/ 45092 w 4167806"/>
              <a:gd name="connsiteY4" fmla="*/ 72835 h 1118540"/>
              <a:gd name="connsiteX0" fmla="*/ 45092 w 4167806"/>
              <a:gd name="connsiteY0" fmla="*/ 72835 h 1074228"/>
              <a:gd name="connsiteX1" fmla="*/ 4167806 w 4167806"/>
              <a:gd name="connsiteY1" fmla="*/ 72835 h 1074228"/>
              <a:gd name="connsiteX2" fmla="*/ 4167806 w 4167806"/>
              <a:gd name="connsiteY2" fmla="*/ 1026942 h 1074228"/>
              <a:gd name="connsiteX3" fmla="*/ 45092 w 4167806"/>
              <a:gd name="connsiteY3" fmla="*/ 1026942 h 1074228"/>
              <a:gd name="connsiteX4" fmla="*/ 45092 w 4167806"/>
              <a:gd name="connsiteY4" fmla="*/ 72835 h 107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806" h="1074228">
                <a:moveTo>
                  <a:pt x="45092" y="72835"/>
                </a:moveTo>
                <a:cubicBezTo>
                  <a:pt x="819890" y="-8445"/>
                  <a:pt x="2793568" y="-38925"/>
                  <a:pt x="4167806" y="72835"/>
                </a:cubicBezTo>
                <a:cubicBezTo>
                  <a:pt x="3995086" y="644871"/>
                  <a:pt x="4167806" y="708906"/>
                  <a:pt x="4167806" y="1026942"/>
                </a:cubicBezTo>
                <a:cubicBezTo>
                  <a:pt x="2631008" y="1159022"/>
                  <a:pt x="1561570" y="965982"/>
                  <a:pt x="45092" y="1026942"/>
                </a:cubicBezTo>
                <a:cubicBezTo>
                  <a:pt x="-107308" y="698746"/>
                  <a:pt x="187332" y="431511"/>
                  <a:pt x="45092" y="72835"/>
                </a:cubicBezTo>
                <a:close/>
              </a:path>
            </a:pathLst>
          </a:custGeom>
          <a:solidFill>
            <a:srgbClr val="00B0F0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18985" y="2091004"/>
            <a:ext cx="68617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2056" name="Picture 8" descr="Free Icon | Clou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1" y="929930"/>
            <a:ext cx="1745350" cy="17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149BBEBA-D048-40DC-ACB2-2C46DE4411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11" y="2180204"/>
            <a:ext cx="3414363" cy="4264194"/>
          </a:xfrm>
          <a:prstGeom prst="rect">
            <a:avLst/>
          </a:prstGeom>
        </p:spPr>
      </p:pic>
      <p:pic>
        <p:nvPicPr>
          <p:cNvPr id="2058" name="Picture 10" descr="Giá nước sạch sinh hoạt cao nhất là 18.000 đồng/m3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893">
            <a:off x="3196042" y="4532509"/>
            <a:ext cx="2773006" cy="1844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ỹ thuật tưới phun mưa có những ưu và nhược điểm gì?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115">
            <a:off x="6053431" y="4739775"/>
            <a:ext cx="2887965" cy="1906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5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latin typeface="Times New Roman" panose="02020603050405020304" pitchFamily="18" charset="0"/>
              <a:ea typeface="思源宋体 CN" panose="02020400000000000000" pitchFamily="18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44340" b="-1"/>
          <a:stretch/>
        </p:blipFill>
        <p:spPr>
          <a:xfrm>
            <a:off x="-11575" y="-33788"/>
            <a:ext cx="12215149" cy="2036208"/>
          </a:xfrm>
          <a:prstGeom prst="rect">
            <a:avLst/>
          </a:prstGeom>
          <a:effectLst/>
        </p:spPr>
      </p:pic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238854" y="88216"/>
            <a:ext cx="11123714" cy="830997"/>
            <a:chOff x="4003571" y="1778357"/>
            <a:chExt cx="11123714" cy="830997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 flipV="1">
              <a:off x="4003571" y="2248024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428559" y="1778357"/>
              <a:ext cx="106987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zh-CN" sz="4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zh-CN" sz="4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zh-CN" sz="4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zh-C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Freeform 5"/>
          <p:cNvSpPr/>
          <p:nvPr/>
        </p:nvSpPr>
        <p:spPr>
          <a:xfrm rot="10374704">
            <a:off x="9361631" y="-568057"/>
            <a:ext cx="3289055" cy="1829112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981342" y="1055785"/>
            <a:ext cx="7753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Sương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đặn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95" y="723266"/>
            <a:ext cx="3072222" cy="30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599285"/>
          </a:xfrm>
          <a:prstGeom prst="rect">
            <a:avLst/>
          </a:prstGeom>
        </p:spPr>
      </p:pic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思源宋体 CN" panose="02020400000000000000" pitchFamily="18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3872" y="1310626"/>
            <a:ext cx="57678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B, C, D?</a:t>
            </a:r>
          </a:p>
          <a:p>
            <a:pPr marL="457200" indent="-457200" algn="just">
              <a:buFontTx/>
              <a:buChar char="-"/>
            </a:pP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(1), (2), (3), (4), (5)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7?</a:t>
            </a:r>
          </a:p>
        </p:txBody>
      </p:sp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768315" y="667809"/>
            <a:ext cx="10698726" cy="584775"/>
            <a:chOff x="4565625" y="1840185"/>
            <a:chExt cx="10698726" cy="584775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 flipV="1">
              <a:off x="5072597" y="2338629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565625" y="1840185"/>
              <a:ext cx="1069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</a:t>
              </a:r>
              <a:endPara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9999" y="1351442"/>
            <a:ext cx="4048632" cy="3943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20791" y="5786386"/>
            <a:ext cx="146777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9999" y="3712506"/>
            <a:ext cx="1101584" cy="400110"/>
          </a:xfrm>
          <a:prstGeom prst="rect">
            <a:avLst/>
          </a:prstGeom>
          <a:solidFill>
            <a:srgbClr val="B9DCF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76500" y="2074392"/>
            <a:ext cx="1215397" cy="400110"/>
          </a:xfrm>
          <a:prstGeom prst="rect">
            <a:avLst/>
          </a:prstGeom>
          <a:solidFill>
            <a:srgbClr val="F9B36D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endParaRPr lang="en-US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08782" y="2137410"/>
            <a:ext cx="1059906" cy="400110"/>
          </a:xfrm>
          <a:prstGeom prst="rect">
            <a:avLst/>
          </a:prstGeom>
          <a:solidFill>
            <a:srgbClr val="D9F8FB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endParaRPr lang="en-US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98341" y="3761969"/>
            <a:ext cx="1220289" cy="400110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48850" y="4162079"/>
            <a:ext cx="970137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bay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22747" y="2949609"/>
            <a:ext cx="1157689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12507" y="1288353"/>
            <a:ext cx="1157689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53263" y="2923069"/>
            <a:ext cx="665567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14853" y="4200759"/>
            <a:ext cx="784189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18495" y="4183646"/>
            <a:ext cx="277610" cy="3155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753" y="5207100"/>
            <a:ext cx="3153247" cy="159822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68315" y="5734879"/>
            <a:ext cx="6856167" cy="954107"/>
          </a:xfrm>
          <a:prstGeom prst="rect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8" grpId="1" animBg="1"/>
      <p:bldP spid="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30" grpId="0" animBg="1"/>
      <p:bldP spid="10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599285"/>
          </a:xfrm>
          <a:prstGeom prst="rect">
            <a:avLst/>
          </a:prstGeom>
        </p:spPr>
      </p:pic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思源宋体 CN" panose="02020400000000000000" pitchFamily="18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4224" y="1014690"/>
            <a:ext cx="57678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rơi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999" y="1351442"/>
            <a:ext cx="4048632" cy="3943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69999" y="3712506"/>
            <a:ext cx="1101584" cy="400110"/>
          </a:xfrm>
          <a:prstGeom prst="rect">
            <a:avLst/>
          </a:prstGeom>
          <a:solidFill>
            <a:srgbClr val="B9DCF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76500" y="2074392"/>
            <a:ext cx="1215397" cy="400110"/>
          </a:xfrm>
          <a:prstGeom prst="rect">
            <a:avLst/>
          </a:prstGeom>
          <a:solidFill>
            <a:srgbClr val="F9B36D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endParaRPr lang="en-US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98341" y="3761969"/>
            <a:ext cx="1220289" cy="400110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48850" y="4162079"/>
            <a:ext cx="970137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bay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22747" y="2949609"/>
            <a:ext cx="1157689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12507" y="1288353"/>
            <a:ext cx="1157689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53263" y="2923069"/>
            <a:ext cx="665567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14853" y="4200759"/>
            <a:ext cx="784189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18495" y="4183646"/>
            <a:ext cx="277610" cy="3155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87815" y="210679"/>
            <a:ext cx="2789546" cy="707886"/>
          </a:xfrm>
          <a:prstGeom prst="rect">
            <a:avLst/>
          </a:prstGeom>
          <a:solidFill>
            <a:srgbClr val="54E0EF"/>
          </a:solidFill>
          <a:ln w="571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  <p:pic>
        <p:nvPicPr>
          <p:cNvPr id="1026" name="Picture 2" descr="Download River Ground Cover Transparent Png Images Background | TOP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0" t="39163" r="9776" b="36318"/>
          <a:stretch/>
        </p:blipFill>
        <p:spPr bwMode="auto">
          <a:xfrm>
            <a:off x="8152088" y="5436087"/>
            <a:ext cx="2133959" cy="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tính Biểu tượng Hơi Nước nóng Clip nghệ thuật - nóng mùa xuân sắc đẹp  png tải về - Miễn phí trong suốt Văn Bản png Tải về.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000" r="100000">
                        <a14:foregroundMark x1="23222" y1="15111" x2="27444" y2="21778"/>
                        <a14:foregroundMark x1="36444" y1="16556" x2="40000" y2="22000"/>
                        <a14:foregroundMark x1="49000" y1="15778" x2="51000" y2="21000"/>
                        <a14:foregroundMark x1="63889" y1="18000" x2="65000" y2="21333"/>
                        <a14:foregroundMark x1="76333" y1="18667" x2="78000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340" y="3492540"/>
            <a:ext cx="697297" cy="6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Giọt Mưa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50" y="3221879"/>
            <a:ext cx="784692" cy="78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Sun Gif Transparent, Download Free Sun Gif Transparent png images,  Free ClipArts on Clipart Library"/>
          <p:cNvPicPr>
            <a:picLocks noChangeAspect="1" noChangeArrowheads="1" noCrop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967" y="4928061"/>
            <a:ext cx="733710" cy="7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d-arrow-sticker GIFs - Get the best GIF on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3590">
            <a:off x="9420883" y="5427808"/>
            <a:ext cx="701658" cy="4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Red-arrow-sticker GIFs - Get the best GIF on GIPHY"/>
          <p:cNvPicPr>
            <a:picLocks noChangeAspect="1" noChangeArrowheads="1" noCrop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3590">
            <a:off x="9737375" y="5520310"/>
            <a:ext cx="515702" cy="4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ransparent-rain GIFs - Get the best GIF on GIPHY"/>
          <p:cNvPicPr>
            <a:picLocks noChangeAspect="1" noChangeArrowheads="1" noCrop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693" y="3758716"/>
            <a:ext cx="1137116" cy="91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ark Cloud 02 - Cartoon Animator/scene | Marketplace"/>
          <p:cNvPicPr>
            <a:picLocks noChangeAspect="1" noChangeArrowheads="1" noCrop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442" y="1517984"/>
            <a:ext cx="819481" cy="81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808782" y="2137410"/>
            <a:ext cx="1059906" cy="400110"/>
          </a:xfrm>
          <a:prstGeom prst="rect">
            <a:avLst/>
          </a:prstGeom>
          <a:solidFill>
            <a:srgbClr val="D9F8FB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endParaRPr lang="en-US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4" name="Picture 20" descr="Clouds cloud transparent GIF - Find on GIFER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06" y="1729542"/>
            <a:ext cx="938649" cy="51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team-sticker GIFs - Get the best GIF on GIPHY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960" y="3164345"/>
            <a:ext cx="951526" cy="9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4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599285"/>
          </a:xfrm>
          <a:prstGeom prst="rect">
            <a:avLst/>
          </a:prstGeom>
        </p:spPr>
      </p:pic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46321" y="674400"/>
            <a:ext cx="4287520" cy="553908"/>
          </a:xfrm>
          <a:prstGeom prst="rect">
            <a:avLst/>
          </a:prstGeom>
          <a:solidFill>
            <a:srgbClr val="54E0EF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53761" y="1719778"/>
            <a:ext cx="3180080" cy="553908"/>
          </a:xfrm>
          <a:prstGeom prst="rect">
            <a:avLst/>
          </a:prstGeom>
          <a:solidFill>
            <a:srgbClr val="54E0EF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80160" y="2176978"/>
            <a:ext cx="3677919" cy="553908"/>
          </a:xfrm>
          <a:prstGeom prst="rect">
            <a:avLst/>
          </a:prstGeom>
          <a:solidFill>
            <a:srgbClr val="54E0EF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414836" y="2650927"/>
            <a:ext cx="2661417" cy="584775"/>
          </a:xfrm>
          <a:custGeom>
            <a:avLst/>
            <a:gdLst>
              <a:gd name="connsiteX0" fmla="*/ 0 w 2669320"/>
              <a:gd name="connsiteY0" fmla="*/ 0 h 707886"/>
              <a:gd name="connsiteX1" fmla="*/ 2669320 w 2669320"/>
              <a:gd name="connsiteY1" fmla="*/ 0 h 707886"/>
              <a:gd name="connsiteX2" fmla="*/ 2669320 w 2669320"/>
              <a:gd name="connsiteY2" fmla="*/ 707886 h 707886"/>
              <a:gd name="connsiteX3" fmla="*/ 0 w 2669320"/>
              <a:gd name="connsiteY3" fmla="*/ 707886 h 707886"/>
              <a:gd name="connsiteX4" fmla="*/ 0 w 2669320"/>
              <a:gd name="connsiteY4" fmla="*/ 0 h 707886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732537"/>
              <a:gd name="connsiteY0" fmla="*/ 45155 h 753041"/>
              <a:gd name="connsiteX1" fmla="*/ 2669320 w 2732537"/>
              <a:gd name="connsiteY1" fmla="*/ 45155 h 753041"/>
              <a:gd name="connsiteX2" fmla="*/ 2669320 w 2732537"/>
              <a:gd name="connsiteY2" fmla="*/ 753041 h 753041"/>
              <a:gd name="connsiteX3" fmla="*/ 0 w 2732537"/>
              <a:gd name="connsiteY3" fmla="*/ 753041 h 753041"/>
              <a:gd name="connsiteX4" fmla="*/ 0 w 2732537"/>
              <a:gd name="connsiteY4" fmla="*/ 45155 h 753041"/>
              <a:gd name="connsiteX0" fmla="*/ 0 w 2732537"/>
              <a:gd name="connsiteY0" fmla="*/ 68790 h 776676"/>
              <a:gd name="connsiteX1" fmla="*/ 2669320 w 2732537"/>
              <a:gd name="connsiteY1" fmla="*/ 68790 h 776676"/>
              <a:gd name="connsiteX2" fmla="*/ 2669320 w 2732537"/>
              <a:gd name="connsiteY2" fmla="*/ 776676 h 776676"/>
              <a:gd name="connsiteX3" fmla="*/ 0 w 2732537"/>
              <a:gd name="connsiteY3" fmla="*/ 776676 h 776676"/>
              <a:gd name="connsiteX4" fmla="*/ 0 w 2732537"/>
              <a:gd name="connsiteY4" fmla="*/ 68790 h 776676"/>
              <a:gd name="connsiteX0" fmla="*/ 0 w 2732537"/>
              <a:gd name="connsiteY0" fmla="*/ 68790 h 807116"/>
              <a:gd name="connsiteX1" fmla="*/ 2669320 w 2732537"/>
              <a:gd name="connsiteY1" fmla="*/ 68790 h 807116"/>
              <a:gd name="connsiteX2" fmla="*/ 2669320 w 2732537"/>
              <a:gd name="connsiteY2" fmla="*/ 776676 h 807116"/>
              <a:gd name="connsiteX3" fmla="*/ 0 w 2732537"/>
              <a:gd name="connsiteY3" fmla="*/ 776676 h 807116"/>
              <a:gd name="connsiteX4" fmla="*/ 0 w 2732537"/>
              <a:gd name="connsiteY4" fmla="*/ 68790 h 80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537" h="807116">
                <a:moveTo>
                  <a:pt x="0" y="68790"/>
                </a:moveTo>
                <a:cubicBezTo>
                  <a:pt x="747533" y="-32810"/>
                  <a:pt x="2064027" y="-12490"/>
                  <a:pt x="2669320" y="68790"/>
                </a:cubicBezTo>
                <a:cubicBezTo>
                  <a:pt x="2669320" y="304752"/>
                  <a:pt x="2811560" y="561034"/>
                  <a:pt x="2669320" y="776676"/>
                </a:cubicBezTo>
                <a:cubicBezTo>
                  <a:pt x="1749067" y="878276"/>
                  <a:pt x="798333" y="685236"/>
                  <a:pt x="0" y="776676"/>
                </a:cubicBezTo>
                <a:cubicBezTo>
                  <a:pt x="0" y="540714"/>
                  <a:pt x="30480" y="426672"/>
                  <a:pt x="0" y="6879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ĐỌC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4959" y="674400"/>
            <a:ext cx="85426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bay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bay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rơi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028" y="3287510"/>
            <a:ext cx="3570491" cy="35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4" grpId="0" animBg="1"/>
      <p:bldP spid="33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CC9D073-7EA1-4544-A7B1-ABED5C3A5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57"/>
          <a:stretch/>
        </p:blipFill>
        <p:spPr>
          <a:xfrm>
            <a:off x="-2019" y="0"/>
            <a:ext cx="12193057" cy="6908871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61785" l="4343" r="41667">
                        <a14:foregroundMark x1="32864" y1="45080" x2="30399" y2="45767"/>
                        <a14:foregroundMark x1="24531" y1="32952" x2="33451" y2="33638"/>
                        <a14:foregroundMark x1="26408" y1="36613" x2="24883" y2="37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" r="56529" b="28983"/>
          <a:stretch/>
        </p:blipFill>
        <p:spPr>
          <a:xfrm rot="989448">
            <a:off x="6563883" y="576770"/>
            <a:ext cx="2258002" cy="1666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70938" l="4343" r="68662">
                        <a14:foregroundMark x1="32864" y1="45080" x2="30399" y2="45767"/>
                        <a14:foregroundMark x1="24531" y1="32952" x2="33451" y2="33638"/>
                        <a14:foregroundMark x1="26408" y1="36613" x2="24883" y2="37071"/>
                        <a14:foregroundMark x1="49883" y1="30206" x2="52934" y2="55378"/>
                        <a14:foregroundMark x1="59038" y1="32952" x2="63146" y2="52403"/>
                        <a14:foregroundMark x1="65493" y1="39359" x2="64906" y2="47368"/>
                        <a14:foregroundMark x1="68662" y1="45538" x2="68662" y2="45538"/>
                        <a14:foregroundMark x1="56925" y1="28375" x2="45892" y2="34096"/>
                        <a14:foregroundMark x1="59272" y1="27460" x2="62559" y2="33181"/>
                        <a14:foregroundMark x1="53756" y1="24027" x2="44014" y2="35469"/>
                        <a14:backgroundMark x1="41197" y1="31350" x2="41197" y2="31350"/>
                        <a14:backgroundMark x1="39437" y1="30892" x2="39671" y2="34783"/>
                        <a14:backgroundMark x1="98122" y1="82838" x2="98122" y2="82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1" t="17232" r="30245" b="23264"/>
          <a:stretch/>
        </p:blipFill>
        <p:spPr>
          <a:xfrm>
            <a:off x="8469822" y="704945"/>
            <a:ext cx="1513840" cy="1585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54005" l="4343" r="96362">
                        <a14:foregroundMark x1="32864" y1="45080" x2="30399" y2="45767"/>
                        <a14:foregroundMark x1="24531" y1="32952" x2="33451" y2="33638"/>
                        <a14:foregroundMark x1="26408" y1="36613" x2="24883" y2="37071"/>
                        <a14:foregroundMark x1="49883" y1="30206" x2="52934" y2="55378"/>
                        <a14:foregroundMark x1="59038" y1="32952" x2="63146" y2="52403"/>
                        <a14:foregroundMark x1="65493" y1="39359" x2="64906" y2="47368"/>
                        <a14:foregroundMark x1="68662" y1="45538" x2="68662" y2="45538"/>
                        <a14:foregroundMark x1="56925" y1="28375" x2="45892" y2="34096"/>
                        <a14:foregroundMark x1="59272" y1="27460" x2="62559" y2="33181"/>
                        <a14:foregroundMark x1="53756" y1="24027" x2="44014" y2="35469"/>
                        <a14:foregroundMark x1="81338" y1="45309" x2="89554" y2="28375"/>
                        <a14:foregroundMark x1="50235" y1="75286" x2="55399" y2="63616"/>
                        <a14:backgroundMark x1="41197" y1="31350" x2="41197" y2="31350"/>
                        <a14:backgroundMark x1="39437" y1="30892" x2="39671" y2="34783"/>
                        <a14:backgroundMark x1="98122" y1="82838" x2="98122" y2="82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20" t="5033" r="432" b="48558"/>
          <a:stretch/>
        </p:blipFill>
        <p:spPr>
          <a:xfrm rot="21028788">
            <a:off x="9769135" y="819287"/>
            <a:ext cx="1664701" cy="123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887" y="1253588"/>
            <a:ext cx="4200508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54005" l="4343" r="96362">
                        <a14:foregroundMark x1="32864" y1="45080" x2="30399" y2="45767"/>
                        <a14:foregroundMark x1="24531" y1="32952" x2="33451" y2="33638"/>
                        <a14:foregroundMark x1="26408" y1="36613" x2="24883" y2="37071"/>
                        <a14:foregroundMark x1="49883" y1="30206" x2="52934" y2="55378"/>
                        <a14:foregroundMark x1="59038" y1="32952" x2="63146" y2="52403"/>
                        <a14:foregroundMark x1="65493" y1="39359" x2="64906" y2="47368"/>
                        <a14:foregroundMark x1="68662" y1="45538" x2="68662" y2="45538"/>
                        <a14:foregroundMark x1="56925" y1="28375" x2="45892" y2="34096"/>
                        <a14:foregroundMark x1="59272" y1="27460" x2="62559" y2="33181"/>
                        <a14:foregroundMark x1="53756" y1="24027" x2="44014" y2="35469"/>
                        <a14:foregroundMark x1="81338" y1="45309" x2="89554" y2="28375"/>
                        <a14:foregroundMark x1="50235" y1="75286" x2="55399" y2="63616"/>
                        <a14:backgroundMark x1="41197" y1="31350" x2="41197" y2="31350"/>
                        <a14:backgroundMark x1="39437" y1="30892" x2="39671" y2="34783"/>
                        <a14:backgroundMark x1="98122" y1="82838" x2="98122" y2="82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20" t="5033" r="432" b="48558"/>
          <a:stretch/>
        </p:blipFill>
        <p:spPr>
          <a:xfrm rot="21028788">
            <a:off x="9521735" y="1160684"/>
            <a:ext cx="1664701" cy="1236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5992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66791" y="2372910"/>
            <a:ext cx="2966719" cy="707886"/>
          </a:xfrm>
          <a:custGeom>
            <a:avLst/>
            <a:gdLst>
              <a:gd name="connsiteX0" fmla="*/ 0 w 2669320"/>
              <a:gd name="connsiteY0" fmla="*/ 0 h 707886"/>
              <a:gd name="connsiteX1" fmla="*/ 2669320 w 2669320"/>
              <a:gd name="connsiteY1" fmla="*/ 0 h 707886"/>
              <a:gd name="connsiteX2" fmla="*/ 2669320 w 2669320"/>
              <a:gd name="connsiteY2" fmla="*/ 707886 h 707886"/>
              <a:gd name="connsiteX3" fmla="*/ 0 w 2669320"/>
              <a:gd name="connsiteY3" fmla="*/ 707886 h 707886"/>
              <a:gd name="connsiteX4" fmla="*/ 0 w 2669320"/>
              <a:gd name="connsiteY4" fmla="*/ 0 h 707886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732537"/>
              <a:gd name="connsiteY0" fmla="*/ 45155 h 753041"/>
              <a:gd name="connsiteX1" fmla="*/ 2669320 w 2732537"/>
              <a:gd name="connsiteY1" fmla="*/ 45155 h 753041"/>
              <a:gd name="connsiteX2" fmla="*/ 2669320 w 2732537"/>
              <a:gd name="connsiteY2" fmla="*/ 753041 h 753041"/>
              <a:gd name="connsiteX3" fmla="*/ 0 w 2732537"/>
              <a:gd name="connsiteY3" fmla="*/ 753041 h 753041"/>
              <a:gd name="connsiteX4" fmla="*/ 0 w 2732537"/>
              <a:gd name="connsiteY4" fmla="*/ 45155 h 753041"/>
              <a:gd name="connsiteX0" fmla="*/ 0 w 2732537"/>
              <a:gd name="connsiteY0" fmla="*/ 68790 h 776676"/>
              <a:gd name="connsiteX1" fmla="*/ 2669320 w 2732537"/>
              <a:gd name="connsiteY1" fmla="*/ 68790 h 776676"/>
              <a:gd name="connsiteX2" fmla="*/ 2669320 w 2732537"/>
              <a:gd name="connsiteY2" fmla="*/ 776676 h 776676"/>
              <a:gd name="connsiteX3" fmla="*/ 0 w 2732537"/>
              <a:gd name="connsiteY3" fmla="*/ 776676 h 776676"/>
              <a:gd name="connsiteX4" fmla="*/ 0 w 2732537"/>
              <a:gd name="connsiteY4" fmla="*/ 68790 h 776676"/>
              <a:gd name="connsiteX0" fmla="*/ 0 w 2732537"/>
              <a:gd name="connsiteY0" fmla="*/ 68790 h 807116"/>
              <a:gd name="connsiteX1" fmla="*/ 2669320 w 2732537"/>
              <a:gd name="connsiteY1" fmla="*/ 68790 h 807116"/>
              <a:gd name="connsiteX2" fmla="*/ 2669320 w 2732537"/>
              <a:gd name="connsiteY2" fmla="*/ 776676 h 807116"/>
              <a:gd name="connsiteX3" fmla="*/ 0 w 2732537"/>
              <a:gd name="connsiteY3" fmla="*/ 776676 h 807116"/>
              <a:gd name="connsiteX4" fmla="*/ 0 w 2732537"/>
              <a:gd name="connsiteY4" fmla="*/ 68790 h 80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537" h="807116">
                <a:moveTo>
                  <a:pt x="0" y="68790"/>
                </a:moveTo>
                <a:cubicBezTo>
                  <a:pt x="747533" y="-32810"/>
                  <a:pt x="2064027" y="-12490"/>
                  <a:pt x="2669320" y="68790"/>
                </a:cubicBezTo>
                <a:cubicBezTo>
                  <a:pt x="2669320" y="304752"/>
                  <a:pt x="2811560" y="561034"/>
                  <a:pt x="2669320" y="776676"/>
                </a:cubicBezTo>
                <a:cubicBezTo>
                  <a:pt x="1749067" y="878276"/>
                  <a:pt x="798333" y="685236"/>
                  <a:pt x="0" y="776676"/>
                </a:cubicBezTo>
                <a:cubicBezTo>
                  <a:pt x="0" y="540714"/>
                  <a:pt x="30480" y="426672"/>
                  <a:pt x="0" y="68790"/>
                </a:cubicBezTo>
                <a:close/>
              </a:path>
            </a:pathLst>
          </a:custGeom>
          <a:solidFill>
            <a:srgbClr val="B9DCF0"/>
          </a:solidFill>
          <a:ln w="5715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5868" y="2872598"/>
            <a:ext cx="3495041" cy="2042160"/>
          </a:xfrm>
          <a:custGeom>
            <a:avLst/>
            <a:gdLst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1120" h="3434080">
                <a:moveTo>
                  <a:pt x="0" y="572358"/>
                </a:moveTo>
                <a:cubicBezTo>
                  <a:pt x="0" y="256253"/>
                  <a:pt x="256253" y="0"/>
                  <a:pt x="572358" y="0"/>
                </a:cubicBezTo>
                <a:cubicBezTo>
                  <a:pt x="1159373" y="182880"/>
                  <a:pt x="2396627" y="0"/>
                  <a:pt x="3308762" y="0"/>
                </a:cubicBezTo>
                <a:cubicBezTo>
                  <a:pt x="3624867" y="0"/>
                  <a:pt x="3881120" y="256253"/>
                  <a:pt x="3881120" y="572358"/>
                </a:cubicBezTo>
                <a:cubicBezTo>
                  <a:pt x="3779520" y="1315159"/>
                  <a:pt x="3677920" y="2444041"/>
                  <a:pt x="3881120" y="2861722"/>
                </a:cubicBezTo>
                <a:cubicBezTo>
                  <a:pt x="3881120" y="3177827"/>
                  <a:pt x="3624867" y="3434080"/>
                  <a:pt x="3308762" y="3434080"/>
                </a:cubicBezTo>
                <a:cubicBezTo>
                  <a:pt x="2518547" y="3129280"/>
                  <a:pt x="1342253" y="3139440"/>
                  <a:pt x="572358" y="3434080"/>
                </a:cubicBezTo>
                <a:cubicBezTo>
                  <a:pt x="256253" y="3434080"/>
                  <a:pt x="0" y="3177827"/>
                  <a:pt x="0" y="2861722"/>
                </a:cubicBezTo>
                <a:cubicBezTo>
                  <a:pt x="142240" y="2342441"/>
                  <a:pt x="111760" y="1426919"/>
                  <a:pt x="0" y="57235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iải thích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61785" l="4343" r="41667">
                        <a14:foregroundMark x1="32864" y1="45080" x2="30399" y2="45767"/>
                        <a14:foregroundMark x1="24531" y1="32952" x2="33451" y2="33638"/>
                        <a14:foregroundMark x1="26408" y1="36613" x2="24883" y2="37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" r="56529" b="28983"/>
          <a:stretch/>
        </p:blipFill>
        <p:spPr>
          <a:xfrm rot="989448">
            <a:off x="640604" y="663224"/>
            <a:ext cx="2258002" cy="16662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40030" y="1975521"/>
            <a:ext cx="2966719" cy="707886"/>
          </a:xfrm>
          <a:custGeom>
            <a:avLst/>
            <a:gdLst>
              <a:gd name="connsiteX0" fmla="*/ 0 w 2669320"/>
              <a:gd name="connsiteY0" fmla="*/ 0 h 707886"/>
              <a:gd name="connsiteX1" fmla="*/ 2669320 w 2669320"/>
              <a:gd name="connsiteY1" fmla="*/ 0 h 707886"/>
              <a:gd name="connsiteX2" fmla="*/ 2669320 w 2669320"/>
              <a:gd name="connsiteY2" fmla="*/ 707886 h 707886"/>
              <a:gd name="connsiteX3" fmla="*/ 0 w 2669320"/>
              <a:gd name="connsiteY3" fmla="*/ 707886 h 707886"/>
              <a:gd name="connsiteX4" fmla="*/ 0 w 2669320"/>
              <a:gd name="connsiteY4" fmla="*/ 0 h 707886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732537"/>
              <a:gd name="connsiteY0" fmla="*/ 45155 h 753041"/>
              <a:gd name="connsiteX1" fmla="*/ 2669320 w 2732537"/>
              <a:gd name="connsiteY1" fmla="*/ 45155 h 753041"/>
              <a:gd name="connsiteX2" fmla="*/ 2669320 w 2732537"/>
              <a:gd name="connsiteY2" fmla="*/ 753041 h 753041"/>
              <a:gd name="connsiteX3" fmla="*/ 0 w 2732537"/>
              <a:gd name="connsiteY3" fmla="*/ 753041 h 753041"/>
              <a:gd name="connsiteX4" fmla="*/ 0 w 2732537"/>
              <a:gd name="connsiteY4" fmla="*/ 45155 h 753041"/>
              <a:gd name="connsiteX0" fmla="*/ 0 w 2732537"/>
              <a:gd name="connsiteY0" fmla="*/ 68790 h 776676"/>
              <a:gd name="connsiteX1" fmla="*/ 2669320 w 2732537"/>
              <a:gd name="connsiteY1" fmla="*/ 68790 h 776676"/>
              <a:gd name="connsiteX2" fmla="*/ 2669320 w 2732537"/>
              <a:gd name="connsiteY2" fmla="*/ 776676 h 776676"/>
              <a:gd name="connsiteX3" fmla="*/ 0 w 2732537"/>
              <a:gd name="connsiteY3" fmla="*/ 776676 h 776676"/>
              <a:gd name="connsiteX4" fmla="*/ 0 w 2732537"/>
              <a:gd name="connsiteY4" fmla="*/ 68790 h 776676"/>
              <a:gd name="connsiteX0" fmla="*/ 0 w 2732537"/>
              <a:gd name="connsiteY0" fmla="*/ 68790 h 807116"/>
              <a:gd name="connsiteX1" fmla="*/ 2669320 w 2732537"/>
              <a:gd name="connsiteY1" fmla="*/ 68790 h 807116"/>
              <a:gd name="connsiteX2" fmla="*/ 2669320 w 2732537"/>
              <a:gd name="connsiteY2" fmla="*/ 776676 h 807116"/>
              <a:gd name="connsiteX3" fmla="*/ 0 w 2732537"/>
              <a:gd name="connsiteY3" fmla="*/ 776676 h 807116"/>
              <a:gd name="connsiteX4" fmla="*/ 0 w 2732537"/>
              <a:gd name="connsiteY4" fmla="*/ 68790 h 80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537" h="807116">
                <a:moveTo>
                  <a:pt x="0" y="68790"/>
                </a:moveTo>
                <a:cubicBezTo>
                  <a:pt x="747533" y="-32810"/>
                  <a:pt x="2064027" y="-12490"/>
                  <a:pt x="2669320" y="68790"/>
                </a:cubicBezTo>
                <a:cubicBezTo>
                  <a:pt x="2669320" y="304752"/>
                  <a:pt x="2811560" y="561034"/>
                  <a:pt x="2669320" y="776676"/>
                </a:cubicBezTo>
                <a:cubicBezTo>
                  <a:pt x="1749067" y="878276"/>
                  <a:pt x="798333" y="685236"/>
                  <a:pt x="0" y="776676"/>
                </a:cubicBezTo>
                <a:cubicBezTo>
                  <a:pt x="0" y="540714"/>
                  <a:pt x="30480" y="426672"/>
                  <a:pt x="0" y="68790"/>
                </a:cubicBezTo>
                <a:close/>
              </a:path>
            </a:pathLst>
          </a:custGeom>
          <a:solidFill>
            <a:srgbClr val="E1F9EE"/>
          </a:solidFill>
          <a:ln w="5715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70938" l="4343" r="68662">
                        <a14:foregroundMark x1="32864" y1="45080" x2="30399" y2="45767"/>
                        <a14:foregroundMark x1="24531" y1="32952" x2="33451" y2="33638"/>
                        <a14:foregroundMark x1="26408" y1="36613" x2="24883" y2="37071"/>
                        <a14:foregroundMark x1="49883" y1="30206" x2="52934" y2="55378"/>
                        <a14:foregroundMark x1="59038" y1="32952" x2="63146" y2="52403"/>
                        <a14:foregroundMark x1="65493" y1="39359" x2="64906" y2="47368"/>
                        <a14:foregroundMark x1="68662" y1="45538" x2="68662" y2="45538"/>
                        <a14:foregroundMark x1="56925" y1="28375" x2="45892" y2="34096"/>
                        <a14:foregroundMark x1="59272" y1="27460" x2="62559" y2="33181"/>
                        <a14:foregroundMark x1="53756" y1="24027" x2="44014" y2="35469"/>
                        <a14:backgroundMark x1="41197" y1="31350" x2="41197" y2="31350"/>
                        <a14:backgroundMark x1="39437" y1="30892" x2="39671" y2="34783"/>
                        <a14:backgroundMark x1="98122" y1="82838" x2="98122" y2="82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1" t="17232" r="30245" b="23264"/>
          <a:stretch/>
        </p:blipFill>
        <p:spPr>
          <a:xfrm rot="1534336">
            <a:off x="6008908" y="7003"/>
            <a:ext cx="1513840" cy="158527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18148" y="3202939"/>
            <a:ext cx="3515362" cy="2661920"/>
          </a:xfrm>
          <a:custGeom>
            <a:avLst/>
            <a:gdLst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1120" h="3434080">
                <a:moveTo>
                  <a:pt x="0" y="572358"/>
                </a:moveTo>
                <a:cubicBezTo>
                  <a:pt x="0" y="256253"/>
                  <a:pt x="256253" y="0"/>
                  <a:pt x="572358" y="0"/>
                </a:cubicBezTo>
                <a:cubicBezTo>
                  <a:pt x="976493" y="182880"/>
                  <a:pt x="2396627" y="0"/>
                  <a:pt x="3308762" y="0"/>
                </a:cubicBezTo>
                <a:cubicBezTo>
                  <a:pt x="3624867" y="0"/>
                  <a:pt x="3556000" y="520413"/>
                  <a:pt x="3881120" y="572358"/>
                </a:cubicBezTo>
                <a:cubicBezTo>
                  <a:pt x="3881120" y="1335479"/>
                  <a:pt x="3657600" y="2372921"/>
                  <a:pt x="3881120" y="2861722"/>
                </a:cubicBezTo>
                <a:cubicBezTo>
                  <a:pt x="3881120" y="3177827"/>
                  <a:pt x="3624867" y="3434080"/>
                  <a:pt x="3308762" y="3434080"/>
                </a:cubicBezTo>
                <a:cubicBezTo>
                  <a:pt x="2416947" y="3190240"/>
                  <a:pt x="1484493" y="3434080"/>
                  <a:pt x="572358" y="3434080"/>
                </a:cubicBezTo>
                <a:cubicBezTo>
                  <a:pt x="256253" y="3434080"/>
                  <a:pt x="223520" y="2974627"/>
                  <a:pt x="0" y="2861722"/>
                </a:cubicBezTo>
                <a:cubicBezTo>
                  <a:pt x="152400" y="2139241"/>
                  <a:pt x="203200" y="1315159"/>
                  <a:pt x="0" y="57235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 chuyển từ thể này sang thể khác để sử dụng trong cuộc sống hằng ngày.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319244" y="1567179"/>
            <a:ext cx="3881120" cy="3434080"/>
          </a:xfrm>
          <a:custGeom>
            <a:avLst/>
            <a:gdLst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  <a:gd name="connsiteX0" fmla="*/ 0 w 3881120"/>
              <a:gd name="connsiteY0" fmla="*/ 572358 h 3434080"/>
              <a:gd name="connsiteX1" fmla="*/ 572358 w 3881120"/>
              <a:gd name="connsiteY1" fmla="*/ 0 h 3434080"/>
              <a:gd name="connsiteX2" fmla="*/ 3308762 w 3881120"/>
              <a:gd name="connsiteY2" fmla="*/ 0 h 3434080"/>
              <a:gd name="connsiteX3" fmla="*/ 3881120 w 3881120"/>
              <a:gd name="connsiteY3" fmla="*/ 572358 h 3434080"/>
              <a:gd name="connsiteX4" fmla="*/ 3881120 w 3881120"/>
              <a:gd name="connsiteY4" fmla="*/ 2861722 h 3434080"/>
              <a:gd name="connsiteX5" fmla="*/ 3308762 w 3881120"/>
              <a:gd name="connsiteY5" fmla="*/ 3434080 h 3434080"/>
              <a:gd name="connsiteX6" fmla="*/ 572358 w 3881120"/>
              <a:gd name="connsiteY6" fmla="*/ 3434080 h 3434080"/>
              <a:gd name="connsiteX7" fmla="*/ 0 w 3881120"/>
              <a:gd name="connsiteY7" fmla="*/ 2861722 h 3434080"/>
              <a:gd name="connsiteX8" fmla="*/ 0 w 3881120"/>
              <a:gd name="connsiteY8" fmla="*/ 572358 h 343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1120" h="3434080">
                <a:moveTo>
                  <a:pt x="0" y="572358"/>
                </a:moveTo>
                <a:cubicBezTo>
                  <a:pt x="0" y="256253"/>
                  <a:pt x="256253" y="0"/>
                  <a:pt x="572358" y="0"/>
                </a:cubicBezTo>
                <a:cubicBezTo>
                  <a:pt x="1260973" y="172720"/>
                  <a:pt x="2863987" y="111760"/>
                  <a:pt x="3308762" y="0"/>
                </a:cubicBezTo>
                <a:cubicBezTo>
                  <a:pt x="3624867" y="0"/>
                  <a:pt x="3881120" y="256253"/>
                  <a:pt x="3881120" y="572358"/>
                </a:cubicBezTo>
                <a:cubicBezTo>
                  <a:pt x="3881120" y="1335479"/>
                  <a:pt x="3647440" y="2190041"/>
                  <a:pt x="3881120" y="2861722"/>
                </a:cubicBezTo>
                <a:cubicBezTo>
                  <a:pt x="3881120" y="3177827"/>
                  <a:pt x="3624867" y="3434080"/>
                  <a:pt x="3308762" y="3434080"/>
                </a:cubicBezTo>
                <a:cubicBezTo>
                  <a:pt x="2325507" y="3302000"/>
                  <a:pt x="1484493" y="3434080"/>
                  <a:pt x="572358" y="3434080"/>
                </a:cubicBezTo>
                <a:cubicBezTo>
                  <a:pt x="256253" y="3434080"/>
                  <a:pt x="203200" y="2994947"/>
                  <a:pt x="0" y="2861722"/>
                </a:cubicBezTo>
                <a:cubicBezTo>
                  <a:pt x="0" y="2098601"/>
                  <a:pt x="182880" y="1508199"/>
                  <a:pt x="0" y="57235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 trong quá trình sản xuất muối ăn, người dân phơi nước biển dưới ánh mặt trời lại thu được các hạt muối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0909" y="1070996"/>
            <a:ext cx="2966719" cy="707886"/>
          </a:xfrm>
          <a:custGeom>
            <a:avLst/>
            <a:gdLst>
              <a:gd name="connsiteX0" fmla="*/ 0 w 2669320"/>
              <a:gd name="connsiteY0" fmla="*/ 0 h 707886"/>
              <a:gd name="connsiteX1" fmla="*/ 2669320 w 2669320"/>
              <a:gd name="connsiteY1" fmla="*/ 0 h 707886"/>
              <a:gd name="connsiteX2" fmla="*/ 2669320 w 2669320"/>
              <a:gd name="connsiteY2" fmla="*/ 707886 h 707886"/>
              <a:gd name="connsiteX3" fmla="*/ 0 w 2669320"/>
              <a:gd name="connsiteY3" fmla="*/ 707886 h 707886"/>
              <a:gd name="connsiteX4" fmla="*/ 0 w 2669320"/>
              <a:gd name="connsiteY4" fmla="*/ 0 h 707886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732537"/>
              <a:gd name="connsiteY0" fmla="*/ 45155 h 753041"/>
              <a:gd name="connsiteX1" fmla="*/ 2669320 w 2732537"/>
              <a:gd name="connsiteY1" fmla="*/ 45155 h 753041"/>
              <a:gd name="connsiteX2" fmla="*/ 2669320 w 2732537"/>
              <a:gd name="connsiteY2" fmla="*/ 753041 h 753041"/>
              <a:gd name="connsiteX3" fmla="*/ 0 w 2732537"/>
              <a:gd name="connsiteY3" fmla="*/ 753041 h 753041"/>
              <a:gd name="connsiteX4" fmla="*/ 0 w 2732537"/>
              <a:gd name="connsiteY4" fmla="*/ 45155 h 753041"/>
              <a:gd name="connsiteX0" fmla="*/ 0 w 2732537"/>
              <a:gd name="connsiteY0" fmla="*/ 68790 h 776676"/>
              <a:gd name="connsiteX1" fmla="*/ 2669320 w 2732537"/>
              <a:gd name="connsiteY1" fmla="*/ 68790 h 776676"/>
              <a:gd name="connsiteX2" fmla="*/ 2669320 w 2732537"/>
              <a:gd name="connsiteY2" fmla="*/ 776676 h 776676"/>
              <a:gd name="connsiteX3" fmla="*/ 0 w 2732537"/>
              <a:gd name="connsiteY3" fmla="*/ 776676 h 776676"/>
              <a:gd name="connsiteX4" fmla="*/ 0 w 2732537"/>
              <a:gd name="connsiteY4" fmla="*/ 68790 h 776676"/>
              <a:gd name="connsiteX0" fmla="*/ 0 w 2732537"/>
              <a:gd name="connsiteY0" fmla="*/ 68790 h 807116"/>
              <a:gd name="connsiteX1" fmla="*/ 2669320 w 2732537"/>
              <a:gd name="connsiteY1" fmla="*/ 68790 h 807116"/>
              <a:gd name="connsiteX2" fmla="*/ 2669320 w 2732537"/>
              <a:gd name="connsiteY2" fmla="*/ 776676 h 807116"/>
              <a:gd name="connsiteX3" fmla="*/ 0 w 2732537"/>
              <a:gd name="connsiteY3" fmla="*/ 776676 h 807116"/>
              <a:gd name="connsiteX4" fmla="*/ 0 w 2732537"/>
              <a:gd name="connsiteY4" fmla="*/ 68790 h 80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537" h="807116">
                <a:moveTo>
                  <a:pt x="0" y="68790"/>
                </a:moveTo>
                <a:cubicBezTo>
                  <a:pt x="747533" y="-32810"/>
                  <a:pt x="2064027" y="-12490"/>
                  <a:pt x="2669320" y="68790"/>
                </a:cubicBezTo>
                <a:cubicBezTo>
                  <a:pt x="2669320" y="304752"/>
                  <a:pt x="2811560" y="561034"/>
                  <a:pt x="2669320" y="776676"/>
                </a:cubicBezTo>
                <a:cubicBezTo>
                  <a:pt x="1749067" y="878276"/>
                  <a:pt x="798333" y="685236"/>
                  <a:pt x="0" y="776676"/>
                </a:cubicBezTo>
                <a:cubicBezTo>
                  <a:pt x="0" y="540714"/>
                  <a:pt x="30480" y="426672"/>
                  <a:pt x="0" y="6879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8431" y="5258499"/>
            <a:ext cx="7677446" cy="1381444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7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33" grpId="0" animBg="1"/>
      <p:bldP spid="14" grpId="0" animBg="1"/>
      <p:bldP spid="2" grpId="0" animBg="1"/>
      <p:bldP spid="10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836420"/>
            <a:ext cx="12192000" cy="3044478"/>
          </a:xfrm>
          <a:prstGeom prst="rect">
            <a:avLst/>
          </a:prstGeom>
          <a:solidFill>
            <a:srgbClr val="E1F9EE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902BA1-60A5-4CBC-8AAB-3396BF232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00" y="4902669"/>
            <a:ext cx="2963357" cy="177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100" l="0" r="90000">
                        <a14:foregroundMark x1="51900" y1="12000" x2="56400" y2="13750"/>
                        <a14:foregroundMark x1="68550" y1="25600" x2="72250" y2="23850"/>
                        <a14:foregroundMark x1="63100" y1="40000" x2="67900" y2="43050"/>
                        <a14:foregroundMark x1="66500" y1="78250" x2="66500" y2="78250"/>
                        <a14:foregroundMark x1="68900" y1="77100" x2="64550" y2="78900"/>
                        <a14:foregroundMark x1="31100" y1="77300" x2="34800" y2="79200"/>
                        <a14:foregroundMark x1="69500" y1="24500" x2="64100" y2="26550"/>
                        <a14:foregroundMark x1="30950" y1="44150" x2="21200" y2="50900"/>
                        <a14:foregroundMark x1="59450" y1="53300" x2="74300" y2="61900"/>
                        <a14:foregroundMark x1="70800" y1="38100" x2="50500" y2="41300"/>
                        <a14:foregroundMark x1="83600" y1="58900" x2="78150" y2="64300"/>
                      </a14:backgroundRemoval>
                    </a14:imgEffect>
                  </a14:imgLayer>
                </a14:imgProps>
              </a:ext>
            </a:extLst>
          </a:blip>
          <a:srcRect l="4080" t="5760" r="7760" b="17120"/>
          <a:stretch/>
        </p:blipFill>
        <p:spPr>
          <a:xfrm>
            <a:off x="9191276" y="4174416"/>
            <a:ext cx="2881918" cy="252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6C8731-EA74-ADFD-3E42-D78C773954AB}"/>
              </a:ext>
            </a:extLst>
          </p:cNvPr>
          <p:cNvSpPr txBox="1"/>
          <p:nvPr/>
        </p:nvSpPr>
        <p:spPr>
          <a:xfrm>
            <a:off x="-30567086" y="8882743"/>
            <a:ext cx="1652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MT50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115C5-13BB-E858-2240-C87ECEC52D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352" b="35439"/>
          <a:stretch/>
        </p:blipFill>
        <p:spPr>
          <a:xfrm>
            <a:off x="2013799" y="1513946"/>
            <a:ext cx="8346235" cy="443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251937" y="10550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-82893" y="-27529"/>
            <a:ext cx="3280077" cy="32027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AD03EA-A0E7-33D9-8B83-C4F859DC5E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627" b="36967"/>
          <a:stretch/>
        </p:blipFill>
        <p:spPr>
          <a:xfrm>
            <a:off x="2039886" y="1093869"/>
            <a:ext cx="8198719" cy="437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61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CC9D073-7EA1-4544-A7B1-ABED5C3A5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57"/>
          <a:stretch/>
        </p:blipFill>
        <p:spPr>
          <a:xfrm>
            <a:off x="-2019" y="0"/>
            <a:ext cx="12193057" cy="6908871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902BA1-60A5-4CBC-8AAB-3396BF23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91" y="2053483"/>
            <a:ext cx="4121253" cy="2462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54" y="1253588"/>
            <a:ext cx="4432176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30063"/>
            <a:ext cx="11409679" cy="5242059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7" name="文本框 1388">
            <a:extLst>
              <a:ext uri="{FF2B5EF4-FFF2-40B4-BE49-F238E27FC236}">
                <a16:creationId xmlns:a16="http://schemas.microsoft.com/office/drawing/2014/main" id="{7C2F1F23-DA3F-48BB-9832-9B3EE420E9E3}"/>
              </a:ext>
            </a:extLst>
          </p:cNvPr>
          <p:cNvSpPr txBox="1"/>
          <p:nvPr/>
        </p:nvSpPr>
        <p:spPr>
          <a:xfrm>
            <a:off x="-345320" y="704945"/>
            <a:ext cx="7574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 w="19050" cmpd="dbl">
                  <a:solidFill>
                    <a:schemeClr val="tx1"/>
                  </a:solidFill>
                </a:ln>
                <a:gradFill flip="none" rotWithShape="1">
                  <a:gsLst>
                    <a:gs pos="32000">
                      <a:srgbClr val="FFECB0"/>
                    </a:gs>
                    <a:gs pos="59000">
                      <a:srgbClr val="D9F8FB"/>
                    </a:gs>
                    <a:gs pos="62000">
                      <a:srgbClr val="FFD692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CÂU 1</a:t>
            </a:r>
            <a:endParaRPr lang="zh-CN" altLang="en-US" sz="8000" b="1" dirty="0">
              <a:ln w="19050" cmpd="dbl">
                <a:solidFill>
                  <a:schemeClr val="tx1"/>
                </a:solidFill>
              </a:ln>
              <a:gradFill flip="none" rotWithShape="1">
                <a:gsLst>
                  <a:gs pos="32000">
                    <a:srgbClr val="FFECB0"/>
                  </a:gs>
                  <a:gs pos="59000">
                    <a:srgbClr val="D9F8FB"/>
                  </a:gs>
                  <a:gs pos="62000">
                    <a:srgbClr val="FFD692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070" y="2215991"/>
            <a:ext cx="10027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79584" y="3346054"/>
            <a:ext cx="74991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rắn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lỏng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endParaRPr lang="en-US" sz="5400" b="1" i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7748 0.001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30063"/>
            <a:ext cx="11409679" cy="5242059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7" name="文本框 1388">
            <a:extLst>
              <a:ext uri="{FF2B5EF4-FFF2-40B4-BE49-F238E27FC236}">
                <a16:creationId xmlns:a16="http://schemas.microsoft.com/office/drawing/2014/main" id="{7C2F1F23-DA3F-48BB-9832-9B3EE420E9E3}"/>
              </a:ext>
            </a:extLst>
          </p:cNvPr>
          <p:cNvSpPr txBox="1"/>
          <p:nvPr/>
        </p:nvSpPr>
        <p:spPr>
          <a:xfrm>
            <a:off x="-399108" y="617870"/>
            <a:ext cx="7409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 w="19050" cmpd="dbl">
                  <a:solidFill>
                    <a:schemeClr val="tx1"/>
                  </a:solidFill>
                </a:ln>
                <a:gradFill flip="none" rotWithShape="1">
                  <a:gsLst>
                    <a:gs pos="32000">
                      <a:srgbClr val="FFECB0"/>
                    </a:gs>
                    <a:gs pos="59000">
                      <a:srgbClr val="D9F8FB"/>
                    </a:gs>
                    <a:gs pos="62000">
                      <a:srgbClr val="FFD692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CÂU 2</a:t>
            </a:r>
            <a:endParaRPr lang="zh-CN" altLang="en-US" sz="8000" b="1" dirty="0">
              <a:ln w="19050" cmpd="dbl">
                <a:solidFill>
                  <a:schemeClr val="tx1"/>
                </a:solidFill>
              </a:ln>
              <a:gradFill flip="none" rotWithShape="1">
                <a:gsLst>
                  <a:gs pos="32000">
                    <a:srgbClr val="FFECB0"/>
                  </a:gs>
                  <a:gs pos="59000">
                    <a:srgbClr val="D9F8FB"/>
                  </a:gs>
                  <a:gs pos="62000">
                    <a:srgbClr val="FFD692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1633" y="1956683"/>
            <a:ext cx="9883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bay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2471" y="4348480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rắn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837" y="4348480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880" y="4348480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77896" y="4348480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rắn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859687" y="4673600"/>
            <a:ext cx="14630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22471" y="5126752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5837" y="5126752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2880" y="5126752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lỏng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77896" y="5126752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859687" y="5451872"/>
            <a:ext cx="14630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8240399" y="4673600"/>
            <a:ext cx="14630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240399" y="5451872"/>
            <a:ext cx="14630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859687" y="4154983"/>
            <a:ext cx="1316073" cy="417017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59687" y="4946015"/>
            <a:ext cx="1316073" cy="417017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240399" y="4171522"/>
            <a:ext cx="1316073" cy="4170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240399" y="4962554"/>
            <a:ext cx="1316073" cy="4170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850354" y="4156874"/>
            <a:ext cx="1316073" cy="417017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endParaRPr lang="en-US" sz="2000" i="1" dirty="0">
              <a:solidFill>
                <a:sysClr val="windowText" lastClr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850354" y="4947906"/>
            <a:ext cx="1316073" cy="417017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endParaRPr lang="en-US" sz="2000" i="1" dirty="0">
              <a:solidFill>
                <a:sysClr val="windowText" lastClr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241226" y="4173413"/>
            <a:ext cx="1316073" cy="4170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endParaRPr lang="en-US" sz="2000" i="1" dirty="0">
              <a:solidFill>
                <a:sysClr val="windowText" lastClr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241226" y="4964445"/>
            <a:ext cx="1316073" cy="4170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bay </a:t>
            </a:r>
            <a:r>
              <a:rPr 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endParaRPr lang="en-US" sz="2000" i="1" dirty="0">
              <a:solidFill>
                <a:sysClr val="windowText" lastClr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7748 0.001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4" grpId="0"/>
      <p:bldP spid="9" grpId="0"/>
      <p:bldP spid="10" grpId="0"/>
      <p:bldP spid="11" grpId="0"/>
      <p:bldP spid="17" grpId="0"/>
      <p:bldP spid="18" grpId="0"/>
      <p:bldP spid="19" grpId="0"/>
      <p:bldP spid="20" grpId="0"/>
      <p:bldP spid="1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836420"/>
            <a:ext cx="12192000" cy="3044478"/>
          </a:xfrm>
          <a:prstGeom prst="rect">
            <a:avLst/>
          </a:prstGeom>
          <a:solidFill>
            <a:srgbClr val="E1F9EE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902BA1-60A5-4CBC-8AAB-3396BF232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00" y="4902669"/>
            <a:ext cx="2963357" cy="1771000"/>
          </a:xfrm>
          <a:prstGeom prst="rect">
            <a:avLst/>
          </a:prstGeom>
        </p:spPr>
      </p:pic>
      <p:pic>
        <p:nvPicPr>
          <p:cNvPr id="5" name="轻松休闲乡村流行背景音乐">
            <a:hlinkClick r:id="" action="ppaction://media"/>
            <a:extLst>
              <a:ext uri="{FF2B5EF4-FFF2-40B4-BE49-F238E27FC236}">
                <a16:creationId xmlns:a16="http://schemas.microsoft.com/office/drawing/2014/main" id="{D87A6B5A-D4F9-4312-877E-7E6951CA0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7457" y="1000642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100" l="0" r="90000">
                        <a14:foregroundMark x1="51900" y1="12000" x2="56400" y2="13750"/>
                        <a14:foregroundMark x1="68550" y1="25600" x2="72250" y2="23850"/>
                        <a14:foregroundMark x1="63100" y1="40000" x2="67900" y2="43050"/>
                        <a14:foregroundMark x1="66500" y1="78250" x2="66500" y2="78250"/>
                        <a14:foregroundMark x1="68900" y1="77100" x2="64550" y2="78900"/>
                        <a14:foregroundMark x1="31100" y1="77300" x2="34800" y2="79200"/>
                        <a14:foregroundMark x1="69500" y1="24500" x2="64100" y2="26550"/>
                        <a14:foregroundMark x1="30950" y1="44150" x2="21200" y2="50900"/>
                        <a14:foregroundMark x1="59450" y1="53300" x2="74300" y2="61900"/>
                        <a14:foregroundMark x1="70800" y1="38100" x2="50500" y2="41300"/>
                        <a14:foregroundMark x1="83600" y1="58900" x2="78150" y2="64300"/>
                      </a14:backgroundRemoval>
                    </a14:imgEffect>
                  </a14:imgLayer>
                </a14:imgProps>
              </a:ext>
            </a:extLst>
          </a:blip>
          <a:srcRect l="4080" t="5760" r="7760" b="17120"/>
          <a:stretch/>
        </p:blipFill>
        <p:spPr>
          <a:xfrm>
            <a:off x="9191276" y="4174416"/>
            <a:ext cx="2881918" cy="252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D03EA-A0E7-33D9-8B83-C4F859DC5E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3627" b="36967"/>
          <a:stretch/>
        </p:blipFill>
        <p:spPr>
          <a:xfrm>
            <a:off x="1240970" y="675612"/>
            <a:ext cx="9136173" cy="48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29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CC9D073-7EA1-4544-A7B1-ABED5C3A5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57"/>
          <a:stretch/>
        </p:blipFill>
        <p:spPr>
          <a:xfrm>
            <a:off x="-2019" y="0"/>
            <a:ext cx="12193057" cy="6908871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703134" y="4886115"/>
            <a:ext cx="11294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 TRONG TỰ NHIÊN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68" y="584522"/>
            <a:ext cx="2506562" cy="24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38076AB9-D82E-4B6E-9C1B-4A6D746795D4}"/>
              </a:ext>
            </a:extLst>
          </p:cNvPr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1BA584-BC9C-4D73-9A1D-1757E2830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id="{30FFBF12-0077-45AF-A099-55A2E7DB3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id="{3692E888-0DF4-4E66-BB3C-BC5CF6945D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id="{93AEB576-2350-45C1-B7C1-177FBD625B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F79C27CE-ABB7-492E-A455-D5FD83F1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D57413F-3ADC-472B-98DC-A8CBD522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59E17A6-B366-4F50-968A-E86BBB5A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solidFill>
                <a:srgbClr val="E6E6E6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2" name="Freeform 34">
            <a:extLst>
              <a:ext uri="{FF2B5EF4-FFF2-40B4-BE49-F238E27FC236}">
                <a16:creationId xmlns:a16="http://schemas.microsoft.com/office/drawing/2014/main" id="{9146C7F2-C769-46AB-8E22-A3274EE0B3FC}"/>
              </a:ext>
            </a:extLst>
          </p:cNvPr>
          <p:cNvSpPr>
            <a:spLocks noEditPoints="1"/>
          </p:cNvSpPr>
          <p:nvPr/>
        </p:nvSpPr>
        <p:spPr bwMode="auto">
          <a:xfrm>
            <a:off x="5651133" y="5508284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3" name="Freeform 35">
            <a:extLst>
              <a:ext uri="{FF2B5EF4-FFF2-40B4-BE49-F238E27FC236}">
                <a16:creationId xmlns:a16="http://schemas.microsoft.com/office/drawing/2014/main" id="{B982F93D-A996-477B-ACB0-B3509078E774}"/>
              </a:ext>
            </a:extLst>
          </p:cNvPr>
          <p:cNvSpPr>
            <a:spLocks noEditPoints="1"/>
          </p:cNvSpPr>
          <p:nvPr/>
        </p:nvSpPr>
        <p:spPr bwMode="auto">
          <a:xfrm>
            <a:off x="1674496" y="6223093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4" name="Freeform 37">
            <a:extLst>
              <a:ext uri="{FF2B5EF4-FFF2-40B4-BE49-F238E27FC236}">
                <a16:creationId xmlns:a16="http://schemas.microsoft.com/office/drawing/2014/main" id="{667A628D-5ABD-4F9A-A6FA-0E01DCE4FD55}"/>
              </a:ext>
            </a:extLst>
          </p:cNvPr>
          <p:cNvSpPr>
            <a:spLocks noEditPoints="1"/>
          </p:cNvSpPr>
          <p:nvPr/>
        </p:nvSpPr>
        <p:spPr bwMode="auto">
          <a:xfrm>
            <a:off x="238854" y="6302460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5" name="Freeform 38">
            <a:extLst>
              <a:ext uri="{FF2B5EF4-FFF2-40B4-BE49-F238E27FC236}">
                <a16:creationId xmlns:a16="http://schemas.microsoft.com/office/drawing/2014/main" id="{A3E68F7D-F23D-48DC-AEC0-58050B174BD8}"/>
              </a:ext>
            </a:extLst>
          </p:cNvPr>
          <p:cNvSpPr>
            <a:spLocks noEditPoints="1"/>
          </p:cNvSpPr>
          <p:nvPr/>
        </p:nvSpPr>
        <p:spPr bwMode="auto">
          <a:xfrm>
            <a:off x="7121677" y="6092324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6" name="Freeform 39">
            <a:extLst>
              <a:ext uri="{FF2B5EF4-FFF2-40B4-BE49-F238E27FC236}">
                <a16:creationId xmlns:a16="http://schemas.microsoft.com/office/drawing/2014/main" id="{87640C61-3F35-4C3E-9B08-5FF8A953AD75}"/>
              </a:ext>
            </a:extLst>
          </p:cNvPr>
          <p:cNvSpPr>
            <a:spLocks/>
          </p:cNvSpPr>
          <p:nvPr/>
        </p:nvSpPr>
        <p:spPr bwMode="auto">
          <a:xfrm>
            <a:off x="4969400" y="6315854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238854" y="150044"/>
            <a:ext cx="11260780" cy="584775"/>
            <a:chOff x="4003571" y="1840185"/>
            <a:chExt cx="11260780" cy="584775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 flipV="1">
              <a:off x="4003571" y="2248024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565625" y="1840185"/>
              <a:ext cx="1069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</a:t>
              </a:r>
              <a:endParaRPr lang="zh-CN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Freeform 34">
            <a:extLst>
              <a:ext uri="{FF2B5EF4-FFF2-40B4-BE49-F238E27FC236}">
                <a16:creationId xmlns:a16="http://schemas.microsoft.com/office/drawing/2014/main" id="{815E7F62-C858-4B1B-A17B-9D3C4F880973}"/>
              </a:ext>
            </a:extLst>
          </p:cNvPr>
          <p:cNvSpPr>
            <a:spLocks noEditPoints="1"/>
          </p:cNvSpPr>
          <p:nvPr/>
        </p:nvSpPr>
        <p:spPr bwMode="auto">
          <a:xfrm rot="19973487">
            <a:off x="193702" y="227074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41CF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69" y="821273"/>
            <a:ext cx="7032819" cy="4534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896638" y="782693"/>
            <a:ext cx="4122714" cy="56938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88439" y="5847289"/>
            <a:ext cx="2346320" cy="882124"/>
          </a:xfrm>
          <a:prstGeom prst="roundRect">
            <a:avLst/>
          </a:prstGeom>
          <a:solidFill>
            <a:srgbClr val="FFD69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40" y="4324808"/>
            <a:ext cx="3197219" cy="31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1066</Words>
  <Application>Microsoft Office PowerPoint</Application>
  <PresentationFormat>Widescreen</PresentationFormat>
  <Paragraphs>105</Paragraphs>
  <Slides>19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字魂151号-联盟综艺体</vt:lpstr>
      <vt:lpstr>思源宋体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2023-09-08T05:20:59Z</dcterms:created>
  <dcterms:modified xsi:type="dcterms:W3CDTF">2023-09-08T05:21:08Z</dcterms:modified>
</cp:coreProperties>
</file>