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395" r:id="rId31"/>
    <p:sldId id="423" r:id="rId32"/>
    <p:sldId id="3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CC2D-CEB9-E5D8-A41A-0D4DB085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13406-2941-5827-F6FE-F93586F8A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314BC-88B0-8E68-9A5D-04DCC494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ED254-44E7-A5F9-6DB4-4EF0EFEE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4EAA3-D2EF-D67D-354A-0AD93AA0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110F-41D0-3681-BC79-9E11F15C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16B50-134D-4149-0F98-DE99C9B75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A374A-FB63-C7E1-E4E5-FDC6F062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B4DB-A2DD-36ED-3974-6C810D2B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5E2DE-ED5E-15BD-6A2A-76459927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61BA3-6F96-ECE9-7D99-0F80D681E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3B7EB-C050-B101-DC84-F68AA98EC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C3-D560-4CB0-CD7F-47E9F9E7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78BD9-3099-7D31-81DC-044C4327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FCEE-EA4C-71B0-AD83-1D2BDA77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1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5AC8-F095-B74B-A589-78901173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D1598-0FBB-93BF-24C9-DABD309F9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8FAC-3DC3-81B1-7850-0B5E6A72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0A2B-D4EC-583A-2108-ABDE3A8B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CE241-0A5D-DEA1-B68C-984D4511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B2A0-49BC-8589-DAB5-0EA78526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B28E0-47DF-1C1A-726C-B1B046A33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31C3-97A5-F7BF-95F7-53450FC1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DAD0F-0ED7-8308-2241-24C14432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B0866-58AC-ED06-4B8F-541A56CE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07FC-7B2C-6C8A-FF2C-D0A073D4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76EBB-4FC0-72C1-69F3-72560328C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7C71B-8B1B-D1AC-A951-6DDFF3E09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BDF5E-50E2-FF7E-DCF1-B4A68A84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785D0-98E6-53E9-D234-DEF7679F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6BA7B-531F-8D74-75AC-2C3121C2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473B-607C-4AE1-8DC2-E8D3602C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B7E41-4EC2-8EBF-1725-09D448ED5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10AF-70E9-CE7A-4771-A5B3537D8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1F730-5720-B332-5531-D0E1A853B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124FE-6B65-D4F5-0846-478B661A0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983A8-C3A3-70DF-2577-3697F307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BA828-F67F-A1C0-50C4-0FD62100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A4119-1662-F09C-732F-CCD48CA6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B3D3-4914-6280-AAC3-860F3F3B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02B67-A0A2-EAB0-1215-53933A8F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44F8E-C8F4-391E-9BDD-BF8C8DD2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97303-5A7E-1666-5639-1E708E70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2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C42B1-E637-A674-2ADE-92C78EEF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D54E-FF1A-A235-0C08-42A4302F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491F8-87F7-6B17-667C-80C9939C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3505-AA9B-FAD0-5D23-2EE37BF4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865C-9C3E-F3FD-EDBB-CE90FDC15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27DAB-6127-F531-98D4-9E3A32933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719B5-01AE-A7B9-A548-8D54D199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36CA-56B7-8E52-E841-466C5142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DB1AB-059E-5DB6-2C7A-E7EE644F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8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CF58-C66A-BD8B-D57A-BEC45809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D4D88-D710-9723-F3D6-0F833CB3A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97FAC-83FF-D56C-77DA-6E92CB79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BE45D-EDD7-DF13-6F0B-C4CD611E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F58E0-F469-8398-B2D2-FDC4B3A7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73B36-91E7-D2FC-8543-B81C0089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49D57-68BA-8B13-1AD4-19D725DE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0318A-3FDE-8C4D-B74D-6BBCCC621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80B70-0ABB-301E-2357-DD15DE4A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896-79BE-4A9F-8711-38317466CDB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AE24-EBCB-CCC7-C60E-99C0636F1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95F13-67B1-C70F-461B-9B3606B5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36AB6-0EA5-44D5-991D-B78720CF5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36E7-F5C2-55E3-2386-CB4EA4724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6E269-943D-D7AF-FFF7-2186769C9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5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47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007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90412" y="105499"/>
            <a:ext cx="10466936" cy="576666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86138" y="1864147"/>
            <a:ext cx="6461680" cy="1064791"/>
            <a:chOff x="6487" y="226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226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295"/>
              <a:ext cx="5228" cy="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KHOA HỌC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-82893" y="-27529"/>
            <a:ext cx="3280077" cy="3202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3173460" y="3167731"/>
            <a:ext cx="7182146" cy="2470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(1), (2),  (3), (4) mô tả sự chuyển thể của nước?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995575"/>
            <a:chOff x="1269868" y="468636"/>
            <a:chExt cx="7474857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26835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9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08860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LỎNG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10895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16651" y="714375"/>
            <a:ext cx="3474617" cy="99481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luận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9"/>
            <a:ext cx="10643764" cy="35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Widescreen</PresentationFormat>
  <Paragraphs>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Adobe Arabic</vt:lpstr>
      <vt:lpstr>Arial</vt:lpstr>
      <vt:lpstr>Calibri</vt:lpstr>
      <vt:lpstr>Calibri Light</vt:lpstr>
      <vt:lpstr>Cambria</vt:lpstr>
      <vt:lpstr>Times New Roman</vt:lpstr>
      <vt:lpstr>Vogue-ExtraBold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2023-09-08T05:16:37Z</dcterms:created>
  <dcterms:modified xsi:type="dcterms:W3CDTF">2023-09-08T05:16:41Z</dcterms:modified>
</cp:coreProperties>
</file>