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29"/>
  </p:notesMasterIdLst>
  <p:sldIdLst>
    <p:sldId id="2007577527" r:id="rId5"/>
    <p:sldId id="2007577558" r:id="rId6"/>
    <p:sldId id="2007577528" r:id="rId7"/>
    <p:sldId id="291" r:id="rId8"/>
    <p:sldId id="286" r:id="rId9"/>
    <p:sldId id="372" r:id="rId10"/>
    <p:sldId id="2007577176" r:id="rId11"/>
    <p:sldId id="2007577177" r:id="rId12"/>
    <p:sldId id="2007577182" r:id="rId13"/>
    <p:sldId id="2007577552" r:id="rId14"/>
    <p:sldId id="2007577532" r:id="rId15"/>
    <p:sldId id="664" r:id="rId16"/>
    <p:sldId id="2007577533" r:id="rId17"/>
    <p:sldId id="2007577544" r:id="rId18"/>
    <p:sldId id="2007577550" r:id="rId19"/>
    <p:sldId id="2007577549" r:id="rId20"/>
    <p:sldId id="2007577542" r:id="rId21"/>
    <p:sldId id="2007577551" r:id="rId22"/>
    <p:sldId id="282" r:id="rId23"/>
    <p:sldId id="283" r:id="rId24"/>
    <p:sldId id="284" r:id="rId25"/>
    <p:sldId id="2007577557" r:id="rId26"/>
    <p:sldId id="262" r:id="rId27"/>
    <p:sldId id="2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38" autoAdjust="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em</a:t>
            </a:r>
            <a:r>
              <a:rPr lang="en-US" dirty="0"/>
              <a:t> </a:t>
            </a:r>
            <a:r>
              <a:rPr lang="en-US" dirty="0" err="1"/>
              <a:t>bé</a:t>
            </a:r>
            <a:r>
              <a:rPr lang="en-US" dirty="0"/>
              <a:t> </a:t>
            </a:r>
            <a:r>
              <a:rPr lang="en-US" dirty="0" err="1"/>
              <a:t>để</a:t>
            </a:r>
            <a:r>
              <a:rPr lang="en-US" dirty="0"/>
              <a:t> </a:t>
            </a:r>
            <a:r>
              <a:rPr lang="en-US" dirty="0" err="1"/>
              <a:t>bước</a:t>
            </a:r>
            <a:r>
              <a:rPr lang="en-US" dirty="0"/>
              <a:t> </a:t>
            </a:r>
            <a:r>
              <a:rPr lang="en-US" dirty="0" err="1"/>
              <a:t>lên</a:t>
            </a:r>
            <a:r>
              <a:rPr lang="en-US" dirty="0"/>
              <a:t> </a:t>
            </a:r>
            <a:r>
              <a:rPr lang="en-US" dirty="0" err="1"/>
              <a:t>bậc</a:t>
            </a:r>
            <a:endParaRPr lang="en-US" dirty="0"/>
          </a:p>
        </p:txBody>
      </p:sp>
      <p:sp>
        <p:nvSpPr>
          <p:cNvPr id="4" name="Slide Number Placeholder 3"/>
          <p:cNvSpPr>
            <a:spLocks noGrp="1"/>
          </p:cNvSpPr>
          <p:nvPr>
            <p:ph type="sldNum" sz="quarter" idx="5"/>
          </p:nvPr>
        </p:nvSpPr>
        <p:spPr/>
        <p:txBody>
          <a:bodyPr/>
          <a:lstStyle/>
          <a:p>
            <a:fld id="{22BF8B26-0FA9-481F-AD16-350351DB578A}" type="slidenum">
              <a:rPr lang="en-US" smtClean="0"/>
              <a:t>5</a:t>
            </a:fld>
            <a:endParaRPr lang="en-US"/>
          </a:p>
        </p:txBody>
      </p:sp>
    </p:spTree>
    <p:extLst>
      <p:ext uri="{BB962C8B-B14F-4D97-AF65-F5344CB8AC3E}">
        <p14:creationId xmlns:p14="http://schemas.microsoft.com/office/powerpoint/2010/main" val="238477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16</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5" name="Footer Placeholder 4">
            <a:extLst>
              <a:ext uri="{FF2B5EF4-FFF2-40B4-BE49-F238E27FC236}">
                <a16:creationId xmlns=""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5" name="Footer Placeholder 4">
            <a:extLst>
              <a:ext uri="{FF2B5EF4-FFF2-40B4-BE49-F238E27FC236}">
                <a16:creationId xmlns=""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5" name="Footer Placeholder 4">
            <a:extLst>
              <a:ext uri="{FF2B5EF4-FFF2-40B4-BE49-F238E27FC236}">
                <a16:creationId xmlns=""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5" name="Footer Placeholder 4">
            <a:extLst>
              <a:ext uri="{FF2B5EF4-FFF2-40B4-BE49-F238E27FC236}">
                <a16:creationId xmlns=""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5" name="Footer Placeholder 4">
            <a:extLst>
              <a:ext uri="{FF2B5EF4-FFF2-40B4-BE49-F238E27FC236}">
                <a16:creationId xmlns=""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5" name="Footer Placeholder 4">
            <a:extLst>
              <a:ext uri="{FF2B5EF4-FFF2-40B4-BE49-F238E27FC236}">
                <a16:creationId xmlns=""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6" name="Footer Placeholder 5">
            <a:extLst>
              <a:ext uri="{FF2B5EF4-FFF2-40B4-BE49-F238E27FC236}">
                <a16:creationId xmlns=""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8" name="Footer Placeholder 7">
            <a:extLst>
              <a:ext uri="{FF2B5EF4-FFF2-40B4-BE49-F238E27FC236}">
                <a16:creationId xmlns=""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6" name="Footer Placeholder 5">
            <a:extLst>
              <a:ext uri="{FF2B5EF4-FFF2-40B4-BE49-F238E27FC236}">
                <a16:creationId xmlns=""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5" name="Footer Placeholder 4">
            <a:extLst>
              <a:ext uri="{FF2B5EF4-FFF2-40B4-BE49-F238E27FC236}">
                <a16:creationId xmlns=""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6" name="Footer Placeholder 5">
            <a:extLst>
              <a:ext uri="{FF2B5EF4-FFF2-40B4-BE49-F238E27FC236}">
                <a16:creationId xmlns=""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5" name="Footer Placeholder 4">
            <a:extLst>
              <a:ext uri="{FF2B5EF4-FFF2-40B4-BE49-F238E27FC236}">
                <a16:creationId xmlns=""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9/11/2023</a:t>
            </a:fld>
            <a:endParaRPr lang="en-US"/>
          </a:p>
        </p:txBody>
      </p:sp>
      <p:sp>
        <p:nvSpPr>
          <p:cNvPr id="5" name="Footer Placeholder 4">
            <a:extLst>
              <a:ext uri="{FF2B5EF4-FFF2-40B4-BE49-F238E27FC236}">
                <a16:creationId xmlns=""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5" name="Footer Placeholder 4">
            <a:extLst>
              <a:ext uri="{FF2B5EF4-FFF2-40B4-BE49-F238E27FC236}">
                <a16:creationId xmlns=""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9/11/2023</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6" name="Footer Placeholder 5">
            <a:extLst>
              <a:ext uri="{FF2B5EF4-FFF2-40B4-BE49-F238E27FC236}">
                <a16:creationId xmlns=""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8" name="Footer Placeholder 7">
            <a:extLst>
              <a:ext uri="{FF2B5EF4-FFF2-40B4-BE49-F238E27FC236}">
                <a16:creationId xmlns=""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4" name="Footer Placeholder 3">
            <a:extLst>
              <a:ext uri="{FF2B5EF4-FFF2-40B4-BE49-F238E27FC236}">
                <a16:creationId xmlns=""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3" name="Footer Placeholder 2">
            <a:extLst>
              <a:ext uri="{FF2B5EF4-FFF2-40B4-BE49-F238E27FC236}">
                <a16:creationId xmlns=""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6" name="Footer Placeholder 5">
            <a:extLst>
              <a:ext uri="{FF2B5EF4-FFF2-40B4-BE49-F238E27FC236}">
                <a16:creationId xmlns=""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11/09/2023</a:t>
            </a:fld>
            <a:endParaRPr lang="vi-VN"/>
          </a:p>
        </p:txBody>
      </p:sp>
      <p:sp>
        <p:nvSpPr>
          <p:cNvPr id="6" name="Footer Placeholder 5">
            <a:extLst>
              <a:ext uri="{FF2B5EF4-FFF2-40B4-BE49-F238E27FC236}">
                <a16:creationId xmlns=""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9/11/2023</a:t>
            </a:fld>
            <a:endParaRPr lang="en-US"/>
          </a:p>
        </p:txBody>
      </p:sp>
      <p:sp>
        <p:nvSpPr>
          <p:cNvPr id="5" name="Footer Placeholder 4">
            <a:extLst>
              <a:ext uri="{FF2B5EF4-FFF2-40B4-BE49-F238E27FC236}">
                <a16:creationId xmlns=""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sv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18.xml"/><Relationship Id="rId5" Type="http://schemas.openxmlformats.org/officeDocument/2006/relationships/image" Target="../media/image46.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8.wav"/><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53.png"/><Relationship Id="rId5" Type="http://schemas.openxmlformats.org/officeDocument/2006/relationships/image" Target="../media/image7.png"/><Relationship Id="rId15" Type="http://schemas.microsoft.com/office/2007/relationships/hdphoto" Target="../media/hdphoto5.wdp"/><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51.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audio" Target="../media/audio8.wav"/><Relationship Id="rId7" Type="http://schemas.openxmlformats.org/officeDocument/2006/relationships/image" Target="../media/image49.png"/><Relationship Id="rId12" Type="http://schemas.openxmlformats.org/officeDocument/2006/relationships/image" Target="../media/image57.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53.png"/><Relationship Id="rId5" Type="http://schemas.openxmlformats.org/officeDocument/2006/relationships/image" Target="../media/image7.png"/><Relationship Id="rId15" Type="http://schemas.microsoft.com/office/2007/relationships/hdphoto" Target="../media/hdphoto5.wdp"/><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51.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audio" Target="../media/audio8.wav"/><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image" Target="../media/image58.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52.png"/><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9.png"/><Relationship Id="rId1" Type="http://schemas.openxmlformats.org/officeDocument/2006/relationships/slideLayout" Target="../slideLayouts/slideLayout44.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gif"/><Relationship Id="rId5" Type="http://schemas.openxmlformats.org/officeDocument/2006/relationships/image" Target="../media/image22.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Layout" Target="../slideLayouts/slideLayout29.xml"/><Relationship Id="rId7" Type="http://schemas.openxmlformats.org/officeDocument/2006/relationships/audio" Target="../media/audio3.wav"/><Relationship Id="rId12" Type="http://schemas.microsoft.com/office/2007/relationships/hdphoto" Target="../media/hdphoto2.wdp"/><Relationship Id="rId17" Type="http://schemas.openxmlformats.org/officeDocument/2006/relationships/image" Target="../media/image28.png"/><Relationship Id="rId2" Type="http://schemas.openxmlformats.org/officeDocument/2006/relationships/audio" Target="../media/media2.mp3"/><Relationship Id="rId16" Type="http://schemas.openxmlformats.org/officeDocument/2006/relationships/slide" Target="slide9.xml"/><Relationship Id="rId20" Type="http://schemas.openxmlformats.org/officeDocument/2006/relationships/image" Target="../media/image30.gi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1.wav"/><Relationship Id="rId15" Type="http://schemas.openxmlformats.org/officeDocument/2006/relationships/slide" Target="slide8.xml"/><Relationship Id="rId10" Type="http://schemas.microsoft.com/office/2007/relationships/hdphoto" Target="../media/hdphoto1.wdp"/><Relationship Id="rId19"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6.png"/><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3.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4.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5.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5.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5.wav"/><Relationship Id="rId7"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31.gif"/><Relationship Id="rId11" Type="http://schemas.openxmlformats.org/officeDocument/2006/relationships/image" Target="../media/image36.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 xmlns:a16="http://schemas.microsoft.com/office/drawing/2014/main" id="{61261F49-5EFE-461F-8790-5EDA92EEC4CA}"/>
              </a:ext>
            </a:extLst>
          </p:cNvPr>
          <p:cNvSpPr/>
          <p:nvPr/>
        </p:nvSpPr>
        <p:spPr>
          <a:xfrm>
            <a:off x="5019130" y="153525"/>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 xmlns:a16="http://schemas.microsoft.com/office/drawing/2014/main" id="{F3C93B3F-0AA6-49A8-97DC-7F1ABB5EB180}"/>
              </a:ext>
            </a:extLst>
          </p:cNvPr>
          <p:cNvPicPr>
            <a:picLocks noChangeAspect="1"/>
          </p:cNvPicPr>
          <p:nvPr/>
        </p:nvPicPr>
        <p:blipFill>
          <a:blip r:embed="rId9"/>
          <a:stretch>
            <a:fillRect/>
          </a:stretch>
        </p:blipFill>
        <p:spPr>
          <a:xfrm>
            <a:off x="6729953" y="862868"/>
            <a:ext cx="3385598" cy="1059209"/>
          </a:xfrm>
          <a:prstGeom prst="rect">
            <a:avLst/>
          </a:prstGeom>
        </p:spPr>
      </p:pic>
      <p:pic>
        <p:nvPicPr>
          <p:cNvPr id="2" name="Picture 1">
            <a:extLst>
              <a:ext uri="{FF2B5EF4-FFF2-40B4-BE49-F238E27FC236}">
                <a16:creationId xmlns="" xmlns:a16="http://schemas.microsoft.com/office/drawing/2014/main" id="{CABB4DDE-D4F3-83FA-E467-81BD2416BA9D}"/>
              </a:ext>
            </a:extLst>
          </p:cNvPr>
          <p:cNvPicPr>
            <a:picLocks noChangeAspect="1"/>
          </p:cNvPicPr>
          <p:nvPr/>
        </p:nvPicPr>
        <p:blipFill>
          <a:blip r:embed="rId10"/>
          <a:stretch>
            <a:fillRect/>
          </a:stretch>
        </p:blipFill>
        <p:spPr>
          <a:xfrm>
            <a:off x="4758767" y="1762799"/>
            <a:ext cx="6998815" cy="2017951"/>
          </a:xfrm>
          <a:prstGeom prst="rect">
            <a:avLst/>
          </a:prstGeom>
        </p:spPr>
      </p:pic>
      <p:sp>
        <p:nvSpPr>
          <p:cNvPr id="3" name="TextBox 2">
            <a:extLst>
              <a:ext uri="{FF2B5EF4-FFF2-40B4-BE49-F238E27FC236}">
                <a16:creationId xmlns="" xmlns:a16="http://schemas.microsoft.com/office/drawing/2014/main" id="{B27B98B3-78D5-AB31-CD0D-ED8C55ED507C}"/>
              </a:ext>
            </a:extLst>
          </p:cNvPr>
          <p:cNvSpPr txBox="1"/>
          <p:nvPr/>
        </p:nvSpPr>
        <p:spPr>
          <a:xfrm>
            <a:off x="7848600" y="3362325"/>
            <a:ext cx="1533525" cy="523220"/>
          </a:xfrm>
          <a:prstGeom prst="rect">
            <a:avLst/>
          </a:prstGeom>
          <a:noFill/>
        </p:spPr>
        <p:txBody>
          <a:bodyPr wrap="square" rtlCol="0">
            <a:spAutoFit/>
          </a:bodyPr>
          <a:lstStyle/>
          <a:p>
            <a:r>
              <a:rPr lang="en-US" sz="2800" b="1" i="1" dirty="0">
                <a:solidFill>
                  <a:srgbClr val="0070C0"/>
                </a:solidFill>
                <a:latin typeface="Times New Roman" panose="02020603050405020304" pitchFamily="18" charset="0"/>
                <a:cs typeface="Times New Roman" panose="02020603050405020304" pitchFamily="18" charset="0"/>
              </a:rPr>
              <a:t>(</a:t>
            </a:r>
            <a:r>
              <a:rPr lang="en-US" sz="2800" b="1" i="1" dirty="0" err="1">
                <a:solidFill>
                  <a:srgbClr val="0070C0"/>
                </a:solidFill>
                <a:latin typeface="Times New Roman" panose="02020603050405020304" pitchFamily="18" charset="0"/>
                <a:cs typeface="Times New Roman" panose="02020603050405020304" pitchFamily="18" charset="0"/>
              </a:rPr>
              <a:t>Tiết</a:t>
            </a:r>
            <a:r>
              <a:rPr lang="en-US" sz="2800" b="1" i="1" dirty="0">
                <a:solidFill>
                  <a:srgbClr val="0070C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8867" y="1591208"/>
            <a:ext cx="8603810" cy="1754326"/>
          </a:xfrm>
          <a:prstGeom prst="rect">
            <a:avLst/>
          </a:prstGeom>
        </p:spPr>
        <p:txBody>
          <a:bodyPr wrap="square">
            <a:spAutoFit/>
          </a:bodyPr>
          <a:lstStyle/>
          <a:p>
            <a:pPr algn="ctr">
              <a:spcAft>
                <a:spcPts val="0"/>
              </a:spcAft>
            </a:pPr>
            <a:r>
              <a:rPr lang="vi-VN" sz="3600" b="1" dirty="0" smtClean="0">
                <a:solidFill>
                  <a:srgbClr val="FF0000"/>
                </a:solidFill>
                <a:latin typeface="Times New Roman" panose="02020603050405020304" pitchFamily="18" charset="0"/>
                <a:ea typeface="Times New Roman" panose="02020603050405020304" pitchFamily="18" charset="0"/>
              </a:rPr>
              <a:t>Con hãy</a:t>
            </a:r>
            <a:r>
              <a:rPr lang="vi-VN" sz="3600" b="1" dirty="0">
                <a:solidFill>
                  <a:srgbClr val="FF0000"/>
                </a:solidFill>
                <a:latin typeface="Times New Roman" panose="02020603050405020304" pitchFamily="18" charset="0"/>
                <a:ea typeface="Times New Roman" panose="02020603050405020304" pitchFamily="18" charset="0"/>
              </a:rPr>
              <a:t> </a:t>
            </a:r>
            <a:r>
              <a:rPr lang="fr-FR" sz="3600" b="1" dirty="0" smtClean="0">
                <a:solidFill>
                  <a:srgbClr val="FF0000"/>
                </a:solidFill>
                <a:latin typeface="Times New Roman" panose="02020603050405020304" pitchFamily="18" charset="0"/>
                <a:ea typeface="Times New Roman" panose="02020603050405020304" pitchFamily="18" charset="0"/>
              </a:rPr>
              <a:t>chia </a:t>
            </a:r>
            <a:r>
              <a:rPr lang="fr-FR" sz="3600" b="1" dirty="0" err="1">
                <a:solidFill>
                  <a:srgbClr val="FF0000"/>
                </a:solidFill>
                <a:latin typeface="Times New Roman" panose="02020603050405020304" pitchFamily="18" charset="0"/>
                <a:ea typeface="Times New Roman" panose="02020603050405020304" pitchFamily="18" charset="0"/>
              </a:rPr>
              <a:t>sẻ</a:t>
            </a:r>
            <a:r>
              <a:rPr lang="fr-FR" sz="3600" b="1" dirty="0">
                <a:solidFill>
                  <a:srgbClr val="FF0000"/>
                </a:solidFill>
                <a:latin typeface="Times New Roman" panose="02020603050405020304" pitchFamily="18" charset="0"/>
                <a:ea typeface="Times New Roman" panose="02020603050405020304" pitchFamily="18" charset="0"/>
              </a:rPr>
              <a:t> ý </a:t>
            </a:r>
            <a:r>
              <a:rPr lang="fr-FR" sz="3600" b="1" dirty="0" err="1">
                <a:solidFill>
                  <a:srgbClr val="FF0000"/>
                </a:solidFill>
                <a:latin typeface="Times New Roman" panose="02020603050405020304" pitchFamily="18" charset="0"/>
                <a:ea typeface="Times New Roman" panose="02020603050405020304" pitchFamily="18" charset="0"/>
              </a:rPr>
              <a:t>tưởng</a:t>
            </a:r>
            <a:r>
              <a:rPr lang="fr-FR" sz="3600" b="1" dirty="0">
                <a:solidFill>
                  <a:srgbClr val="FF0000"/>
                </a:solidFill>
                <a:latin typeface="Times New Roman" panose="02020603050405020304" pitchFamily="18" charset="0"/>
                <a:ea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rPr>
              <a:t>trồng một loại hoa, cây cảnh có khả năng làm sạch không kh</a:t>
            </a:r>
            <a:r>
              <a:rPr lang="fr-FR" sz="3600" b="1" dirty="0">
                <a:solidFill>
                  <a:srgbClr val="FF0000"/>
                </a:solidFill>
                <a:latin typeface="Times New Roman" panose="02020603050405020304" pitchFamily="18" charset="0"/>
                <a:ea typeface="Times New Roman" panose="02020603050405020304" pitchFamily="18" charset="0"/>
              </a:rPr>
              <a:t>í</a:t>
            </a:r>
            <a:r>
              <a:rPr lang="vi-VN" sz="3600" b="1" dirty="0">
                <a:solidFill>
                  <a:srgbClr val="FF0000"/>
                </a:solidFill>
                <a:latin typeface="Times New Roman" panose="02020603050405020304" pitchFamily="18" charset="0"/>
                <a:ea typeface="Times New Roman" panose="02020603050405020304" pitchFamily="18" charset="0"/>
              </a:rPr>
              <a:t> trong khuôn viên trường học của con</a:t>
            </a:r>
            <a:r>
              <a:rPr lang="vi-VN" sz="3600" b="1" dirty="0" smtClean="0">
                <a:solidFill>
                  <a:srgbClr val="FF0000"/>
                </a:solidFill>
                <a:latin typeface="Times New Roman" panose="02020603050405020304" pitchFamily="18" charset="0"/>
                <a:ea typeface="Times New Roman" panose="02020603050405020304" pitchFamily="18" charset="0"/>
              </a:rPr>
              <a:t>.</a:t>
            </a:r>
            <a:endParaRPr lang="en-GB"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860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Quan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4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biết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hoa</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cảnh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thường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được</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sử</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hiện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tình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cảm</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dịp</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lễ</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dịp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ngày</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quốc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tế</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phụ</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nữ</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ngày</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Việt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Nam,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sinh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nhật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khai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trương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valentine….</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Times New Roman" panose="02020603050405020304" pitchFamily="18" charset="0"/>
                <a:cs typeface="Times New Roman" panose="02020603050405020304" pitchFamily="18" charset="0"/>
              </a:rPr>
              <a:t>Hãy chia sẻ với các bạn về một kỉ niệm mà em đã tặng hoa cho người thân, bạn bè hoặc em được người thân, bạn bè tặng hoa.</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Times New Roman" panose="02020603050405020304" pitchFamily="18" charset="0"/>
                <a:cs typeface="Times New Roman" panose="02020603050405020304" pitchFamily="18"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 xmlns:a16="http://schemas.microsoft.com/office/drawing/2014/main" id="{65904F57-F212-12D6-0E18-45AE6095A0C6}"/>
              </a:ext>
            </a:extLst>
          </p:cNvPr>
          <p:cNvPicPr>
            <a:picLocks noChangeAspect="1"/>
          </p:cNvPicPr>
          <p:nvPr/>
        </p:nvPicPr>
        <p:blipFill>
          <a:blip r:embed="rId4"/>
          <a:stretch>
            <a:fillRect/>
          </a:stretch>
        </p:blipFill>
        <p:spPr>
          <a:xfrm rot="21020716">
            <a:off x="1682261" y="1201748"/>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Times New Roman" panose="02020603050405020304" pitchFamily="18" charset="0"/>
                <a:cs typeface="Times New Roman" panose="02020603050405020304" pitchFamily="18" charset="0"/>
              </a:rPr>
              <a:t>Kể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tên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một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có</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thuốc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chữa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bệnh</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图片 4">
            <a:extLst>
              <a:ext uri="{FF2B5EF4-FFF2-40B4-BE49-F238E27FC236}">
                <a16:creationId xmlns=""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cúc</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sen</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nhài</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hướng</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dương</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 xmlns:a16="http://schemas.microsoft.com/office/drawing/2014/main" id="{749A5F1C-BD9E-39B3-1575-DD652714C6C8}"/>
              </a:ext>
            </a:extLst>
          </p:cNvPr>
          <p:cNvSpPr txBox="1"/>
          <p:nvPr/>
        </p:nvSpPr>
        <p:spPr>
          <a:xfrm>
            <a:off x="928467" y="1711778"/>
            <a:ext cx="10663311" cy="2677656"/>
          </a:xfrm>
          <a:prstGeom prst="rect">
            <a:avLst/>
          </a:prstGeom>
          <a:noFill/>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Nêu được lợi ích của hoa và cây cảnh đối với đời sống.</a:t>
            </a:r>
            <a:endParaRPr lang="en-US" sz="2800" b="1" dirty="0">
              <a:solidFill>
                <a:srgbClr val="002060"/>
              </a:solidFill>
              <a:latin typeface="Times New Roman" panose="02020603050405020304" pitchFamily="18" charset="0"/>
              <a:cs typeface="Times New Roman" panose="02020603050405020304" pitchFamily="18" charset="0"/>
            </a:endParaRPr>
          </a:p>
          <a:p>
            <a:pPr algn="just"/>
            <a:r>
              <a:rPr lang="vi-VN" sz="2800" b="1" dirty="0">
                <a:solidFill>
                  <a:srgbClr val="002060"/>
                </a:solidFill>
                <a:latin typeface="Times New Roman" panose="02020603050405020304" pitchFamily="18" charset="0"/>
                <a:cs typeface="Times New Roman" panose="02020603050405020304" pitchFamily="18" charset="0"/>
              </a:rPr>
              <a:t>- Có hứng thú với việc trồng, chăm sóc và bảo vệ hoa, cây cảnh. </a:t>
            </a:r>
          </a:p>
          <a:p>
            <a:pPr algn="just"/>
            <a:r>
              <a:rPr lang="vi-VN" sz="2800" b="1" dirty="0">
                <a:solidFill>
                  <a:srgbClr val="002060"/>
                </a:solidFill>
                <a:latin typeface="Times New Roman" panose="02020603050405020304" pitchFamily="18" charset="0"/>
                <a:cs typeface="Times New Roman" panose="02020603050405020304" pitchFamily="18" charset="0"/>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YÊU CẦU CẦN ĐẠT</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Times New Roman" panose="02020603050405020304" pitchFamily="18" charset="0"/>
                <a:cs typeface="Times New Roman" panose="02020603050405020304" pitchFamily="18" charset="0"/>
              </a:rPr>
              <a:t>Kể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tên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một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có</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nước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21" name="图片 40">
            <a:extLst>
              <a:ext uri="{FF2B5EF4-FFF2-40B4-BE49-F238E27FC236}">
                <a16:creationId xmlns=""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oải</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hương</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cẩm</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chướng</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Times New Roman" panose="02020603050405020304" pitchFamily="18" charset="0"/>
                <a:cs typeface="Times New Roman" panose="02020603050405020304" pitchFamily="18" charset="0"/>
              </a:rPr>
              <a:t>Hoạt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động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trồng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sóc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đem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lợi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gì</a:t>
            </a:r>
            <a:r>
              <a:rPr lang="en-US" sz="4000" b="1" dirty="0">
                <a:solidFill>
                  <a:prstClr val="black"/>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图片 17">
            <a:extLst>
              <a:ext uri="{FF2B5EF4-FFF2-40B4-BE49-F238E27FC236}">
                <a16:creationId xmlns=""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Times New Roman" panose="02020603050405020304" pitchFamily="18" charset="0"/>
                <a:cs typeface="Times New Roman" panose="02020603050405020304" pitchFamily="18" charset="0"/>
              </a:rPr>
              <a:t>G</a:t>
            </a:r>
            <a:r>
              <a:rPr lang="vi-VN" sz="4000" dirty="0">
                <a:solidFill>
                  <a:prstClr val="black"/>
                </a:solidFill>
                <a:latin typeface="Times New Roman" panose="02020603050405020304" pitchFamily="18" charset="0"/>
                <a:cs typeface="Times New Roman" panose="02020603050405020304" pitchFamily="18"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767" y="1716392"/>
            <a:ext cx="10936586" cy="3176938"/>
          </a:xfrm>
        </p:spPr>
        <p:txBody>
          <a:bodyPr/>
          <a:lstStyle/>
          <a:p>
            <a:pPr algn="l"/>
            <a:r>
              <a:rPr lang="en-US" sz="4000" b="1" dirty="0" smtClean="0">
                <a:solidFill>
                  <a:srgbClr val="002060"/>
                </a:solidFill>
                <a:latin typeface="Times New Roman" panose="02020603050405020304" pitchFamily="18" charset="0"/>
                <a:cs typeface="Times New Roman" panose="02020603050405020304" pitchFamily="18" charset="0"/>
              </a:rPr>
              <a:t> </a:t>
            </a:r>
            <a:br>
              <a:rPr lang="en-US" sz="4000" b="1" dirty="0" smtClean="0">
                <a:solidFill>
                  <a:srgbClr val="002060"/>
                </a:solidFill>
                <a:latin typeface="Times New Roman" panose="02020603050405020304" pitchFamily="18" charset="0"/>
                <a:cs typeface="Times New Roman" panose="02020603050405020304" pitchFamily="18" charset="0"/>
              </a:rPr>
            </a:b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Một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loài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cảnh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thể</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thuốc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chữa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bệnh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nước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hoa</a:t>
            </a:r>
            <a:r>
              <a:rPr lang="en-US" sz="4000" b="1" dirty="0">
                <a:solidFill>
                  <a:srgbClr val="002060"/>
                </a:solidFill>
                <a:latin typeface="Times New Roman" panose="02020603050405020304" pitchFamily="18" charset="0"/>
                <a:cs typeface="Times New Roman" panose="02020603050405020304" pitchFamily="18" charset="0"/>
              </a:rPr>
              <a:t>,...</a:t>
            </a:r>
            <a:r>
              <a:rPr lang="en-GB" sz="4000" b="1" dirty="0">
                <a:solidFill>
                  <a:srgbClr val="002060"/>
                </a:solidFill>
                <a:latin typeface="Times New Roman" panose="02020603050405020304" pitchFamily="18" charset="0"/>
                <a:cs typeface="Times New Roman" panose="02020603050405020304" pitchFamily="18" charset="0"/>
              </a:rPr>
              <a:t/>
            </a:r>
            <a:br>
              <a:rPr lang="en-GB"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trồng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sóc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giúp</a:t>
            </a:r>
            <a:r>
              <a:rPr lang="en-US" sz="4000" b="1" dirty="0">
                <a:solidFill>
                  <a:srgbClr val="002060"/>
                </a:solidFill>
                <a:latin typeface="Times New Roman" panose="02020603050405020304" pitchFamily="18" charset="0"/>
                <a:cs typeface="Times New Roman" panose="02020603050405020304" pitchFamily="18" charset="0"/>
              </a:rPr>
              <a:t> con </a:t>
            </a:r>
            <a:r>
              <a:rPr lang="en-US" sz="4000" b="1" dirty="0" err="1">
                <a:solidFill>
                  <a:srgbClr val="002060"/>
                </a:solidFill>
                <a:latin typeface="Times New Roman" panose="02020603050405020304" pitchFamily="18" charset="0"/>
                <a:cs typeface="Times New Roman" panose="02020603050405020304" pitchFamily="18" charset="0"/>
              </a:rPr>
              <a:t>người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rèn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luyện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sức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khỏe</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yêu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thiên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nhiên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mang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niềm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vui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trong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lợi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ích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kinh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tế</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Chúng</a:t>
            </a:r>
            <a:r>
              <a:rPr lang="en-US" sz="4000" b="1" dirty="0">
                <a:solidFill>
                  <a:srgbClr val="002060"/>
                </a:solidFill>
                <a:latin typeface="Times New Roman" panose="02020603050405020304" pitchFamily="18" charset="0"/>
                <a:cs typeface="Times New Roman" panose="02020603050405020304" pitchFamily="18" charset="0"/>
              </a:rPr>
              <a:t> ta </a:t>
            </a:r>
            <a:r>
              <a:rPr lang="en-US" sz="4000" b="1" dirty="0" err="1">
                <a:solidFill>
                  <a:srgbClr val="002060"/>
                </a:solidFill>
                <a:latin typeface="Times New Roman" panose="02020603050405020304" pitchFamily="18" charset="0"/>
                <a:cs typeface="Times New Roman" panose="02020603050405020304" pitchFamily="18" charset="0"/>
              </a:rPr>
              <a:t>cần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yêu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quý</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trồng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sóc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vệ</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cảnh</a:t>
            </a:r>
            <a:r>
              <a:rPr lang="en-US" sz="4000" b="1" dirty="0">
                <a:solidFill>
                  <a:srgbClr val="002060"/>
                </a:solidFill>
                <a:latin typeface="Times New Roman" panose="02020603050405020304" pitchFamily="18" charset="0"/>
                <a:cs typeface="Times New Roman" panose="02020603050405020304" pitchFamily="18" charset="0"/>
              </a:rPr>
              <a:t>.</a:t>
            </a:r>
            <a:endParaRPr lang="en-GB" sz="40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981158" y="393895"/>
            <a:ext cx="4248443" cy="830997"/>
          </a:xfrm>
          <a:prstGeom prst="rect">
            <a:avLst/>
          </a:prstGeom>
          <a:noFill/>
        </p:spPr>
        <p:txBody>
          <a:bodyPr wrap="square" rtlCol="0">
            <a:spAutoFit/>
          </a:bodyPr>
          <a:lstStyle/>
          <a:p>
            <a:pPr algn="ctr"/>
            <a:r>
              <a:rPr lang="en-US" sz="4800" b="1" dirty="0" smtClean="0">
                <a:solidFill>
                  <a:srgbClr val="0070C0"/>
                </a:solidFill>
                <a:latin typeface="Times New Roman" panose="02020603050405020304" pitchFamily="18" charset="0"/>
                <a:cs typeface="Times New Roman" panose="02020603050405020304" pitchFamily="18" charset="0"/>
              </a:rPr>
              <a:t>KẾT LUẬN</a:t>
            </a:r>
            <a:endParaRPr lang="en-US"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12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sp>
        <p:nvSpPr>
          <p:cNvPr id="6" name="TextBox 5"/>
          <p:cNvSpPr txBox="1"/>
          <p:nvPr/>
        </p:nvSpPr>
        <p:spPr>
          <a:xfrm>
            <a:off x="3981158" y="393895"/>
            <a:ext cx="4248443" cy="830997"/>
          </a:xfrm>
          <a:prstGeom prst="rect">
            <a:avLst/>
          </a:prstGeom>
          <a:noFill/>
        </p:spPr>
        <p:txBody>
          <a:bodyPr wrap="square" rtlCol="0">
            <a:spAutoFit/>
          </a:bodyPr>
          <a:lstStyle/>
          <a:p>
            <a:pPr algn="ctr"/>
            <a:r>
              <a:rPr lang="en-US" sz="4800" b="1" dirty="0" smtClean="0">
                <a:solidFill>
                  <a:srgbClr val="0070C0"/>
                </a:solidFill>
                <a:latin typeface="Times New Roman" panose="02020603050405020304" pitchFamily="18" charset="0"/>
                <a:cs typeface="Times New Roman" panose="02020603050405020304" pitchFamily="18" charset="0"/>
              </a:rPr>
              <a:t>VẬN DỤNG</a:t>
            </a:r>
            <a:endParaRPr lang="en-US" sz="4800" b="1" dirty="0">
              <a:solidFill>
                <a:srgbClr val="0070C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33046" y="2138289"/>
            <a:ext cx="8187397" cy="1323439"/>
          </a:xfrm>
          <a:prstGeom prst="rect">
            <a:avLst/>
          </a:prstGeom>
          <a:noFill/>
        </p:spPr>
        <p:txBody>
          <a:bodyPr wrap="square" rtlCol="0">
            <a:spAutoFit/>
          </a:bodyPr>
          <a:lstStyle/>
          <a:p>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cảnh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đối</a:t>
            </a:r>
            <a:r>
              <a:rPr lang="en-US" sz="4000" dirty="0" smtClean="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với </a:t>
            </a:r>
            <a:r>
              <a:rPr lang="en-US" sz="4000" dirty="0" err="1" smtClean="0">
                <a:latin typeface="Times New Roman" panose="02020603050405020304" pitchFamily="18" charset="0"/>
                <a:cs typeface="Times New Roman" panose="02020603050405020304" pitchFamily="18" charset="0"/>
              </a:rPr>
              <a:t>đời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sống</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dirty="0">
                <a:ln w="0">
                  <a:solidFill>
                    <a:prstClr val="black"/>
                  </a:solidFill>
                </a:ln>
                <a:solidFill>
                  <a:srgbClr val="FF6699"/>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Tạm</a:t>
            </a:r>
            <a:r>
              <a:rPr kumimoji="0" lang="en" sz="8000" b="0" i="0" u="none" strike="noStrike" kern="1200" cap="none" spc="0" normalizeH="0" baseline="0" noProof="0" dirty="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 sz="8000" b="0" i="0" u="none" strike="noStrike" kern="1200" cap="none" spc="0" normalizeH="0" baseline="0" noProof="0" dirty="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biệt</a:t>
            </a:r>
            <a:r>
              <a:rPr kumimoji="0" lang="en" sz="8000" b="0" i="0" u="none" strike="noStrike" kern="1200" cap="none" spc="0" normalizeH="0" baseline="0" noProof="0" dirty="0" smtClean="0">
                <a:ln w="0">
                  <a:solidFill>
                    <a:prstClr val="black"/>
                  </a:solidFill>
                </a:ln>
                <a:solidFill>
                  <a:srgbClr val="F19EC2"/>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dirty="0" smtClean="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 sz="8000" b="0" i="0" u="none" strike="noStrike" kern="1200" cap="none" spc="0" normalizeH="0" baseline="0" noProof="0" dirty="0">
                <a:ln w="0">
                  <a:solidFill>
                    <a:prstClr val="black"/>
                  </a:solidFill>
                </a:ln>
                <a:solidFill>
                  <a:srgbClr val="FFFF00"/>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Hẹn</a:t>
            </a:r>
            <a:r>
              <a:rPr kumimoji="0" lang="en" sz="8000" b="0" i="0" u="none" strike="noStrike" kern="1200" cap="none" spc="0" normalizeH="0" baseline="0" noProof="0" dirty="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 sz="8000" b="0" i="0" u="none" strike="noStrike" kern="1200" cap="none" spc="0" normalizeH="0" baseline="0" noProof="0" dirty="0">
                <a:ln w="0">
                  <a:solidFill>
                    <a:prstClr val="black"/>
                  </a:solidFill>
                </a:ln>
                <a:solidFill>
                  <a:srgbClr val="92D050"/>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gặp</a:t>
            </a:r>
            <a:r>
              <a:rPr kumimoji="0" lang="en" sz="8000" b="0" i="0" u="none" strike="noStrike" kern="1200" cap="none" spc="0" normalizeH="0" baseline="0" noProof="0" dirty="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 sz="8000" b="0" i="0" u="none" strike="noStrike" kern="1200" cap="none" spc="0" normalizeH="0" baseline="0" noProof="0" dirty="0">
                <a:ln w="0">
                  <a:solidFill>
                    <a:prstClr val="black"/>
                  </a:solidFill>
                </a:ln>
                <a:solidFill>
                  <a:srgbClr val="FFC000"/>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lại</a:t>
            </a:r>
            <a:endParaRPr kumimoji="0" lang="vi-VN" sz="1400" b="0"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endParaRPr>
          </a:p>
        </p:txBody>
      </p:sp>
      <p:pic>
        <p:nvPicPr>
          <p:cNvPr id="5" name="Picture 4" descr="A picture containing vector graphics&#10;&#10;Description automatically generated">
            <a:extLst>
              <a:ext uri="{FF2B5EF4-FFF2-40B4-BE49-F238E27FC236}">
                <a16:creationId xmlns=""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4" presetClass="emph" presetSubtype="0" repeatCount="10000"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7">
                                            <p:txEl>
                                              <p:pRg st="1" end="1"/>
                                            </p:txEl>
                                          </p:spTgt>
                                        </p:tgtEl>
                                        <p:attrNameLst>
                                          <p:attrName>ppt_x</p:attrName>
                                          <p:attrName>ppt_y</p:attrName>
                                        </p:attrNameLst>
                                      </p:cBhvr>
                                    </p:animMotion>
                                    <p:animRot by="1500000">
                                      <p:cBhvr>
                                        <p:cTn id="19" dur="125" fill="hold">
                                          <p:stCondLst>
                                            <p:cond delay="0"/>
                                          </p:stCondLst>
                                        </p:cTn>
                                        <p:tgtEl>
                                          <p:spTgt spid="7">
                                            <p:txEl>
                                              <p:pRg st="1" end="1"/>
                                            </p:txEl>
                                          </p:spTgt>
                                        </p:tgtEl>
                                        <p:attrNameLst>
                                          <p:attrName>r</p:attrName>
                                        </p:attrNameLst>
                                      </p:cBhvr>
                                    </p:animRot>
                                    <p:animRot by="-1500000">
                                      <p:cBhvr>
                                        <p:cTn id="20" dur="125" fill="hold">
                                          <p:stCondLst>
                                            <p:cond delay="125"/>
                                          </p:stCondLst>
                                        </p:cTn>
                                        <p:tgtEl>
                                          <p:spTgt spid="7">
                                            <p:txEl>
                                              <p:pRg st="1" end="1"/>
                                            </p:txEl>
                                          </p:spTgt>
                                        </p:tgtEl>
                                        <p:attrNameLst>
                                          <p:attrName>r</p:attrName>
                                        </p:attrNameLst>
                                      </p:cBhvr>
                                    </p:animRot>
                                    <p:animRot by="-1500000">
                                      <p:cBhvr>
                                        <p:cTn id="21" dur="125" fill="hold">
                                          <p:stCondLst>
                                            <p:cond delay="250"/>
                                          </p:stCondLst>
                                        </p:cTn>
                                        <p:tgtEl>
                                          <p:spTgt spid="7">
                                            <p:txEl>
                                              <p:pRg st="1" end="1"/>
                                            </p:txEl>
                                          </p:spTgt>
                                        </p:tgtEl>
                                        <p:attrNameLst>
                                          <p:attrName>r</p:attrName>
                                        </p:attrNameLst>
                                      </p:cBhvr>
                                    </p:animRot>
                                    <p:animRot by="1500000">
                                      <p:cBhvr>
                                        <p:cTn id="22" dur="125" fill="hold">
                                          <p:stCondLst>
                                            <p:cond delay="375"/>
                                          </p:stCondLst>
                                        </p:cTn>
                                        <p:tgtEl>
                                          <p:spTgt spid="7">
                                            <p:txEl>
                                              <p:pRg st="1" end="1"/>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 xmlns:a16="http://schemas.microsoft.com/office/drawing/2014/main" id="{CC500FBC-47CD-30C3-2C63-044124D90507}"/>
              </a:ext>
            </a:extLst>
          </p:cNvPr>
          <p:cNvPicPr>
            <a:picLocks noChangeAspect="1"/>
          </p:cNvPicPr>
          <p:nvPr/>
        </p:nvPicPr>
        <p:blipFill>
          <a:blip r:embed="rId4"/>
          <a:stretch>
            <a:fillRect/>
          </a:stretch>
        </p:blipFill>
        <p:spPr>
          <a:xfrm>
            <a:off x="163902" y="79006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lympia_2015_nhạc_mở_đầu">
            <a:hlinkClick r:id="" action="ppaction://media"/>
            <a:extLst>
              <a:ext uri="{FF2B5EF4-FFF2-40B4-BE49-F238E27FC236}">
                <a16:creationId xmlns="" xmlns:a16="http://schemas.microsoft.com/office/drawing/2014/main" id="{6AB0560E-0D71-4894-9D4A-1C58A6746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398" y="311054"/>
            <a:ext cx="487363" cy="487363"/>
          </a:xfrm>
          <a:prstGeom prst="rect">
            <a:avLst/>
          </a:prstGeom>
        </p:spPr>
      </p:pic>
      <p:pic>
        <p:nvPicPr>
          <p:cNvPr id="5" name="Picture 4">
            <a:extLst>
              <a:ext uri="{FF2B5EF4-FFF2-40B4-BE49-F238E27FC236}">
                <a16:creationId xmlns="" xmlns:a16="http://schemas.microsoft.com/office/drawing/2014/main" id="{C8268490-83F3-4B35-9EBA-D4E334B72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4373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079" y="170688"/>
            <a:ext cx="8730672" cy="6324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554736"/>
            <a:ext cx="12435840" cy="5687568"/>
          </a:xfrm>
          <a:prstGeom prst="rect">
            <a:avLst/>
          </a:prstGeom>
        </p:spPr>
      </p:pic>
    </p:spTree>
    <p:extLst>
      <p:ext uri="{BB962C8B-B14F-4D97-AF65-F5344CB8AC3E}">
        <p14:creationId xmlns:p14="http://schemas.microsoft.com/office/powerpoint/2010/main" val="295012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6D324677-3C36-47BC-B29A-D6E24166FF76}"/>
              </a:ext>
            </a:extLst>
          </p:cNvPr>
          <p:cNvPicPr>
            <a:picLocks noChangeAspect="1"/>
          </p:cNvPicPr>
          <p:nvPr/>
        </p:nvPicPr>
        <p:blipFill>
          <a:blip r:embed="rId8"/>
          <a:stretch>
            <a:fillRect/>
          </a:stretch>
        </p:blipFill>
        <p:spPr>
          <a:xfrm>
            <a:off x="1" y="0"/>
            <a:ext cx="12192000" cy="6437376"/>
          </a:xfrm>
          <a:prstGeom prst="rect">
            <a:avLst/>
          </a:prstGeom>
        </p:spPr>
      </p:pic>
      <p:grpSp>
        <p:nvGrpSpPr>
          <p:cNvPr id="6" name="Group 5"/>
          <p:cNvGrpSpPr/>
          <p:nvPr/>
        </p:nvGrpSpPr>
        <p:grpSpPr>
          <a:xfrm>
            <a:off x="3505200" y="1472105"/>
            <a:ext cx="6503152" cy="4648200"/>
            <a:chOff x="2019300" y="1219200"/>
            <a:chExt cx="6503152" cy="4648200"/>
          </a:xfrm>
        </p:grpSpPr>
        <p:sp>
          <p:nvSpPr>
            <p:cNvPr id="5" name="Rectangle 4"/>
            <p:cNvSpPr/>
            <p:nvPr/>
          </p:nvSpPr>
          <p:spPr>
            <a:xfrm>
              <a:off x="6247256" y="1219200"/>
              <a:ext cx="2275196" cy="1828800"/>
            </a:xfrm>
            <a:prstGeom prst="rect">
              <a:avLst/>
            </a:prstGeom>
            <a:scene3d>
              <a:camera prst="isometricOffAxis1Top">
                <a:rot lat="18098748" lon="17111529" rev="4476962"/>
              </a:camera>
              <a:lightRig rig="twoPt" dir="t"/>
            </a:scene3d>
            <a:sp3d extrusionH="76200" contourW="12700" prstMaterial="matte">
              <a:bevelT w="101600" h="3556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4" name="Rectangle 3"/>
            <p:cNvSpPr/>
            <p:nvPr/>
          </p:nvSpPr>
          <p:spPr>
            <a:xfrm>
              <a:off x="4863152" y="2160896"/>
              <a:ext cx="1600200" cy="1828800"/>
            </a:xfrm>
            <a:prstGeom prst="rect">
              <a:avLst/>
            </a:prstGeom>
            <a:scene3d>
              <a:camera prst="isometricOffAxis1Top">
                <a:rot lat="18098748" lon="17111529" rev="4476962"/>
              </a:camera>
              <a:lightRig rig="twoPt" dir="t"/>
            </a:scene3d>
            <a:sp3d extrusionH="76200" contourW="12700" prstMaterial="matte">
              <a:bevelT w="101600" h="2667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3" name="Rectangle 2"/>
            <p:cNvSpPr/>
            <p:nvPr/>
          </p:nvSpPr>
          <p:spPr>
            <a:xfrm>
              <a:off x="3429000" y="3110552"/>
              <a:ext cx="1600200" cy="1828800"/>
            </a:xfrm>
            <a:prstGeom prst="rect">
              <a:avLst/>
            </a:prstGeom>
            <a:scene3d>
              <a:camera prst="isometricOffAxis1Top">
                <a:rot lat="18098748" lon="17111529" rev="4476962"/>
              </a:camera>
              <a:lightRig rig="twoPt" dir="t"/>
            </a:scene3d>
            <a:sp3d extrusionH="76200" contourW="12700" prstMaterial="matte">
              <a:bevelT w="101600" h="1778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 name="Rectangle 1"/>
            <p:cNvSpPr/>
            <p:nvPr/>
          </p:nvSpPr>
          <p:spPr>
            <a:xfrm>
              <a:off x="2019300" y="4038600"/>
              <a:ext cx="1600200" cy="1828800"/>
            </a:xfrm>
            <a:prstGeom prst="rect">
              <a:avLst/>
            </a:prstGeom>
            <a:scene3d>
              <a:camera prst="isometricOffAxis1Top">
                <a:rot lat="18098748" lon="17111529" rev="4476962"/>
              </a:camera>
              <a:lightRig rig="twoPt" dir="t"/>
            </a:scene3d>
            <a:sp3d extrusionH="76200" contourW="12700" prstMaterial="matte">
              <a:bevelT w="101600" h="889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pic>
        <p:nvPicPr>
          <p:cNvPr id="1027" name="Picture 3" descr="C:\Users\Admin\Downloads\ngay tháng\dora-the-explorer-larg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775" r="100000">
                        <a14:foregroundMark x1="66272" y1="93981" x2="66272" y2="93981"/>
                        <a14:foregroundMark x1="60059" y1="93287" x2="60059" y2="93287"/>
                        <a14:foregroundMark x1="60059" y1="93287" x2="60059" y2="93287"/>
                        <a14:foregroundMark x1="63314" y1="92361" x2="63314" y2="92361"/>
                        <a14:foregroundMark x1="71598" y1="96065" x2="71598" y2="96065"/>
                        <a14:foregroundMark x1="57692" y1="93056" x2="57692" y2="93056"/>
                        <a14:foregroundMark x1="69822" y1="93519" x2="69822" y2="93519"/>
                        <a14:foregroundMark x1="42012" y1="91435" x2="42012" y2="91435"/>
                        <a14:foregroundMark x1="37870" y1="93056" x2="37870" y2="93056"/>
                        <a14:foregroundMark x1="37574" y1="94444" x2="37574" y2="94444"/>
                        <a14:foregroundMark x1="71893" y1="17593" x2="71893" y2="17593"/>
                        <a14:foregroundMark x1="48521" y1="27546" x2="48521" y2="27546"/>
                        <a14:foregroundMark x1="50592" y1="27546" x2="50592" y2="27546"/>
                        <a14:foregroundMark x1="61243" y1="95602" x2="61243" y2="95602"/>
                        <a14:foregroundMark x1="65385" y1="96065" x2="65385" y2="96065"/>
                        <a14:foregroundMark x1="36391" y1="96759" x2="36391" y2="96759"/>
                        <a14:foregroundMark x1="46450" y1="93287" x2="46450" y2="93287"/>
                        <a14:foregroundMark x1="34911" y1="97685" x2="45562" y2="92130"/>
                      </a14:backgroundRemoval>
                    </a14:imgEffect>
                  </a14:imgLayer>
                </a14:imgProps>
              </a:ext>
              <a:ext uri="{28A0092B-C50C-407E-A947-70E740481C1C}">
                <a14:useLocalDpi xmlns:a14="http://schemas.microsoft.com/office/drawing/2010/main" val="0"/>
              </a:ext>
            </a:extLst>
          </a:blip>
          <a:srcRect/>
          <a:stretch>
            <a:fillRect/>
          </a:stretch>
        </p:blipFill>
        <p:spPr bwMode="auto">
          <a:xfrm>
            <a:off x="1790890" y="4136859"/>
            <a:ext cx="1714310" cy="21910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ownloads\ngay tháng\tải xuống.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421030" y="557986"/>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13" action="ppaction://hlinksldjump"/>
          </p:cNvPr>
          <p:cNvSpPr/>
          <p:nvPr/>
        </p:nvSpPr>
        <p:spPr>
          <a:xfrm>
            <a:off x="3991089" y="4326684"/>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1</a:t>
            </a:r>
          </a:p>
        </p:txBody>
      </p:sp>
      <p:sp>
        <p:nvSpPr>
          <p:cNvPr id="10" name="Rectangle 9">
            <a:hlinkClick r:id="rId14" action="ppaction://hlinksldjump"/>
          </p:cNvPr>
          <p:cNvSpPr/>
          <p:nvPr/>
        </p:nvSpPr>
        <p:spPr>
          <a:xfrm>
            <a:off x="5486602" y="3412284"/>
            <a:ext cx="700833"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2</a:t>
            </a:r>
          </a:p>
        </p:txBody>
      </p:sp>
      <p:sp>
        <p:nvSpPr>
          <p:cNvPr id="11" name="Rectangle 10">
            <a:hlinkClick r:id="rId15" action="ppaction://hlinksldjump"/>
          </p:cNvPr>
          <p:cNvSpPr/>
          <p:nvPr/>
        </p:nvSpPr>
        <p:spPr>
          <a:xfrm>
            <a:off x="6920753" y="2386925"/>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3</a:t>
            </a:r>
          </a:p>
        </p:txBody>
      </p:sp>
      <p:sp>
        <p:nvSpPr>
          <p:cNvPr id="12" name="Rectangle 11">
            <a:hlinkClick r:id="rId16" action="ppaction://hlinksldjump"/>
          </p:cNvPr>
          <p:cNvSpPr/>
          <p:nvPr/>
        </p:nvSpPr>
        <p:spPr>
          <a:xfrm>
            <a:off x="8107676" y="1315323"/>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4</a:t>
            </a:r>
          </a:p>
        </p:txBody>
      </p:sp>
      <p:pic>
        <p:nvPicPr>
          <p:cNvPr id="8" name="gioi thieu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3250" y="5576417"/>
            <a:ext cx="609600" cy="609600"/>
          </a:xfrm>
          <a:prstGeom prst="rect">
            <a:avLst/>
          </a:prstGeom>
        </p:spPr>
      </p:pic>
      <p:pic>
        <p:nvPicPr>
          <p:cNvPr id="19" name="Picture 2" descr="C:\Users\Admin\Downloads\ngay tháng\tải xuống.jpg">
            <a:extLst>
              <a:ext uri="{FF2B5EF4-FFF2-40B4-BE49-F238E27FC236}">
                <a16:creationId xmlns="" xmlns:a16="http://schemas.microsoft.com/office/drawing/2014/main" id="{F59A3D4E-1E78-4667-A1F0-D72E366EA6A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107676" y="-482972"/>
            <a:ext cx="1524000" cy="152400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20" name="Picture 19">
            <a:hlinkClick r:id="rId18" action="ppaction://hlinksldjump"/>
            <a:extLst>
              <a:ext uri="{FF2B5EF4-FFF2-40B4-BE49-F238E27FC236}">
                <a16:creationId xmlns="" xmlns:a16="http://schemas.microsoft.com/office/drawing/2014/main" id="{CEA22550-1367-44B5-A21C-5CBD306DE9B8}"/>
              </a:ext>
            </a:extLst>
          </p:cNvPr>
          <p:cNvPicPr>
            <a:picLocks noChangeAspect="1"/>
          </p:cNvPicPr>
          <p:nvPr/>
        </p:nvPicPr>
        <p:blipFill rotWithShape="1">
          <a:blip r:embed="rId19">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3" name="WordArt 18">
            <a:extLst>
              <a:ext uri="{FF2B5EF4-FFF2-40B4-BE49-F238E27FC236}">
                <a16:creationId xmlns="" xmlns:a16="http://schemas.microsoft.com/office/drawing/2014/main" id="{8CF08AB5-BD4B-4A88-9832-25BC8161B233}"/>
              </a:ext>
            </a:extLst>
          </p:cNvPr>
          <p:cNvSpPr>
            <a:spLocks noChangeArrowheads="1" noChangeShapeType="1" noTextEdit="1"/>
          </p:cNvSpPr>
          <p:nvPr/>
        </p:nvSpPr>
        <p:spPr bwMode="auto">
          <a:xfrm>
            <a:off x="1112850" y="1306477"/>
            <a:ext cx="6477000" cy="12192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Chúc</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mừng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chiến</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thắng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a:t>
            </a:r>
          </a:p>
        </p:txBody>
      </p:sp>
      <p:pic>
        <p:nvPicPr>
          <p:cNvPr id="27" name="Picture 26">
            <a:extLst>
              <a:ext uri="{FF2B5EF4-FFF2-40B4-BE49-F238E27FC236}">
                <a16:creationId xmlns="" xmlns:a16="http://schemas.microsoft.com/office/drawing/2014/main" id="{DEBC320A-8BC5-445B-96FE-DEBD5D53CD10}"/>
              </a:ext>
            </a:extLst>
          </p:cNvPr>
          <p:cNvPicPr>
            <a:picLocks noChangeAspect="1"/>
          </p:cNvPicPr>
          <p:nvPr/>
        </p:nvPicPr>
        <p:blipFill>
          <a:blip r:embed="rId20"/>
          <a:stretch>
            <a:fillRect/>
          </a:stretch>
        </p:blipFill>
        <p:spPr>
          <a:xfrm>
            <a:off x="-1476899" y="-609137"/>
            <a:ext cx="6316833" cy="3550060"/>
          </a:xfrm>
          <a:prstGeom prst="rect">
            <a:avLst/>
          </a:prstGeom>
        </p:spPr>
      </p:pic>
      <p:sp>
        <p:nvSpPr>
          <p:cNvPr id="9" name="TextBox 8">
            <a:hlinkClick r:id="rId18" action="ppaction://hlinksldjump"/>
            <a:extLst>
              <a:ext uri="{FF2B5EF4-FFF2-40B4-BE49-F238E27FC236}">
                <a16:creationId xmlns="" xmlns:a16="http://schemas.microsoft.com/office/drawing/2014/main" id="{F848618C-D6CA-4218-1691-34C45595969B}"/>
              </a:ext>
            </a:extLst>
          </p:cNvPr>
          <p:cNvSpPr txBox="1"/>
          <p:nvPr/>
        </p:nvSpPr>
        <p:spPr>
          <a:xfrm>
            <a:off x="9925585" y="126124"/>
            <a:ext cx="207722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Times New Roman" panose="02020603050405020304" pitchFamily="18" charset="0"/>
                <a:cs typeface="Times New Roman" panose="02020603050405020304" pitchFamily="18" charset="0"/>
              </a:rPr>
              <a:t>Học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tiếp</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668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7"/>
                                        </p:tgtEl>
                                        <p:attrNameLst>
                                          <p:attrName>r</p:attrName>
                                        </p:attrNameLst>
                                      </p:cBhvr>
                                    </p:animRot>
                                    <p:animRot by="-240000">
                                      <p:cBhvr>
                                        <p:cTn id="13" dur="200" fill="hold">
                                          <p:stCondLst>
                                            <p:cond delay="200"/>
                                          </p:stCondLst>
                                        </p:cTn>
                                        <p:tgtEl>
                                          <p:spTgt spid="1027"/>
                                        </p:tgtEl>
                                        <p:attrNameLst>
                                          <p:attrName>r</p:attrName>
                                        </p:attrNameLst>
                                      </p:cBhvr>
                                    </p:animRot>
                                    <p:animRot by="240000">
                                      <p:cBhvr>
                                        <p:cTn id="14" dur="200" fill="hold">
                                          <p:stCondLst>
                                            <p:cond delay="400"/>
                                          </p:stCondLst>
                                        </p:cTn>
                                        <p:tgtEl>
                                          <p:spTgt spid="1027"/>
                                        </p:tgtEl>
                                        <p:attrNameLst>
                                          <p:attrName>r</p:attrName>
                                        </p:attrNameLst>
                                      </p:cBhvr>
                                    </p:animRot>
                                    <p:animRot by="-240000">
                                      <p:cBhvr>
                                        <p:cTn id="15" dur="200" fill="hold">
                                          <p:stCondLst>
                                            <p:cond delay="600"/>
                                          </p:stCondLst>
                                        </p:cTn>
                                        <p:tgtEl>
                                          <p:spTgt spid="1027"/>
                                        </p:tgtEl>
                                        <p:attrNameLst>
                                          <p:attrName>r</p:attrName>
                                        </p:attrNameLst>
                                      </p:cBhvr>
                                    </p:animRot>
                                    <p:animRot by="120000">
                                      <p:cBhvr>
                                        <p:cTn id="16" dur="200" fill="hold">
                                          <p:stCondLst>
                                            <p:cond delay="800"/>
                                          </p:stCondLst>
                                        </p:cTn>
                                        <p:tgtEl>
                                          <p:spTgt spid="1027"/>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
                                        <p:tgtEl>
                                          <p:spTgt spid="9"/>
                                        </p:tgtEl>
                                      </p:cBhvr>
                                    </p:animEffect>
                                    <p:anim calcmode="lin" valueType="num">
                                      <p:cBhvr>
                                        <p:cTn id="34" dur="300" fill="hold"/>
                                        <p:tgtEl>
                                          <p:spTgt spid="9"/>
                                        </p:tgtEl>
                                        <p:attrNameLst>
                                          <p:attrName>ppt_x</p:attrName>
                                        </p:attrNameLst>
                                      </p:cBhvr>
                                      <p:tavLst>
                                        <p:tav tm="0">
                                          <p:val>
                                            <p:strVal val="#ppt_x"/>
                                          </p:val>
                                        </p:tav>
                                        <p:tav tm="100000">
                                          <p:val>
                                            <p:strVal val="#ppt_x"/>
                                          </p:val>
                                        </p:tav>
                                      </p:tavLst>
                                    </p:anim>
                                    <p:anim calcmode="lin" valueType="num">
                                      <p:cBhvr>
                                        <p:cTn id="35" dur="3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2136" fill="hold"/>
                                        <p:tgtEl>
                                          <p:spTgt spid="8"/>
                                        </p:tgtEl>
                                      </p:cBhvr>
                                    </p:cmd>
                                  </p:childTnLst>
                                </p:cTn>
                              </p:par>
                            </p:childTnLst>
                          </p:cTn>
                        </p:par>
                      </p:childTnLst>
                    </p:cTn>
                  </p:par>
                </p:childTnLst>
              </p:cTn>
              <p:nextCondLst>
                <p:cond evt="onClick" delay="0">
                  <p:tgtEl>
                    <p:spTgt spid="8"/>
                  </p:tgtEl>
                </p:cond>
              </p:nextCondLst>
            </p:seq>
            <p:audio>
              <p:cMediaNode vol="80000">
                <p:cTn id="41" fill="hold" display="0">
                  <p:stCondLst>
                    <p:cond delay="indefinite"/>
                  </p:stCondLst>
                  <p:endCondLst>
                    <p:cond evt="onStopAudio" delay="0">
                      <p:tgtEl>
                        <p:sldTgt/>
                      </p:tgtEl>
                    </p:cond>
                  </p:endCondLst>
                </p:cTn>
                <p:tgtEl>
                  <p:spTgt spid="8"/>
                </p:tgtEl>
              </p:cMediaNode>
            </p:audio>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0"/>
                      </p:stCondLst>
                      <p:childTnLst>
                        <p:par>
                          <p:cTn id="44" fill="hold">
                            <p:stCondLst>
                              <p:cond delay="0"/>
                            </p:stCondLst>
                            <p:childTnLst>
                              <p:par>
                                <p:cTn id="45" presetID="44" presetClass="path" presetSubtype="0" accel="50000" decel="50000" fill="hold" nodeType="withEffect">
                                  <p:stCondLst>
                                    <p:cond delay="0"/>
                                  </p:stCondLst>
                                  <p:childTnLst>
                                    <p:animMotion origin="layout" path="M -0.00026 -2.96296E-6 C 0.01211 -0.00879 -0.01146 0.0044 0.00091 -0.00393 C 0.00898 -0.00995 0.01302 -0.01875 0.01823 -0.03078 C 0.02344 -0.04305 0.05807 -0.08912 0.07031 -0.10393 C 0.08255 -0.11852 0.08125 -0.12129 0.09166 -0.13194 C 0.10221 -0.14259 0.12656 -0.15949 0.13359 -0.16736 " pathEditMode="relative" rAng="0" ptsTypes="AAAAAA">
                                      <p:cBhvr>
                                        <p:cTn id="46" dur="2000" fill="hold"/>
                                        <p:tgtEl>
                                          <p:spTgt spid="1027"/>
                                        </p:tgtEl>
                                        <p:attrNameLst>
                                          <p:attrName>ppt_x</p:attrName>
                                          <p:attrName>ppt_y</p:attrName>
                                        </p:attrNameLst>
                                      </p:cBhvr>
                                      <p:rCtr x="6562" y="-8380"/>
                                    </p:animMotion>
                                  </p:childTnLst>
                                  <p:subTnLst>
                                    <p:audio>
                                      <p:cMediaNode>
                                        <p:cTn display="0" masterRel="sameClick">
                                          <p:stCondLst>
                                            <p:cond evt="begin" delay="0">
                                              <p:tn val="45"/>
                                            </p:cond>
                                          </p:stCondLst>
                                          <p:endCondLst>
                                            <p:cond evt="onStopAudio" delay="0">
                                              <p:tgtEl>
                                                <p:sldTgt/>
                                              </p:tgtEl>
                                            </p:cond>
                                          </p:endCondLst>
                                        </p:cTn>
                                        <p:tgtEl>
                                          <p:sndTgt r:embed="rId6" name="Chúc mừng ta da.wav"/>
                                        </p:tgtEl>
                                      </p:cMediaNode>
                                    </p:audio>
                                  </p:sub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0.13359 -0.16736 L 0.24987 -0.31157 " pathEditMode="relative" rAng="0" ptsTypes="AA">
                                      <p:cBhvr>
                                        <p:cTn id="53" dur="2000" fill="hold"/>
                                        <p:tgtEl>
                                          <p:spTgt spid="1027"/>
                                        </p:tgtEl>
                                        <p:attrNameLst>
                                          <p:attrName>ppt_x</p:attrName>
                                          <p:attrName>ppt_y</p:attrName>
                                        </p:attrNameLst>
                                      </p:cBhvr>
                                      <p:rCtr x="5807" y="-7222"/>
                                    </p:animMotion>
                                  </p:childTnLst>
                                  <p:subTnLst>
                                    <p:audio>
                                      <p:cMediaNode>
                                        <p:cTn display="0" masterRel="sameClick">
                                          <p:stCondLst>
                                            <p:cond evt="begin" delay="0">
                                              <p:tn val="52"/>
                                            </p:cond>
                                          </p:stCondLst>
                                          <p:endCondLst>
                                            <p:cond evt="onStopAudio" delay="0">
                                              <p:tgtEl>
                                                <p:sldTgt/>
                                              </p:tgtEl>
                                            </p:cond>
                                          </p:endCondLst>
                                        </p:cTn>
                                        <p:tgtEl>
                                          <p:sndTgt r:embed="rId6" name="Chúc mừng ta da.wav"/>
                                        </p:tgtEl>
                                      </p:cMediaNode>
                                    </p:audio>
                                  </p:sub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24987 -0.31157 L 0.35976 -0.43402 " pathEditMode="relative" rAng="0" ptsTypes="AA">
                                      <p:cBhvr>
                                        <p:cTn id="60" dur="2000" fill="hold"/>
                                        <p:tgtEl>
                                          <p:spTgt spid="1027"/>
                                        </p:tgtEl>
                                        <p:attrNameLst>
                                          <p:attrName>ppt_x</p:attrName>
                                          <p:attrName>ppt_y</p:attrName>
                                        </p:attrNameLst>
                                      </p:cBhvr>
                                      <p:rCtr x="5495" y="-6134"/>
                                    </p:animMotion>
                                  </p:childTnLst>
                                  <p:subTnLst>
                                    <p:audio>
                                      <p:cMediaNode>
                                        <p:cTn display="0" masterRel="sameClick">
                                          <p:stCondLst>
                                            <p:cond evt="begin" delay="0">
                                              <p:tn val="59"/>
                                            </p:cond>
                                          </p:stCondLst>
                                          <p:endCondLst>
                                            <p:cond evt="onStopAudio" delay="0">
                                              <p:tgtEl>
                                                <p:sldTgt/>
                                              </p:tgtEl>
                                            </p:cond>
                                          </p:endCondLst>
                                        </p:cTn>
                                        <p:tgtEl>
                                          <p:sndTgt r:embed="rId6" name="Chúc mừng ta da.wav"/>
                                        </p:tgtEl>
                                      </p:cMediaNode>
                                    </p:audio>
                                  </p:sub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nodeType="clickEffect">
                                  <p:stCondLst>
                                    <p:cond delay="0"/>
                                  </p:stCondLst>
                                  <p:childTnLst>
                                    <p:animMotion origin="layout" path="M 0.35976 -0.43403 L 0.50534 -0.58287 " pathEditMode="relative" rAng="0" ptsTypes="AA">
                                      <p:cBhvr>
                                        <p:cTn id="67" dur="2000" fill="hold"/>
                                        <p:tgtEl>
                                          <p:spTgt spid="1027"/>
                                        </p:tgtEl>
                                        <p:attrNameLst>
                                          <p:attrName>ppt_x</p:attrName>
                                          <p:attrName>ppt_y</p:attrName>
                                        </p:attrNameLst>
                                      </p:cBhvr>
                                      <p:rCtr x="7279" y="-7176"/>
                                    </p:animMotion>
                                  </p:childTnLst>
                                  <p:subTnLst>
                                    <p:audio>
                                      <p:cMediaNode>
                                        <p:cTn display="0" masterRel="sameClick">
                                          <p:stCondLst>
                                            <p:cond evt="begin" delay="0">
                                              <p:tn val="66"/>
                                            </p:cond>
                                          </p:stCondLst>
                                          <p:endCondLst>
                                            <p:cond evt="onStopAudio" delay="0">
                                              <p:tgtEl>
                                                <p:sldTgt/>
                                              </p:tgtEl>
                                            </p:cond>
                                          </p:endCondLst>
                                        </p:cTn>
                                        <p:tgtEl>
                                          <p:sndTgt r:embed="rId6" name="Chúc mừng ta da.wav"/>
                                        </p:tgtEl>
                                      </p:cMediaNode>
                                    </p:audio>
                                  </p:sub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par>
                          <p:cTn id="71" fill="hold">
                            <p:stCondLst>
                              <p:cond delay="2000"/>
                            </p:stCondLst>
                            <p:childTnLst>
                              <p:par>
                                <p:cTn id="72" presetID="64" presetClass="path" presetSubtype="0" accel="50000" decel="50000" fill="hold" nodeType="afterEffect">
                                  <p:stCondLst>
                                    <p:cond delay="0"/>
                                  </p:stCondLst>
                                  <p:childTnLst>
                                    <p:animMotion origin="layout" path="M 4.79167E-6 -1.11111E-6 L -0.00573 -0.17292 " pathEditMode="relative" rAng="0" ptsTypes="AA">
                                      <p:cBhvr>
                                        <p:cTn id="73" dur="2000" fill="hold"/>
                                        <p:tgtEl>
                                          <p:spTgt spid="2050"/>
                                        </p:tgtEl>
                                        <p:attrNameLst>
                                          <p:attrName>ppt_x</p:attrName>
                                          <p:attrName>ppt_y</p:attrName>
                                        </p:attrNameLst>
                                      </p:cBhvr>
                                      <p:rCtr x="-286" y="-8657"/>
                                    </p:animMotion>
                                  </p:childTnLst>
                                  <p:subTnLst>
                                    <p:audio>
                                      <p:cMediaNode>
                                        <p:cTn display="0" masterRel="sameClick">
                                          <p:stCondLst>
                                            <p:cond evt="begin" delay="0">
                                              <p:tn val="72"/>
                                            </p:cond>
                                          </p:stCondLst>
                                          <p:endCondLst>
                                            <p:cond evt="onStopAudio" delay="0">
                                              <p:tgtEl>
                                                <p:sldTgt/>
                                              </p:tgtEl>
                                            </p:cond>
                                          </p:endCondLst>
                                        </p:cTn>
                                        <p:tgtEl>
                                          <p:sndTgt r:embed="rId7" name="Âm thanh chiến thắng.wav"/>
                                        </p:tgtEl>
                                      </p:cMediaNode>
                                    </p:audio>
                                  </p:subTnLst>
                                </p:cTn>
                              </p:par>
                            </p:childTnLst>
                          </p:cTn>
                        </p:par>
                        <p:par>
                          <p:cTn id="74" fill="hold">
                            <p:stCondLst>
                              <p:cond delay="4000"/>
                            </p:stCondLst>
                            <p:childTnLst>
                              <p:par>
                                <p:cTn id="75" presetID="10" presetClass="exit" presetSubtype="0" fill="hold" nodeType="afterEffect">
                                  <p:stCondLst>
                                    <p:cond delay="0"/>
                                  </p:stCondLst>
                                  <p:childTnLst>
                                    <p:animEffect transition="out" filter="fade">
                                      <p:cBhvr>
                                        <p:cTn id="76" dur="500"/>
                                        <p:tgtEl>
                                          <p:spTgt spid="2050"/>
                                        </p:tgtEl>
                                      </p:cBhvr>
                                    </p:animEffect>
                                    <p:set>
                                      <p:cBhvr>
                                        <p:cTn id="77" dur="1" fill="hold">
                                          <p:stCondLst>
                                            <p:cond delay="499"/>
                                          </p:stCondLst>
                                        </p:cTn>
                                        <p:tgtEl>
                                          <p:spTgt spid="2050"/>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23" presetClass="entr" presetSubtype="16" repeatCount="indefinite"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2000" fill="hold"/>
                                        <p:tgtEl>
                                          <p:spTgt spid="23"/>
                                        </p:tgtEl>
                                        <p:attrNameLst>
                                          <p:attrName>ppt_w</p:attrName>
                                        </p:attrNameLst>
                                      </p:cBhvr>
                                      <p:tavLst>
                                        <p:tav tm="0">
                                          <p:val>
                                            <p:fltVal val="0"/>
                                          </p:val>
                                        </p:tav>
                                        <p:tav tm="100000">
                                          <p:val>
                                            <p:strVal val="#ppt_w"/>
                                          </p:val>
                                        </p:tav>
                                      </p:tavLst>
                                    </p:anim>
                                    <p:anim calcmode="lin" valueType="num">
                                      <p:cBhvr>
                                        <p:cTn id="84" dur="2000" fill="hold"/>
                                        <p:tgtEl>
                                          <p:spTgt spid="23"/>
                                        </p:tgtEl>
                                        <p:attrNameLst>
                                          <p:attrName>ppt_h</p:attrName>
                                        </p:attrNameLst>
                                      </p:cBhvr>
                                      <p:tavLst>
                                        <p:tav tm="0">
                                          <p:val>
                                            <p:fltVal val="0"/>
                                          </p:val>
                                        </p:tav>
                                        <p:tav tm="100000">
                                          <p:val>
                                            <p:strVal val="#ppt_h"/>
                                          </p:val>
                                        </p:tav>
                                      </p:tavLst>
                                    </p:anim>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nextCondLst>
                <p:cond evt="onClick" delay="0">
                  <p:tgtEl>
                    <p:spTgt spid="1027"/>
                  </p:tgtEl>
                </p:cond>
              </p:nextCondLst>
            </p:seq>
          </p:childTnLst>
        </p:cTn>
      </p:par>
    </p:tnLst>
    <p:bldLst>
      <p:bldP spid="7" grpId="0"/>
      <p:bldP spid="7" grpId="1"/>
      <p:bldP spid="10" grpId="0"/>
      <p:bldP spid="10" grpId="1"/>
      <p:bldP spid="11" grpId="0"/>
      <p:bldP spid="11" grpId="1"/>
      <p:bldP spid="12" grpId="0"/>
      <p:bldP spid="12" grpId="1"/>
      <p:bldP spid="23"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6676043D-D89B-485A-B828-0566B0723FC3}"/>
              </a:ext>
            </a:extLst>
          </p:cNvPr>
          <p:cNvPicPr>
            <a:picLocks noChangeAspect="1"/>
          </p:cNvPicPr>
          <p:nvPr/>
        </p:nvPicPr>
        <p:blipFill>
          <a:blip r:embed="rId5"/>
          <a:stretch>
            <a:fillRect/>
          </a:stretch>
        </p:blipFill>
        <p:spPr>
          <a:xfrm>
            <a:off x="0" y="7198"/>
            <a:ext cx="12192000" cy="6437376"/>
          </a:xfrm>
          <a:prstGeom prst="rect">
            <a:avLst/>
          </a:prstGeom>
        </p:spPr>
      </p:pic>
      <p:sp>
        <p:nvSpPr>
          <p:cNvPr id="3" name="TextBox 2"/>
          <p:cNvSpPr txBox="1"/>
          <p:nvPr/>
        </p:nvSpPr>
        <p:spPr>
          <a:xfrm>
            <a:off x="1646834" y="1495563"/>
            <a:ext cx="3260029"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Times New Roman" panose="02020603050405020304" pitchFamily="18" charset="0"/>
                <a:cs typeface="Times New Roman" panose="02020603050405020304" pitchFamily="18" charset="0"/>
              </a:rPr>
              <a:t>Đây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gì</a:t>
            </a:r>
            <a:r>
              <a:rPr lang="en-US" sz="2800" b="1" dirty="0">
                <a:solidFill>
                  <a:prstClr val="white"/>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grpSp>
        <p:nvGrpSpPr>
          <p:cNvPr id="14" name="Group 33"/>
          <p:cNvGrpSpPr>
            <a:grpSpLocks/>
          </p:cNvGrpSpPr>
          <p:nvPr/>
        </p:nvGrpSpPr>
        <p:grpSpPr bwMode="auto">
          <a:xfrm>
            <a:off x="2286295"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5</a:t>
            </a:r>
          </a:p>
        </p:txBody>
      </p:sp>
      <p:pic>
        <p:nvPicPr>
          <p:cNvPr id="19" name="Picture 18">
            <a:extLst>
              <a:ext uri="{FF2B5EF4-FFF2-40B4-BE49-F238E27FC236}">
                <a16:creationId xmlns=""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20" name="Picture 19">
            <a:hlinkClick r:id="rId9" action="ppaction://hlinksldjump"/>
            <a:extLst>
              <a:ext uri="{FF2B5EF4-FFF2-40B4-BE49-F238E27FC236}">
                <a16:creationId xmlns="" xmlns:a16="http://schemas.microsoft.com/office/drawing/2014/main" id="{D6399218-D262-42AC-A97C-13AB1ADFF570}"/>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5" name="Rectangle: Rounded Corners 4">
            <a:extLst>
              <a:ext uri="{FF2B5EF4-FFF2-40B4-BE49-F238E27FC236}">
                <a16:creationId xmlns="" xmlns:a16="http://schemas.microsoft.com/office/drawing/2014/main" id="{A4886C37-1279-59CC-A53C-4FBA091A3D2B}"/>
              </a:ext>
            </a:extLst>
          </p:cNvPr>
          <p:cNvSpPr/>
          <p:nvPr/>
        </p:nvSpPr>
        <p:spPr>
          <a:xfrm>
            <a:off x="6686550" y="5457825"/>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ngân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Cây Ngọc Ngân - cayxanhgarden">
            <a:extLst>
              <a:ext uri="{FF2B5EF4-FFF2-40B4-BE49-F238E27FC236}">
                <a16:creationId xmlns="" xmlns:a16="http://schemas.microsoft.com/office/drawing/2014/main" id="{30E5C4BC-F757-D856-2E68-CA9C1D8999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857" y="1609724"/>
            <a:ext cx="3765393" cy="351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1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barn(inVertical)">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81FCCACA-0C83-4142-A931-A38846372FAE}"/>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819320" y="1586444"/>
            <a:ext cx="2838405"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2800" b="1" dirty="0" err="1">
                <a:solidFill>
                  <a:prstClr val="white"/>
                </a:solidFill>
                <a:latin typeface="Times New Roman" panose="02020603050405020304" pitchFamily="18" charset="0"/>
                <a:cs typeface="Times New Roman" panose="02020603050405020304" pitchFamily="18" charset="0"/>
              </a:rPr>
              <a:t>Đây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gì</a:t>
            </a:r>
            <a:r>
              <a:rPr lang="en-US" sz="2800" b="1" dirty="0">
                <a:solidFill>
                  <a:prstClr val="white"/>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06585" y="16447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WordArt 28"/>
          <p:cNvSpPr>
            <a:spLocks noChangeArrowheads="1" noChangeShapeType="1" noTextEdit="1"/>
          </p:cNvSpPr>
          <p:nvPr/>
        </p:nvSpPr>
        <p:spPr bwMode="auto">
          <a:xfrm>
            <a:off x="653193" y="2005161"/>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grpSp>
        <p:nvGrpSpPr>
          <p:cNvPr id="14" name="Group 33"/>
          <p:cNvGrpSpPr>
            <a:grpSpLocks/>
          </p:cNvGrpSpPr>
          <p:nvPr/>
        </p:nvGrpSpPr>
        <p:grpSpPr bwMode="auto">
          <a:xfrm>
            <a:off x="4934472"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5</a:t>
            </a:r>
          </a:p>
        </p:txBody>
      </p:sp>
      <p:pic>
        <p:nvPicPr>
          <p:cNvPr id="19" name="Picture 18">
            <a:extLst>
              <a:ext uri="{FF2B5EF4-FFF2-40B4-BE49-F238E27FC236}">
                <a16:creationId xmlns=""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 xmlns:a16="http://schemas.microsoft.com/office/drawing/2014/main" id="{BA8E6141-DB61-4D95-9F98-936229171842}"/>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1026" name="Picture 2" descr="SET CÂY LƯỠI HỔ 2 | quatangcaycanh">
            <a:extLst>
              <a:ext uri="{FF2B5EF4-FFF2-40B4-BE49-F238E27FC236}">
                <a16:creationId xmlns="" xmlns:a16="http://schemas.microsoft.com/office/drawing/2014/main" id="{1B01D6BB-69D0-503E-153C-35753EBA7E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8024" y="1447799"/>
            <a:ext cx="3657601" cy="36576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 xmlns:a16="http://schemas.microsoft.com/office/drawing/2014/main" id="{20955580-EA40-459C-3E39-ED53C58C7868}"/>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hổ</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533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53" presetClass="exit" presetSubtype="0" fill="hold" grpId="1" nodeType="after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1500"/>
                            </p:stCondLst>
                            <p:childTnLst>
                              <p:par>
                                <p:cTn id="38" presetID="53" presetClass="exit" presetSubtype="0" fill="hold" grpId="1" nodeType="after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7" fill="hold">
                            <p:stCondLst>
                              <p:cond delay="2500"/>
                            </p:stCondLst>
                            <p:childTnLst>
                              <p:par>
                                <p:cTn id="48" presetID="53" presetClass="exit" presetSubtype="0" fill="hold" grpId="1" nodeType="after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7" fill="hold">
                            <p:stCondLst>
                              <p:cond delay="3500"/>
                            </p:stCondLst>
                            <p:childTnLst>
                              <p:par>
                                <p:cTn id="58" presetID="53" presetClass="exit" presetSubtype="0" fill="hold" grpId="1" nodeType="after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par>
                          <p:cTn id="63" fill="hold">
                            <p:stCondLst>
                              <p:cond delay="40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7" fill="hold">
                            <p:stCondLst>
                              <p:cond delay="4500"/>
                            </p:stCondLst>
                            <p:childTnLst>
                              <p:par>
                                <p:cTn id="68" presetID="53" presetClass="exit" presetSubtype="0"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ChuongLopHoc-V.A-4025349.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xit" presetSubtype="2" fill="hold" nodeType="click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1+ppt_w/2"/>
                                          </p:val>
                                        </p:tav>
                                      </p:tavLst>
                                    </p:anim>
                                    <p:anim calcmode="lin" valueType="num">
                                      <p:cBhvr additive="base">
                                        <p:cTn id="87" dur="500"/>
                                        <p:tgtEl>
                                          <p:spTgt spid="14"/>
                                        </p:tgtEl>
                                        <p:attrNameLst>
                                          <p:attrName>ppt_y</p:attrName>
                                        </p:attrNameLst>
                                      </p:cBhvr>
                                      <p:tavLst>
                                        <p:tav tm="0">
                                          <p:val>
                                            <p:strVal val="ppt_y"/>
                                          </p:val>
                                        </p:tav>
                                        <p:tav tm="100000">
                                          <p:val>
                                            <p:strVal val="ppt_y"/>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6AFD478C-3EA7-49DF-8A36-64F577C622EF}"/>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Times New Roman" panose="02020603050405020304" pitchFamily="18" charset="0"/>
                <a:cs typeface="Times New Roman" panose="02020603050405020304" pitchFamily="18" charset="0"/>
              </a:rPr>
              <a:t>Đây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gì</a:t>
            </a:r>
            <a:r>
              <a:rPr lang="en-US" sz="3600" b="1" dirty="0">
                <a:solidFill>
                  <a:prstClr val="white"/>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55776" y="1797862"/>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WordArt 28"/>
          <p:cNvSpPr>
            <a:spLocks noChangeArrowheads="1" noChangeShapeType="1" noTextEdit="1"/>
          </p:cNvSpPr>
          <p:nvPr/>
        </p:nvSpPr>
        <p:spPr bwMode="auto">
          <a:xfrm>
            <a:off x="711296" y="214723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grpSp>
        <p:nvGrpSpPr>
          <p:cNvPr id="14" name="Group 33"/>
          <p:cNvGrpSpPr>
            <a:grpSpLocks/>
          </p:cNvGrpSpPr>
          <p:nvPr/>
        </p:nvGrpSpPr>
        <p:grpSpPr bwMode="auto">
          <a:xfrm>
            <a:off x="711296" y="4778726"/>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5</a:t>
            </a:r>
          </a:p>
        </p:txBody>
      </p:sp>
      <p:pic>
        <p:nvPicPr>
          <p:cNvPr id="19" name="Picture 18">
            <a:extLst>
              <a:ext uri="{FF2B5EF4-FFF2-40B4-BE49-F238E27FC236}">
                <a16:creationId xmlns=""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 xmlns:a16="http://schemas.microsoft.com/office/drawing/2014/main" id="{D5623838-A793-4A78-88A0-A071AB616FF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2050" name="Picture 2" descr="Cây nha đam: mô tả, tính vị, công dụng và các bài thuốc chữa bệnh">
            <a:extLst>
              <a:ext uri="{FF2B5EF4-FFF2-40B4-BE49-F238E27FC236}">
                <a16:creationId xmlns="" xmlns:a16="http://schemas.microsoft.com/office/drawing/2014/main" id="{AC83E61B-E5E1-AA32-DDEA-0293259469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802" y="1581149"/>
            <a:ext cx="5346797"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 xmlns:a16="http://schemas.microsoft.com/office/drawing/2014/main" id="{CE5BE6B3-DC04-432E-3423-9272F1B55E5F}"/>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đam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49971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1+ppt_w/2"/>
                                          </p:val>
                                        </p:tav>
                                      </p:tavLst>
                                    </p:anim>
                                    <p:anim calcmode="lin" valueType="num">
                                      <p:cBhvr additive="base">
                                        <p:cTn id="89" dur="500"/>
                                        <p:tgtEl>
                                          <p:spTgt spid="14"/>
                                        </p:tgtEl>
                                        <p:attrNameLst>
                                          <p:attrName>ppt_y</p:attrName>
                                        </p:attrNameLst>
                                      </p:cBhvr>
                                      <p:tavLst>
                                        <p:tav tm="0">
                                          <p:val>
                                            <p:strVal val="ppt_y"/>
                                          </p:val>
                                        </p:tav>
                                        <p:tav tm="100000">
                                          <p:val>
                                            <p:strVal val="ppt_y"/>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barn(inVertical)">
                                      <p:cBhvr>
                                        <p:cTn id="9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6DEC2760-0960-4AC0-A3EF-33A3A35F6A3B}"/>
              </a:ext>
            </a:extLst>
          </p:cNvPr>
          <p:cNvPicPr>
            <a:picLocks noChangeAspect="1"/>
          </p:cNvPicPr>
          <p:nvPr/>
        </p:nvPicPr>
        <p:blipFill>
          <a:blip r:embed="rId5"/>
          <a:stretch>
            <a:fillRect/>
          </a:stretch>
        </p:blipFill>
        <p:spPr>
          <a:xfrm>
            <a:off x="1" y="0"/>
            <a:ext cx="12192000" cy="64373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01889" y="19230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WordArt 28"/>
          <p:cNvSpPr>
            <a:spLocks noChangeArrowheads="1" noChangeShapeType="1" noTextEdit="1"/>
          </p:cNvSpPr>
          <p:nvPr/>
        </p:nvSpPr>
        <p:spPr bwMode="auto">
          <a:xfrm>
            <a:off x="548496" y="2286415"/>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grpSp>
        <p:nvGrpSpPr>
          <p:cNvPr id="14" name="Group 33"/>
          <p:cNvGrpSpPr>
            <a:grpSpLocks/>
          </p:cNvGrpSpPr>
          <p:nvPr/>
        </p:nvGrpSpPr>
        <p:grpSpPr bwMode="auto">
          <a:xfrm>
            <a:off x="6292100" y="4640713"/>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5</a:t>
            </a:r>
          </a:p>
        </p:txBody>
      </p:sp>
      <p:pic>
        <p:nvPicPr>
          <p:cNvPr id="19" name="Picture 18">
            <a:extLst>
              <a:ext uri="{FF2B5EF4-FFF2-40B4-BE49-F238E27FC236}">
                <a16:creationId xmlns=""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 xmlns:a16="http://schemas.microsoft.com/office/drawing/2014/main" id="{2411B418-2793-4C5D-AC8D-78615F48F22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 name="TextBox 1">
            <a:extLst>
              <a:ext uri="{FF2B5EF4-FFF2-40B4-BE49-F238E27FC236}">
                <a16:creationId xmlns="" xmlns:a16="http://schemas.microsoft.com/office/drawing/2014/main" id="{D0966D42-1CDF-A95F-6115-936836735B03}"/>
              </a:ext>
            </a:extLst>
          </p:cNvPr>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Times New Roman" panose="02020603050405020304" pitchFamily="18" charset="0"/>
                <a:cs typeface="Times New Roman" panose="02020603050405020304" pitchFamily="18" charset="0"/>
              </a:rPr>
              <a:t>Đây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gì</a:t>
            </a:r>
            <a:r>
              <a:rPr lang="en-US" sz="3600" b="1" dirty="0">
                <a:solidFill>
                  <a:prstClr val="white"/>
                </a:solidFill>
                <a:latin typeface="Times New Roman" panose="02020603050405020304" pitchFamily="18" charset="0"/>
                <a:cs typeface="Times New Roman" panose="02020603050405020304" pitchFamily="18" charset="0"/>
              </a:rPr>
              <a:t>?</a:t>
            </a:r>
          </a:p>
        </p:txBody>
      </p:sp>
      <p:pic>
        <p:nvPicPr>
          <p:cNvPr id="3074" name="Picture 2" descr="Công dụng và ý nghĩa phong thủy của cây lan ý">
            <a:extLst>
              <a:ext uri="{FF2B5EF4-FFF2-40B4-BE49-F238E27FC236}">
                <a16:creationId xmlns="" xmlns:a16="http://schemas.microsoft.com/office/drawing/2014/main" id="{A735072C-7D95-8E5C-BCB7-383CC9F18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639491"/>
            <a:ext cx="5162550" cy="290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 xmlns:a16="http://schemas.microsoft.com/office/drawing/2014/main" id="{B309399C-FAE7-D57D-1FEC-3F1CE3C3ED04}"/>
              </a:ext>
            </a:extLst>
          </p:cNvPr>
          <p:cNvSpPr/>
          <p:nvPr/>
        </p:nvSpPr>
        <p:spPr>
          <a:xfrm>
            <a:off x="8382000" y="4724400"/>
            <a:ext cx="25050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lan</a:t>
            </a:r>
            <a:r>
              <a:rPr lang="en-US" sz="3600" b="1" dirty="0">
                <a:solidFill>
                  <a:srgbClr val="FF0000"/>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3412751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par>
                          <p:cTn id="22" fill="hold">
                            <p:stCondLst>
                              <p:cond delay="500"/>
                            </p:stCondLst>
                            <p:childTnLst>
                              <p:par>
                                <p:cTn id="23" presetID="53" presetClass="exit" presetSubtype="0" fill="hold" grpId="1"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1500"/>
                            </p:stCondLst>
                            <p:childTnLst>
                              <p:par>
                                <p:cTn id="33" presetID="53" presetClass="exit" presetSubtype="0" fill="hold" grpId="1" nodeType="after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2500"/>
                            </p:stCondLst>
                            <p:childTnLst>
                              <p:par>
                                <p:cTn id="43" presetID="53" presetClass="exit" presetSubtype="0" fill="hold" grpId="1"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3500"/>
                            </p:stCondLst>
                            <p:childTnLst>
                              <p:par>
                                <p:cTn id="53" presetID="53" presetClass="exit" presetSubtype="0" fill="hold" grpId="1" nodeType="after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4500"/>
                            </p:stCondLst>
                            <p:childTnLst>
                              <p:par>
                                <p:cTn id="63" presetID="53" presetClass="exit" presetSubtype="0" fill="hold" grpId="1" nodeType="after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3" name="TiengChuongLopHoc-V.A-4025349.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xit" presetSubtype="2" fill="hold" nodeType="clickEffect">
                                  <p:stCondLst>
                                    <p:cond delay="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300"/>
                                        <p:tgtEl>
                                          <p:spTgt spid="2"/>
                                        </p:tgtEl>
                                      </p:cBhvr>
                                    </p:animEffect>
                                    <p:anim calcmode="lin" valueType="num">
                                      <p:cBhvr>
                                        <p:cTn id="89" dur="300" fill="hold"/>
                                        <p:tgtEl>
                                          <p:spTgt spid="2"/>
                                        </p:tgtEl>
                                        <p:attrNameLst>
                                          <p:attrName>ppt_x</p:attrName>
                                        </p:attrNameLst>
                                      </p:cBhvr>
                                      <p:tavLst>
                                        <p:tav tm="0">
                                          <p:val>
                                            <p:strVal val="#ppt_x"/>
                                          </p:val>
                                        </p:tav>
                                        <p:tav tm="100000">
                                          <p:val>
                                            <p:strVal val="#ppt_x"/>
                                          </p:val>
                                        </p:tav>
                                      </p:tavLst>
                                    </p:anim>
                                    <p:anim calcmode="lin" valueType="num">
                                      <p:cBhvr>
                                        <p:cTn id="90" dur="3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P spid="4" grpId="0" animBg="1"/>
    </p:bld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459</Words>
  <Application>Microsoft Office PowerPoint</Application>
  <PresentationFormat>Widescreen</PresentationFormat>
  <Paragraphs>70</Paragraphs>
  <Slides>24</Slides>
  <Notes>2</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24</vt:i4>
      </vt:variant>
    </vt:vector>
  </HeadingPairs>
  <TitlesOfParts>
    <vt:vector size="38" baseType="lpstr">
      <vt:lpstr>宋体</vt:lpstr>
      <vt:lpstr>Arial</vt:lpstr>
      <vt:lpstr>Calibri</vt:lpstr>
      <vt:lpstr>Calibri Light</vt:lpstr>
      <vt:lpstr>Cambria</vt:lpstr>
      <vt:lpstr>LNTH-LuoLuoNotangYuanTi 1</vt:lpstr>
      <vt:lpstr>SVN-Poky's</vt:lpstr>
      <vt:lpstr>Times New Roman</vt:lpstr>
      <vt:lpstr>UTM Avo</vt:lpstr>
      <vt:lpstr>思源黑体 CN Bold</vt:lpstr>
      <vt:lpstr>3_Office Theme</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32</cp:revision>
  <dcterms:created xsi:type="dcterms:W3CDTF">2023-07-05T12:14:43Z</dcterms:created>
  <dcterms:modified xsi:type="dcterms:W3CDTF">2023-09-11T05:47:51Z</dcterms:modified>
</cp:coreProperties>
</file>