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9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0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77" r:id="rId2"/>
    <p:sldMasterId id="2147483931" r:id="rId3"/>
    <p:sldMasterId id="2147483944" r:id="rId4"/>
    <p:sldMasterId id="2147483996" r:id="rId5"/>
    <p:sldMasterId id="2147484063" r:id="rId6"/>
    <p:sldMasterId id="2147484077" r:id="rId7"/>
    <p:sldMasterId id="2147484118" r:id="rId8"/>
    <p:sldMasterId id="2147484159" r:id="rId9"/>
    <p:sldMasterId id="2147484177" r:id="rId10"/>
    <p:sldMasterId id="2147484190" r:id="rId11"/>
  </p:sldMasterIdLst>
  <p:notesMasterIdLst>
    <p:notesMasterId r:id="rId46"/>
  </p:notesMasterIdLst>
  <p:sldIdLst>
    <p:sldId id="448" r:id="rId12"/>
    <p:sldId id="423" r:id="rId13"/>
    <p:sldId id="283" r:id="rId14"/>
    <p:sldId id="284" r:id="rId15"/>
    <p:sldId id="285" r:id="rId16"/>
    <p:sldId id="286" r:id="rId17"/>
    <p:sldId id="287" r:id="rId18"/>
    <p:sldId id="427" r:id="rId19"/>
    <p:sldId id="430" r:id="rId20"/>
    <p:sldId id="431" r:id="rId21"/>
    <p:sldId id="433" r:id="rId22"/>
    <p:sldId id="379" r:id="rId23"/>
    <p:sldId id="389" r:id="rId24"/>
    <p:sldId id="434" r:id="rId25"/>
    <p:sldId id="356" r:id="rId26"/>
    <p:sldId id="391" r:id="rId27"/>
    <p:sldId id="439" r:id="rId28"/>
    <p:sldId id="441" r:id="rId29"/>
    <p:sldId id="435" r:id="rId30"/>
    <p:sldId id="442" r:id="rId31"/>
    <p:sldId id="359" r:id="rId32"/>
    <p:sldId id="444" r:id="rId33"/>
    <p:sldId id="445" r:id="rId34"/>
    <p:sldId id="369" r:id="rId35"/>
    <p:sldId id="383" r:id="rId36"/>
    <p:sldId id="432" r:id="rId37"/>
    <p:sldId id="382" r:id="rId38"/>
    <p:sldId id="396" r:id="rId39"/>
    <p:sldId id="371" r:id="rId40"/>
    <p:sldId id="364" r:id="rId41"/>
    <p:sldId id="384" r:id="rId42"/>
    <p:sldId id="447" r:id="rId43"/>
    <p:sldId id="297" r:id="rId44"/>
    <p:sldId id="385" r:id="rId45"/>
  </p:sldIdLst>
  <p:sldSz cx="11887200" cy="6858000"/>
  <p:notesSz cx="9144000" cy="68580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45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919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376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845" algn="l" rtl="0" fontAlgn="base">
      <a:spcBef>
        <a:spcPct val="0"/>
      </a:spcBef>
      <a:spcAft>
        <a:spcPct val="0"/>
      </a:spcAft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298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3875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195214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1675" algn="l" defTabSz="912919" rtl="0" eaLnBrk="1" latinLnBrk="0" hangingPunct="1">
      <a:defRPr sz="37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FF3300"/>
    <a:srgbClr val="00CC00"/>
    <a:srgbClr val="0066CC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1881" autoAdjust="0"/>
  </p:normalViewPr>
  <p:slideViewPr>
    <p:cSldViewPr>
      <p:cViewPr varScale="1">
        <p:scale>
          <a:sx n="67" d="100"/>
          <a:sy n="67" d="100"/>
        </p:scale>
        <p:origin x="1014" y="78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E51A0-F329-4F99-8DBB-2C0C1B623CA5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3150" y="514350"/>
            <a:ext cx="44577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06DB90-C9C6-4E6E-8147-D5225541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64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91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6937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5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2298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75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5214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675" algn="l" defTabSz="9129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3971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Google Shape;618;g8b385fd27f_2_93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custGeom>
            <a:avLst/>
            <a:gdLst>
              <a:gd name="T0" fmla="*/ 0 w 120000"/>
              <a:gd name="T1" fmla="*/ 0 h 120000"/>
              <a:gd name="T2" fmla="*/ 4114800 w 120000"/>
              <a:gd name="T3" fmla="*/ 0 h 120000"/>
              <a:gd name="T4" fmla="*/ 4114800 w 120000"/>
              <a:gd name="T5" fmla="*/ 2571750 h 120000"/>
              <a:gd name="T6" fmla="*/ 0 w 120000"/>
              <a:gd name="T7" fmla="*/ 257175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81923" name="Google Shape;619;g8b385fd27f_2_93:note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4402E7A-AEE8-4D0E-95F8-F5E690990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08C8EC-05B3-452A-9329-66D5497E3D14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004144A5-E64E-4874-AA11-2B7E5C6DD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3D1BF16-7D19-45F9-A382-AB917E1B8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openxmlformats.org/officeDocument/2006/relationships/slide" Target="../slides/slide1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slide" Target="../slides/slide1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1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16"/>
            <a:ext cx="11887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70860" y="3429000"/>
            <a:ext cx="832104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089660" y="1371600"/>
            <a:ext cx="9906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AD124-8031-43AB-9EB7-5B8AEEFEB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73298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7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1737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59398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41" tIns="115241" rIns="115241" bIns="115241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583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57870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91046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3/28/2023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94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59" tIns="57630" rIns="115259" bIns="5763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59537"/>
      </p:ext>
    </p:extLst>
  </p:cSld>
  <p:clrMapOvr>
    <a:masterClrMapping/>
  </p:clrMapOvr>
  <p:transition spd="med">
    <p:whee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36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68010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3048" lvl="1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9571" lvl="2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6096" lvl="3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2620" lvl="4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9144" lvl="5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5670" lvl="6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2193" lvl="7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8716" lvl="8" indent="-38434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41369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9073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79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23762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542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50532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3398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6349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13564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64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47786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805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42122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83510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212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91920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25424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8389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8681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5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49936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853527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526" lvl="0" indent="-400364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3048" lvl="1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9571" lvl="2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6096" lvl="3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2620" lvl="4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9144" lvl="5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5670" lvl="6" indent="-400364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2193" lvl="7" indent="-40036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8716" lvl="8" indent="-400364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83198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1512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9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43273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2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84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79213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7990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1674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5605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365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632" y="69858"/>
            <a:ext cx="1171797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>
            <a:off x="82550" y="1449391"/>
            <a:ext cx="11726228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82550" y="1397001"/>
            <a:ext cx="11726228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10" name="Rectangle 14"/>
          <p:cNvSpPr/>
          <p:nvPr/>
        </p:nvSpPr>
        <p:spPr>
          <a:xfrm>
            <a:off x="82550" y="2976570"/>
            <a:ext cx="11726228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84020" y="3200400"/>
            <a:ext cx="832104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6459" indent="0" algn="ctr">
              <a:buNone/>
            </a:lvl2pPr>
            <a:lvl3pPr marL="912919" indent="0" algn="ctr">
              <a:buNone/>
            </a:lvl3pPr>
            <a:lvl4pPr marL="1369376" indent="0" algn="ctr">
              <a:buNone/>
            </a:lvl4pPr>
            <a:lvl5pPr marL="1825845" indent="0" algn="ctr">
              <a:buNone/>
            </a:lvl5pPr>
            <a:lvl6pPr marL="2282298" indent="0" algn="ctr">
              <a:buNone/>
            </a:lvl6pPr>
            <a:lvl7pPr marL="2738754" indent="0" algn="ctr">
              <a:buNone/>
            </a:lvl7pPr>
            <a:lvl8pPr marL="3195214" indent="0" algn="ctr">
              <a:buNone/>
            </a:lvl8pPr>
            <a:lvl9pPr marL="3651675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94360" y="1505948"/>
            <a:ext cx="1069848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2EFFA0A-883D-46D8-BC21-EA34C9513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6689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76659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0687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30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9143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286" tIns="115286" rIns="115286" bIns="115286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65318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11473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30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86" tIns="115286" rIns="115286" bIns="11528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60242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3/28/2023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113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305" tIns="57653" rIns="115305" bIns="5765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002789"/>
      </p:ext>
    </p:extLst>
  </p:cSld>
  <p:clrMapOvr>
    <a:masterClrMapping/>
  </p:clrMapOvr>
  <p:transition spd="med">
    <p:wheel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6" y="-8468"/>
            <a:chExt cx="9169804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9779" y="2404535"/>
            <a:ext cx="757473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779" y="4050839"/>
            <a:ext cx="7574735" cy="10969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9C5B-45A8-4F85-8438-B18AD2A68DB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96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5" name="Rounded Rectangle 10"/>
          <p:cNvSpPr/>
          <p:nvPr/>
        </p:nvSpPr>
        <p:spPr>
          <a:xfrm>
            <a:off x="84907" y="69762"/>
            <a:ext cx="11717384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6" name="Rectangle 11"/>
          <p:cNvSpPr/>
          <p:nvPr/>
        </p:nvSpPr>
        <p:spPr>
          <a:xfrm flipV="1">
            <a:off x="90822" y="2376506"/>
            <a:ext cx="1171797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12"/>
          <p:cNvSpPr/>
          <p:nvPr/>
        </p:nvSpPr>
        <p:spPr>
          <a:xfrm>
            <a:off x="90822" y="2341572"/>
            <a:ext cx="1171797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4"/>
          <p:cNvSpPr/>
          <p:nvPr/>
        </p:nvSpPr>
        <p:spPr>
          <a:xfrm>
            <a:off x="88742" y="2468569"/>
            <a:ext cx="11720036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952505"/>
            <a:ext cx="10104120" cy="136207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547938"/>
            <a:ext cx="1010412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0130" y="6172200"/>
            <a:ext cx="5200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BE914-B119-47D4-8251-E18F0E7E8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D250-C22D-4B6D-8283-ED1C79085D8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372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2700874"/>
            <a:ext cx="825203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70DB1-ECA1-4005-841F-051C3F1BF63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558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3" y="2160591"/>
            <a:ext cx="4014542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965" y="2160590"/>
            <a:ext cx="4014543" cy="38807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0538-014C-4281-927A-7E3D5F286C86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753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5" y="609603"/>
            <a:ext cx="825202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79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632" y="2160983"/>
            <a:ext cx="401787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015" indent="0">
              <a:buNone/>
              <a:defRPr sz="2000" b="1"/>
            </a:lvl2pPr>
            <a:lvl3pPr marL="914029" indent="0">
              <a:buNone/>
              <a:defRPr sz="1800" b="1"/>
            </a:lvl3pPr>
            <a:lvl4pPr marL="1371044" indent="0">
              <a:buNone/>
              <a:defRPr sz="1600" b="1"/>
            </a:lvl4pPr>
            <a:lvl5pPr marL="1828059" indent="0">
              <a:buNone/>
              <a:defRPr sz="1600" b="1"/>
            </a:lvl5pPr>
            <a:lvl6pPr marL="2285075" indent="0">
              <a:buNone/>
              <a:defRPr sz="1600" b="1"/>
            </a:lvl6pPr>
            <a:lvl7pPr marL="2742087" indent="0">
              <a:buNone/>
              <a:defRPr sz="1600" b="1"/>
            </a:lvl7pPr>
            <a:lvl8pPr marL="3199103" indent="0">
              <a:buNone/>
              <a:defRPr sz="1600" b="1"/>
            </a:lvl8pPr>
            <a:lvl9pPr marL="36561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632" y="2737252"/>
            <a:ext cx="4017874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F172-B96E-4CC3-89D2-5C522B09430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735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609603"/>
            <a:ext cx="825202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07CD-0482-4181-93AC-A553E45F0BAD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384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D033C-07B3-48ED-A287-F72C53EC8AC0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7349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1" y="1498604"/>
            <a:ext cx="362723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2658" y="514928"/>
            <a:ext cx="4401848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1" y="2777069"/>
            <a:ext cx="3627237" cy="25844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762" indent="0">
              <a:buNone/>
              <a:defRPr sz="1000"/>
            </a:lvl2pPr>
            <a:lvl3pPr marL="685522" indent="0">
              <a:buNone/>
              <a:defRPr sz="900"/>
            </a:lvl3pPr>
            <a:lvl4pPr marL="1028284" indent="0">
              <a:buNone/>
              <a:defRPr sz="800"/>
            </a:lvl4pPr>
            <a:lvl5pPr marL="1371044" indent="0">
              <a:buNone/>
              <a:defRPr sz="800"/>
            </a:lvl5pPr>
            <a:lvl6pPr marL="1713807" indent="0">
              <a:buNone/>
              <a:defRPr sz="800"/>
            </a:lvl6pPr>
            <a:lvl7pPr marL="2056567" indent="0">
              <a:buNone/>
              <a:defRPr sz="800"/>
            </a:lvl7pPr>
            <a:lvl8pPr marL="2399328" indent="0">
              <a:buNone/>
              <a:defRPr sz="800"/>
            </a:lvl8pPr>
            <a:lvl9pPr marL="274208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7E6C-C043-4C3F-A107-F8663E8D6EA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14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4800600"/>
            <a:ext cx="825202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92479" y="609603"/>
            <a:ext cx="825202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015" indent="0">
              <a:buNone/>
              <a:defRPr sz="1600"/>
            </a:lvl2pPr>
            <a:lvl3pPr marL="914029" indent="0">
              <a:buNone/>
              <a:defRPr sz="1600"/>
            </a:lvl3pPr>
            <a:lvl4pPr marL="1371044" indent="0">
              <a:buNone/>
              <a:defRPr sz="1600"/>
            </a:lvl4pPr>
            <a:lvl5pPr marL="1828059" indent="0">
              <a:buNone/>
              <a:defRPr sz="1600"/>
            </a:lvl5pPr>
            <a:lvl6pPr marL="2285075" indent="0">
              <a:buNone/>
              <a:defRPr sz="1600"/>
            </a:lvl6pPr>
            <a:lvl7pPr marL="2742087" indent="0">
              <a:buNone/>
              <a:defRPr sz="1600"/>
            </a:lvl7pPr>
            <a:lvl8pPr marL="3199103" indent="0">
              <a:buNone/>
              <a:defRPr sz="1600"/>
            </a:lvl8pPr>
            <a:lvl9pPr marL="3656118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79" y="5367339"/>
            <a:ext cx="8252028" cy="67402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  <a:lvl2pPr marL="457015" indent="0">
              <a:buNone/>
              <a:defRPr sz="1300"/>
            </a:lvl2pPr>
            <a:lvl3pPr marL="914029" indent="0">
              <a:buNone/>
              <a:defRPr sz="1000"/>
            </a:lvl3pPr>
            <a:lvl4pPr marL="1371044" indent="0">
              <a:buNone/>
              <a:defRPr sz="900"/>
            </a:lvl4pPr>
            <a:lvl5pPr marL="1828059" indent="0">
              <a:buNone/>
              <a:defRPr sz="900"/>
            </a:lvl5pPr>
            <a:lvl6pPr marL="2285075" indent="0">
              <a:buNone/>
              <a:defRPr sz="900"/>
            </a:lvl6pPr>
            <a:lvl7pPr marL="2742087" indent="0">
              <a:buNone/>
              <a:defRPr sz="900"/>
            </a:lvl7pPr>
            <a:lvl8pPr marL="3199103" indent="0">
              <a:buNone/>
              <a:defRPr sz="900"/>
            </a:lvl8pPr>
            <a:lvl9pPr marL="36561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48853-7683-430E-9D2F-4A3BC27949CB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369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609600"/>
            <a:ext cx="825202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80" y="4470400"/>
            <a:ext cx="825202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4643C-5FD0-4BC4-A25A-A49113AC137F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392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31396" y="3632200"/>
            <a:ext cx="704574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470400"/>
            <a:ext cx="825203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1641EF-70F1-4844-97F3-385F21822FE2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8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8" name="Rounded Rectangle 10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73050"/>
            <a:ext cx="1010412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88720" y="1600200"/>
            <a:ext cx="24765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3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863340" y="1600200"/>
            <a:ext cx="74295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88720" y="6172200"/>
            <a:ext cx="515112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865" y="6210300"/>
            <a:ext cx="59436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8346-2A3C-42F2-A3B5-6A9FD4054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79" y="1931988"/>
            <a:ext cx="825203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3C2C-B136-4CCB-BCF0-D5AD3A6B8D2E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80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7380" y="790577"/>
            <a:ext cx="59436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73002" y="2886075"/>
            <a:ext cx="59436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defRPr/>
            </a:pPr>
            <a:r>
              <a:rPr lang="en-US" sz="7900" u="none">
                <a:solidFill>
                  <a:srgbClr val="C0E474"/>
                </a:solidFill>
                <a:latin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350" y="609600"/>
            <a:ext cx="789383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748B66-5749-4E53-A217-13E618AF328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29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608" y="609600"/>
            <a:ext cx="824390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92476" y="4013200"/>
            <a:ext cx="825203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015" indent="0">
              <a:buFontTx/>
              <a:buNone/>
              <a:defRPr/>
            </a:lvl2pPr>
            <a:lvl3pPr marL="914029" indent="0">
              <a:buFontTx/>
              <a:buNone/>
              <a:defRPr/>
            </a:lvl3pPr>
            <a:lvl4pPr marL="1371044" indent="0">
              <a:buFontTx/>
              <a:buNone/>
              <a:defRPr/>
            </a:lvl4pPr>
            <a:lvl5pPr marL="182805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479" y="4527448"/>
            <a:ext cx="825203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A6D9-E3F1-4731-8ED5-C27EB902D265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002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5ADD4-28A0-42A4-964D-B467DAFC7303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849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505" y="609607"/>
            <a:ext cx="1272456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79" y="609607"/>
            <a:ext cx="6753534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D288A-656D-4594-8849-9D7C5329BAC4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161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45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9854-3977-47B7-9502-2994BC19CDC8}" type="slidenum">
              <a:rPr lang="en-US" altLang="en-US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3591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6353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83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0450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3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 useBgFill="1">
        <p:nvSpPr>
          <p:cNvPr id="6" name="Rounded Rectangle 7"/>
          <p:cNvSpPr/>
          <p:nvPr/>
        </p:nvSpPr>
        <p:spPr>
          <a:xfrm>
            <a:off x="82567" y="69850"/>
            <a:ext cx="1171797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7" name="Rectangle 9"/>
          <p:cNvSpPr/>
          <p:nvPr/>
        </p:nvSpPr>
        <p:spPr>
          <a:xfrm flipV="1">
            <a:off x="88742" y="4683142"/>
            <a:ext cx="11709718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8" name="Rectangle 10"/>
          <p:cNvSpPr/>
          <p:nvPr/>
        </p:nvSpPr>
        <p:spPr>
          <a:xfrm>
            <a:off x="88742" y="4649796"/>
            <a:ext cx="11709718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9" name="Rectangle 11"/>
          <p:cNvSpPr/>
          <p:nvPr/>
        </p:nvSpPr>
        <p:spPr>
          <a:xfrm>
            <a:off x="88742" y="4773614"/>
            <a:ext cx="11709718" cy="4762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>
              <a:defRPr/>
            </a:pPr>
            <a:endParaRPr lang="en-US" sz="37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4900550"/>
            <a:ext cx="950976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" y="5445826"/>
            <a:ext cx="950976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3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818" y="66677"/>
            <a:ext cx="11702435" cy="458152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4F18-0C3D-43E4-BF56-3279781BF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322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576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213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94378" y="273052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594378" y="1435104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A42E-752A-4746-8B56-8BF91ED2C5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1C3D-2F6C-48A3-BB12-20CB668D2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3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59" indent="0">
              <a:buNone/>
              <a:defRPr sz="2800"/>
            </a:lvl2pPr>
            <a:lvl3pPr marL="912919" indent="0">
              <a:buNone/>
              <a:defRPr sz="2400"/>
            </a:lvl3pPr>
            <a:lvl4pPr marL="1369376" indent="0">
              <a:buNone/>
              <a:defRPr sz="2000"/>
            </a:lvl4pPr>
            <a:lvl5pPr marL="1825845" indent="0">
              <a:buNone/>
              <a:defRPr sz="2000"/>
            </a:lvl5pPr>
            <a:lvl6pPr marL="2282298" indent="0">
              <a:buNone/>
              <a:defRPr sz="2000"/>
            </a:lvl6pPr>
            <a:lvl7pPr marL="2738754" indent="0">
              <a:buNone/>
              <a:defRPr sz="2000"/>
            </a:lvl7pPr>
            <a:lvl8pPr marL="3195214" indent="0">
              <a:buNone/>
              <a:defRPr sz="2000"/>
            </a:lvl8pPr>
            <a:lvl9pPr marL="36516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59" indent="0">
              <a:buNone/>
              <a:defRPr sz="1300"/>
            </a:lvl2pPr>
            <a:lvl3pPr marL="912919" indent="0">
              <a:buNone/>
              <a:defRPr sz="1000"/>
            </a:lvl3pPr>
            <a:lvl4pPr marL="1369376" indent="0">
              <a:buNone/>
              <a:defRPr sz="900"/>
            </a:lvl4pPr>
            <a:lvl5pPr marL="1825845" indent="0">
              <a:buNone/>
              <a:defRPr sz="900"/>
            </a:lvl5pPr>
            <a:lvl6pPr marL="2282298" indent="0">
              <a:buNone/>
              <a:defRPr sz="900"/>
            </a:lvl6pPr>
            <a:lvl7pPr marL="2738754" indent="0">
              <a:buNone/>
              <a:defRPr sz="900"/>
            </a:lvl7pPr>
            <a:lvl8pPr marL="3195214" indent="0">
              <a:buNone/>
              <a:defRPr sz="900"/>
            </a:lvl8pPr>
            <a:lvl9pPr marL="3651675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559B-CFDB-4363-B1D8-7C70FBCF19E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0159-2C4A-472E-90AC-2FECEE2475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300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7C3E-BA86-431E-A3DB-8A1708928A3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5D51D-3632-4B01-BC79-EB50472927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78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618220" y="274656"/>
            <a:ext cx="267462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594360" y="274656"/>
            <a:ext cx="782574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76112-A12E-448B-A5D7-BD8E0AA9F96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8738C-0718-4FCB-9F84-F2FD3E99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281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122363"/>
            <a:ext cx="89154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602038"/>
            <a:ext cx="89154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879C5B-45A8-4F85-8438-B18AD2A68DB8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286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1D250-C22D-4B6D-8283-ED1C79085D8D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4360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709739"/>
            <a:ext cx="1025271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589464"/>
            <a:ext cx="1025271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70DB1-ECA1-4005-841F-051C3F1BF635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0676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825625"/>
            <a:ext cx="50520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E0538-014C-4281-927A-7E3D5F286C86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093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65126"/>
            <a:ext cx="1025271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4" y="1681163"/>
            <a:ext cx="5028842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4" y="2505075"/>
            <a:ext cx="502884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5" y="1681163"/>
            <a:ext cx="505360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5" y="2505075"/>
            <a:ext cx="505360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F172-B96E-4CC3-89D2-5C522B09430E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2820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A07CD-0482-4181-93AC-A553E45F0BAD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5932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3D033C-07B3-48ED-A287-F72C53EC8AC0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1478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37E6C-C043-4C3F-A107-F8663E8D6EAF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0857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57200"/>
            <a:ext cx="3833931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08" y="987426"/>
            <a:ext cx="6017895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057400"/>
            <a:ext cx="3833931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48853-7683-430E-9D2F-4A3BC27949CB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913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5ADD4-28A0-42A4-964D-B467DAFC7303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7544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365125"/>
            <a:ext cx="256317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365125"/>
            <a:ext cx="7540943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288A-656D-4594-8849-9D7C5329BAC4}" type="slidenum">
              <a:rPr lang="en-US" alt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93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13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156619" y="1600200"/>
            <a:ext cx="8888571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u="none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91540" y="1219205"/>
            <a:ext cx="10104120" cy="1933576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674620" y="3505200"/>
            <a:ext cx="832104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2CBD-9874-436D-86C9-C768F5DF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1649" lvl="1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7470" lvl="2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3293" lvl="3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79115" lvl="4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4937" lvl="5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0765" lvl="6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06588" lvl="7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2410" lvl="8" indent="-38388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046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7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17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5371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404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8798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694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527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8469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219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0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891540" y="2130441"/>
            <a:ext cx="1010412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459" indent="0" algn="ctr">
              <a:buNone/>
              <a:defRPr/>
            </a:lvl2pPr>
            <a:lvl3pPr marL="912919" indent="0" algn="ctr">
              <a:buNone/>
              <a:defRPr/>
            </a:lvl3pPr>
            <a:lvl4pPr marL="1369376" indent="0" algn="ctr">
              <a:buNone/>
              <a:defRPr/>
            </a:lvl4pPr>
            <a:lvl5pPr marL="1825845" indent="0" algn="ctr">
              <a:buNone/>
              <a:defRPr/>
            </a:lvl5pPr>
            <a:lvl6pPr marL="2282298" indent="0" algn="ctr">
              <a:buNone/>
              <a:defRPr/>
            </a:lvl6pPr>
            <a:lvl7pPr marL="2738754" indent="0" algn="ctr">
              <a:buNone/>
              <a:defRPr/>
            </a:lvl7pPr>
            <a:lvl8pPr marL="3195214" indent="0" algn="ctr">
              <a:buNone/>
              <a:defRPr/>
            </a:lvl8pPr>
            <a:lvl9pPr marL="3651675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D65E-5469-489B-A8A6-226B1701EECD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6676-A9E5-4DB1-BC2D-9ED397192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98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7326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4619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99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36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3814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29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7331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9748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75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77E1-A36D-49F6-9146-B2F736C12776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F319-31A4-4C02-A5FA-69909F360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5831" lvl="0" indent="-399878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1649" lvl="1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7470" lvl="2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3293" lvl="3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79115" lvl="4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4937" lvl="5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0765" lvl="6" indent="-39987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06588" lvl="7" indent="-39987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2410" lvl="8" indent="-39987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8708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8683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795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872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59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771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363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026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56456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84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28618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6;p3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217;p35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8" name="Google Shape;218;p35"/>
          <p:cNvSpPr txBox="1">
            <a:spLocks noGrp="1"/>
          </p:cNvSpPr>
          <p:nvPr>
            <p:ph type="title"/>
          </p:nvPr>
        </p:nvSpPr>
        <p:spPr>
          <a:xfrm>
            <a:off x="927030" y="720000"/>
            <a:ext cx="10024170" cy="76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840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20;p3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21;p36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subTitle" idx="1"/>
          </p:nvPr>
        </p:nvSpPr>
        <p:spPr>
          <a:xfrm>
            <a:off x="2042238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title" idx="2"/>
          </p:nvPr>
        </p:nvSpPr>
        <p:spPr>
          <a:xfrm>
            <a:off x="2042235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3"/>
          </p:nvPr>
        </p:nvSpPr>
        <p:spPr>
          <a:xfrm>
            <a:off x="6613784" y="4968792"/>
            <a:ext cx="323115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4"/>
          </p:nvPr>
        </p:nvSpPr>
        <p:spPr>
          <a:xfrm>
            <a:off x="6613783" y="4450869"/>
            <a:ext cx="3231150" cy="50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3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59" indent="0">
              <a:buNone/>
              <a:defRPr sz="1800"/>
            </a:lvl2pPr>
            <a:lvl3pPr marL="912919" indent="0">
              <a:buNone/>
              <a:defRPr sz="1600"/>
            </a:lvl3pPr>
            <a:lvl4pPr marL="1369376" indent="0">
              <a:buNone/>
              <a:defRPr sz="1400"/>
            </a:lvl4pPr>
            <a:lvl5pPr marL="1825845" indent="0">
              <a:buNone/>
              <a:defRPr sz="1400"/>
            </a:lvl5pPr>
            <a:lvl6pPr marL="2282298" indent="0">
              <a:buNone/>
              <a:defRPr sz="1400"/>
            </a:lvl6pPr>
            <a:lvl7pPr marL="2738754" indent="0">
              <a:buNone/>
              <a:defRPr sz="1400"/>
            </a:lvl7pPr>
            <a:lvl8pPr marL="3195214" indent="0">
              <a:buNone/>
              <a:defRPr sz="1400"/>
            </a:lvl8pPr>
            <a:lvl9pPr marL="3651675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00E3-6580-4A64-9972-B31A124E94F0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A021-2C18-4D7B-A3D3-9E8275282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28;p3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29;p37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0" name="Google Shape;230;p3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7"/>
          <p:cNvSpPr txBox="1">
            <a:spLocks noGrp="1"/>
          </p:cNvSpPr>
          <p:nvPr>
            <p:ph type="subTitle" idx="1"/>
          </p:nvPr>
        </p:nvSpPr>
        <p:spPr>
          <a:xfrm>
            <a:off x="1248748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title" idx="2"/>
          </p:nvPr>
        </p:nvSpPr>
        <p:spPr>
          <a:xfrm>
            <a:off x="124874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3" name="Google Shape;233;p37"/>
          <p:cNvSpPr txBox="1">
            <a:spLocks noGrp="1"/>
          </p:cNvSpPr>
          <p:nvPr>
            <p:ph type="subTitle" idx="3"/>
          </p:nvPr>
        </p:nvSpPr>
        <p:spPr>
          <a:xfrm>
            <a:off x="820842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4" name="Google Shape;234;p37"/>
          <p:cNvSpPr txBox="1">
            <a:spLocks noGrp="1"/>
          </p:cNvSpPr>
          <p:nvPr>
            <p:ph type="title" idx="4"/>
          </p:nvPr>
        </p:nvSpPr>
        <p:spPr>
          <a:xfrm>
            <a:off x="8208429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35" name="Google Shape;235;p37"/>
          <p:cNvSpPr txBox="1">
            <a:spLocks noGrp="1"/>
          </p:cNvSpPr>
          <p:nvPr>
            <p:ph type="subTitle" idx="5"/>
          </p:nvPr>
        </p:nvSpPr>
        <p:spPr>
          <a:xfrm>
            <a:off x="4728589" y="4582120"/>
            <a:ext cx="241761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36" name="Google Shape;236;p37"/>
          <p:cNvSpPr txBox="1">
            <a:spLocks noGrp="1"/>
          </p:cNvSpPr>
          <p:nvPr>
            <p:ph type="title" idx="6"/>
          </p:nvPr>
        </p:nvSpPr>
        <p:spPr>
          <a:xfrm>
            <a:off x="4728588" y="4047676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8372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38;p3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39;p38"/>
          <p:cNvSpPr/>
          <p:nvPr/>
        </p:nvSpPr>
        <p:spPr>
          <a:xfrm>
            <a:off x="926642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0" name="Google Shape;240;p3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8"/>
          <p:cNvSpPr txBox="1">
            <a:spLocks noGrp="1"/>
          </p:cNvSpPr>
          <p:nvPr>
            <p:ph type="subTitle" idx="1"/>
          </p:nvPr>
        </p:nvSpPr>
        <p:spPr>
          <a:xfrm>
            <a:off x="1248748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38"/>
          <p:cNvSpPr txBox="1">
            <a:spLocks noGrp="1"/>
          </p:cNvSpPr>
          <p:nvPr>
            <p:ph type="title" idx="2"/>
          </p:nvPr>
        </p:nvSpPr>
        <p:spPr>
          <a:xfrm>
            <a:off x="124874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3" name="Google Shape;243;p38"/>
          <p:cNvSpPr txBox="1">
            <a:spLocks noGrp="1"/>
          </p:cNvSpPr>
          <p:nvPr>
            <p:ph type="subTitle" idx="3"/>
          </p:nvPr>
        </p:nvSpPr>
        <p:spPr>
          <a:xfrm>
            <a:off x="820842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4" name="Google Shape;244;p38"/>
          <p:cNvSpPr txBox="1">
            <a:spLocks noGrp="1"/>
          </p:cNvSpPr>
          <p:nvPr>
            <p:ph type="title" idx="4"/>
          </p:nvPr>
        </p:nvSpPr>
        <p:spPr>
          <a:xfrm>
            <a:off x="8208429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245" name="Google Shape;245;p38"/>
          <p:cNvSpPr txBox="1">
            <a:spLocks noGrp="1"/>
          </p:cNvSpPr>
          <p:nvPr>
            <p:ph type="subTitle" idx="5"/>
          </p:nvPr>
        </p:nvSpPr>
        <p:spPr>
          <a:xfrm>
            <a:off x="4728589" y="4903031"/>
            <a:ext cx="2417610" cy="75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46" name="Google Shape;246;p38"/>
          <p:cNvSpPr txBox="1">
            <a:spLocks noGrp="1"/>
          </p:cNvSpPr>
          <p:nvPr>
            <p:ph type="title" idx="6"/>
          </p:nvPr>
        </p:nvSpPr>
        <p:spPr>
          <a:xfrm>
            <a:off x="4728588" y="4371743"/>
            <a:ext cx="2417610" cy="49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137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8;p3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49;p39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252;p39"/>
          <p:cNvSpPr txBox="1"/>
          <p:nvPr/>
        </p:nvSpPr>
        <p:spPr>
          <a:xfrm>
            <a:off x="3908745" y="4772026"/>
            <a:ext cx="4069715" cy="1112520"/>
          </a:xfrm>
          <a:prstGeom prst="rect">
            <a:avLst/>
          </a:prstGeom>
          <a:noFill/>
          <a:ln>
            <a:noFill/>
          </a:ln>
        </p:spPr>
        <p:txBody>
          <a:bodyPr spcFirstLastPara="1" lIns="115148" tIns="115148" rIns="115148" bIns="115148"/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This presentation template was created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Slidesgo</a:t>
            </a:r>
            <a:r>
              <a:rPr lang="en-GB" sz="1400" b="1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including icons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Flaticon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, and infographics &amp; images by </a:t>
            </a:r>
            <a:r>
              <a:rPr lang="en-GB" sz="1400" b="1" u="none" kern="0">
                <a:solidFill>
                  <a:srgbClr val="47A8A8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5"/>
              </a:rPr>
              <a:t>Freepik</a:t>
            </a:r>
            <a:r>
              <a:rPr lang="en-GB" sz="1400" u="none" kern="0">
                <a:solidFill>
                  <a:srgbClr val="47A8A8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</a:t>
            </a:r>
            <a:endParaRPr sz="1400" u="none" kern="0">
              <a:solidFill>
                <a:srgbClr val="47A8A8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250" name="Google Shape;250;p39"/>
          <p:cNvSpPr txBox="1">
            <a:spLocks noGrp="1"/>
          </p:cNvSpPr>
          <p:nvPr>
            <p:ph type="subTitle" idx="1"/>
          </p:nvPr>
        </p:nvSpPr>
        <p:spPr>
          <a:xfrm>
            <a:off x="3435673" y="2342633"/>
            <a:ext cx="50076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9pPr>
          </a:lstStyle>
          <a:p>
            <a:endParaRPr/>
          </a:p>
        </p:txBody>
      </p:sp>
      <p:sp>
        <p:nvSpPr>
          <p:cNvPr id="251" name="Google Shape;251;p39"/>
          <p:cNvSpPr txBox="1">
            <a:spLocks noGrp="1"/>
          </p:cNvSpPr>
          <p:nvPr>
            <p:ph type="ctrTitle"/>
          </p:nvPr>
        </p:nvSpPr>
        <p:spPr>
          <a:xfrm flipH="1">
            <a:off x="3433797" y="1228636"/>
            <a:ext cx="5007600" cy="111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053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4;p4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5;p40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992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7;p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258;p41"/>
          <p:cNvSpPr/>
          <p:nvPr/>
        </p:nvSpPr>
        <p:spPr>
          <a:xfrm>
            <a:off x="926642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148" tIns="115148" rIns="115148" bIns="11514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30561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5943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CC5C7F8F-F1BC-41FB-A297-620A5AFAD91A}" type="datetimeFigureOut">
              <a:rPr lang="en-US" u="none">
                <a:latin typeface="Arial" charset="0"/>
              </a:rPr>
              <a:pPr>
                <a:defRPr/>
              </a:pPr>
              <a:t>3/28/2023</a:t>
            </a:fld>
            <a:endParaRPr lang="en-US" u="none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61460" y="6356986"/>
            <a:ext cx="37642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519160" y="6356986"/>
            <a:ext cx="2773680" cy="363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898989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2065A45D-B667-4B10-8A40-2234107E4F08}" type="slidenum">
              <a:rPr lang="en-US" u="none">
                <a:latin typeface="Arial" charset="0"/>
              </a:rPr>
              <a:pPr>
                <a:defRPr/>
              </a:pPr>
              <a:t>‹#›</a:t>
            </a:fld>
            <a:endParaRPr 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90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vi-VN" u="none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67" tIns="57585" rIns="115167" bIns="575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>
                <a:srgbClr val="000000"/>
              </a:buClr>
              <a:buFont typeface="Arial" charset="0"/>
              <a:buNone/>
              <a:defRPr sz="1800" b="0" smtClean="0">
                <a:solidFill>
                  <a:srgbClr val="000000"/>
                </a:solidFill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FF2D619A-CEE1-438F-A175-B2AFDF77F9BD}" type="slidenum">
              <a:rPr lang="en-US" altLang="en-US" u="none">
                <a:latin typeface="Arial" charset="0"/>
              </a:rPr>
              <a:pPr>
                <a:defRPr/>
              </a:pPr>
              <a:t>‹#›</a:t>
            </a:fld>
            <a:endParaRPr lang="en-US" altLang="en-US" u="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33352"/>
      </p:ext>
    </p:extLst>
  </p:cSld>
  <p:clrMapOvr>
    <a:masterClrMapping/>
  </p:clrMapOvr>
  <p:transition spd="med">
    <p:whee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285458-118A-4183-9E04-06F271462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C12CD-6BB6-4F37-B145-DD8D21C416FB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793EDA-D4BA-417C-B400-EDB687BBFB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F72E0F-2BD5-4C52-83AD-F9EFDB78F1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7DC8-C9B1-4FC3-AB7B-24B715E5ED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87892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40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76217" indent="0" algn="ctr">
              <a:buNone/>
              <a:defRPr/>
            </a:lvl2pPr>
            <a:lvl3pPr marL="1152426" indent="0" algn="ctr">
              <a:buNone/>
              <a:defRPr/>
            </a:lvl3pPr>
            <a:lvl4pPr marL="1728637" indent="0" algn="ctr">
              <a:buNone/>
              <a:defRPr/>
            </a:lvl4pPr>
            <a:lvl5pPr marL="2304850" indent="0" algn="ctr">
              <a:buNone/>
              <a:defRPr/>
            </a:lvl5pPr>
            <a:lvl6pPr marL="2881062" indent="0" algn="ctr">
              <a:buNone/>
              <a:defRPr/>
            </a:lvl6pPr>
            <a:lvl7pPr marL="3457274" indent="0" algn="ctr">
              <a:buNone/>
              <a:defRPr/>
            </a:lvl7pPr>
            <a:lvl8pPr marL="4033490" indent="0" algn="ctr">
              <a:buNone/>
              <a:defRPr/>
            </a:lvl8pPr>
            <a:lvl9pPr marL="46097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9E282-AA2F-4E37-BF33-D68087491E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1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B1CF2-E475-40D2-8C74-0A1B064792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4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7144-1872-4412-BE78-1B8B61321B6C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9F635-35E7-441C-89FF-D9E32435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500"/>
            </a:lvl1pPr>
            <a:lvl2pPr marL="576217" indent="0">
              <a:buNone/>
              <a:defRPr sz="2300"/>
            </a:lvl2pPr>
            <a:lvl3pPr marL="1152426" indent="0">
              <a:buNone/>
              <a:defRPr sz="2000"/>
            </a:lvl3pPr>
            <a:lvl4pPr marL="1728637" indent="0">
              <a:buNone/>
              <a:defRPr sz="1800"/>
            </a:lvl4pPr>
            <a:lvl5pPr marL="2304850" indent="0">
              <a:buNone/>
              <a:defRPr sz="1800"/>
            </a:lvl5pPr>
            <a:lvl6pPr marL="2881062" indent="0">
              <a:buNone/>
              <a:defRPr sz="1800"/>
            </a:lvl6pPr>
            <a:lvl7pPr marL="3457274" indent="0">
              <a:buNone/>
              <a:defRPr sz="1800"/>
            </a:lvl7pPr>
            <a:lvl8pPr marL="4033490" indent="0">
              <a:buNone/>
              <a:defRPr sz="1800"/>
            </a:lvl8pPr>
            <a:lvl9pPr marL="46097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6E814-2349-4C4E-9723-E1CEA938F6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34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C0F3F-8D53-4653-BCB0-69DA04840B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813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7"/>
            <a:ext cx="5252244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217" indent="0">
              <a:buNone/>
              <a:defRPr sz="2500" b="1"/>
            </a:lvl2pPr>
            <a:lvl3pPr marL="1152426" indent="0">
              <a:buNone/>
              <a:defRPr sz="2300" b="1"/>
            </a:lvl3pPr>
            <a:lvl4pPr marL="1728637" indent="0">
              <a:buNone/>
              <a:defRPr sz="2000" b="1"/>
            </a:lvl4pPr>
            <a:lvl5pPr marL="2304850" indent="0">
              <a:buNone/>
              <a:defRPr sz="2000" b="1"/>
            </a:lvl5pPr>
            <a:lvl6pPr marL="2881062" indent="0">
              <a:buNone/>
              <a:defRPr sz="2000" b="1"/>
            </a:lvl6pPr>
            <a:lvl7pPr marL="3457274" indent="0">
              <a:buNone/>
              <a:defRPr sz="2000" b="1"/>
            </a:lvl7pPr>
            <a:lvl8pPr marL="4033490" indent="0">
              <a:buNone/>
              <a:defRPr sz="2000" b="1"/>
            </a:lvl8pPr>
            <a:lvl9pPr marL="46097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3" y="1535117"/>
            <a:ext cx="5254308" cy="63976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6217" indent="0">
              <a:buNone/>
              <a:defRPr sz="2500" b="1"/>
            </a:lvl2pPr>
            <a:lvl3pPr marL="1152426" indent="0">
              <a:buNone/>
              <a:defRPr sz="2300" b="1"/>
            </a:lvl3pPr>
            <a:lvl4pPr marL="1728637" indent="0">
              <a:buNone/>
              <a:defRPr sz="2000" b="1"/>
            </a:lvl4pPr>
            <a:lvl5pPr marL="2304850" indent="0">
              <a:buNone/>
              <a:defRPr sz="2000" b="1"/>
            </a:lvl5pPr>
            <a:lvl6pPr marL="2881062" indent="0">
              <a:buNone/>
              <a:defRPr sz="2000" b="1"/>
            </a:lvl6pPr>
            <a:lvl7pPr marL="3457274" indent="0">
              <a:buNone/>
              <a:defRPr sz="2000" b="1"/>
            </a:lvl7pPr>
            <a:lvl8pPr marL="4033490" indent="0">
              <a:buNone/>
              <a:defRPr sz="2000" b="1"/>
            </a:lvl8pPr>
            <a:lvl9pPr marL="4609700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3" y="2174875"/>
            <a:ext cx="5254308" cy="395128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5ADC5-77DD-4459-84DC-F58A123A4B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503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50941-E941-4C75-B836-711551BC4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065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1721-808A-4E1B-96A6-2A125F7192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189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9" y="273054"/>
            <a:ext cx="3910807" cy="116205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60"/>
            <a:ext cx="6645275" cy="5853113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9" y="1435104"/>
            <a:ext cx="3910807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76217" indent="0">
              <a:buNone/>
              <a:defRPr sz="1500"/>
            </a:lvl2pPr>
            <a:lvl3pPr marL="1152426" indent="0">
              <a:buNone/>
              <a:defRPr sz="1300"/>
            </a:lvl3pPr>
            <a:lvl4pPr marL="1728637" indent="0">
              <a:buNone/>
              <a:defRPr sz="1100"/>
            </a:lvl4pPr>
            <a:lvl5pPr marL="2304850" indent="0">
              <a:buNone/>
              <a:defRPr sz="1100"/>
            </a:lvl5pPr>
            <a:lvl6pPr marL="2881062" indent="0">
              <a:buNone/>
              <a:defRPr sz="1100"/>
            </a:lvl6pPr>
            <a:lvl7pPr marL="3457274" indent="0">
              <a:buNone/>
              <a:defRPr sz="1100"/>
            </a:lvl7pPr>
            <a:lvl8pPr marL="4033490" indent="0">
              <a:buNone/>
              <a:defRPr sz="1100"/>
            </a:lvl8pPr>
            <a:lvl9pPr marL="46097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C5BA8-A225-43C9-9D17-2C359AE69E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919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4000"/>
            </a:lvl1pPr>
            <a:lvl2pPr marL="576217" indent="0">
              <a:buNone/>
              <a:defRPr sz="3500"/>
            </a:lvl2pPr>
            <a:lvl3pPr marL="1152426" indent="0">
              <a:buNone/>
              <a:defRPr sz="3000"/>
            </a:lvl3pPr>
            <a:lvl4pPr marL="1728637" indent="0">
              <a:buNone/>
              <a:defRPr sz="2500"/>
            </a:lvl4pPr>
            <a:lvl5pPr marL="2304850" indent="0">
              <a:buNone/>
              <a:defRPr sz="2500"/>
            </a:lvl5pPr>
            <a:lvl6pPr marL="2881062" indent="0">
              <a:buNone/>
              <a:defRPr sz="2500"/>
            </a:lvl6pPr>
            <a:lvl7pPr marL="3457274" indent="0">
              <a:buNone/>
              <a:defRPr sz="2500"/>
            </a:lvl7pPr>
            <a:lvl8pPr marL="4033490" indent="0">
              <a:buNone/>
              <a:defRPr sz="2500"/>
            </a:lvl8pPr>
            <a:lvl9pPr marL="4609700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52"/>
            <a:ext cx="713232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76217" indent="0">
              <a:buNone/>
              <a:defRPr sz="1500"/>
            </a:lvl2pPr>
            <a:lvl3pPr marL="1152426" indent="0">
              <a:buNone/>
              <a:defRPr sz="1300"/>
            </a:lvl3pPr>
            <a:lvl4pPr marL="1728637" indent="0">
              <a:buNone/>
              <a:defRPr sz="1100"/>
            </a:lvl4pPr>
            <a:lvl5pPr marL="2304850" indent="0">
              <a:buNone/>
              <a:defRPr sz="1100"/>
            </a:lvl5pPr>
            <a:lvl6pPr marL="2881062" indent="0">
              <a:buNone/>
              <a:defRPr sz="1100"/>
            </a:lvl6pPr>
            <a:lvl7pPr marL="3457274" indent="0">
              <a:buNone/>
              <a:defRPr sz="1100"/>
            </a:lvl7pPr>
            <a:lvl8pPr marL="4033490" indent="0">
              <a:buNone/>
              <a:defRPr sz="1100"/>
            </a:lvl8pPr>
            <a:lvl9pPr marL="46097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97326-2631-427A-B313-B357201F93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50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8FFA4-5710-48E0-BDED-1329E8ADA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786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53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53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437E1-7F95-4041-B170-F79D5FD45B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21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;p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0;p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80345" y="2246135"/>
            <a:ext cx="8726640" cy="209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67353" y="4135451"/>
            <a:ext cx="5552430" cy="7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4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34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594360" y="1535116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038534" y="1535116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59" indent="0">
              <a:buNone/>
              <a:defRPr sz="2000" b="1"/>
            </a:lvl2pPr>
            <a:lvl3pPr marL="912919" indent="0">
              <a:buNone/>
              <a:defRPr sz="1800" b="1"/>
            </a:lvl3pPr>
            <a:lvl4pPr marL="1369376" indent="0">
              <a:buNone/>
              <a:defRPr sz="1600" b="1"/>
            </a:lvl4pPr>
            <a:lvl5pPr marL="1825845" indent="0">
              <a:buNone/>
              <a:defRPr sz="1600" b="1"/>
            </a:lvl5pPr>
            <a:lvl6pPr marL="2282298" indent="0">
              <a:buNone/>
              <a:defRPr sz="1600" b="1"/>
            </a:lvl6pPr>
            <a:lvl7pPr marL="2738754" indent="0">
              <a:buNone/>
              <a:defRPr sz="1600" b="1"/>
            </a:lvl7pPr>
            <a:lvl8pPr marL="3195214" indent="0">
              <a:buNone/>
              <a:defRPr sz="1600" b="1"/>
            </a:lvl8pPr>
            <a:lvl9pPr marL="3651675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3C5AF-C45B-4C31-A866-536F47AD3508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F175C-5E27-466A-A7EC-1C9F9B91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;p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;p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065898" y="3772670"/>
            <a:ext cx="4894110" cy="104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065898" y="4703945"/>
            <a:ext cx="4847700" cy="430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6065898" y="1958955"/>
            <a:ext cx="1641510" cy="147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79198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;p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;p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936000" y="1536635"/>
            <a:ext cx="10015200" cy="460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 panose="020B0606030504020204"/>
              <a:buAutoNum type="arabicPeriod"/>
              <a:defRPr sz="1500"/>
            </a:lvl1pPr>
            <a:lvl2pPr marL="1152581" lvl="1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2pPr>
            <a:lvl3pPr marL="1728871" lvl="2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3pPr>
            <a:lvl4pPr marL="2305162" lvl="3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4pPr>
            <a:lvl5pPr marL="2881451" lvl="4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5pPr>
            <a:lvl6pPr marL="3457741" lvl="5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6pPr>
            <a:lvl7pPr marL="4034035" lvl="6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/>
            </a:lvl7pPr>
            <a:lvl8pPr marL="4610323" lvl="7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/>
            </a:lvl8pPr>
            <a:lvl9pPr marL="5186613" lvl="8" indent="-384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702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5;p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26;p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199895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199893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364900" y="4305095"/>
            <a:ext cx="33224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6364898" y="3788963"/>
            <a:ext cx="3322410" cy="5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43042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7;p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38;p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936013" y="705967"/>
            <a:ext cx="100152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1132398" y="2852400"/>
            <a:ext cx="5775510" cy="270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87243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017"/>
              </a:spcBef>
              <a:spcAft>
                <a:spcPts val="0"/>
              </a:spcAft>
              <a:buSzPts val="1400"/>
              <a:buChar char="○"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531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2;p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3;p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059825" y="2204267"/>
            <a:ext cx="9767550" cy="138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ubTitle" idx="1"/>
          </p:nvPr>
        </p:nvSpPr>
        <p:spPr>
          <a:xfrm>
            <a:off x="1665917" y="3648467"/>
            <a:ext cx="855543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5515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7;p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48;p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81147" y="3362167"/>
            <a:ext cx="5203380" cy="130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1181018" y="4586331"/>
            <a:ext cx="5007600" cy="4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●"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○"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 panose="020F0502020204030203"/>
              <a:buChar char="■"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748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1840508" y="5263067"/>
            <a:ext cx="8205600" cy="691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7432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5456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0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61;p1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33830" y="720003"/>
            <a:ext cx="681954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9645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3964578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2775091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164878" y="2899535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13">
            <a:hlinkClick r:id="rId4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164876" y="2377607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4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6975374" y="232207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39645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3964578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/>
          </p:nvPr>
        </p:nvSpPr>
        <p:spPr>
          <a:xfrm>
            <a:off x="2775078" y="3914231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164878" y="4491743"/>
            <a:ext cx="279513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164876" y="3969803"/>
            <a:ext cx="264888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/>
          </p:nvPr>
        </p:nvSpPr>
        <p:spPr>
          <a:xfrm>
            <a:off x="6975374" y="3914303"/>
            <a:ext cx="1189500" cy="58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5100">
                <a:solidFill>
                  <a:schemeClr val="dk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63496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76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7;p1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282696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2"/>
          </p:nvPr>
        </p:nvSpPr>
        <p:spPr>
          <a:xfrm>
            <a:off x="1282696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ubTitle" idx="3"/>
          </p:nvPr>
        </p:nvSpPr>
        <p:spPr>
          <a:xfrm>
            <a:off x="8188174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title" idx="4"/>
          </p:nvPr>
        </p:nvSpPr>
        <p:spPr>
          <a:xfrm>
            <a:off x="8188167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5"/>
          </p:nvPr>
        </p:nvSpPr>
        <p:spPr>
          <a:xfrm>
            <a:off x="4735435" y="4017641"/>
            <a:ext cx="241761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title" idx="6"/>
          </p:nvPr>
        </p:nvSpPr>
        <p:spPr>
          <a:xfrm>
            <a:off x="4725293" y="3499667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39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378C7-C018-44D7-8304-DA7059A6467F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57D6E-FAAC-421C-93EF-C58CAD72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6;p1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87;p1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1285863" y="4400291"/>
            <a:ext cx="5003310" cy="53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1285863" y="988335"/>
            <a:ext cx="5591430" cy="3507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8967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91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92;p1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040423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2"/>
          </p:nvPr>
        </p:nvSpPr>
        <p:spPr>
          <a:xfrm>
            <a:off x="1040423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3"/>
          </p:nvPr>
        </p:nvSpPr>
        <p:spPr>
          <a:xfrm>
            <a:off x="4438199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4"/>
          </p:nvPr>
        </p:nvSpPr>
        <p:spPr>
          <a:xfrm>
            <a:off x="4438200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5"/>
          </p:nvPr>
        </p:nvSpPr>
        <p:spPr>
          <a:xfrm>
            <a:off x="7835974" y="2989433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6"/>
          </p:nvPr>
        </p:nvSpPr>
        <p:spPr>
          <a:xfrm>
            <a:off x="7835976" y="2470655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7"/>
          </p:nvPr>
        </p:nvSpPr>
        <p:spPr>
          <a:xfrm>
            <a:off x="1040423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8"/>
          </p:nvPr>
        </p:nvSpPr>
        <p:spPr>
          <a:xfrm>
            <a:off x="1040423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9"/>
          </p:nvPr>
        </p:nvSpPr>
        <p:spPr>
          <a:xfrm>
            <a:off x="4438200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3"/>
          </p:nvPr>
        </p:nvSpPr>
        <p:spPr>
          <a:xfrm>
            <a:off x="4438200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4"/>
          </p:nvPr>
        </p:nvSpPr>
        <p:spPr>
          <a:xfrm>
            <a:off x="7835978" y="5027237"/>
            <a:ext cx="3010800" cy="73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title" idx="15"/>
          </p:nvPr>
        </p:nvSpPr>
        <p:spPr>
          <a:xfrm>
            <a:off x="7835976" y="4508428"/>
            <a:ext cx="3010800" cy="49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358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07;p1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08;p17"/>
          <p:cNvSpPr/>
          <p:nvPr/>
        </p:nvSpPr>
        <p:spPr>
          <a:xfrm>
            <a:off x="926634" y="741046"/>
            <a:ext cx="10033953" cy="541782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8114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1;p1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2;p1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1987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5;p1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16;p1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375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19;p2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0;p20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3774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3;p2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24;p21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1"/>
          </p:nvPr>
        </p:nvSpPr>
        <p:spPr>
          <a:xfrm>
            <a:off x="7505875" y="249475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2"/>
          </p:nvPr>
        </p:nvSpPr>
        <p:spPr>
          <a:xfrm>
            <a:off x="7505876" y="1976784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3"/>
          </p:nvPr>
        </p:nvSpPr>
        <p:spPr>
          <a:xfrm>
            <a:off x="7505876" y="5063231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4"/>
          </p:nvPr>
        </p:nvSpPr>
        <p:spPr>
          <a:xfrm>
            <a:off x="7505878" y="4545266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5"/>
          </p:nvPr>
        </p:nvSpPr>
        <p:spPr>
          <a:xfrm>
            <a:off x="7505862" y="3766967"/>
            <a:ext cx="2417610" cy="70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 idx="6"/>
          </p:nvPr>
        </p:nvSpPr>
        <p:spPr>
          <a:xfrm>
            <a:off x="7505863" y="3249000"/>
            <a:ext cx="2417610" cy="56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98424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2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4;p2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2260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7;p2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38;p2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1712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1;p2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42;p2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9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25984-6875-41FB-86A1-34543C8B0769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7F0F6-1B21-4BAE-8357-4F0BBC25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5;p25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46;p25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482130" y="3601221"/>
            <a:ext cx="3811860" cy="102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482130" y="4538941"/>
            <a:ext cx="4990050" cy="46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title" idx="2"/>
          </p:nvPr>
        </p:nvSpPr>
        <p:spPr>
          <a:xfrm>
            <a:off x="1482130" y="1994967"/>
            <a:ext cx="1924650" cy="134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03545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1;p2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2;p26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4118400" y="3401747"/>
            <a:ext cx="3650400" cy="102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3608670" y="4325333"/>
            <a:ext cx="4669860" cy="45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title" idx="2"/>
          </p:nvPr>
        </p:nvSpPr>
        <p:spPr>
          <a:xfrm>
            <a:off x="4118400" y="1955233"/>
            <a:ext cx="3650400" cy="131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95186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57;p27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Google Shape;158;p27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6011363" y="3601235"/>
            <a:ext cx="4555590" cy="96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5525065" y="4526242"/>
            <a:ext cx="5041920" cy="48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76294" lvl="0" indent="-400202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152581" lvl="1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728871" lvl="2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305162" lvl="3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881451" lvl="4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457741" lvl="5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034035" lvl="6" indent="-40020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610323" lvl="7" indent="-40020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186613" lvl="8" indent="-40020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 idx="2"/>
          </p:nvPr>
        </p:nvSpPr>
        <p:spPr>
          <a:xfrm>
            <a:off x="6916520" y="2049962"/>
            <a:ext cx="3650400" cy="123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0292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63;p28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164;p28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2636280" y="862737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2636209" y="2042000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2"/>
          </p:nvPr>
        </p:nvSpPr>
        <p:spPr>
          <a:xfrm>
            <a:off x="2636366" y="2550753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3"/>
          </p:nvPr>
        </p:nvSpPr>
        <p:spPr>
          <a:xfrm>
            <a:off x="2636175" y="3730018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4"/>
          </p:nvPr>
        </p:nvSpPr>
        <p:spPr>
          <a:xfrm>
            <a:off x="2636366" y="4238764"/>
            <a:ext cx="6614790" cy="13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1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5"/>
          </p:nvPr>
        </p:nvSpPr>
        <p:spPr>
          <a:xfrm>
            <a:off x="2636209" y="5418034"/>
            <a:ext cx="6614790" cy="577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8111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72;p2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73;p29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29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ubTitle" idx="1"/>
          </p:nvPr>
        </p:nvSpPr>
        <p:spPr>
          <a:xfrm>
            <a:off x="2491645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title" idx="2"/>
          </p:nvPr>
        </p:nvSpPr>
        <p:spPr>
          <a:xfrm>
            <a:off x="233571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3"/>
          </p:nvPr>
        </p:nvSpPr>
        <p:spPr>
          <a:xfrm>
            <a:off x="6384752" y="2665845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081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title" idx="4"/>
          </p:nvPr>
        </p:nvSpPr>
        <p:spPr>
          <a:xfrm>
            <a:off x="6228820" y="21362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subTitle" idx="5"/>
          </p:nvPr>
        </p:nvSpPr>
        <p:spPr>
          <a:xfrm>
            <a:off x="2491515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title" idx="6"/>
          </p:nvPr>
        </p:nvSpPr>
        <p:spPr>
          <a:xfrm>
            <a:off x="233571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ubTitle" idx="7"/>
          </p:nvPr>
        </p:nvSpPr>
        <p:spPr>
          <a:xfrm>
            <a:off x="6384572" y="4747779"/>
            <a:ext cx="3010800" cy="68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4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title" idx="8"/>
          </p:nvPr>
        </p:nvSpPr>
        <p:spPr>
          <a:xfrm>
            <a:off x="6228780" y="4218160"/>
            <a:ext cx="332241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52205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84;p30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85;p30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936000" y="720003"/>
            <a:ext cx="10015200" cy="63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1"/>
          </p:nvPr>
        </p:nvSpPr>
        <p:spPr>
          <a:xfrm>
            <a:off x="6139515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title" idx="2"/>
          </p:nvPr>
        </p:nvSpPr>
        <p:spPr>
          <a:xfrm>
            <a:off x="6035228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ubTitle" idx="3"/>
          </p:nvPr>
        </p:nvSpPr>
        <p:spPr>
          <a:xfrm>
            <a:off x="8545053" y="4563065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 idx="4"/>
          </p:nvPr>
        </p:nvSpPr>
        <p:spPr>
          <a:xfrm>
            <a:off x="844077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5"/>
          </p:nvPr>
        </p:nvSpPr>
        <p:spPr>
          <a:xfrm>
            <a:off x="1328400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2961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6"/>
          </p:nvPr>
        </p:nvSpPr>
        <p:spPr>
          <a:xfrm>
            <a:off x="1224210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7"/>
          </p:nvPr>
        </p:nvSpPr>
        <p:spPr>
          <a:xfrm>
            <a:off x="3733916" y="4563083"/>
            <a:ext cx="201357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R="92846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8"/>
          </p:nvPr>
        </p:nvSpPr>
        <p:spPr>
          <a:xfrm>
            <a:off x="3629726" y="4043007"/>
            <a:ext cx="2222220" cy="50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3317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96;p3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97;p31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1847755" y="2500703"/>
            <a:ext cx="3010800" cy="128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1847750" y="3717155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23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1;p3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2;p32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2"/>
          <p:cNvSpPr txBox="1">
            <a:spLocks noGrp="1"/>
          </p:cNvSpPr>
          <p:nvPr>
            <p:ph type="title"/>
          </p:nvPr>
        </p:nvSpPr>
        <p:spPr>
          <a:xfrm>
            <a:off x="1847755" y="3081207"/>
            <a:ext cx="3010800" cy="69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4" name="Google Shape;204;p32"/>
          <p:cNvSpPr txBox="1">
            <a:spLocks noGrp="1"/>
          </p:cNvSpPr>
          <p:nvPr>
            <p:ph type="subTitle" idx="1"/>
          </p:nvPr>
        </p:nvSpPr>
        <p:spPr>
          <a:xfrm>
            <a:off x="1847750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7521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6;p3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07;p33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6953830" y="3081200"/>
            <a:ext cx="3010800" cy="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subTitle" idx="1"/>
          </p:nvPr>
        </p:nvSpPr>
        <p:spPr>
          <a:xfrm>
            <a:off x="6953825" y="3696371"/>
            <a:ext cx="3010800" cy="9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86935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1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212;p34"/>
          <p:cNvSpPr/>
          <p:nvPr/>
        </p:nvSpPr>
        <p:spPr>
          <a:xfrm>
            <a:off x="926634" y="731520"/>
            <a:ext cx="10033953" cy="5419726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15241" tIns="115241" rIns="115241" bIns="115241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  <a:defRPr/>
            </a:pPr>
            <a:endParaRPr sz="1800" u="none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14220" y="2301050"/>
            <a:ext cx="5258760" cy="1405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3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14220" y="3810951"/>
            <a:ext cx="5258760" cy="746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57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21.xml"/><Relationship Id="rId18" Type="http://schemas.openxmlformats.org/officeDocument/2006/relationships/slideLayout" Target="../slideLayouts/slideLayout126.xml"/><Relationship Id="rId26" Type="http://schemas.openxmlformats.org/officeDocument/2006/relationships/slideLayout" Target="../slideLayouts/slideLayout134.xml"/><Relationship Id="rId39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129.xml"/><Relationship Id="rId34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17" Type="http://schemas.openxmlformats.org/officeDocument/2006/relationships/slideLayout" Target="../slideLayouts/slideLayout125.xml"/><Relationship Id="rId25" Type="http://schemas.openxmlformats.org/officeDocument/2006/relationships/slideLayout" Target="../slideLayouts/slideLayout133.xml"/><Relationship Id="rId33" Type="http://schemas.openxmlformats.org/officeDocument/2006/relationships/slideLayout" Target="../slideLayouts/slideLayout141.xml"/><Relationship Id="rId38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24.xml"/><Relationship Id="rId20" Type="http://schemas.openxmlformats.org/officeDocument/2006/relationships/slideLayout" Target="../slideLayouts/slideLayout128.xml"/><Relationship Id="rId29" Type="http://schemas.openxmlformats.org/officeDocument/2006/relationships/slideLayout" Target="../slideLayouts/slideLayout137.xml"/><Relationship Id="rId41" Type="http://schemas.openxmlformats.org/officeDocument/2006/relationships/theme" Target="../theme/theme8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24" Type="http://schemas.openxmlformats.org/officeDocument/2006/relationships/slideLayout" Target="../slideLayouts/slideLayout132.xml"/><Relationship Id="rId32" Type="http://schemas.openxmlformats.org/officeDocument/2006/relationships/slideLayout" Target="../slideLayouts/slideLayout140.xml"/><Relationship Id="rId37" Type="http://schemas.openxmlformats.org/officeDocument/2006/relationships/slideLayout" Target="../slideLayouts/slideLayout145.xml"/><Relationship Id="rId40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3.xml"/><Relationship Id="rId15" Type="http://schemas.openxmlformats.org/officeDocument/2006/relationships/slideLayout" Target="../slideLayouts/slideLayout123.xml"/><Relationship Id="rId23" Type="http://schemas.openxmlformats.org/officeDocument/2006/relationships/slideLayout" Target="../slideLayouts/slideLayout131.xml"/><Relationship Id="rId28" Type="http://schemas.openxmlformats.org/officeDocument/2006/relationships/slideLayout" Target="../slideLayouts/slideLayout136.xml"/><Relationship Id="rId36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18.xml"/><Relationship Id="rId19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22.xml"/><Relationship Id="rId22" Type="http://schemas.openxmlformats.org/officeDocument/2006/relationships/slideLayout" Target="../slideLayouts/slideLayout130.xml"/><Relationship Id="rId27" Type="http://schemas.openxmlformats.org/officeDocument/2006/relationships/slideLayout" Target="../slideLayouts/slideLayout135.xml"/><Relationship Id="rId30" Type="http://schemas.openxmlformats.org/officeDocument/2006/relationships/slideLayout" Target="../slideLayouts/slideLayout138.xml"/><Relationship Id="rId35" Type="http://schemas.openxmlformats.org/officeDocument/2006/relationships/slideLayout" Target="../slideLayouts/slideLayout14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69920" y="228600"/>
            <a:ext cx="83210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69920" y="1600200"/>
            <a:ext cx="83210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624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3520" y="6248400"/>
            <a:ext cx="24765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00FC93F-0414-47FB-BB2D-04C05D28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3/28/2023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65126"/>
            <a:ext cx="1025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825625"/>
            <a:ext cx="10252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0FC93F-0414-47FB-BB2D-04C05D28F3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8400"/>
            <a:ext cx="37642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000" u="none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8400"/>
            <a:ext cx="277368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000" u="none">
                <a:latin typeface="Arial" charset="0"/>
              </a:defRPr>
            </a:lvl1pPr>
          </a:lstStyle>
          <a:p>
            <a:pPr>
              <a:defRPr/>
            </a:pPr>
            <a:fld id="{FD009296-ADDB-4421-A92C-0990F7D6E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600">
          <a:solidFill>
            <a:schemeClr val="tx1"/>
          </a:solidFill>
          <a:latin typeface="Arial" charset="0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Arial" charset="0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charset="0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Arial" charset="0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6"/>
            <a:ext cx="10698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4523F960-F6D3-4827-BDE9-6FD1C4BB3EE2}" type="datetimeFigureOut">
              <a:rPr lang="en-US"/>
              <a:pPr>
                <a:defRPr/>
              </a:pPr>
              <a:t>3/28/2023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+mn-lt"/>
                <a:cs typeface="+mn-cs"/>
              </a:defRPr>
            </a:lvl1pPr>
          </a:lstStyle>
          <a:p>
            <a:pPr>
              <a:defRPr/>
            </a:pPr>
            <a:fld id="{3B5AB713-B697-4508-9B4B-8223BC85C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4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29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6937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58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343" indent="-34234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744" indent="-28528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150" indent="-22823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7606" indent="-22823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4069" indent="-22823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0526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6989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3445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9903" indent="-22823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21"/>
          <p:cNvSpPr>
            <a:spLocks noGrp="1"/>
          </p:cNvSpPr>
          <p:nvPr>
            <p:ph type="title"/>
          </p:nvPr>
        </p:nvSpPr>
        <p:spPr bwMode="auto">
          <a:xfrm>
            <a:off x="1188720" y="274638"/>
            <a:ext cx="101041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912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88720" y="1447800"/>
            <a:ext cx="10104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8023860" y="6191254"/>
            <a:ext cx="3219450" cy="47625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188720" y="6172200"/>
            <a:ext cx="5052060" cy="457200"/>
          </a:xfrm>
          <a:prstGeom prst="rect">
            <a:avLst/>
          </a:prstGeom>
        </p:spPr>
        <p:txBody>
          <a:bodyPr lIns="91292" tIns="45645" rIns="91292" bIns="45645" anchor="ctr" anchorCtr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9865" y="6208714"/>
            <a:ext cx="59436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DA85F4D-B0F6-4354-8D08-BD6F3F162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645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2919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69376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5845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2606" indent="-272606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6801" indent="-228231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20993" indent="-228231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9518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69376" indent="-228231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43254" indent="-228231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17129" indent="-228231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1003" indent="-228231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4883" indent="-228231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5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19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76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4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98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14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675" algn="l" defTabSz="9129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115148" rIns="115148" bIns="115148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816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  <p:sldLayoutId id="2147484015" r:id="rId18"/>
    <p:sldLayoutId id="2147484016" r:id="rId19"/>
    <p:sldLayoutId id="2147484017" r:id="rId20"/>
    <p:sldLayoutId id="2147484018" r:id="rId21"/>
    <p:sldLayoutId id="2147484019" r:id="rId22"/>
    <p:sldLayoutId id="2147484020" r:id="rId23"/>
    <p:sldLayoutId id="2147484021" r:id="rId24"/>
    <p:sldLayoutId id="2147484022" r:id="rId25"/>
    <p:sldLayoutId id="2147484023" r:id="rId26"/>
    <p:sldLayoutId id="2147484024" r:id="rId27"/>
    <p:sldLayoutId id="2147484025" r:id="rId28"/>
    <p:sldLayoutId id="2147484026" r:id="rId29"/>
    <p:sldLayoutId id="2147484027" r:id="rId30"/>
    <p:sldLayoutId id="2147484028" r:id="rId31"/>
    <p:sldLayoutId id="2147484029" r:id="rId32"/>
    <p:sldLayoutId id="2147484030" r:id="rId33"/>
    <p:sldLayoutId id="2147484031" r:id="rId34"/>
    <p:sldLayoutId id="2147484032" r:id="rId35"/>
    <p:sldLayoutId id="2147484033" r:id="rId36"/>
    <p:sldLayoutId id="2147484034" r:id="rId37"/>
    <p:sldLayoutId id="2147484035" r:id="rId38"/>
    <p:sldLayoutId id="2147484036" r:id="rId39"/>
    <p:sldLayoutId id="2147484189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1871" indent="-43187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5714" lvl="1" indent="-359896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39559" lvl="2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5382" lvl="3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1206" lvl="4" indent="-28791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32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3" tIns="57623" rIns="115243" bIns="576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0"/>
            <a:ext cx="1069848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4594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4594"/>
            <a:ext cx="37642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u="none">
              <a:solidFill>
                <a:srgbClr val="000000"/>
              </a:solidFill>
            </a:endParaRP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4594"/>
            <a:ext cx="277368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5243" tIns="57623" rIns="115243" bIns="5762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C03756-7D24-47D7-A44D-3CA2C6E98B57}" type="slidenum">
              <a:rPr lang="en-US" u="non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6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76217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52426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28637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04850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2161" indent="-432161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936346" indent="-360137" algn="l" rtl="0" eaLnBrk="0" fontAlgn="base" hangingPunct="0">
        <a:spcBef>
          <a:spcPct val="20000"/>
        </a:spcBef>
        <a:spcAft>
          <a:spcPct val="0"/>
        </a:spcAft>
        <a:buChar char="–"/>
        <a:defRPr sz="3500">
          <a:solidFill>
            <a:schemeClr val="tx1"/>
          </a:solidFill>
          <a:latin typeface="+mn-lt"/>
        </a:defRPr>
      </a:lvl2pPr>
      <a:lvl3pPr marL="1440531" indent="-288105" algn="l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</a:defRPr>
      </a:lvl3pPr>
      <a:lvl4pPr marL="2016745" indent="-28810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92956" indent="-288105" algn="l" rtl="0" eaLnBrk="0" fontAlgn="base" hangingPunct="0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69166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745383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321594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897807" indent="-288105" algn="l" rtl="0" fontAlgn="base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17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2426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8637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485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1062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7274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349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9700" algn="l" defTabSz="115242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1" tIns="115241" rIns="115241" bIns="115241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41" tIns="115241" rIns="115241" bIns="115241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5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  <p:sldLayoutId id="2147484092" r:id="rId15"/>
    <p:sldLayoutId id="2147484093" r:id="rId16"/>
    <p:sldLayoutId id="2147484094" r:id="rId17"/>
    <p:sldLayoutId id="2147484095" r:id="rId18"/>
    <p:sldLayoutId id="2147484096" r:id="rId19"/>
    <p:sldLayoutId id="2147484097" r:id="rId20"/>
    <p:sldLayoutId id="2147484098" r:id="rId21"/>
    <p:sldLayoutId id="2147484099" r:id="rId22"/>
    <p:sldLayoutId id="2147484100" r:id="rId23"/>
    <p:sldLayoutId id="2147484101" r:id="rId24"/>
    <p:sldLayoutId id="2147484102" r:id="rId25"/>
    <p:sldLayoutId id="2147484103" r:id="rId26"/>
    <p:sldLayoutId id="2147484104" r:id="rId27"/>
    <p:sldLayoutId id="2147484105" r:id="rId28"/>
    <p:sldLayoutId id="2147484106" r:id="rId29"/>
    <p:sldLayoutId id="2147484107" r:id="rId30"/>
    <p:sldLayoutId id="2147484108" r:id="rId31"/>
    <p:sldLayoutId id="2147484109" r:id="rId32"/>
    <p:sldLayoutId id="2147484110" r:id="rId33"/>
    <p:sldLayoutId id="2147484111" r:id="rId34"/>
    <p:sldLayoutId id="2147484112" r:id="rId35"/>
    <p:sldLayoutId id="2147484113" r:id="rId36"/>
    <p:sldLayoutId id="2147484114" r:id="rId37"/>
    <p:sldLayoutId id="2147484115" r:id="rId38"/>
    <p:sldLayoutId id="2147484116" r:id="rId39"/>
    <p:sldLayoutId id="2147484117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219" indent="-432219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472" lvl="1" indent="-360185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0726" lvl="2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017" lvl="3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3307" lvl="4" indent="-28814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936945" y="720094"/>
            <a:ext cx="10013315" cy="63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  <p:sp>
        <p:nvSpPr>
          <p:cNvPr id="20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936945" y="1537336"/>
            <a:ext cx="10013315" cy="46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286" tIns="115286" rIns="115286" bIns="115286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214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32393" indent="-43239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1pPr>
      <a:lvl2pPr marL="936852" lvl="1" indent="-36033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2pPr>
      <a:lvl3pPr marL="1441310" lvl="2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3pPr>
      <a:lvl4pPr marL="2017835" lvl="3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4pPr>
      <a:lvl5pPr marL="2594358" lvl="4" indent="-28826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8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10313" y="-7938"/>
            <a:ext cx="1192022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2486" y="609603"/>
            <a:ext cx="82529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486" y="2160593"/>
            <a:ext cx="8252937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2" rIns="91403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27069" y="6042032"/>
            <a:ext cx="889476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042032"/>
            <a:ext cx="6009640" cy="365125"/>
          </a:xfrm>
          <a:prstGeom prst="rect">
            <a:avLst/>
          </a:prstGeom>
        </p:spPr>
        <p:txBody>
          <a:bodyPr vert="horz" lIns="91403" tIns="45702" rIns="91403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828" y="6042032"/>
            <a:ext cx="666592" cy="365125"/>
          </a:xfrm>
          <a:prstGeom prst="rect">
            <a:avLst/>
          </a:prstGeom>
        </p:spPr>
        <p:txBody>
          <a:bodyPr vert="horz" wrap="square" lIns="91403" tIns="45702" rIns="91403" bIns="45702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chemeClr val="accent1"/>
                </a:solidFill>
              </a:defRPr>
            </a:lvl1pPr>
          </a:lstStyle>
          <a:p>
            <a:pPr eaLnBrk="0" hangingPunct="0">
              <a:defRPr/>
            </a:pPr>
            <a:fld id="{F5F25FC4-D658-49A4-B326-44A0161924BB}" type="slidenum">
              <a:rPr lang="en-US" altLang="en-US" u="none">
                <a:solidFill>
                  <a:srgbClr val="90C226"/>
                </a:solidFill>
              </a:rPr>
              <a:pPr eaLnBrk="0" hangingPunct="0">
                <a:defRPr/>
              </a:pPr>
              <a:t>‹#›</a:t>
            </a:fld>
            <a:endParaRPr lang="en-US" altLang="en-US" u="non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  <p:sldLayoutId id="2147484173" r:id="rId14"/>
    <p:sldLayoutId id="2147484174" r:id="rId15"/>
    <p:sldLayoutId id="2147484175" r:id="rId16"/>
    <p:sldLayoutId id="2147484176" r:id="rId17"/>
  </p:sldLayoutIdLst>
  <p:txStyles>
    <p:titleStyle>
      <a:lvl1pPr algn="l" defTabSz="45701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2pPr>
      <a:lvl3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3pPr>
      <a:lvl4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4pPr>
      <a:lvl5pPr algn="l" defTabSz="457015" rtl="0" eaLnBrk="0" fontAlgn="base" hangingPunct="0">
        <a:spcBef>
          <a:spcPct val="0"/>
        </a:spcBef>
        <a:spcAft>
          <a:spcPct val="0"/>
        </a:spcAft>
        <a:defRPr sz="37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62" indent="-342762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648" indent="-285634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2538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599550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6567" indent="-228507" algn="l" defTabSz="457015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3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358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597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610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4625" indent="-228507" algn="l" defTabSz="457015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4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9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5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7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03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8" algn="l" defTabSz="4570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1783080" y="680085"/>
            <a:ext cx="8042434" cy="333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55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55" b="1" u="none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510" b="1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120" b="1" u="non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2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KHOA HỌC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120" b="1" u="none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 60: NHU CẦU KHÔNG KHÍ CỦA THỰC VẬT (120)</a:t>
            </a:r>
            <a:endParaRPr lang="en-US" altLang="en-US" sz="3120" b="1" u="none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8" descr="http://previews.123rf.com/images/yuyuyi/yuyuyi1209/yuyuyi120900222/15452353-Multicultural-children-and-banner--Stock-Vector-children-school-hol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7"/>
          <a:stretch>
            <a:fillRect/>
          </a:stretch>
        </p:blipFill>
        <p:spPr bwMode="auto">
          <a:xfrm>
            <a:off x="4089321" y="4487704"/>
            <a:ext cx="3820001" cy="8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6579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+mj-lt"/>
              <a:cs typeface="Raavi" panose="020B0502040204020203" pitchFamily="34" charset="0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+mj-lt"/>
                <a:ea typeface="Life Savers" charset="0"/>
                <a:cs typeface="Raavi" panose="020B0502040204020203" pitchFamily="34" charset="0"/>
                <a:sym typeface="Life Savers" charset="0"/>
              </a:rPr>
              <a:t>Khám phá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+mj-lt"/>
                <a:ea typeface="Life Savers" charset="0"/>
                <a:cs typeface="Raavi" panose="020B0502040204020203" pitchFamily="34" charset="0"/>
                <a:sym typeface="Life Savers" charset="0"/>
              </a:rPr>
              <a:t>0</a:t>
            </a:r>
            <a:r>
              <a:rPr lang="vi-VN" sz="4500" b="1">
                <a:solidFill>
                  <a:srgbClr val="135675"/>
                </a:solidFill>
                <a:latin typeface="+mj-lt"/>
                <a:ea typeface="Life Savers" charset="0"/>
                <a:cs typeface="Raavi" panose="020B0502040204020203" pitchFamily="34" charset="0"/>
                <a:sym typeface="Life Savers" charset="0"/>
              </a:rPr>
              <a:t>2</a:t>
            </a:r>
            <a:endParaRPr lang="en-GB" sz="4500" b="1">
              <a:solidFill>
                <a:srgbClr val="135675"/>
              </a:solidFill>
              <a:latin typeface="+mj-lt"/>
              <a:ea typeface="Life Savers" charset="0"/>
              <a:cs typeface="Raavi" panose="020B0502040204020203" pitchFamily="34" charset="0"/>
              <a:sym typeface="Life Savers" charset="0"/>
            </a:endParaRP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Raavi" panose="020B0502040204020203" pitchFamily="34" charset="0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503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47313" y="1246632"/>
              <a:ext cx="2192026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độ</a:t>
              </a: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ng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ea typeface="Tahoma" panose="020B0604030504040204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Vai trò của Không khí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7212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914399" y="381007"/>
            <a:ext cx="10058402" cy="2308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anose="02020603050405020304" pitchFamily="18" charset="0"/>
              </a:rPr>
              <a:t>Quan sát và phán đoán: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200" b="1" u="none">
                <a:cs typeface="Times New Roman" panose="02020603050405020304" pitchFamily="18" charset="0"/>
              </a:rPr>
              <a:t>    Cây ở chậu a được trồng trong môi trường không khí bình thường, cây ở chậu b được trồng trong môi trường kín, không có không khí. 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2" y="3048005"/>
            <a:ext cx="1160566" cy="251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67037" y="2971810"/>
            <a:ext cx="1354668" cy="2742935"/>
            <a:chOff x="1181" y="1392"/>
            <a:chExt cx="1152" cy="2473"/>
          </a:xfrm>
        </p:grpSpPr>
        <p:pic>
          <p:nvPicPr>
            <p:cNvPr id="15366" name="Picture 4" descr="p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1" y="1392"/>
              <a:ext cx="1152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189" name="Text Box 5"/>
            <p:cNvSpPr txBox="1">
              <a:spLocks noChangeArrowheads="1"/>
            </p:cNvSpPr>
            <p:nvPr/>
          </p:nvSpPr>
          <p:spPr bwMode="auto">
            <a:xfrm>
              <a:off x="1625" y="3393"/>
              <a:ext cx="528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u="none"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95800" y="3053536"/>
            <a:ext cx="6934200" cy="5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cs typeface="Times New Roman" panose="02020603050405020304" pitchFamily="18" charset="0"/>
              </a:rPr>
              <a:t>* Cây ở chậu b thế nào? Vì sao?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5270603"/>
            <a:ext cx="426474" cy="4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495800" y="3048003"/>
            <a:ext cx="6934200" cy="156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FF0000"/>
                </a:solidFill>
                <a:cs typeface="Times New Roman" panose="02020603050405020304" pitchFamily="18" charset="0"/>
              </a:rPr>
              <a:t>* Cây ở chậu b không phát triển bình thường, cây yếu dần và sẽ chết vì cây thiếu không khí.</a:t>
            </a:r>
            <a:endParaRPr lang="en-US" sz="320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1" grpId="0"/>
      <p:bldP spid="53261" grpId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64123" y="344390"/>
            <a:ext cx="11430000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solidFill>
                  <a:srgbClr val="FF0000"/>
                </a:solidFill>
                <a:cs typeface="Times New Roman" pitchFamily="18" charset="0"/>
              </a:rPr>
              <a:t>* </a:t>
            </a: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Vậy vai trò của không khí đối với đời sống của thực vật như thế nào? 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76201" y="1944589"/>
            <a:ext cx="1172307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Không khí rất quan trọng đối với đời sống của thực vật, nó giúp cho thực vật quang hợp và hô hấp.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64126" y="3853930"/>
            <a:ext cx="1084384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Không khí gồm những thành phần nào?</a:t>
            </a:r>
            <a:endParaRPr lang="en-US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164128" y="4724403"/>
            <a:ext cx="11570677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- Ô-xi , Nitơ</a:t>
            </a:r>
            <a:r>
              <a:rPr lang="en-US" u="none">
                <a:solidFill>
                  <a:srgbClr val="0033CC"/>
                </a:solidFill>
                <a:cs typeface="Times New Roman" pitchFamily="18" charset="0"/>
              </a:rPr>
              <a:t>, </a:t>
            </a:r>
            <a:r>
              <a:rPr lang="en-US" b="1" u="none">
                <a:solidFill>
                  <a:srgbClr val="0033CC"/>
                </a:solidFill>
                <a:cs typeface="Times New Roman" pitchFamily="18" charset="0"/>
              </a:rPr>
              <a:t>các-bô-níc, hơi  nước, bụi và vi khuẩn.  </a:t>
            </a:r>
            <a:endParaRPr lang="en-US">
              <a:solidFill>
                <a:srgbClr val="00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3" grpId="0"/>
      <p:bldP spid="53264" grpId="0"/>
      <p:bldP spid="532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47314" y="1246632"/>
              <a:ext cx="219202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2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Quá trình quang hợp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104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9"/>
            <a:ext cx="10911541" cy="403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Quan sát hình 1 sách giáo khoa trang 120 </a:t>
            </a:r>
          </a:p>
          <a:p>
            <a:pPr lvl="0"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quang hợp,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quang hợp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quang hợp?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533400"/>
            <a:ext cx="4953000" cy="4876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5253" name="Line 21"/>
          <p:cNvSpPr>
            <a:spLocks noChangeShapeType="1"/>
          </p:cNvSpPr>
          <p:nvPr/>
        </p:nvSpPr>
        <p:spPr bwMode="auto">
          <a:xfrm flipH="1" flipV="1">
            <a:off x="4572003" y="2286000"/>
            <a:ext cx="60960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 flipH="1">
            <a:off x="6096003" y="2667000"/>
            <a:ext cx="685799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781799" y="2582874"/>
            <a:ext cx="1447800" cy="953956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>
            <a:prstShdw prst="shdw17" dist="17961" dir="2700000">
              <a:srgbClr val="007A00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2800" b="1" u="none">
                <a:solidFill>
                  <a:srgbClr val="FF0000"/>
                </a:solidFill>
                <a:cs typeface="Times New Roman" panose="02020603050405020304" pitchFamily="18" charset="0"/>
              </a:rPr>
              <a:t>Các-bô-níc</a:t>
            </a:r>
            <a:endParaRPr lang="en-US" sz="2800">
              <a:cs typeface="Times New Roman" panose="02020603050405020304" pitchFamily="18" charset="0"/>
            </a:endParaRP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657615" y="1600209"/>
            <a:ext cx="914401" cy="107706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/>
            <a:r>
              <a:rPr lang="en-US" sz="3200" b="1" u="none">
                <a:cs typeface="Times New Roman" panose="02020603050405020304" pitchFamily="18" charset="0"/>
              </a:rPr>
              <a:t>Khí ô-xi</a:t>
            </a:r>
            <a:endParaRPr lang="en-US" sz="3200">
              <a:cs typeface="Times New Roman" panose="02020603050405020304" pitchFamily="18" charset="0"/>
            </a:endParaRP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200400" y="5534035"/>
            <a:ext cx="5257790" cy="9539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cs typeface="Times New Roman" panose="02020603050405020304" pitchFamily="18" charset="0"/>
              </a:rPr>
              <a:t>Sơ đồ sự trao đổi khí trong quang hợp của thực vật</a:t>
            </a:r>
            <a:endParaRPr lang="en-US" sz="2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3" grpId="0" animBg="1"/>
      <p:bldP spid="95255" grpId="0" animBg="1"/>
      <p:bldP spid="14355" grpId="0" animBg="1"/>
      <p:bldP spid="14356" grpId="0" animBg="1"/>
      <p:bldP spid="143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457200" y="2819402"/>
            <a:ext cx="10439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/>
              <a:t>2: Quá trình quang hợp chỉ diễn ra vào khi nào?</a:t>
            </a: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533401" y="3581401"/>
            <a:ext cx="96774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Quá trình quang hợp chỉ diễn ra vào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ban ngày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81003" y="4572001"/>
            <a:ext cx="105156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u="none">
                <a:cs typeface="Times New Roman" pitchFamily="18" charset="0"/>
              </a:rPr>
              <a:t>3: Bộ phận nào của cây thực hiện quá trình quang hợp?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57200" y="5410201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6600"/>
                </a:solidFill>
              </a:rPr>
              <a:t>Lá cây  </a:t>
            </a:r>
            <a:r>
              <a:rPr lang="en-US" altLang="en-US" sz="3200" u="none">
                <a:solidFill>
                  <a:srgbClr val="0000FF"/>
                </a:solidFill>
              </a:rPr>
              <a:t>là bộ phận thực hiện quá trình quang hợp.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57200" y="420807"/>
            <a:ext cx="107442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cs typeface="Times New Roman" pitchFamily="18" charset="0"/>
              </a:rPr>
              <a:t>1: Trong quá trình quang hợp, thực vật lấy vào khí gì và thải ra khí gì?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7200" y="1524003"/>
            <a:ext cx="10287000" cy="107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Trong quá trình quang hợp, thực vật </a:t>
            </a:r>
            <a:r>
              <a:rPr lang="en-US" altLang="en-US" sz="3200" u="none">
                <a:solidFill>
                  <a:srgbClr val="990000"/>
                </a:solidFill>
                <a:cs typeface="Times New Roman" pitchFamily="18" charset="0"/>
              </a:rPr>
              <a:t>lấy vào khí các- bô- níc 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3200" u="none">
                <a:solidFill>
                  <a:srgbClr val="FF0000"/>
                </a:solidFill>
                <a:cs typeface="Times New Roman" pitchFamily="18" charset="0"/>
              </a:rPr>
              <a:t>thải ra khí ô- xi</a:t>
            </a:r>
            <a:r>
              <a:rPr lang="en-US" altLang="en-US" sz="3200" u="none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en-US" altLang="en-US" sz="24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1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defTabSz="914029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quang hợp của cây  diễn ra dưới ánh sáng mặt trời. Cây xanh quang hợp lấy vào khí các-bô-níc và thải ra khí ô-xi.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pPr eaLnBrk="1" hangingPunct="1"/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1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6"/>
          <p:cNvGrpSpPr>
            <a:grpSpLocks/>
          </p:cNvGrpSpPr>
          <p:nvPr/>
        </p:nvGrpSpPr>
        <p:grpSpPr bwMode="auto">
          <a:xfrm>
            <a:off x="658337" y="638176"/>
            <a:ext cx="4680585" cy="1577340"/>
            <a:chOff x="1143000" y="762000"/>
            <a:chExt cx="4419600" cy="1447800"/>
          </a:xfrm>
        </p:grpSpPr>
        <p:sp>
          <p:nvSpPr>
            <p:cNvPr id="191" name="Rectangle 190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20000"/>
                </a:spcBef>
                <a:defRPr/>
              </a:pPr>
              <a:endParaRPr lang="en-US" sz="2300" b="1" u="none">
                <a:solidFill>
                  <a:srgbClr val="47A8A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347314" y="1246632"/>
              <a:ext cx="2192025" cy="50850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3000" b="1" u="none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Hoạt</a:t>
              </a:r>
              <a:r>
                <a:rPr lang="en-US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 </a:t>
              </a:r>
              <a:r>
                <a:rPr lang="vi-VN" sz="3000" b="1" u="none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độ</a:t>
              </a:r>
              <a:r>
                <a:rPr lang="en-US" sz="3000" b="1" u="none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ng</a:t>
              </a:r>
              <a:r>
                <a:rPr lang="en-US" sz="3000" b="1" u="none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cs typeface="Times New Roman" panose="02020603050405020304" pitchFamily="18" charset="0"/>
                </a:rPr>
                <a:t> 3:</a:t>
              </a:r>
              <a:endParaRPr lang="en-US" sz="3000" b="1" u="none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</p:grpSp>
      <p:sp>
        <p:nvSpPr>
          <p:cNvPr id="49155" name="WordArt 61"/>
          <p:cNvSpPr>
            <a:spLocks noChangeArrowheads="1" noChangeShapeType="1" noTextEdit="1"/>
          </p:cNvSpPr>
          <p:nvPr/>
        </p:nvSpPr>
        <p:spPr bwMode="auto">
          <a:xfrm>
            <a:off x="1648937" y="2133600"/>
            <a:ext cx="8787448" cy="31546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15290" tIns="57646" rIns="115290" bIns="57646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vi-VN" sz="2600" b="1" u="none" kern="10">
                <a:ln w="12700">
                  <a:solidFill>
                    <a:srgbClr val="CB2B1D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Quá trình hô hấp</a:t>
            </a:r>
          </a:p>
        </p:txBody>
      </p:sp>
      <p:sp>
        <p:nvSpPr>
          <p:cNvPr id="49156" name="Title 1"/>
          <p:cNvSpPr txBox="1">
            <a:spLocks noGrp="1"/>
          </p:cNvSpPr>
          <p:nvPr>
            <p:ph type="title"/>
          </p:nvPr>
        </p:nvSpPr>
        <p:spPr>
          <a:xfrm>
            <a:off x="936945" y="720094"/>
            <a:ext cx="10013315" cy="63627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15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+mj-lt"/>
                <a:ea typeface="Life Savers" charset="0"/>
                <a:cs typeface="#9Slide03 Arima Madurai Black" charset="-93"/>
                <a:sym typeface="Life Savers" charset="0"/>
              </a:rPr>
              <a:t>Khởi động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+mj-lt"/>
                <a:ea typeface="Life Savers" charset="0"/>
                <a:cs typeface="Times New Roman" pitchFamily="18" charset="0"/>
                <a:sym typeface="Life Savers" charset="0"/>
              </a:rPr>
              <a:t>01</a:t>
            </a: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66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456102" y="551598"/>
            <a:ext cx="10911541" cy="526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Đọc sgk, quan sát hình 2 trang 121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u="none">
                <a:solidFill>
                  <a:prstClr val="black"/>
                </a:solidFill>
                <a:cs typeface="Times New Roman" pitchFamily="18" charset="0"/>
              </a:rPr>
              <a:t>trả lời các câu hỏi sau: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1. Trong quá trình hô hấp, thực vật lấy vào khí gì và thải ra khí gì?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2. Quá trình hô hấp của thực vật diễn ra khi nào?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3. Bộ phận nào của cây thực hiện quá trình hô hấp?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u="none">
                <a:solidFill>
                  <a:srgbClr val="7030A0"/>
                </a:solidFill>
                <a:cs typeface="Times New Roman" pitchFamily="18" charset="0"/>
              </a:rPr>
              <a:t>4. Điều gì sẽ xảy ra với cây nếu quá trình hô hấp của cây bị ngừng?</a:t>
            </a:r>
            <a:endParaRPr 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311" name="Picture 31" descr="HIN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228600"/>
            <a:ext cx="9677400" cy="660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12" name="Text Box 32"/>
          <p:cNvSpPr txBox="1">
            <a:spLocks noChangeArrowheads="1"/>
          </p:cNvSpPr>
          <p:nvPr/>
        </p:nvSpPr>
        <p:spPr bwMode="auto">
          <a:xfrm>
            <a:off x="1600200" y="6248403"/>
            <a:ext cx="8915400" cy="584624"/>
          </a:xfrm>
          <a:prstGeom prst="rect">
            <a:avLst/>
          </a:prstGeom>
          <a:solidFill>
            <a:srgbClr val="FF9900"/>
          </a:solidFill>
          <a:ln w="952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005C7A"/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none">
                <a:solidFill>
                  <a:srgbClr val="0000FF"/>
                </a:solidFill>
              </a:rPr>
              <a:t>Sơ đồ sự trao đổi khí trong hô hấp của thực vật.</a:t>
            </a:r>
          </a:p>
        </p:txBody>
      </p:sp>
      <p:sp>
        <p:nvSpPr>
          <p:cNvPr id="97313" name="Oval 33"/>
          <p:cNvSpPr>
            <a:spLocks noChangeArrowheads="1"/>
          </p:cNvSpPr>
          <p:nvPr/>
        </p:nvSpPr>
        <p:spPr bwMode="auto">
          <a:xfrm>
            <a:off x="8001001" y="3048000"/>
            <a:ext cx="18288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5" name="Oval 35"/>
          <p:cNvSpPr>
            <a:spLocks noChangeArrowheads="1"/>
          </p:cNvSpPr>
          <p:nvPr/>
        </p:nvSpPr>
        <p:spPr bwMode="auto">
          <a:xfrm>
            <a:off x="1752600" y="3276600"/>
            <a:ext cx="15240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5943603" y="2667000"/>
            <a:ext cx="18288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18" name="Oval 38"/>
          <p:cNvSpPr>
            <a:spLocks noChangeArrowheads="1"/>
          </p:cNvSpPr>
          <p:nvPr/>
        </p:nvSpPr>
        <p:spPr bwMode="auto">
          <a:xfrm>
            <a:off x="7620000" y="1752600"/>
            <a:ext cx="17526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V="1">
            <a:off x="5905500" y="3733800"/>
            <a:ext cx="20955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3200400" y="3962400"/>
            <a:ext cx="1752600" cy="457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1" name="Oval 41"/>
          <p:cNvSpPr>
            <a:spLocks noChangeArrowheads="1"/>
          </p:cNvSpPr>
          <p:nvPr/>
        </p:nvSpPr>
        <p:spPr bwMode="auto">
          <a:xfrm>
            <a:off x="2590800" y="1905000"/>
            <a:ext cx="1752600" cy="838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3200" b="1" u="none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7322" name="Line 42"/>
          <p:cNvSpPr>
            <a:spLocks noChangeShapeType="1"/>
          </p:cNvSpPr>
          <p:nvPr/>
        </p:nvSpPr>
        <p:spPr bwMode="auto">
          <a:xfrm flipH="1" flipV="1">
            <a:off x="3810000" y="2743200"/>
            <a:ext cx="10668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97323" name="Oval 43"/>
          <p:cNvSpPr>
            <a:spLocks noChangeArrowheads="1"/>
          </p:cNvSpPr>
          <p:nvPr/>
        </p:nvSpPr>
        <p:spPr bwMode="auto">
          <a:xfrm>
            <a:off x="7543800" y="1676400"/>
            <a:ext cx="20574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4" name="Oval 44"/>
          <p:cNvSpPr>
            <a:spLocks noChangeArrowheads="1"/>
          </p:cNvSpPr>
          <p:nvPr/>
        </p:nvSpPr>
        <p:spPr bwMode="auto">
          <a:xfrm>
            <a:off x="8001004" y="2971800"/>
            <a:ext cx="1905001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  <a:cs typeface="Times New Roman" pitchFamily="18" charset="0"/>
              </a:rPr>
              <a:t>Khí ô-xi</a:t>
            </a:r>
          </a:p>
        </p:txBody>
      </p:sp>
      <p:sp>
        <p:nvSpPr>
          <p:cNvPr id="97325" name="Oval 45"/>
          <p:cNvSpPr>
            <a:spLocks noChangeArrowheads="1"/>
          </p:cNvSpPr>
          <p:nvPr/>
        </p:nvSpPr>
        <p:spPr bwMode="auto">
          <a:xfrm>
            <a:off x="2438399" y="1676400"/>
            <a:ext cx="2286001" cy="1066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97327" name="Oval 47"/>
          <p:cNvSpPr>
            <a:spLocks noChangeArrowheads="1"/>
          </p:cNvSpPr>
          <p:nvPr/>
        </p:nvSpPr>
        <p:spPr bwMode="auto">
          <a:xfrm>
            <a:off x="1676400" y="3124200"/>
            <a:ext cx="1752600" cy="12192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800" b="1" u="none">
                <a:solidFill>
                  <a:srgbClr val="0000FF"/>
                </a:solidFill>
              </a:rPr>
              <a:t>Khí ô-xi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9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9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7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12" grpId="0" animBg="1"/>
      <p:bldP spid="97313" grpId="0" animBg="1"/>
      <p:bldP spid="97315" grpId="0" animBg="1"/>
      <p:bldP spid="97316" grpId="0" animBg="1"/>
      <p:bldP spid="97318" grpId="0" animBg="1"/>
      <p:bldP spid="97319" grpId="0" animBg="1"/>
      <p:bldP spid="97320" grpId="0" animBg="1"/>
      <p:bldP spid="97321" grpId="0" animBg="1"/>
      <p:bldP spid="97322" grpId="0" animBg="1"/>
      <p:bldP spid="97323" grpId="0" animBg="1"/>
      <p:bldP spid="97324" grpId="0" animBg="1"/>
      <p:bldP spid="97325" grpId="0" animBg="1"/>
      <p:bldP spid="973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295400"/>
            <a:ext cx="10698480" cy="4525963"/>
          </a:xfrm>
          <a:prstGeom prst="rect">
            <a:avLst/>
          </a:prstGeom>
        </p:spPr>
        <p:txBody>
          <a:bodyPr lIns="91403" tIns="45702" rIns="91403" bIns="45702"/>
          <a:lstStyle>
            <a:lvl1pPr marL="342482" indent="-34248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045" indent="-28540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1613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598254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4902" indent="-22832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1544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68190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4832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1477" indent="-22832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6600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1000" y="2152646"/>
            <a:ext cx="1010412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</a:rPr>
              <a:t>2: Quá trình hô hấp của thực vật diễn ra khi nào?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57200" y="2828922"/>
            <a:ext cx="10698480" cy="52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/>
          <a:p>
            <a:pPr>
              <a:defRPr/>
            </a:pP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Quá trình hô hấp diễn ra suốt 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cả ngày 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2800" u="none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en-US" sz="2800" u="none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đêm</a:t>
            </a:r>
            <a:r>
              <a:rPr lang="en-US" sz="2800" u="none">
                <a:solidFill>
                  <a:srgbClr val="0000FF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89660" y="5791200"/>
            <a:ext cx="92125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</a:rPr>
              <a:t>Cây sẽ bị </a:t>
            </a:r>
            <a:r>
              <a:rPr lang="en-US" altLang="en-US" sz="2800" u="none">
                <a:solidFill>
                  <a:srgbClr val="FF0000"/>
                </a:solidFill>
              </a:rPr>
              <a:t>chết</a:t>
            </a:r>
            <a:r>
              <a:rPr lang="en-US" altLang="en-US" sz="2400" u="none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7180" y="457200"/>
            <a:ext cx="1102614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prstClr val="black"/>
                </a:solidFill>
                <a:cs typeface="Times New Roman" pitchFamily="18" charset="0"/>
              </a:rPr>
              <a:t>1: Trong quá trình hô hấp, thực vật lấy vào khí gì và thải ra khí gì?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1066801"/>
            <a:ext cx="11033760" cy="95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Trong quá trình hô hấp, thực vật </a:t>
            </a:r>
            <a:r>
              <a:rPr lang="en-US" altLang="en-US" sz="2800" u="none">
                <a:solidFill>
                  <a:srgbClr val="FF0000"/>
                </a:solidFill>
                <a:cs typeface="Times New Roman" pitchFamily="18" charset="0"/>
              </a:rPr>
              <a:t>hút khí ô- xi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thải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 ra </a:t>
            </a:r>
            <a:r>
              <a:rPr lang="en-US" altLang="en-US" sz="2800" u="none">
                <a:solidFill>
                  <a:srgbClr val="800000"/>
                </a:solidFill>
                <a:cs typeface="Times New Roman" pitchFamily="18" charset="0"/>
              </a:rPr>
              <a:t>khí các- bô- níc </a:t>
            </a:r>
            <a:r>
              <a:rPr lang="en-US" altLang="en-US" sz="2800" u="none">
                <a:solidFill>
                  <a:srgbClr val="0000FF"/>
                </a:solidFill>
                <a:cs typeface="Times New Roman" pitchFamily="18" charset="0"/>
              </a:rPr>
              <a:t>và hơi nước.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81000" y="5039378"/>
            <a:ext cx="1069848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2" rIns="91403" bIns="45702">
            <a:spAutoFit/>
          </a:bodyPr>
          <a:lstStyle/>
          <a:p>
            <a:r>
              <a:rPr lang="en-US" altLang="en-US" sz="2800" u="none">
                <a:cs typeface="Times New Roman" pitchFamily="18" charset="0"/>
              </a:rPr>
              <a:t>4: Điều gì sẽ xảy ra với cây nếu quá trình hô hấp của cây bị ngừng?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381003" y="3615746"/>
            <a:ext cx="10515600" cy="5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u="none">
                <a:cs typeface="Times New Roman" pitchFamily="18" charset="0"/>
              </a:rPr>
              <a:t>3: Bộ phận nào của cây thực hiện quá trình hô hấp?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57200" y="4191000"/>
            <a:ext cx="10287000" cy="58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800" u="none">
                <a:solidFill>
                  <a:srgbClr val="006600"/>
                </a:solidFill>
              </a:rPr>
              <a:t>Lá cây  </a:t>
            </a:r>
            <a:r>
              <a:rPr lang="en-US" altLang="en-US" sz="2800" u="none">
                <a:solidFill>
                  <a:srgbClr val="0000FF"/>
                </a:solidFill>
              </a:rPr>
              <a:t>là bộ phận thực hiện quá trình hô hấp.</a:t>
            </a:r>
          </a:p>
        </p:txBody>
      </p:sp>
    </p:spTree>
    <p:extLst>
      <p:ext uri="{BB962C8B-B14F-4D97-AF65-F5344CB8AC3E}">
        <p14:creationId xmlns:p14="http://schemas.microsoft.com/office/powerpoint/2010/main" val="590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28600" y="1905004"/>
            <a:ext cx="9906000" cy="206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800" b="1" u="none" ker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4000" b="1" u="none" kern="0">
                <a:solidFill>
                  <a:srgbClr val="0000FF"/>
                </a:solidFill>
                <a:cs typeface="Times New Roman" pitchFamily="18" charset="0"/>
              </a:rPr>
              <a:t>Quá trình hô hấp của cây  diễn ra suốt cả ngày và đêm. Cây xanh hô hấp lấy vào khí ô-xi và thải ra khí các-bô-níc.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2900" y="1143004"/>
            <a:ext cx="9677400" cy="70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3" tIns="45702" rIns="91403" bIns="45702">
            <a:spAutoFit/>
          </a:bodyPr>
          <a:lstStyle/>
          <a:p>
            <a:r>
              <a:rPr lang="en-US" altLang="en-US" sz="4000" b="1" u="none">
                <a:solidFill>
                  <a:srgbClr val="FF0000"/>
                </a:solidFill>
                <a:cs typeface="Times New Roman" pitchFamily="18" charset="0"/>
              </a:rPr>
              <a:t>Kết luận:</a:t>
            </a:r>
            <a:endParaRPr lang="en-US" altLang="en-US" sz="4000" b="1" u="none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8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uong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4648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Huon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371600" y="3657600"/>
            <a:ext cx="1447800" cy="762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24581" name="Oval 7"/>
          <p:cNvSpPr>
            <a:spLocks noChangeArrowheads="1"/>
          </p:cNvSpPr>
          <p:nvPr/>
        </p:nvSpPr>
        <p:spPr bwMode="auto">
          <a:xfrm>
            <a:off x="5105400" y="3886200"/>
            <a:ext cx="2209800" cy="762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4724400" y="3048000"/>
            <a:ext cx="2286001" cy="685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FF0000"/>
                </a:solidFill>
              </a:rPr>
              <a:t>Khí các-bô-níc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8991600" y="4419600"/>
            <a:ext cx="1524000" cy="914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292" tIns="45645" rIns="91292" bIns="45645" anchor="ctr"/>
          <a:lstStyle/>
          <a:p>
            <a:pPr algn="ctr"/>
            <a:r>
              <a:rPr lang="en-US" sz="2400" b="1" u="none">
                <a:solidFill>
                  <a:srgbClr val="0000FF"/>
                </a:solidFill>
              </a:rPr>
              <a:t>Khí ô-xi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1828800" y="5943610"/>
            <a:ext cx="4191000" cy="66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6248399" y="6035682"/>
            <a:ext cx="4267201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hô hấp của thực vật.</a:t>
            </a: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1524001" y="5959482"/>
            <a:ext cx="434340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u="none">
                <a:solidFill>
                  <a:srgbClr val="00FF00"/>
                </a:solidFill>
              </a:rPr>
              <a:t>   </a:t>
            </a:r>
            <a:r>
              <a:rPr lang="en-US" sz="2400" b="1" u="none">
                <a:solidFill>
                  <a:srgbClr val="FFFF00"/>
                </a:solidFill>
              </a:rPr>
              <a:t>Sơ đồ sự trao đổi khí trong quang hợp của thực vật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66700" y="1219209"/>
            <a:ext cx="11353800" cy="5216661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r>
              <a:rPr lang="en-US" b="1" u="none">
                <a:cs typeface="Times New Roman" pitchFamily="18" charset="0"/>
              </a:rPr>
              <a:t>- Thực vật cần không khí để quang hợp và hô hấp.</a:t>
            </a:r>
          </a:p>
          <a:p>
            <a:r>
              <a:rPr lang="en-US" b="1" u="none">
                <a:cs typeface="Times New Roman" pitchFamily="18" charset="0"/>
              </a:rPr>
              <a:t>- Khí ô-xi cần cho quá trình hô hấp của thực vật. Thiếu ô-xi, thực vật sẽ ngừng hô hấp và chết.</a:t>
            </a:r>
          </a:p>
          <a:p>
            <a:pPr algn="just"/>
            <a:r>
              <a:rPr lang="en-US" b="1" u="none">
                <a:cs typeface="Times New Roman" pitchFamily="18" charset="0"/>
              </a:rPr>
              <a:t>- Khí các-bô-níc cần cho quá trình quang hợp. Người ta đã phát hiện khí các-bô-níc có trong không khí chỉ đủ cho cây phát triển bình thường. Nếu tăng lượng khí các-bô-níc lên gấp đôi thì cây trồng sẽ cho năng suất cao hơn. Nhưng nếu lượng khí các-bô-níc cao hơn nữa, cây trồng sẽ chết.</a:t>
            </a:r>
            <a:endParaRPr lang="en-US" u="none"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438401" y="152407"/>
            <a:ext cx="7010400" cy="7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BÀI HỌC</a:t>
            </a:r>
            <a:endParaRPr lang="en-US" sz="4000" b="1" u="none">
              <a:solidFill>
                <a:srgbClr val="00CC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 rot="359427">
            <a:off x="5126355" y="1914526"/>
            <a:ext cx="2022475" cy="1922144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15132" tIns="115132" rIns="115132" bIns="11513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2300" u="none" kern="0">
              <a:solidFill>
                <a:srgbClr val="000000"/>
              </a:solidFill>
              <a:latin typeface="+mj-lt"/>
              <a:cs typeface="Arial" panose="020B0604020202020204"/>
              <a:sym typeface="Arial" panose="020B0604020202020204"/>
            </a:endParaRPr>
          </a:p>
        </p:txBody>
      </p:sp>
      <p:sp>
        <p:nvSpPr>
          <p:cNvPr id="622" name="Google Shape;622;p48"/>
          <p:cNvSpPr txBox="1">
            <a:spLocks noGrp="1"/>
          </p:cNvSpPr>
          <p:nvPr>
            <p:ph type="title"/>
          </p:nvPr>
        </p:nvSpPr>
        <p:spPr>
          <a:xfrm>
            <a:off x="5638802" y="3021334"/>
            <a:ext cx="5613717" cy="63627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135675"/>
              </a:buClr>
              <a:buFont typeface="Life Savers" charset="0"/>
              <a:buNone/>
            </a:pPr>
            <a:r>
              <a:rPr lang="vi-VN" altLang="en-GB" sz="7600" b="1">
                <a:solidFill>
                  <a:srgbClr val="135675"/>
                </a:solidFill>
                <a:latin typeface="+mj-lt"/>
                <a:ea typeface="Life Savers" charset="0"/>
                <a:cs typeface="#9Slide03 Arima Madurai Black" charset="-93"/>
                <a:sym typeface="Life Savers" charset="0"/>
              </a:rPr>
              <a:t>Vận dụng</a:t>
            </a:r>
          </a:p>
        </p:txBody>
      </p:sp>
      <p:sp>
        <p:nvSpPr>
          <p:cNvPr id="624" name="Google Shape;624;p48"/>
          <p:cNvSpPr txBox="1">
            <a:spLocks noGrp="1"/>
          </p:cNvSpPr>
          <p:nvPr>
            <p:ph type="title" idx="4294967295"/>
          </p:nvPr>
        </p:nvSpPr>
        <p:spPr>
          <a:xfrm>
            <a:off x="5444175" y="2406016"/>
            <a:ext cx="1642745" cy="1470660"/>
          </a:xfrm>
        </p:spPr>
        <p:txBody>
          <a:bodyPr/>
          <a:lstStyle/>
          <a:p>
            <a:pPr eaLnBrk="1" hangingPunct="1">
              <a:buClr>
                <a:srgbClr val="135675"/>
              </a:buClr>
              <a:buSzPts val="3000"/>
              <a:buFont typeface="Life Savers" charset="0"/>
              <a:buNone/>
            </a:pPr>
            <a:r>
              <a:rPr lang="en-GB" sz="4500" b="1">
                <a:solidFill>
                  <a:srgbClr val="135675"/>
                </a:solidFill>
                <a:latin typeface="+mj-lt"/>
                <a:ea typeface="Life Savers" charset="0"/>
                <a:cs typeface="Times New Roman" pitchFamily="18" charset="0"/>
                <a:sym typeface="Life Savers" charset="0"/>
              </a:rPr>
              <a:t>0</a:t>
            </a:r>
            <a:r>
              <a:rPr lang="vi-VN" sz="4500" b="1">
                <a:solidFill>
                  <a:srgbClr val="135675"/>
                </a:solidFill>
                <a:latin typeface="+mj-lt"/>
                <a:ea typeface="Life Savers" charset="0"/>
                <a:cs typeface="Times New Roman" pitchFamily="18" charset="0"/>
                <a:sym typeface="Life Savers" charset="0"/>
              </a:rPr>
              <a:t>3</a:t>
            </a:r>
            <a:endParaRPr lang="en-GB" sz="4500" b="1">
              <a:solidFill>
                <a:srgbClr val="135675"/>
              </a:solidFill>
              <a:latin typeface="+mj-lt"/>
              <a:ea typeface="Life Savers" charset="0"/>
              <a:cs typeface="Times New Roman" pitchFamily="18" charset="0"/>
              <a:sym typeface="Life Savers" charset="0"/>
            </a:endParaRPr>
          </a:p>
        </p:txBody>
      </p:sp>
      <p:grpSp>
        <p:nvGrpSpPr>
          <p:cNvPr id="625" name="Google Shape;625;p48"/>
          <p:cNvGrpSpPr>
            <a:grpSpLocks/>
          </p:cNvGrpSpPr>
          <p:nvPr/>
        </p:nvGrpSpPr>
        <p:grpSpPr bwMode="auto">
          <a:xfrm>
            <a:off x="1166038" y="2255520"/>
            <a:ext cx="1933733" cy="3573780"/>
            <a:chOff x="3454075" y="1949925"/>
            <a:chExt cx="369000" cy="640075"/>
          </a:xfrm>
        </p:grpSpPr>
        <p:sp>
          <p:nvSpPr>
            <p:cNvPr id="626" name="Google Shape;626;p48"/>
            <p:cNvSpPr/>
            <p:nvPr/>
          </p:nvSpPr>
          <p:spPr>
            <a:xfrm>
              <a:off x="3707295" y="2087084"/>
              <a:ext cx="112630" cy="188338"/>
            </a:xfrm>
            <a:custGeom>
              <a:avLst/>
              <a:gdLst/>
              <a:ahLst/>
              <a:cxnLst/>
              <a:rect l="l" t="t" r="r" b="b"/>
              <a:pathLst>
                <a:path w="4514" h="7536" extrusionOk="0">
                  <a:moveTo>
                    <a:pt x="2712" y="1"/>
                  </a:moveTo>
                  <a:lnTo>
                    <a:pt x="2522" y="838"/>
                  </a:lnTo>
                  <a:lnTo>
                    <a:pt x="2403" y="1232"/>
                  </a:lnTo>
                  <a:lnTo>
                    <a:pt x="2347" y="1436"/>
                  </a:lnTo>
                  <a:lnTo>
                    <a:pt x="2315" y="1541"/>
                  </a:lnTo>
                  <a:lnTo>
                    <a:pt x="2287" y="1643"/>
                  </a:lnTo>
                  <a:lnTo>
                    <a:pt x="2157" y="2037"/>
                  </a:lnTo>
                  <a:cubicBezTo>
                    <a:pt x="2139" y="2097"/>
                    <a:pt x="2111" y="2171"/>
                    <a:pt x="2083" y="2227"/>
                  </a:cubicBezTo>
                  <a:lnTo>
                    <a:pt x="2009" y="2421"/>
                  </a:lnTo>
                  <a:lnTo>
                    <a:pt x="1861" y="2800"/>
                  </a:lnTo>
                  <a:lnTo>
                    <a:pt x="1699" y="3180"/>
                  </a:lnTo>
                  <a:cubicBezTo>
                    <a:pt x="1467" y="3666"/>
                    <a:pt x="1203" y="4148"/>
                    <a:pt x="908" y="4573"/>
                  </a:cubicBezTo>
                  <a:cubicBezTo>
                    <a:pt x="764" y="4777"/>
                    <a:pt x="602" y="4985"/>
                    <a:pt x="440" y="5161"/>
                  </a:cubicBezTo>
                  <a:cubicBezTo>
                    <a:pt x="366" y="5263"/>
                    <a:pt x="278" y="5337"/>
                    <a:pt x="204" y="5425"/>
                  </a:cubicBezTo>
                  <a:cubicBezTo>
                    <a:pt x="162" y="5453"/>
                    <a:pt x="116" y="5498"/>
                    <a:pt x="74" y="5527"/>
                  </a:cubicBezTo>
                  <a:lnTo>
                    <a:pt x="29" y="5569"/>
                  </a:lnTo>
                  <a:lnTo>
                    <a:pt x="0" y="5586"/>
                  </a:lnTo>
                  <a:lnTo>
                    <a:pt x="0" y="5600"/>
                  </a:lnTo>
                  <a:lnTo>
                    <a:pt x="14" y="5586"/>
                  </a:lnTo>
                  <a:lnTo>
                    <a:pt x="1524" y="7535"/>
                  </a:lnTo>
                  <a:lnTo>
                    <a:pt x="1583" y="7489"/>
                  </a:lnTo>
                  <a:lnTo>
                    <a:pt x="1611" y="7461"/>
                  </a:lnTo>
                  <a:lnTo>
                    <a:pt x="1685" y="7401"/>
                  </a:lnTo>
                  <a:cubicBezTo>
                    <a:pt x="1717" y="7359"/>
                    <a:pt x="1759" y="7328"/>
                    <a:pt x="1787" y="7285"/>
                  </a:cubicBezTo>
                  <a:cubicBezTo>
                    <a:pt x="1833" y="7257"/>
                    <a:pt x="1861" y="7211"/>
                    <a:pt x="1893" y="7183"/>
                  </a:cubicBezTo>
                  <a:lnTo>
                    <a:pt x="1981" y="7081"/>
                  </a:lnTo>
                  <a:cubicBezTo>
                    <a:pt x="2097" y="6934"/>
                    <a:pt x="2213" y="6800"/>
                    <a:pt x="2315" y="6656"/>
                  </a:cubicBezTo>
                  <a:cubicBezTo>
                    <a:pt x="2522" y="6378"/>
                    <a:pt x="2712" y="6082"/>
                    <a:pt x="2874" y="5790"/>
                  </a:cubicBezTo>
                  <a:cubicBezTo>
                    <a:pt x="3212" y="5203"/>
                    <a:pt x="3476" y="4601"/>
                    <a:pt x="3694" y="3986"/>
                  </a:cubicBezTo>
                  <a:lnTo>
                    <a:pt x="3856" y="3532"/>
                  </a:lnTo>
                  <a:lnTo>
                    <a:pt x="3986" y="3064"/>
                  </a:lnTo>
                  <a:lnTo>
                    <a:pt x="4046" y="2843"/>
                  </a:lnTo>
                  <a:cubicBezTo>
                    <a:pt x="4074" y="2755"/>
                    <a:pt x="4091" y="2684"/>
                    <a:pt x="4105" y="2611"/>
                  </a:cubicBezTo>
                  <a:lnTo>
                    <a:pt x="4221" y="2139"/>
                  </a:lnTo>
                  <a:lnTo>
                    <a:pt x="4236" y="2023"/>
                  </a:lnTo>
                  <a:lnTo>
                    <a:pt x="4267" y="1907"/>
                  </a:lnTo>
                  <a:lnTo>
                    <a:pt x="4309" y="1671"/>
                  </a:lnTo>
                  <a:lnTo>
                    <a:pt x="4397" y="1218"/>
                  </a:lnTo>
                  <a:lnTo>
                    <a:pt x="4513" y="278"/>
                  </a:lnTo>
                  <a:lnTo>
                    <a:pt x="2712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7" name="Google Shape;627;p48"/>
            <p:cNvSpPr/>
            <p:nvPr/>
          </p:nvSpPr>
          <p:spPr>
            <a:xfrm>
              <a:off x="3491093" y="2109944"/>
              <a:ext cx="120112" cy="186632"/>
            </a:xfrm>
            <a:custGeom>
              <a:avLst/>
              <a:gdLst/>
              <a:ahLst/>
              <a:cxnLst/>
              <a:rect l="l" t="t" r="r" b="b"/>
              <a:pathLst>
                <a:path w="4806" h="7458" extrusionOk="0">
                  <a:moveTo>
                    <a:pt x="4791" y="5421"/>
                  </a:moveTo>
                  <a:lnTo>
                    <a:pt x="4788" y="5426"/>
                  </a:lnTo>
                  <a:lnTo>
                    <a:pt x="4805" y="5435"/>
                  </a:lnTo>
                  <a:lnTo>
                    <a:pt x="4805" y="5435"/>
                  </a:lnTo>
                  <a:lnTo>
                    <a:pt x="4791" y="5421"/>
                  </a:lnTo>
                  <a:close/>
                  <a:moveTo>
                    <a:pt x="1787" y="1"/>
                  </a:moveTo>
                  <a:lnTo>
                    <a:pt x="0" y="381"/>
                  </a:lnTo>
                  <a:lnTo>
                    <a:pt x="176" y="1302"/>
                  </a:lnTo>
                  <a:lnTo>
                    <a:pt x="292" y="1773"/>
                  </a:lnTo>
                  <a:lnTo>
                    <a:pt x="338" y="1992"/>
                  </a:lnTo>
                  <a:lnTo>
                    <a:pt x="366" y="2111"/>
                  </a:lnTo>
                  <a:lnTo>
                    <a:pt x="408" y="2227"/>
                  </a:lnTo>
                  <a:lnTo>
                    <a:pt x="542" y="2681"/>
                  </a:lnTo>
                  <a:cubicBezTo>
                    <a:pt x="556" y="2755"/>
                    <a:pt x="584" y="2843"/>
                    <a:pt x="616" y="2917"/>
                  </a:cubicBezTo>
                  <a:lnTo>
                    <a:pt x="690" y="3135"/>
                  </a:lnTo>
                  <a:lnTo>
                    <a:pt x="848" y="3589"/>
                  </a:lnTo>
                  <a:lnTo>
                    <a:pt x="1042" y="4046"/>
                  </a:lnTo>
                  <a:cubicBezTo>
                    <a:pt x="1288" y="4630"/>
                    <a:pt x="1583" y="5231"/>
                    <a:pt x="1949" y="5787"/>
                  </a:cubicBezTo>
                  <a:cubicBezTo>
                    <a:pt x="2139" y="6068"/>
                    <a:pt x="2329" y="6360"/>
                    <a:pt x="2551" y="6624"/>
                  </a:cubicBezTo>
                  <a:cubicBezTo>
                    <a:pt x="2667" y="6754"/>
                    <a:pt x="2783" y="6888"/>
                    <a:pt x="2916" y="7036"/>
                  </a:cubicBezTo>
                  <a:lnTo>
                    <a:pt x="3018" y="7124"/>
                  </a:lnTo>
                  <a:cubicBezTo>
                    <a:pt x="3047" y="7166"/>
                    <a:pt x="3078" y="7194"/>
                    <a:pt x="3120" y="7226"/>
                  </a:cubicBezTo>
                  <a:cubicBezTo>
                    <a:pt x="3152" y="7268"/>
                    <a:pt x="3194" y="7300"/>
                    <a:pt x="3222" y="7328"/>
                  </a:cubicBezTo>
                  <a:lnTo>
                    <a:pt x="3296" y="7387"/>
                  </a:lnTo>
                  <a:lnTo>
                    <a:pt x="3328" y="7416"/>
                  </a:lnTo>
                  <a:lnTo>
                    <a:pt x="3384" y="7458"/>
                  </a:lnTo>
                  <a:lnTo>
                    <a:pt x="4788" y="5426"/>
                  </a:lnTo>
                  <a:lnTo>
                    <a:pt x="4777" y="5421"/>
                  </a:lnTo>
                  <a:lnTo>
                    <a:pt x="4717" y="5379"/>
                  </a:lnTo>
                  <a:cubicBezTo>
                    <a:pt x="4689" y="5347"/>
                    <a:pt x="4647" y="5305"/>
                    <a:pt x="4601" y="5277"/>
                  </a:cubicBezTo>
                  <a:cubicBezTo>
                    <a:pt x="4513" y="5203"/>
                    <a:pt x="4425" y="5115"/>
                    <a:pt x="4337" y="5027"/>
                  </a:cubicBezTo>
                  <a:cubicBezTo>
                    <a:pt x="4162" y="4865"/>
                    <a:pt x="4000" y="4661"/>
                    <a:pt x="3838" y="4454"/>
                  </a:cubicBezTo>
                  <a:cubicBezTo>
                    <a:pt x="3518" y="4060"/>
                    <a:pt x="3240" y="3589"/>
                    <a:pt x="2976" y="3121"/>
                  </a:cubicBezTo>
                  <a:lnTo>
                    <a:pt x="2783" y="2755"/>
                  </a:lnTo>
                  <a:lnTo>
                    <a:pt x="2624" y="2389"/>
                  </a:lnTo>
                  <a:lnTo>
                    <a:pt x="2536" y="2199"/>
                  </a:lnTo>
                  <a:cubicBezTo>
                    <a:pt x="2505" y="2125"/>
                    <a:pt x="2477" y="2065"/>
                    <a:pt x="2463" y="2006"/>
                  </a:cubicBezTo>
                  <a:lnTo>
                    <a:pt x="2301" y="1612"/>
                  </a:lnTo>
                  <a:lnTo>
                    <a:pt x="2255" y="1524"/>
                  </a:lnTo>
                  <a:lnTo>
                    <a:pt x="2227" y="1422"/>
                  </a:lnTo>
                  <a:lnTo>
                    <a:pt x="2167" y="1214"/>
                  </a:lnTo>
                  <a:lnTo>
                    <a:pt x="2023" y="820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3551346" y="2367543"/>
              <a:ext cx="157130" cy="201303"/>
            </a:xfrm>
            <a:custGeom>
              <a:avLst/>
              <a:gdLst/>
              <a:ahLst/>
              <a:cxnLst/>
              <a:rect l="l" t="t" r="r" b="b"/>
              <a:pathLst>
                <a:path w="6291" h="8047" extrusionOk="0">
                  <a:moveTo>
                    <a:pt x="662" y="0"/>
                  </a:moveTo>
                  <a:cubicBezTo>
                    <a:pt x="662" y="0"/>
                    <a:pt x="1" y="5421"/>
                    <a:pt x="353" y="7679"/>
                  </a:cubicBezTo>
                  <a:cubicBezTo>
                    <a:pt x="353" y="7679"/>
                    <a:pt x="804" y="8046"/>
                    <a:pt x="1457" y="8046"/>
                  </a:cubicBezTo>
                  <a:cubicBezTo>
                    <a:pt x="1708" y="8046"/>
                    <a:pt x="1990" y="7992"/>
                    <a:pt x="2287" y="7841"/>
                  </a:cubicBezTo>
                  <a:lnTo>
                    <a:pt x="3167" y="2727"/>
                  </a:lnTo>
                  <a:lnTo>
                    <a:pt x="3181" y="2653"/>
                  </a:lnTo>
                  <a:cubicBezTo>
                    <a:pt x="3388" y="2653"/>
                    <a:pt x="3592" y="2653"/>
                    <a:pt x="3782" y="2667"/>
                  </a:cubicBezTo>
                  <a:lnTo>
                    <a:pt x="3782" y="2727"/>
                  </a:lnTo>
                  <a:lnTo>
                    <a:pt x="3916" y="7841"/>
                  </a:lnTo>
                  <a:cubicBezTo>
                    <a:pt x="4209" y="7992"/>
                    <a:pt x="4489" y="8046"/>
                    <a:pt x="4740" y="8046"/>
                  </a:cubicBezTo>
                  <a:cubicBezTo>
                    <a:pt x="5392" y="8046"/>
                    <a:pt x="5850" y="7679"/>
                    <a:pt x="5850" y="7679"/>
                  </a:cubicBezTo>
                  <a:cubicBezTo>
                    <a:pt x="6202" y="5421"/>
                    <a:pt x="6290" y="1"/>
                    <a:pt x="6290" y="0"/>
                  </a:cubicBezTo>
                  <a:lnTo>
                    <a:pt x="6290" y="0"/>
                  </a:lnTo>
                  <a:lnTo>
                    <a:pt x="5161" y="219"/>
                  </a:lnTo>
                  <a:lnTo>
                    <a:pt x="1862" y="233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3555678" y="2369932"/>
              <a:ext cx="156343" cy="128288"/>
            </a:xfrm>
            <a:custGeom>
              <a:avLst/>
              <a:gdLst/>
              <a:ahLst/>
              <a:cxnLst/>
              <a:rect l="l" t="t" r="r" b="b"/>
              <a:pathLst>
                <a:path w="6259" h="5129" extrusionOk="0">
                  <a:moveTo>
                    <a:pt x="486" y="0"/>
                  </a:moveTo>
                  <a:cubicBezTo>
                    <a:pt x="486" y="0"/>
                    <a:pt x="117" y="2375"/>
                    <a:pt x="1" y="4763"/>
                  </a:cubicBezTo>
                  <a:cubicBezTo>
                    <a:pt x="764" y="5041"/>
                    <a:pt x="1963" y="5087"/>
                    <a:pt x="2727" y="5129"/>
                  </a:cubicBezTo>
                  <a:lnTo>
                    <a:pt x="2991" y="2741"/>
                  </a:lnTo>
                  <a:lnTo>
                    <a:pt x="3005" y="2667"/>
                  </a:lnTo>
                  <a:lnTo>
                    <a:pt x="3606" y="2667"/>
                  </a:lnTo>
                  <a:lnTo>
                    <a:pt x="3606" y="2741"/>
                  </a:lnTo>
                  <a:lnTo>
                    <a:pt x="3546" y="5055"/>
                  </a:lnTo>
                  <a:cubicBezTo>
                    <a:pt x="4324" y="5041"/>
                    <a:pt x="5615" y="5087"/>
                    <a:pt x="6128" y="4735"/>
                  </a:cubicBezTo>
                  <a:cubicBezTo>
                    <a:pt x="6258" y="2449"/>
                    <a:pt x="6114" y="0"/>
                    <a:pt x="6114" y="0"/>
                  </a:cubicBezTo>
                  <a:lnTo>
                    <a:pt x="4985" y="233"/>
                  </a:lnTo>
                  <a:lnTo>
                    <a:pt x="1686" y="250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3608055" y="2434758"/>
              <a:ext cx="59859" cy="2047"/>
            </a:xfrm>
            <a:custGeom>
              <a:avLst/>
              <a:gdLst/>
              <a:ahLst/>
              <a:cxnLst/>
              <a:rect l="l" t="t" r="r" b="b"/>
              <a:pathLst>
                <a:path w="2403" h="89" extrusionOk="0">
                  <a:moveTo>
                    <a:pt x="1203" y="1"/>
                  </a:moveTo>
                  <a:cubicBezTo>
                    <a:pt x="806" y="1"/>
                    <a:pt x="412" y="1"/>
                    <a:pt x="14" y="33"/>
                  </a:cubicBezTo>
                  <a:cubicBezTo>
                    <a:pt x="0" y="33"/>
                    <a:pt x="0" y="33"/>
                    <a:pt x="0" y="47"/>
                  </a:cubicBezTo>
                  <a:cubicBezTo>
                    <a:pt x="0" y="61"/>
                    <a:pt x="14" y="61"/>
                    <a:pt x="14" y="61"/>
                  </a:cubicBezTo>
                  <a:lnTo>
                    <a:pt x="1203" y="75"/>
                  </a:lnTo>
                  <a:lnTo>
                    <a:pt x="1787" y="89"/>
                  </a:lnTo>
                  <a:lnTo>
                    <a:pt x="2374" y="89"/>
                  </a:lnTo>
                  <a:cubicBezTo>
                    <a:pt x="2389" y="89"/>
                    <a:pt x="2403" y="75"/>
                    <a:pt x="2403" y="61"/>
                  </a:cubicBezTo>
                  <a:cubicBezTo>
                    <a:pt x="2403" y="61"/>
                    <a:pt x="2389" y="47"/>
                    <a:pt x="2374" y="47"/>
                  </a:cubicBezTo>
                  <a:cubicBezTo>
                    <a:pt x="2185" y="33"/>
                    <a:pt x="1995" y="33"/>
                    <a:pt x="1787" y="15"/>
                  </a:cubicBezTo>
                  <a:cubicBezTo>
                    <a:pt x="1597" y="15"/>
                    <a:pt x="1393" y="1"/>
                    <a:pt x="12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3637591" y="2362084"/>
              <a:ext cx="2363" cy="60050"/>
            </a:xfrm>
            <a:custGeom>
              <a:avLst/>
              <a:gdLst/>
              <a:ahLst/>
              <a:cxnLst/>
              <a:rect l="l" t="t" r="r" b="b"/>
              <a:pathLst>
                <a:path w="89" h="2407" extrusionOk="0">
                  <a:moveTo>
                    <a:pt x="32" y="1"/>
                  </a:moveTo>
                  <a:lnTo>
                    <a:pt x="18" y="15"/>
                  </a:lnTo>
                  <a:cubicBezTo>
                    <a:pt x="18" y="222"/>
                    <a:pt x="18" y="412"/>
                    <a:pt x="1" y="616"/>
                  </a:cubicBezTo>
                  <a:lnTo>
                    <a:pt x="1" y="1204"/>
                  </a:lnTo>
                  <a:lnTo>
                    <a:pt x="1" y="1791"/>
                  </a:lnTo>
                  <a:lnTo>
                    <a:pt x="1" y="2375"/>
                  </a:lnTo>
                  <a:cubicBezTo>
                    <a:pt x="1" y="2389"/>
                    <a:pt x="1" y="2407"/>
                    <a:pt x="18" y="2407"/>
                  </a:cubicBezTo>
                  <a:cubicBezTo>
                    <a:pt x="18" y="2407"/>
                    <a:pt x="32" y="2389"/>
                    <a:pt x="32" y="2375"/>
                  </a:cubicBezTo>
                  <a:cubicBezTo>
                    <a:pt x="74" y="1995"/>
                    <a:pt x="74" y="1598"/>
                    <a:pt x="74" y="1204"/>
                  </a:cubicBezTo>
                  <a:cubicBezTo>
                    <a:pt x="88" y="1000"/>
                    <a:pt x="74" y="806"/>
                    <a:pt x="74" y="602"/>
                  </a:cubicBezTo>
                  <a:cubicBezTo>
                    <a:pt x="74" y="412"/>
                    <a:pt x="74" y="222"/>
                    <a:pt x="60" y="15"/>
                  </a:cubicBezTo>
                  <a:cubicBezTo>
                    <a:pt x="60" y="1"/>
                    <a:pt x="46" y="1"/>
                    <a:pt x="32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2" name="Google Shape;632;p48"/>
            <p:cNvSpPr/>
            <p:nvPr/>
          </p:nvSpPr>
          <p:spPr>
            <a:xfrm>
              <a:off x="3628533" y="2380850"/>
              <a:ext cx="10239" cy="38213"/>
            </a:xfrm>
            <a:custGeom>
              <a:avLst/>
              <a:gdLst/>
              <a:ahLst/>
              <a:cxnLst/>
              <a:rect l="l" t="t" r="r" b="b"/>
              <a:pathLst>
                <a:path w="413" h="1530" extrusionOk="0">
                  <a:moveTo>
                    <a:pt x="46" y="0"/>
                  </a:moveTo>
                  <a:cubicBezTo>
                    <a:pt x="32" y="0"/>
                    <a:pt x="32" y="14"/>
                    <a:pt x="32" y="14"/>
                  </a:cubicBezTo>
                  <a:cubicBezTo>
                    <a:pt x="1" y="292"/>
                    <a:pt x="1" y="570"/>
                    <a:pt x="15" y="848"/>
                  </a:cubicBezTo>
                  <a:cubicBezTo>
                    <a:pt x="15" y="996"/>
                    <a:pt x="32" y="1129"/>
                    <a:pt x="75" y="1273"/>
                  </a:cubicBezTo>
                  <a:cubicBezTo>
                    <a:pt x="89" y="1333"/>
                    <a:pt x="120" y="1407"/>
                    <a:pt x="177" y="1463"/>
                  </a:cubicBezTo>
                  <a:cubicBezTo>
                    <a:pt x="217" y="1503"/>
                    <a:pt x="269" y="1529"/>
                    <a:pt x="322" y="1529"/>
                  </a:cubicBezTo>
                  <a:cubicBezTo>
                    <a:pt x="348" y="1529"/>
                    <a:pt x="374" y="1523"/>
                    <a:pt x="398" y="1509"/>
                  </a:cubicBezTo>
                  <a:cubicBezTo>
                    <a:pt x="398" y="1509"/>
                    <a:pt x="412" y="1495"/>
                    <a:pt x="398" y="1495"/>
                  </a:cubicBezTo>
                  <a:cubicBezTo>
                    <a:pt x="398" y="1481"/>
                    <a:pt x="398" y="1481"/>
                    <a:pt x="384" y="1481"/>
                  </a:cubicBezTo>
                  <a:cubicBezTo>
                    <a:pt x="374" y="1483"/>
                    <a:pt x="364" y="1484"/>
                    <a:pt x="355" y="1484"/>
                  </a:cubicBezTo>
                  <a:cubicBezTo>
                    <a:pt x="305" y="1484"/>
                    <a:pt x="258" y="1456"/>
                    <a:pt x="222" y="1421"/>
                  </a:cubicBezTo>
                  <a:cubicBezTo>
                    <a:pt x="177" y="1375"/>
                    <a:pt x="163" y="1319"/>
                    <a:pt x="148" y="1245"/>
                  </a:cubicBezTo>
                  <a:cubicBezTo>
                    <a:pt x="103" y="1112"/>
                    <a:pt x="103" y="982"/>
                    <a:pt x="89" y="848"/>
                  </a:cubicBezTo>
                  <a:cubicBezTo>
                    <a:pt x="75" y="570"/>
                    <a:pt x="61" y="292"/>
                    <a:pt x="61" y="1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3" name="Google Shape;633;p48"/>
            <p:cNvSpPr/>
            <p:nvPr/>
          </p:nvSpPr>
          <p:spPr>
            <a:xfrm>
              <a:off x="3687998" y="2376756"/>
              <a:ext cx="18115" cy="30025"/>
            </a:xfrm>
            <a:custGeom>
              <a:avLst/>
              <a:gdLst/>
              <a:ahLst/>
              <a:cxnLst/>
              <a:rect l="l" t="t" r="r" b="b"/>
              <a:pathLst>
                <a:path w="722" h="1204" extrusionOk="0">
                  <a:moveTo>
                    <a:pt x="32" y="0"/>
                  </a:moveTo>
                  <a:cubicBezTo>
                    <a:pt x="18" y="0"/>
                    <a:pt x="18" y="14"/>
                    <a:pt x="18" y="14"/>
                  </a:cubicBezTo>
                  <a:cubicBezTo>
                    <a:pt x="0" y="74"/>
                    <a:pt x="0" y="148"/>
                    <a:pt x="0" y="204"/>
                  </a:cubicBezTo>
                  <a:lnTo>
                    <a:pt x="18" y="292"/>
                  </a:lnTo>
                  <a:lnTo>
                    <a:pt x="18" y="380"/>
                  </a:lnTo>
                  <a:lnTo>
                    <a:pt x="46" y="468"/>
                  </a:lnTo>
                  <a:lnTo>
                    <a:pt x="60" y="556"/>
                  </a:lnTo>
                  <a:cubicBezTo>
                    <a:pt x="74" y="588"/>
                    <a:pt x="88" y="616"/>
                    <a:pt x="106" y="644"/>
                  </a:cubicBezTo>
                  <a:cubicBezTo>
                    <a:pt x="120" y="676"/>
                    <a:pt x="120" y="704"/>
                    <a:pt x="148" y="732"/>
                  </a:cubicBezTo>
                  <a:cubicBezTo>
                    <a:pt x="208" y="852"/>
                    <a:pt x="282" y="940"/>
                    <a:pt x="384" y="1027"/>
                  </a:cubicBezTo>
                  <a:cubicBezTo>
                    <a:pt x="471" y="1098"/>
                    <a:pt x="573" y="1172"/>
                    <a:pt x="690" y="1203"/>
                  </a:cubicBezTo>
                  <a:cubicBezTo>
                    <a:pt x="704" y="1203"/>
                    <a:pt x="721" y="1203"/>
                    <a:pt x="721" y="1186"/>
                  </a:cubicBezTo>
                  <a:cubicBezTo>
                    <a:pt x="721" y="1186"/>
                    <a:pt x="721" y="1172"/>
                    <a:pt x="704" y="1172"/>
                  </a:cubicBezTo>
                  <a:cubicBezTo>
                    <a:pt x="602" y="1115"/>
                    <a:pt x="500" y="1056"/>
                    <a:pt x="426" y="968"/>
                  </a:cubicBezTo>
                  <a:cubicBezTo>
                    <a:pt x="338" y="894"/>
                    <a:pt x="264" y="806"/>
                    <a:pt x="208" y="704"/>
                  </a:cubicBezTo>
                  <a:cubicBezTo>
                    <a:pt x="194" y="676"/>
                    <a:pt x="176" y="644"/>
                    <a:pt x="162" y="616"/>
                  </a:cubicBezTo>
                  <a:cubicBezTo>
                    <a:pt x="148" y="602"/>
                    <a:pt x="148" y="570"/>
                    <a:pt x="134" y="542"/>
                  </a:cubicBezTo>
                  <a:lnTo>
                    <a:pt x="106" y="454"/>
                  </a:lnTo>
                  <a:lnTo>
                    <a:pt x="88" y="366"/>
                  </a:lnTo>
                  <a:cubicBezTo>
                    <a:pt x="60" y="324"/>
                    <a:pt x="60" y="250"/>
                    <a:pt x="60" y="190"/>
                  </a:cubicBezTo>
                  <a:cubicBezTo>
                    <a:pt x="46" y="130"/>
                    <a:pt x="46" y="74"/>
                    <a:pt x="46" y="1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3567098" y="2376756"/>
              <a:ext cx="18509" cy="30025"/>
            </a:xfrm>
            <a:custGeom>
              <a:avLst/>
              <a:gdLst/>
              <a:ahLst/>
              <a:cxnLst/>
              <a:rect l="l" t="t" r="r" b="b"/>
              <a:pathLst>
                <a:path w="736" h="1204" extrusionOk="0">
                  <a:moveTo>
                    <a:pt x="704" y="0"/>
                  </a:moveTo>
                  <a:cubicBezTo>
                    <a:pt x="690" y="0"/>
                    <a:pt x="690" y="14"/>
                    <a:pt x="690" y="14"/>
                  </a:cubicBezTo>
                  <a:cubicBezTo>
                    <a:pt x="676" y="74"/>
                    <a:pt x="676" y="130"/>
                    <a:pt x="676" y="190"/>
                  </a:cubicBezTo>
                  <a:cubicBezTo>
                    <a:pt x="662" y="250"/>
                    <a:pt x="662" y="324"/>
                    <a:pt x="648" y="366"/>
                  </a:cubicBezTo>
                  <a:lnTo>
                    <a:pt x="634" y="454"/>
                  </a:lnTo>
                  <a:lnTo>
                    <a:pt x="602" y="542"/>
                  </a:lnTo>
                  <a:cubicBezTo>
                    <a:pt x="588" y="570"/>
                    <a:pt x="574" y="602"/>
                    <a:pt x="560" y="616"/>
                  </a:cubicBezTo>
                  <a:cubicBezTo>
                    <a:pt x="546" y="644"/>
                    <a:pt x="546" y="676"/>
                    <a:pt x="528" y="704"/>
                  </a:cubicBezTo>
                  <a:cubicBezTo>
                    <a:pt x="472" y="806"/>
                    <a:pt x="398" y="894"/>
                    <a:pt x="310" y="968"/>
                  </a:cubicBezTo>
                  <a:cubicBezTo>
                    <a:pt x="222" y="1056"/>
                    <a:pt x="120" y="1115"/>
                    <a:pt x="18" y="1172"/>
                  </a:cubicBezTo>
                  <a:cubicBezTo>
                    <a:pt x="18" y="1172"/>
                    <a:pt x="1" y="1186"/>
                    <a:pt x="18" y="1203"/>
                  </a:cubicBezTo>
                  <a:lnTo>
                    <a:pt x="32" y="1203"/>
                  </a:lnTo>
                  <a:cubicBezTo>
                    <a:pt x="148" y="1172"/>
                    <a:pt x="264" y="1098"/>
                    <a:pt x="352" y="1027"/>
                  </a:cubicBezTo>
                  <a:cubicBezTo>
                    <a:pt x="440" y="940"/>
                    <a:pt x="528" y="852"/>
                    <a:pt x="588" y="732"/>
                  </a:cubicBezTo>
                  <a:cubicBezTo>
                    <a:pt x="602" y="704"/>
                    <a:pt x="616" y="676"/>
                    <a:pt x="634" y="644"/>
                  </a:cubicBezTo>
                  <a:cubicBezTo>
                    <a:pt x="648" y="616"/>
                    <a:pt x="662" y="588"/>
                    <a:pt x="662" y="556"/>
                  </a:cubicBezTo>
                  <a:lnTo>
                    <a:pt x="690" y="468"/>
                  </a:lnTo>
                  <a:lnTo>
                    <a:pt x="704" y="380"/>
                  </a:lnTo>
                  <a:cubicBezTo>
                    <a:pt x="722" y="352"/>
                    <a:pt x="722" y="324"/>
                    <a:pt x="722" y="292"/>
                  </a:cubicBezTo>
                  <a:lnTo>
                    <a:pt x="736" y="204"/>
                  </a:lnTo>
                  <a:cubicBezTo>
                    <a:pt x="736" y="148"/>
                    <a:pt x="722" y="74"/>
                    <a:pt x="722" y="14"/>
                  </a:cubicBezTo>
                  <a:lnTo>
                    <a:pt x="704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48"/>
            <p:cNvSpPr/>
            <p:nvPr/>
          </p:nvSpPr>
          <p:spPr>
            <a:xfrm>
              <a:off x="3529687" y="2205477"/>
              <a:ext cx="76399" cy="96898"/>
            </a:xfrm>
            <a:custGeom>
              <a:avLst/>
              <a:gdLst/>
              <a:ahLst/>
              <a:cxnLst/>
              <a:rect l="l" t="t" r="r" b="b"/>
              <a:pathLst>
                <a:path w="3051" h="3882" extrusionOk="0">
                  <a:moveTo>
                    <a:pt x="2188" y="1"/>
                  </a:moveTo>
                  <a:cubicBezTo>
                    <a:pt x="2176" y="1"/>
                    <a:pt x="2166" y="4"/>
                    <a:pt x="2157" y="12"/>
                  </a:cubicBezTo>
                  <a:cubicBezTo>
                    <a:pt x="1073" y="937"/>
                    <a:pt x="1" y="1933"/>
                    <a:pt x="1" y="1933"/>
                  </a:cubicBezTo>
                  <a:cubicBezTo>
                    <a:pt x="1" y="1933"/>
                    <a:pt x="1365" y="3867"/>
                    <a:pt x="2157" y="3881"/>
                  </a:cubicBezTo>
                  <a:lnTo>
                    <a:pt x="3050" y="512"/>
                  </a:lnTo>
                  <a:lnTo>
                    <a:pt x="3050" y="512"/>
                  </a:lnTo>
                  <a:cubicBezTo>
                    <a:pt x="3046" y="512"/>
                    <a:pt x="3041" y="512"/>
                    <a:pt x="3037" y="512"/>
                  </a:cubicBezTo>
                  <a:cubicBezTo>
                    <a:pt x="2678" y="512"/>
                    <a:pt x="2330" y="1"/>
                    <a:pt x="2188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48"/>
            <p:cNvSpPr/>
            <p:nvPr/>
          </p:nvSpPr>
          <p:spPr>
            <a:xfrm>
              <a:off x="3526930" y="2203089"/>
              <a:ext cx="60253" cy="53567"/>
            </a:xfrm>
            <a:custGeom>
              <a:avLst/>
              <a:gdLst/>
              <a:ahLst/>
              <a:cxnLst/>
              <a:rect l="l" t="t" r="r" b="b"/>
              <a:pathLst>
                <a:path w="2403" h="2153" extrusionOk="0">
                  <a:moveTo>
                    <a:pt x="2105" y="1"/>
                  </a:moveTo>
                  <a:cubicBezTo>
                    <a:pt x="2069" y="1"/>
                    <a:pt x="2030" y="17"/>
                    <a:pt x="2009" y="48"/>
                  </a:cubicBezTo>
                  <a:cubicBezTo>
                    <a:pt x="1685" y="696"/>
                    <a:pt x="264" y="1677"/>
                    <a:pt x="60" y="1793"/>
                  </a:cubicBezTo>
                  <a:cubicBezTo>
                    <a:pt x="1" y="1825"/>
                    <a:pt x="1" y="1881"/>
                    <a:pt x="15" y="1941"/>
                  </a:cubicBezTo>
                  <a:cubicBezTo>
                    <a:pt x="15" y="1941"/>
                    <a:pt x="101" y="2152"/>
                    <a:pt x="216" y="2152"/>
                  </a:cubicBezTo>
                  <a:cubicBezTo>
                    <a:pt x="236" y="2152"/>
                    <a:pt x="257" y="2146"/>
                    <a:pt x="278" y="2131"/>
                  </a:cubicBezTo>
                  <a:cubicBezTo>
                    <a:pt x="514" y="1983"/>
                    <a:pt x="2009" y="974"/>
                    <a:pt x="2375" y="224"/>
                  </a:cubicBezTo>
                  <a:cubicBezTo>
                    <a:pt x="2403" y="182"/>
                    <a:pt x="2375" y="108"/>
                    <a:pt x="2333" y="94"/>
                  </a:cubicBezTo>
                  <a:lnTo>
                    <a:pt x="2139" y="6"/>
                  </a:lnTo>
                  <a:cubicBezTo>
                    <a:pt x="2129" y="3"/>
                    <a:pt x="2117" y="1"/>
                    <a:pt x="210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3700994" y="2213666"/>
              <a:ext cx="64585" cy="96216"/>
            </a:xfrm>
            <a:custGeom>
              <a:avLst/>
              <a:gdLst/>
              <a:ahLst/>
              <a:cxnLst/>
              <a:rect l="l" t="t" r="r" b="b"/>
              <a:pathLst>
                <a:path w="2583" h="3846" extrusionOk="0">
                  <a:moveTo>
                    <a:pt x="832" y="1"/>
                  </a:moveTo>
                  <a:cubicBezTo>
                    <a:pt x="709" y="1"/>
                    <a:pt x="382" y="389"/>
                    <a:pt x="70" y="389"/>
                  </a:cubicBezTo>
                  <a:cubicBezTo>
                    <a:pt x="47" y="389"/>
                    <a:pt x="24" y="387"/>
                    <a:pt x="1" y="383"/>
                  </a:cubicBezTo>
                  <a:lnTo>
                    <a:pt x="1" y="383"/>
                  </a:lnTo>
                  <a:lnTo>
                    <a:pt x="366" y="3840"/>
                  </a:lnTo>
                  <a:cubicBezTo>
                    <a:pt x="388" y="3844"/>
                    <a:pt x="410" y="3845"/>
                    <a:pt x="433" y="3845"/>
                  </a:cubicBezTo>
                  <a:cubicBezTo>
                    <a:pt x="1175" y="3845"/>
                    <a:pt x="2583" y="2229"/>
                    <a:pt x="2583" y="2229"/>
                  </a:cubicBezTo>
                  <a:cubicBezTo>
                    <a:pt x="2583" y="2229"/>
                    <a:pt x="1731" y="1086"/>
                    <a:pt x="866" y="17"/>
                  </a:cubicBezTo>
                  <a:cubicBezTo>
                    <a:pt x="858" y="6"/>
                    <a:pt x="846" y="1"/>
                    <a:pt x="83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48"/>
            <p:cNvSpPr/>
            <p:nvPr/>
          </p:nvSpPr>
          <p:spPr>
            <a:xfrm>
              <a:off x="3560797" y="2218101"/>
              <a:ext cx="151223" cy="176055"/>
            </a:xfrm>
            <a:custGeom>
              <a:avLst/>
              <a:gdLst/>
              <a:ahLst/>
              <a:cxnLst/>
              <a:rect l="l" t="t" r="r" b="b"/>
              <a:pathLst>
                <a:path w="6055" h="7036" extrusionOk="0">
                  <a:moveTo>
                    <a:pt x="1144" y="1"/>
                  </a:moveTo>
                  <a:cubicBezTo>
                    <a:pt x="838" y="15"/>
                    <a:pt x="440" y="3297"/>
                    <a:pt x="440" y="3297"/>
                  </a:cubicBezTo>
                  <a:lnTo>
                    <a:pt x="1" y="6213"/>
                  </a:lnTo>
                  <a:cubicBezTo>
                    <a:pt x="1" y="6213"/>
                    <a:pt x="1204" y="6888"/>
                    <a:pt x="2948" y="7004"/>
                  </a:cubicBezTo>
                  <a:lnTo>
                    <a:pt x="2934" y="7004"/>
                  </a:lnTo>
                  <a:cubicBezTo>
                    <a:pt x="2948" y="7022"/>
                    <a:pt x="2962" y="7022"/>
                    <a:pt x="2962" y="7022"/>
                  </a:cubicBezTo>
                  <a:lnTo>
                    <a:pt x="2991" y="7022"/>
                  </a:lnTo>
                  <a:cubicBezTo>
                    <a:pt x="3151" y="7031"/>
                    <a:pt x="3308" y="7035"/>
                    <a:pt x="3461" y="7035"/>
                  </a:cubicBezTo>
                  <a:cubicBezTo>
                    <a:pt x="4957" y="7035"/>
                    <a:pt x="6054" y="6624"/>
                    <a:pt x="6054" y="6624"/>
                  </a:cubicBezTo>
                  <a:lnTo>
                    <a:pt x="6012" y="3662"/>
                  </a:lnTo>
                  <a:cubicBezTo>
                    <a:pt x="5966" y="2287"/>
                    <a:pt x="5952" y="177"/>
                    <a:pt x="5952" y="177"/>
                  </a:cubicBezTo>
                  <a:cubicBezTo>
                    <a:pt x="5478" y="95"/>
                    <a:pt x="4983" y="75"/>
                    <a:pt x="4555" y="75"/>
                  </a:cubicBezTo>
                  <a:cubicBezTo>
                    <a:pt x="4282" y="75"/>
                    <a:pt x="4036" y="83"/>
                    <a:pt x="3842" y="89"/>
                  </a:cubicBezTo>
                  <a:cubicBezTo>
                    <a:pt x="3638" y="103"/>
                    <a:pt x="3490" y="103"/>
                    <a:pt x="3430" y="103"/>
                  </a:cubicBezTo>
                  <a:cubicBezTo>
                    <a:pt x="3212" y="75"/>
                    <a:pt x="2245" y="1"/>
                    <a:pt x="1144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9" name="Google Shape;639;p48"/>
            <p:cNvSpPr/>
            <p:nvPr/>
          </p:nvSpPr>
          <p:spPr>
            <a:xfrm>
              <a:off x="3614356" y="2229361"/>
              <a:ext cx="69311" cy="36166"/>
            </a:xfrm>
            <a:custGeom>
              <a:avLst/>
              <a:gdLst/>
              <a:ahLst/>
              <a:cxnLst/>
              <a:rect l="l" t="t" r="r" b="b"/>
              <a:pathLst>
                <a:path w="2784" h="1440" extrusionOk="0">
                  <a:moveTo>
                    <a:pt x="342" y="28"/>
                  </a:moveTo>
                  <a:cubicBezTo>
                    <a:pt x="43" y="28"/>
                    <a:pt x="43" y="278"/>
                    <a:pt x="43" y="278"/>
                  </a:cubicBezTo>
                  <a:cubicBezTo>
                    <a:pt x="1" y="894"/>
                    <a:pt x="483" y="1362"/>
                    <a:pt x="1084" y="1393"/>
                  </a:cubicBezTo>
                  <a:lnTo>
                    <a:pt x="1746" y="1436"/>
                  </a:lnTo>
                  <a:cubicBezTo>
                    <a:pt x="1772" y="1438"/>
                    <a:pt x="1799" y="1439"/>
                    <a:pt x="1826" y="1439"/>
                  </a:cubicBezTo>
                  <a:cubicBezTo>
                    <a:pt x="2318" y="1439"/>
                    <a:pt x="2728" y="1043"/>
                    <a:pt x="2755" y="542"/>
                  </a:cubicBezTo>
                  <a:cubicBezTo>
                    <a:pt x="2755" y="542"/>
                    <a:pt x="2783" y="306"/>
                    <a:pt x="2477" y="219"/>
                  </a:cubicBezTo>
                  <a:cubicBezTo>
                    <a:pt x="1570" y="0"/>
                    <a:pt x="778" y="60"/>
                    <a:pt x="367" y="29"/>
                  </a:cubicBezTo>
                  <a:cubicBezTo>
                    <a:pt x="358" y="28"/>
                    <a:pt x="350" y="28"/>
                    <a:pt x="342" y="28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3719897" y="2212301"/>
              <a:ext cx="48832" cy="60050"/>
            </a:xfrm>
            <a:custGeom>
              <a:avLst/>
              <a:gdLst/>
              <a:ahLst/>
              <a:cxnLst/>
              <a:rect l="l" t="t" r="r" b="b"/>
              <a:pathLst>
                <a:path w="1964" h="2407" extrusionOk="0">
                  <a:moveTo>
                    <a:pt x="279" y="0"/>
                  </a:moveTo>
                  <a:cubicBezTo>
                    <a:pt x="270" y="0"/>
                    <a:pt x="261" y="2"/>
                    <a:pt x="251" y="4"/>
                  </a:cubicBezTo>
                  <a:lnTo>
                    <a:pt x="89" y="50"/>
                  </a:lnTo>
                  <a:cubicBezTo>
                    <a:pt x="29" y="78"/>
                    <a:pt x="1" y="138"/>
                    <a:pt x="15" y="180"/>
                  </a:cubicBezTo>
                  <a:cubicBezTo>
                    <a:pt x="251" y="971"/>
                    <a:pt x="1464" y="2188"/>
                    <a:pt x="1658" y="2378"/>
                  </a:cubicBezTo>
                  <a:cubicBezTo>
                    <a:pt x="1678" y="2398"/>
                    <a:pt x="1699" y="2407"/>
                    <a:pt x="1720" y="2407"/>
                  </a:cubicBezTo>
                  <a:cubicBezTo>
                    <a:pt x="1820" y="2407"/>
                    <a:pt x="1921" y="2217"/>
                    <a:pt x="1921" y="2217"/>
                  </a:cubicBezTo>
                  <a:cubicBezTo>
                    <a:pt x="1964" y="2174"/>
                    <a:pt x="1950" y="2115"/>
                    <a:pt x="1921" y="2072"/>
                  </a:cubicBezTo>
                  <a:cubicBezTo>
                    <a:pt x="1746" y="1911"/>
                    <a:pt x="585" y="736"/>
                    <a:pt x="367" y="64"/>
                  </a:cubicBezTo>
                  <a:cubicBezTo>
                    <a:pt x="355" y="26"/>
                    <a:pt x="322" y="0"/>
                    <a:pt x="27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8"/>
            <p:cNvSpPr/>
            <p:nvPr/>
          </p:nvSpPr>
          <p:spPr>
            <a:xfrm>
              <a:off x="3625382" y="2185688"/>
              <a:ext cx="51195" cy="73015"/>
            </a:xfrm>
            <a:custGeom>
              <a:avLst/>
              <a:gdLst/>
              <a:ahLst/>
              <a:cxnLst/>
              <a:rect l="l" t="t" r="r" b="b"/>
              <a:pathLst>
                <a:path w="2052" h="2926" extrusionOk="0">
                  <a:moveTo>
                    <a:pt x="1059" y="0"/>
                  </a:moveTo>
                  <a:cubicBezTo>
                    <a:pt x="571" y="0"/>
                    <a:pt x="144" y="371"/>
                    <a:pt x="117" y="867"/>
                  </a:cubicBezTo>
                  <a:lnTo>
                    <a:pt x="29" y="2186"/>
                  </a:lnTo>
                  <a:cubicBezTo>
                    <a:pt x="1" y="2700"/>
                    <a:pt x="395" y="2890"/>
                    <a:pt x="908" y="2918"/>
                  </a:cubicBezTo>
                  <a:lnTo>
                    <a:pt x="968" y="2918"/>
                  </a:lnTo>
                  <a:cubicBezTo>
                    <a:pt x="1026" y="2923"/>
                    <a:pt x="1082" y="2926"/>
                    <a:pt x="1137" y="2926"/>
                  </a:cubicBezTo>
                  <a:cubicBezTo>
                    <a:pt x="1572" y="2926"/>
                    <a:pt x="1907" y="2758"/>
                    <a:pt x="1935" y="2302"/>
                  </a:cubicBezTo>
                  <a:lnTo>
                    <a:pt x="2023" y="997"/>
                  </a:lnTo>
                  <a:cubicBezTo>
                    <a:pt x="2051" y="484"/>
                    <a:pt x="1671" y="44"/>
                    <a:pt x="1158" y="2"/>
                  </a:cubicBezTo>
                  <a:lnTo>
                    <a:pt x="1112" y="2"/>
                  </a:lnTo>
                  <a:cubicBezTo>
                    <a:pt x="1094" y="1"/>
                    <a:pt x="1077" y="0"/>
                    <a:pt x="105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8"/>
            <p:cNvSpPr/>
            <p:nvPr/>
          </p:nvSpPr>
          <p:spPr>
            <a:xfrm>
              <a:off x="3626564" y="2220490"/>
              <a:ext cx="788" cy="10236"/>
            </a:xfrm>
            <a:custGeom>
              <a:avLst/>
              <a:gdLst/>
              <a:ahLst/>
              <a:cxnLst/>
              <a:rect l="l" t="t" r="r" b="b"/>
              <a:pathLst>
                <a:path w="33" h="409" extrusionOk="0">
                  <a:moveTo>
                    <a:pt x="33" y="1"/>
                  </a:moveTo>
                  <a:lnTo>
                    <a:pt x="1" y="409"/>
                  </a:lnTo>
                  <a:lnTo>
                    <a:pt x="1" y="409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8"/>
            <p:cNvSpPr/>
            <p:nvPr/>
          </p:nvSpPr>
          <p:spPr>
            <a:xfrm>
              <a:off x="3626170" y="2230726"/>
              <a:ext cx="394" cy="2047"/>
            </a:xfrm>
            <a:custGeom>
              <a:avLst/>
              <a:gdLst/>
              <a:ahLst/>
              <a:cxnLst/>
              <a:rect l="l" t="t" r="r" b="b"/>
              <a:pathLst>
                <a:path w="15" h="89" extrusionOk="0">
                  <a:moveTo>
                    <a:pt x="15" y="1"/>
                  </a:moveTo>
                  <a:lnTo>
                    <a:pt x="1" y="89"/>
                  </a:lnTo>
                  <a:lnTo>
                    <a:pt x="1" y="89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8"/>
            <p:cNvSpPr/>
            <p:nvPr/>
          </p:nvSpPr>
          <p:spPr>
            <a:xfrm>
              <a:off x="3674215" y="2230384"/>
              <a:ext cx="0" cy="4436"/>
            </a:xfrm>
            <a:custGeom>
              <a:avLst/>
              <a:gdLst/>
              <a:ahLst/>
              <a:cxnLst/>
              <a:rect l="l" t="t" r="r" b="b"/>
              <a:pathLst>
                <a:path w="1" h="177" extrusionOk="0">
                  <a:moveTo>
                    <a:pt x="0" y="1"/>
                  </a:move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A981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8"/>
            <p:cNvSpPr/>
            <p:nvPr/>
          </p:nvSpPr>
          <p:spPr>
            <a:xfrm>
              <a:off x="3673821" y="2234479"/>
              <a:ext cx="394" cy="5800"/>
            </a:xfrm>
            <a:custGeom>
              <a:avLst/>
              <a:gdLst/>
              <a:ahLst/>
              <a:cxnLst/>
              <a:rect l="l" t="t" r="r" b="b"/>
              <a:pathLst>
                <a:path w="15" h="223" extrusionOk="0">
                  <a:moveTo>
                    <a:pt x="14" y="0"/>
                  </a:move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9E473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8"/>
            <p:cNvSpPr/>
            <p:nvPr/>
          </p:nvSpPr>
          <p:spPr>
            <a:xfrm>
              <a:off x="3626170" y="2220490"/>
              <a:ext cx="48045" cy="19789"/>
            </a:xfrm>
            <a:custGeom>
              <a:avLst/>
              <a:gdLst/>
              <a:ahLst/>
              <a:cxnLst/>
              <a:rect l="l" t="t" r="r" b="b"/>
              <a:pathLst>
                <a:path w="1922" h="793" extrusionOk="0">
                  <a:moveTo>
                    <a:pt x="47" y="1"/>
                  </a:moveTo>
                  <a:lnTo>
                    <a:pt x="15" y="409"/>
                  </a:lnTo>
                  <a:lnTo>
                    <a:pt x="1" y="497"/>
                  </a:lnTo>
                  <a:cubicBezTo>
                    <a:pt x="630" y="732"/>
                    <a:pt x="1190" y="792"/>
                    <a:pt x="1598" y="792"/>
                  </a:cubicBezTo>
                  <a:lnTo>
                    <a:pt x="1907" y="792"/>
                  </a:lnTo>
                  <a:lnTo>
                    <a:pt x="1921" y="570"/>
                  </a:lnTo>
                  <a:lnTo>
                    <a:pt x="1921" y="395"/>
                  </a:lnTo>
                  <a:cubicBezTo>
                    <a:pt x="1306" y="321"/>
                    <a:pt x="648" y="205"/>
                    <a:pt x="47" y="1"/>
                  </a:cubicBezTo>
                  <a:close/>
                </a:path>
              </a:pathLst>
            </a:custGeom>
            <a:solidFill>
              <a:srgbClr val="78433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8"/>
            <p:cNvSpPr/>
            <p:nvPr/>
          </p:nvSpPr>
          <p:spPr>
            <a:xfrm>
              <a:off x="3619475" y="2008269"/>
              <a:ext cx="23629" cy="33778"/>
            </a:xfrm>
            <a:custGeom>
              <a:avLst/>
              <a:gdLst/>
              <a:ahLst/>
              <a:cxnLst/>
              <a:rect l="l" t="t" r="r" b="b"/>
              <a:pathLst>
                <a:path w="955" h="1349" extrusionOk="0">
                  <a:moveTo>
                    <a:pt x="810" y="0"/>
                  </a:moveTo>
                  <a:cubicBezTo>
                    <a:pt x="775" y="0"/>
                    <a:pt x="737" y="21"/>
                    <a:pt x="704" y="44"/>
                  </a:cubicBezTo>
                  <a:cubicBezTo>
                    <a:pt x="676" y="86"/>
                    <a:pt x="645" y="131"/>
                    <a:pt x="631" y="188"/>
                  </a:cubicBezTo>
                  <a:cubicBezTo>
                    <a:pt x="486" y="511"/>
                    <a:pt x="398" y="863"/>
                    <a:pt x="367" y="1215"/>
                  </a:cubicBezTo>
                  <a:cubicBezTo>
                    <a:pt x="339" y="951"/>
                    <a:pt x="293" y="673"/>
                    <a:pt x="265" y="395"/>
                  </a:cubicBezTo>
                  <a:cubicBezTo>
                    <a:pt x="251" y="321"/>
                    <a:pt x="237" y="233"/>
                    <a:pt x="149" y="219"/>
                  </a:cubicBezTo>
                  <a:cubicBezTo>
                    <a:pt x="143" y="218"/>
                    <a:pt x="136" y="217"/>
                    <a:pt x="130" y="217"/>
                  </a:cubicBezTo>
                  <a:cubicBezTo>
                    <a:pt x="89" y="217"/>
                    <a:pt x="44" y="255"/>
                    <a:pt x="29" y="307"/>
                  </a:cubicBezTo>
                  <a:cubicBezTo>
                    <a:pt x="1" y="350"/>
                    <a:pt x="15" y="409"/>
                    <a:pt x="15" y="469"/>
                  </a:cubicBezTo>
                  <a:cubicBezTo>
                    <a:pt x="47" y="775"/>
                    <a:pt x="149" y="1085"/>
                    <a:pt x="310" y="1349"/>
                  </a:cubicBezTo>
                  <a:lnTo>
                    <a:pt x="455" y="1349"/>
                  </a:lnTo>
                  <a:cubicBezTo>
                    <a:pt x="662" y="1025"/>
                    <a:pt x="820" y="659"/>
                    <a:pt x="926" y="293"/>
                  </a:cubicBezTo>
                  <a:cubicBezTo>
                    <a:pt x="940" y="248"/>
                    <a:pt x="954" y="188"/>
                    <a:pt x="954" y="131"/>
                  </a:cubicBezTo>
                  <a:cubicBezTo>
                    <a:pt x="940" y="72"/>
                    <a:pt x="908" y="29"/>
                    <a:pt x="852" y="12"/>
                  </a:cubicBezTo>
                  <a:cubicBezTo>
                    <a:pt x="839" y="4"/>
                    <a:pt x="825" y="0"/>
                    <a:pt x="810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8"/>
            <p:cNvSpPr/>
            <p:nvPr/>
          </p:nvSpPr>
          <p:spPr>
            <a:xfrm>
              <a:off x="3551346" y="2015434"/>
              <a:ext cx="251251" cy="216315"/>
            </a:xfrm>
            <a:custGeom>
              <a:avLst/>
              <a:gdLst/>
              <a:ahLst/>
              <a:cxnLst/>
              <a:rect l="l" t="t" r="r" b="b"/>
              <a:pathLst>
                <a:path w="10054" h="8653" extrusionOk="0">
                  <a:moveTo>
                    <a:pt x="5266" y="1"/>
                  </a:moveTo>
                  <a:cubicBezTo>
                    <a:pt x="4208" y="1"/>
                    <a:pt x="3680" y="632"/>
                    <a:pt x="3680" y="632"/>
                  </a:cubicBezTo>
                  <a:cubicBezTo>
                    <a:pt x="3127" y="422"/>
                    <a:pt x="2699" y="333"/>
                    <a:pt x="2356" y="333"/>
                  </a:cubicBezTo>
                  <a:cubicBezTo>
                    <a:pt x="1427" y="333"/>
                    <a:pt x="1126" y="987"/>
                    <a:pt x="676" y="1673"/>
                  </a:cubicBezTo>
                  <a:cubicBezTo>
                    <a:pt x="61" y="2595"/>
                    <a:pt x="1" y="4368"/>
                    <a:pt x="574" y="6158"/>
                  </a:cubicBezTo>
                  <a:cubicBezTo>
                    <a:pt x="1144" y="7945"/>
                    <a:pt x="3754" y="8560"/>
                    <a:pt x="5731" y="8648"/>
                  </a:cubicBezTo>
                  <a:cubicBezTo>
                    <a:pt x="5797" y="8651"/>
                    <a:pt x="5861" y="8653"/>
                    <a:pt x="5924" y="8653"/>
                  </a:cubicBezTo>
                  <a:cubicBezTo>
                    <a:pt x="7732" y="8653"/>
                    <a:pt x="8238" y="7435"/>
                    <a:pt x="9132" y="5409"/>
                  </a:cubicBezTo>
                  <a:cubicBezTo>
                    <a:pt x="10054" y="3298"/>
                    <a:pt x="9424" y="1937"/>
                    <a:pt x="7300" y="660"/>
                  </a:cubicBezTo>
                  <a:cubicBezTo>
                    <a:pt x="6484" y="165"/>
                    <a:pt x="5806" y="1"/>
                    <a:pt x="5266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8"/>
            <p:cNvSpPr/>
            <p:nvPr/>
          </p:nvSpPr>
          <p:spPr>
            <a:xfrm>
              <a:off x="3550952" y="2025669"/>
              <a:ext cx="85457" cy="179808"/>
            </a:xfrm>
            <a:custGeom>
              <a:avLst/>
              <a:gdLst/>
              <a:ahLst/>
              <a:cxnLst/>
              <a:rect l="l" t="t" r="r" b="b"/>
              <a:pathLst>
                <a:path w="3431" h="7194" extrusionOk="0">
                  <a:moveTo>
                    <a:pt x="2655" y="1"/>
                  </a:moveTo>
                  <a:cubicBezTo>
                    <a:pt x="2426" y="1"/>
                    <a:pt x="2190" y="42"/>
                    <a:pt x="1964" y="130"/>
                  </a:cubicBezTo>
                  <a:cubicBezTo>
                    <a:pt x="1510" y="274"/>
                    <a:pt x="1116" y="598"/>
                    <a:pt x="778" y="1023"/>
                  </a:cubicBezTo>
                  <a:cubicBezTo>
                    <a:pt x="381" y="1551"/>
                    <a:pt x="131" y="2223"/>
                    <a:pt x="61" y="2972"/>
                  </a:cubicBezTo>
                  <a:cubicBezTo>
                    <a:pt x="1" y="3602"/>
                    <a:pt x="61" y="4291"/>
                    <a:pt x="236" y="5054"/>
                  </a:cubicBezTo>
                  <a:cubicBezTo>
                    <a:pt x="307" y="5389"/>
                    <a:pt x="412" y="5726"/>
                    <a:pt x="602" y="6022"/>
                  </a:cubicBezTo>
                  <a:cubicBezTo>
                    <a:pt x="982" y="6620"/>
                    <a:pt x="1658" y="6901"/>
                    <a:pt x="2435" y="7193"/>
                  </a:cubicBezTo>
                  <a:lnTo>
                    <a:pt x="2449" y="7165"/>
                  </a:lnTo>
                  <a:cubicBezTo>
                    <a:pt x="1686" y="6870"/>
                    <a:pt x="1010" y="6592"/>
                    <a:pt x="630" y="6004"/>
                  </a:cubicBezTo>
                  <a:cubicBezTo>
                    <a:pt x="440" y="5712"/>
                    <a:pt x="353" y="5375"/>
                    <a:pt x="279" y="5054"/>
                  </a:cubicBezTo>
                  <a:cubicBezTo>
                    <a:pt x="89" y="4277"/>
                    <a:pt x="43" y="3602"/>
                    <a:pt x="103" y="2972"/>
                  </a:cubicBezTo>
                  <a:cubicBezTo>
                    <a:pt x="177" y="2240"/>
                    <a:pt x="426" y="1565"/>
                    <a:pt x="806" y="1052"/>
                  </a:cubicBezTo>
                  <a:cubicBezTo>
                    <a:pt x="1130" y="626"/>
                    <a:pt x="1538" y="320"/>
                    <a:pt x="1978" y="158"/>
                  </a:cubicBezTo>
                  <a:cubicBezTo>
                    <a:pt x="2198" y="78"/>
                    <a:pt x="2426" y="38"/>
                    <a:pt x="2651" y="38"/>
                  </a:cubicBezTo>
                  <a:cubicBezTo>
                    <a:pt x="2921" y="38"/>
                    <a:pt x="3184" y="97"/>
                    <a:pt x="3416" y="218"/>
                  </a:cubicBezTo>
                  <a:lnTo>
                    <a:pt x="3430" y="172"/>
                  </a:lnTo>
                  <a:cubicBezTo>
                    <a:pt x="3198" y="61"/>
                    <a:pt x="2931" y="1"/>
                    <a:pt x="2655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8"/>
            <p:cNvSpPr/>
            <p:nvPr/>
          </p:nvSpPr>
          <p:spPr>
            <a:xfrm>
              <a:off x="3645467" y="2013046"/>
              <a:ext cx="158705" cy="218704"/>
            </a:xfrm>
            <a:custGeom>
              <a:avLst/>
              <a:gdLst/>
              <a:ahLst/>
              <a:cxnLst/>
              <a:rect l="l" t="t" r="r" b="b"/>
              <a:pathLst>
                <a:path w="6360" h="8746" extrusionOk="0">
                  <a:moveTo>
                    <a:pt x="1643" y="0"/>
                  </a:moveTo>
                  <a:cubicBezTo>
                    <a:pt x="653" y="0"/>
                    <a:pt x="10" y="527"/>
                    <a:pt x="0" y="539"/>
                  </a:cubicBezTo>
                  <a:lnTo>
                    <a:pt x="28" y="567"/>
                  </a:lnTo>
                  <a:cubicBezTo>
                    <a:pt x="38" y="558"/>
                    <a:pt x="664" y="40"/>
                    <a:pt x="1634" y="40"/>
                  </a:cubicBezTo>
                  <a:cubicBezTo>
                    <a:pt x="2092" y="40"/>
                    <a:pt x="2626" y="155"/>
                    <a:pt x="3208" y="493"/>
                  </a:cubicBezTo>
                  <a:cubicBezTo>
                    <a:pt x="4791" y="1401"/>
                    <a:pt x="6318" y="2632"/>
                    <a:pt x="5582" y="4876"/>
                  </a:cubicBezTo>
                  <a:cubicBezTo>
                    <a:pt x="4791" y="7265"/>
                    <a:pt x="4059" y="8380"/>
                    <a:pt x="3120" y="8598"/>
                  </a:cubicBezTo>
                  <a:cubicBezTo>
                    <a:pt x="2734" y="8687"/>
                    <a:pt x="2359" y="8715"/>
                    <a:pt x="2042" y="8715"/>
                  </a:cubicBezTo>
                  <a:cubicBezTo>
                    <a:pt x="1519" y="8715"/>
                    <a:pt x="1152" y="8638"/>
                    <a:pt x="1143" y="8629"/>
                  </a:cubicBezTo>
                  <a:lnTo>
                    <a:pt x="1129" y="8672"/>
                  </a:lnTo>
                  <a:cubicBezTo>
                    <a:pt x="1143" y="8672"/>
                    <a:pt x="1509" y="8745"/>
                    <a:pt x="2037" y="8745"/>
                  </a:cubicBezTo>
                  <a:cubicBezTo>
                    <a:pt x="2360" y="8745"/>
                    <a:pt x="2740" y="8717"/>
                    <a:pt x="3138" y="8629"/>
                  </a:cubicBezTo>
                  <a:cubicBezTo>
                    <a:pt x="4073" y="8408"/>
                    <a:pt x="4823" y="7293"/>
                    <a:pt x="5614" y="4890"/>
                  </a:cubicBezTo>
                  <a:cubicBezTo>
                    <a:pt x="6360" y="2632"/>
                    <a:pt x="4823" y="1373"/>
                    <a:pt x="3226" y="451"/>
                  </a:cubicBezTo>
                  <a:cubicBezTo>
                    <a:pt x="2642" y="115"/>
                    <a:pt x="2105" y="0"/>
                    <a:pt x="1643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8"/>
            <p:cNvSpPr/>
            <p:nvPr/>
          </p:nvSpPr>
          <p:spPr>
            <a:xfrm>
              <a:off x="3526930" y="2110626"/>
              <a:ext cx="67342" cy="59026"/>
            </a:xfrm>
            <a:custGeom>
              <a:avLst/>
              <a:gdLst/>
              <a:ahLst/>
              <a:cxnLst/>
              <a:rect l="l" t="t" r="r" b="b"/>
              <a:pathLst>
                <a:path w="2685" h="2364" extrusionOk="0">
                  <a:moveTo>
                    <a:pt x="1354" y="1"/>
                  </a:moveTo>
                  <a:cubicBezTo>
                    <a:pt x="909" y="1"/>
                    <a:pt x="481" y="257"/>
                    <a:pt x="278" y="685"/>
                  </a:cubicBezTo>
                  <a:cubicBezTo>
                    <a:pt x="1" y="1269"/>
                    <a:pt x="264" y="1973"/>
                    <a:pt x="852" y="2250"/>
                  </a:cubicBezTo>
                  <a:cubicBezTo>
                    <a:pt x="1011" y="2327"/>
                    <a:pt x="1179" y="2364"/>
                    <a:pt x="1343" y="2364"/>
                  </a:cubicBezTo>
                  <a:cubicBezTo>
                    <a:pt x="1782" y="2364"/>
                    <a:pt x="2201" y="2108"/>
                    <a:pt x="2403" y="1681"/>
                  </a:cubicBezTo>
                  <a:cubicBezTo>
                    <a:pt x="2684" y="1079"/>
                    <a:pt x="2435" y="390"/>
                    <a:pt x="1847" y="112"/>
                  </a:cubicBezTo>
                  <a:cubicBezTo>
                    <a:pt x="1688" y="36"/>
                    <a:pt x="1520" y="1"/>
                    <a:pt x="1354" y="1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3535988" y="2129392"/>
              <a:ext cx="44894" cy="39919"/>
            </a:xfrm>
            <a:custGeom>
              <a:avLst/>
              <a:gdLst/>
              <a:ahLst/>
              <a:cxnLst/>
              <a:rect l="l" t="t" r="r" b="b"/>
              <a:pathLst>
                <a:path w="1791" h="1601" extrusionOk="0">
                  <a:moveTo>
                    <a:pt x="778" y="0"/>
                  </a:moveTo>
                  <a:cubicBezTo>
                    <a:pt x="718" y="0"/>
                    <a:pt x="662" y="0"/>
                    <a:pt x="602" y="18"/>
                  </a:cubicBezTo>
                  <a:lnTo>
                    <a:pt x="704" y="18"/>
                  </a:lnTo>
                  <a:cubicBezTo>
                    <a:pt x="837" y="18"/>
                    <a:pt x="968" y="32"/>
                    <a:pt x="1101" y="74"/>
                  </a:cubicBezTo>
                  <a:cubicBezTo>
                    <a:pt x="1155" y="88"/>
                    <a:pt x="1213" y="105"/>
                    <a:pt x="1270" y="131"/>
                  </a:cubicBezTo>
                  <a:lnTo>
                    <a:pt x="1270" y="131"/>
                  </a:lnTo>
                  <a:cubicBezTo>
                    <a:pt x="1243" y="118"/>
                    <a:pt x="1230" y="106"/>
                    <a:pt x="1217" y="106"/>
                  </a:cubicBezTo>
                  <a:cubicBezTo>
                    <a:pt x="1070" y="32"/>
                    <a:pt x="925" y="0"/>
                    <a:pt x="778" y="0"/>
                  </a:cubicBezTo>
                  <a:close/>
                  <a:moveTo>
                    <a:pt x="1270" y="131"/>
                  </a:moveTo>
                  <a:cubicBezTo>
                    <a:pt x="1272" y="132"/>
                    <a:pt x="1275" y="133"/>
                    <a:pt x="1277" y="134"/>
                  </a:cubicBezTo>
                  <a:cubicBezTo>
                    <a:pt x="1275" y="133"/>
                    <a:pt x="1272" y="132"/>
                    <a:pt x="1270" y="131"/>
                  </a:cubicBezTo>
                  <a:close/>
                  <a:moveTo>
                    <a:pt x="560" y="134"/>
                  </a:moveTo>
                  <a:cubicBezTo>
                    <a:pt x="454" y="148"/>
                    <a:pt x="338" y="162"/>
                    <a:pt x="236" y="194"/>
                  </a:cubicBezTo>
                  <a:cubicBezTo>
                    <a:pt x="162" y="250"/>
                    <a:pt x="102" y="324"/>
                    <a:pt x="60" y="412"/>
                  </a:cubicBezTo>
                  <a:cubicBezTo>
                    <a:pt x="14" y="500"/>
                    <a:pt x="0" y="602"/>
                    <a:pt x="0" y="690"/>
                  </a:cubicBezTo>
                  <a:cubicBezTo>
                    <a:pt x="0" y="1014"/>
                    <a:pt x="222" y="1337"/>
                    <a:pt x="560" y="1495"/>
                  </a:cubicBezTo>
                  <a:cubicBezTo>
                    <a:pt x="704" y="1569"/>
                    <a:pt x="866" y="1601"/>
                    <a:pt x="1013" y="1601"/>
                  </a:cubicBezTo>
                  <a:cubicBezTo>
                    <a:pt x="1319" y="1601"/>
                    <a:pt x="1597" y="1453"/>
                    <a:pt x="1717" y="1189"/>
                  </a:cubicBezTo>
                  <a:cubicBezTo>
                    <a:pt x="1759" y="1101"/>
                    <a:pt x="1791" y="999"/>
                    <a:pt x="1791" y="912"/>
                  </a:cubicBezTo>
                  <a:lnTo>
                    <a:pt x="1791" y="880"/>
                  </a:lnTo>
                  <a:cubicBezTo>
                    <a:pt x="1703" y="824"/>
                    <a:pt x="1597" y="778"/>
                    <a:pt x="1495" y="750"/>
                  </a:cubicBezTo>
                  <a:cubicBezTo>
                    <a:pt x="1393" y="722"/>
                    <a:pt x="1305" y="722"/>
                    <a:pt x="1203" y="722"/>
                  </a:cubicBezTo>
                  <a:lnTo>
                    <a:pt x="1101" y="722"/>
                  </a:lnTo>
                  <a:cubicBezTo>
                    <a:pt x="968" y="736"/>
                    <a:pt x="837" y="750"/>
                    <a:pt x="704" y="792"/>
                  </a:cubicBezTo>
                  <a:lnTo>
                    <a:pt x="690" y="792"/>
                  </a:lnTo>
                  <a:cubicBezTo>
                    <a:pt x="676" y="792"/>
                    <a:pt x="662" y="778"/>
                    <a:pt x="662" y="764"/>
                  </a:cubicBezTo>
                  <a:cubicBezTo>
                    <a:pt x="662" y="764"/>
                    <a:pt x="662" y="750"/>
                    <a:pt x="676" y="736"/>
                  </a:cubicBezTo>
                  <a:cubicBezTo>
                    <a:pt x="806" y="662"/>
                    <a:pt x="940" y="634"/>
                    <a:pt x="1087" y="602"/>
                  </a:cubicBezTo>
                  <a:lnTo>
                    <a:pt x="1203" y="602"/>
                  </a:lnTo>
                  <a:cubicBezTo>
                    <a:pt x="1305" y="602"/>
                    <a:pt x="1421" y="616"/>
                    <a:pt x="1527" y="648"/>
                  </a:cubicBezTo>
                  <a:cubicBezTo>
                    <a:pt x="1597" y="662"/>
                    <a:pt x="1657" y="690"/>
                    <a:pt x="1731" y="736"/>
                  </a:cubicBezTo>
                  <a:cubicBezTo>
                    <a:pt x="1745" y="736"/>
                    <a:pt x="1759" y="750"/>
                    <a:pt x="1773" y="750"/>
                  </a:cubicBezTo>
                  <a:cubicBezTo>
                    <a:pt x="1759" y="690"/>
                    <a:pt x="1731" y="616"/>
                    <a:pt x="1703" y="560"/>
                  </a:cubicBezTo>
                  <a:cubicBezTo>
                    <a:pt x="1643" y="500"/>
                    <a:pt x="1597" y="440"/>
                    <a:pt x="1541" y="412"/>
                  </a:cubicBezTo>
                  <a:cubicBezTo>
                    <a:pt x="1393" y="296"/>
                    <a:pt x="1246" y="222"/>
                    <a:pt x="1070" y="176"/>
                  </a:cubicBezTo>
                  <a:cubicBezTo>
                    <a:pt x="954" y="148"/>
                    <a:pt x="823" y="134"/>
                    <a:pt x="690" y="134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8"/>
            <p:cNvSpPr/>
            <p:nvPr/>
          </p:nvSpPr>
          <p:spPr>
            <a:xfrm>
              <a:off x="3535594" y="2129733"/>
              <a:ext cx="49620" cy="20130"/>
            </a:xfrm>
            <a:custGeom>
              <a:avLst/>
              <a:gdLst/>
              <a:ahLst/>
              <a:cxnLst/>
              <a:rect l="l" t="t" r="r" b="b"/>
              <a:pathLst>
                <a:path w="1981" h="792" extrusionOk="0">
                  <a:moveTo>
                    <a:pt x="574" y="0"/>
                  </a:moveTo>
                  <a:cubicBezTo>
                    <a:pt x="468" y="14"/>
                    <a:pt x="380" y="28"/>
                    <a:pt x="292" y="56"/>
                  </a:cubicBezTo>
                  <a:cubicBezTo>
                    <a:pt x="204" y="70"/>
                    <a:pt x="116" y="116"/>
                    <a:pt x="28" y="158"/>
                  </a:cubicBezTo>
                  <a:cubicBezTo>
                    <a:pt x="14" y="158"/>
                    <a:pt x="0" y="176"/>
                    <a:pt x="14" y="204"/>
                  </a:cubicBezTo>
                  <a:cubicBezTo>
                    <a:pt x="14" y="218"/>
                    <a:pt x="28" y="218"/>
                    <a:pt x="46" y="218"/>
                  </a:cubicBezTo>
                  <a:lnTo>
                    <a:pt x="60" y="218"/>
                  </a:lnTo>
                  <a:cubicBezTo>
                    <a:pt x="134" y="204"/>
                    <a:pt x="190" y="190"/>
                    <a:pt x="250" y="176"/>
                  </a:cubicBezTo>
                  <a:cubicBezTo>
                    <a:pt x="352" y="88"/>
                    <a:pt x="486" y="28"/>
                    <a:pt x="616" y="0"/>
                  </a:cubicBezTo>
                  <a:close/>
                  <a:moveTo>
                    <a:pt x="1291" y="116"/>
                  </a:moveTo>
                  <a:lnTo>
                    <a:pt x="1291" y="116"/>
                  </a:lnTo>
                  <a:cubicBezTo>
                    <a:pt x="1481" y="218"/>
                    <a:pt x="1629" y="366"/>
                    <a:pt x="1717" y="542"/>
                  </a:cubicBezTo>
                  <a:lnTo>
                    <a:pt x="1745" y="570"/>
                  </a:lnTo>
                  <a:cubicBezTo>
                    <a:pt x="1773" y="598"/>
                    <a:pt x="1787" y="630"/>
                    <a:pt x="1819" y="658"/>
                  </a:cubicBezTo>
                  <a:lnTo>
                    <a:pt x="1907" y="774"/>
                  </a:lnTo>
                  <a:cubicBezTo>
                    <a:pt x="1907" y="792"/>
                    <a:pt x="1921" y="792"/>
                    <a:pt x="1935" y="792"/>
                  </a:cubicBezTo>
                  <a:cubicBezTo>
                    <a:pt x="1935" y="792"/>
                    <a:pt x="1949" y="792"/>
                    <a:pt x="1949" y="774"/>
                  </a:cubicBezTo>
                  <a:cubicBezTo>
                    <a:pt x="1981" y="774"/>
                    <a:pt x="1981" y="746"/>
                    <a:pt x="1963" y="732"/>
                  </a:cubicBezTo>
                  <a:lnTo>
                    <a:pt x="1893" y="616"/>
                  </a:lnTo>
                  <a:cubicBezTo>
                    <a:pt x="1861" y="584"/>
                    <a:pt x="1833" y="542"/>
                    <a:pt x="1805" y="510"/>
                  </a:cubicBezTo>
                  <a:cubicBezTo>
                    <a:pt x="1745" y="440"/>
                    <a:pt x="1685" y="366"/>
                    <a:pt x="1611" y="306"/>
                  </a:cubicBezTo>
                  <a:cubicBezTo>
                    <a:pt x="1569" y="278"/>
                    <a:pt x="1541" y="246"/>
                    <a:pt x="1495" y="218"/>
                  </a:cubicBezTo>
                  <a:lnTo>
                    <a:pt x="1379" y="158"/>
                  </a:lnTo>
                  <a:cubicBezTo>
                    <a:pt x="1347" y="144"/>
                    <a:pt x="1319" y="130"/>
                    <a:pt x="1291" y="116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8"/>
            <p:cNvSpPr/>
            <p:nvPr/>
          </p:nvSpPr>
          <p:spPr>
            <a:xfrm>
              <a:off x="3541895" y="2129733"/>
              <a:ext cx="36624" cy="13648"/>
            </a:xfrm>
            <a:custGeom>
              <a:avLst/>
              <a:gdLst/>
              <a:ahLst/>
              <a:cxnLst/>
              <a:rect l="l" t="t" r="r" b="b"/>
              <a:pathLst>
                <a:path w="1467" h="542" extrusionOk="0">
                  <a:moveTo>
                    <a:pt x="366" y="0"/>
                  </a:moveTo>
                  <a:cubicBezTo>
                    <a:pt x="236" y="28"/>
                    <a:pt x="102" y="88"/>
                    <a:pt x="0" y="176"/>
                  </a:cubicBezTo>
                  <a:cubicBezTo>
                    <a:pt x="102" y="144"/>
                    <a:pt x="218" y="130"/>
                    <a:pt x="324" y="116"/>
                  </a:cubicBezTo>
                  <a:lnTo>
                    <a:pt x="454" y="116"/>
                  </a:lnTo>
                  <a:cubicBezTo>
                    <a:pt x="587" y="116"/>
                    <a:pt x="718" y="130"/>
                    <a:pt x="834" y="158"/>
                  </a:cubicBezTo>
                  <a:cubicBezTo>
                    <a:pt x="1010" y="204"/>
                    <a:pt x="1157" y="278"/>
                    <a:pt x="1305" y="394"/>
                  </a:cubicBezTo>
                  <a:cubicBezTo>
                    <a:pt x="1361" y="422"/>
                    <a:pt x="1407" y="482"/>
                    <a:pt x="1467" y="542"/>
                  </a:cubicBezTo>
                  <a:cubicBezTo>
                    <a:pt x="1379" y="366"/>
                    <a:pt x="1231" y="218"/>
                    <a:pt x="1041" y="116"/>
                  </a:cubicBezTo>
                  <a:cubicBezTo>
                    <a:pt x="981" y="88"/>
                    <a:pt x="922" y="70"/>
                    <a:pt x="865" y="56"/>
                  </a:cubicBezTo>
                  <a:cubicBezTo>
                    <a:pt x="732" y="14"/>
                    <a:pt x="601" y="0"/>
                    <a:pt x="468" y="0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8"/>
            <p:cNvSpPr/>
            <p:nvPr/>
          </p:nvSpPr>
          <p:spPr>
            <a:xfrm>
              <a:off x="3585608" y="2153616"/>
              <a:ext cx="5119" cy="6483"/>
            </a:xfrm>
            <a:custGeom>
              <a:avLst/>
              <a:gdLst/>
              <a:ahLst/>
              <a:cxnLst/>
              <a:rect l="l" t="t" r="r" b="b"/>
              <a:pathLst>
                <a:path w="205" h="265" extrusionOk="0">
                  <a:moveTo>
                    <a:pt x="43" y="1"/>
                  </a:moveTo>
                  <a:cubicBezTo>
                    <a:pt x="29" y="32"/>
                    <a:pt x="15" y="47"/>
                    <a:pt x="1" y="75"/>
                  </a:cubicBezTo>
                  <a:lnTo>
                    <a:pt x="15" y="89"/>
                  </a:lnTo>
                  <a:cubicBezTo>
                    <a:pt x="57" y="134"/>
                    <a:pt x="103" y="194"/>
                    <a:pt x="145" y="251"/>
                  </a:cubicBezTo>
                  <a:cubicBezTo>
                    <a:pt x="162" y="265"/>
                    <a:pt x="162" y="265"/>
                    <a:pt x="177" y="265"/>
                  </a:cubicBezTo>
                  <a:cubicBezTo>
                    <a:pt x="177" y="265"/>
                    <a:pt x="191" y="265"/>
                    <a:pt x="191" y="251"/>
                  </a:cubicBezTo>
                  <a:cubicBezTo>
                    <a:pt x="205" y="251"/>
                    <a:pt x="205" y="236"/>
                    <a:pt x="191" y="222"/>
                  </a:cubicBezTo>
                  <a:cubicBezTo>
                    <a:pt x="162" y="163"/>
                    <a:pt x="117" y="89"/>
                    <a:pt x="75" y="47"/>
                  </a:cubicBezTo>
                  <a:cubicBezTo>
                    <a:pt x="57" y="32"/>
                    <a:pt x="57" y="18"/>
                    <a:pt x="43" y="1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8"/>
            <p:cNvSpPr/>
            <p:nvPr/>
          </p:nvSpPr>
          <p:spPr>
            <a:xfrm>
              <a:off x="3580488" y="2148157"/>
              <a:ext cx="6301" cy="7506"/>
            </a:xfrm>
            <a:custGeom>
              <a:avLst/>
              <a:gdLst/>
              <a:ahLst/>
              <a:cxnLst/>
              <a:rect l="l" t="t" r="r" b="b"/>
              <a:pathLst>
                <a:path w="250" h="293" extrusionOk="0">
                  <a:moveTo>
                    <a:pt x="0" y="1"/>
                  </a:moveTo>
                  <a:cubicBezTo>
                    <a:pt x="0" y="43"/>
                    <a:pt x="18" y="89"/>
                    <a:pt x="18" y="131"/>
                  </a:cubicBezTo>
                  <a:cubicBezTo>
                    <a:pt x="32" y="148"/>
                    <a:pt x="60" y="163"/>
                    <a:pt x="74" y="177"/>
                  </a:cubicBezTo>
                  <a:cubicBezTo>
                    <a:pt x="120" y="205"/>
                    <a:pt x="162" y="250"/>
                    <a:pt x="208" y="293"/>
                  </a:cubicBezTo>
                  <a:cubicBezTo>
                    <a:pt x="222" y="265"/>
                    <a:pt x="236" y="250"/>
                    <a:pt x="250" y="219"/>
                  </a:cubicBezTo>
                  <a:cubicBezTo>
                    <a:pt x="208" y="177"/>
                    <a:pt x="176" y="131"/>
                    <a:pt x="134" y="103"/>
                  </a:cubicBezTo>
                  <a:cubicBezTo>
                    <a:pt x="88" y="61"/>
                    <a:pt x="46" y="29"/>
                    <a:pt x="0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8"/>
            <p:cNvSpPr/>
            <p:nvPr/>
          </p:nvSpPr>
          <p:spPr>
            <a:xfrm>
              <a:off x="3552528" y="2144404"/>
              <a:ext cx="28354" cy="7165"/>
            </a:xfrm>
            <a:custGeom>
              <a:avLst/>
              <a:gdLst/>
              <a:ahLst/>
              <a:cxnLst/>
              <a:rect l="l" t="t" r="r" b="b"/>
              <a:pathLst>
                <a:path w="1130" h="279" extrusionOk="0">
                  <a:moveTo>
                    <a:pt x="426" y="1"/>
                  </a:moveTo>
                  <a:cubicBezTo>
                    <a:pt x="279" y="33"/>
                    <a:pt x="145" y="61"/>
                    <a:pt x="15" y="135"/>
                  </a:cubicBezTo>
                  <a:cubicBezTo>
                    <a:pt x="1" y="149"/>
                    <a:pt x="1" y="163"/>
                    <a:pt x="1" y="163"/>
                  </a:cubicBezTo>
                  <a:cubicBezTo>
                    <a:pt x="1" y="177"/>
                    <a:pt x="15" y="191"/>
                    <a:pt x="29" y="191"/>
                  </a:cubicBezTo>
                  <a:lnTo>
                    <a:pt x="43" y="191"/>
                  </a:lnTo>
                  <a:cubicBezTo>
                    <a:pt x="176" y="149"/>
                    <a:pt x="307" y="135"/>
                    <a:pt x="440" y="121"/>
                  </a:cubicBezTo>
                  <a:lnTo>
                    <a:pt x="542" y="121"/>
                  </a:lnTo>
                  <a:cubicBezTo>
                    <a:pt x="644" y="121"/>
                    <a:pt x="732" y="121"/>
                    <a:pt x="834" y="149"/>
                  </a:cubicBezTo>
                  <a:cubicBezTo>
                    <a:pt x="936" y="177"/>
                    <a:pt x="1042" y="223"/>
                    <a:pt x="1130" y="279"/>
                  </a:cubicBezTo>
                  <a:cubicBezTo>
                    <a:pt x="1130" y="237"/>
                    <a:pt x="1112" y="191"/>
                    <a:pt x="1112" y="149"/>
                  </a:cubicBezTo>
                  <a:cubicBezTo>
                    <a:pt x="1098" y="149"/>
                    <a:pt x="1084" y="135"/>
                    <a:pt x="1070" y="135"/>
                  </a:cubicBezTo>
                  <a:cubicBezTo>
                    <a:pt x="996" y="89"/>
                    <a:pt x="936" y="61"/>
                    <a:pt x="866" y="47"/>
                  </a:cubicBezTo>
                  <a:cubicBezTo>
                    <a:pt x="760" y="15"/>
                    <a:pt x="644" y="1"/>
                    <a:pt x="542" y="1"/>
                  </a:cubicBezTo>
                  <a:close/>
                </a:path>
              </a:pathLst>
            </a:custGeom>
            <a:solidFill>
              <a:srgbClr val="6A383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8"/>
            <p:cNvSpPr/>
            <p:nvPr/>
          </p:nvSpPr>
          <p:spPr>
            <a:xfrm>
              <a:off x="3726592" y="2159075"/>
              <a:ext cx="59465" cy="59026"/>
            </a:xfrm>
            <a:custGeom>
              <a:avLst/>
              <a:gdLst/>
              <a:ahLst/>
              <a:cxnLst/>
              <a:rect l="l" t="t" r="r" b="b"/>
              <a:pathLst>
                <a:path w="2376" h="2361" extrusionOk="0">
                  <a:moveTo>
                    <a:pt x="1192" y="0"/>
                  </a:moveTo>
                  <a:cubicBezTo>
                    <a:pt x="556" y="0"/>
                    <a:pt x="29" y="509"/>
                    <a:pt x="15" y="1158"/>
                  </a:cubicBezTo>
                  <a:cubicBezTo>
                    <a:pt x="1" y="1801"/>
                    <a:pt x="514" y="2347"/>
                    <a:pt x="1172" y="2361"/>
                  </a:cubicBezTo>
                  <a:cubicBezTo>
                    <a:pt x="1181" y="2361"/>
                    <a:pt x="1189" y="2361"/>
                    <a:pt x="1198" y="2361"/>
                  </a:cubicBezTo>
                  <a:cubicBezTo>
                    <a:pt x="1833" y="2361"/>
                    <a:pt x="2347" y="1852"/>
                    <a:pt x="2361" y="1203"/>
                  </a:cubicBezTo>
                  <a:cubicBezTo>
                    <a:pt x="2375" y="556"/>
                    <a:pt x="1862" y="14"/>
                    <a:pt x="1218" y="0"/>
                  </a:cubicBezTo>
                  <a:cubicBezTo>
                    <a:pt x="1209" y="0"/>
                    <a:pt x="1201" y="0"/>
                    <a:pt x="1192" y="0"/>
                  </a:cubicBezTo>
                  <a:close/>
                </a:path>
              </a:pathLst>
            </a:custGeom>
            <a:solidFill>
              <a:srgbClr val="7F474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8"/>
            <p:cNvSpPr/>
            <p:nvPr/>
          </p:nvSpPr>
          <p:spPr>
            <a:xfrm>
              <a:off x="3730923" y="2178523"/>
              <a:ext cx="46470" cy="38896"/>
            </a:xfrm>
            <a:custGeom>
              <a:avLst/>
              <a:gdLst/>
              <a:ahLst/>
              <a:cxnLst/>
              <a:rect l="l" t="t" r="r" b="b"/>
              <a:pathLst>
                <a:path w="1848" h="1553" extrusionOk="0">
                  <a:moveTo>
                    <a:pt x="894" y="1"/>
                  </a:moveTo>
                  <a:cubicBezTo>
                    <a:pt x="954" y="15"/>
                    <a:pt x="1010" y="15"/>
                    <a:pt x="1070" y="29"/>
                  </a:cubicBezTo>
                  <a:cubicBezTo>
                    <a:pt x="1232" y="57"/>
                    <a:pt x="1394" y="117"/>
                    <a:pt x="1538" y="205"/>
                  </a:cubicBezTo>
                  <a:cubicBezTo>
                    <a:pt x="1380" y="89"/>
                    <a:pt x="1172" y="15"/>
                    <a:pt x="940" y="1"/>
                  </a:cubicBezTo>
                  <a:close/>
                  <a:moveTo>
                    <a:pt x="792" y="103"/>
                  </a:moveTo>
                  <a:cubicBezTo>
                    <a:pt x="704" y="103"/>
                    <a:pt x="616" y="117"/>
                    <a:pt x="528" y="131"/>
                  </a:cubicBezTo>
                  <a:cubicBezTo>
                    <a:pt x="454" y="145"/>
                    <a:pt x="381" y="177"/>
                    <a:pt x="324" y="205"/>
                  </a:cubicBezTo>
                  <a:cubicBezTo>
                    <a:pt x="264" y="233"/>
                    <a:pt x="205" y="293"/>
                    <a:pt x="162" y="353"/>
                  </a:cubicBezTo>
                  <a:cubicBezTo>
                    <a:pt x="177" y="338"/>
                    <a:pt x="191" y="338"/>
                    <a:pt x="219" y="338"/>
                  </a:cubicBezTo>
                  <a:cubicBezTo>
                    <a:pt x="293" y="338"/>
                    <a:pt x="366" y="338"/>
                    <a:pt x="426" y="367"/>
                  </a:cubicBezTo>
                  <a:cubicBezTo>
                    <a:pt x="571" y="381"/>
                    <a:pt x="718" y="440"/>
                    <a:pt x="834" y="514"/>
                  </a:cubicBezTo>
                  <a:cubicBezTo>
                    <a:pt x="954" y="602"/>
                    <a:pt x="1070" y="690"/>
                    <a:pt x="1144" y="820"/>
                  </a:cubicBezTo>
                  <a:cubicBezTo>
                    <a:pt x="1158" y="820"/>
                    <a:pt x="1158" y="834"/>
                    <a:pt x="1144" y="849"/>
                  </a:cubicBezTo>
                  <a:lnTo>
                    <a:pt x="1130" y="866"/>
                  </a:lnTo>
                  <a:cubicBezTo>
                    <a:pt x="1116" y="866"/>
                    <a:pt x="1116" y="866"/>
                    <a:pt x="1098" y="849"/>
                  </a:cubicBezTo>
                  <a:cubicBezTo>
                    <a:pt x="996" y="761"/>
                    <a:pt x="894" y="673"/>
                    <a:pt x="778" y="616"/>
                  </a:cubicBezTo>
                  <a:cubicBezTo>
                    <a:pt x="658" y="543"/>
                    <a:pt x="542" y="483"/>
                    <a:pt x="412" y="469"/>
                  </a:cubicBezTo>
                  <a:cubicBezTo>
                    <a:pt x="338" y="455"/>
                    <a:pt x="279" y="440"/>
                    <a:pt x="205" y="440"/>
                  </a:cubicBezTo>
                  <a:cubicBezTo>
                    <a:pt x="162" y="440"/>
                    <a:pt x="131" y="440"/>
                    <a:pt x="89" y="455"/>
                  </a:cubicBezTo>
                  <a:cubicBezTo>
                    <a:pt x="43" y="543"/>
                    <a:pt x="15" y="645"/>
                    <a:pt x="15" y="761"/>
                  </a:cubicBezTo>
                  <a:cubicBezTo>
                    <a:pt x="1" y="1186"/>
                    <a:pt x="412" y="1538"/>
                    <a:pt x="908" y="1552"/>
                  </a:cubicBezTo>
                  <a:lnTo>
                    <a:pt x="940" y="1552"/>
                  </a:lnTo>
                  <a:cubicBezTo>
                    <a:pt x="1436" y="1552"/>
                    <a:pt x="1833" y="1218"/>
                    <a:pt x="1847" y="792"/>
                  </a:cubicBezTo>
                  <a:cubicBezTo>
                    <a:pt x="1847" y="704"/>
                    <a:pt x="1833" y="602"/>
                    <a:pt x="1788" y="514"/>
                  </a:cubicBezTo>
                  <a:cubicBezTo>
                    <a:pt x="1700" y="440"/>
                    <a:pt x="1612" y="381"/>
                    <a:pt x="1524" y="321"/>
                  </a:cubicBezTo>
                  <a:cubicBezTo>
                    <a:pt x="1380" y="233"/>
                    <a:pt x="1218" y="163"/>
                    <a:pt x="1042" y="131"/>
                  </a:cubicBezTo>
                  <a:cubicBezTo>
                    <a:pt x="954" y="117"/>
                    <a:pt x="880" y="103"/>
                    <a:pt x="792" y="103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8"/>
            <p:cNvSpPr/>
            <p:nvPr/>
          </p:nvSpPr>
          <p:spPr>
            <a:xfrm>
              <a:off x="3730530" y="2178523"/>
              <a:ext cx="50801" cy="16718"/>
            </a:xfrm>
            <a:custGeom>
              <a:avLst/>
              <a:gdLst/>
              <a:ahLst/>
              <a:cxnLst/>
              <a:rect l="l" t="t" r="r" b="b"/>
              <a:pathLst>
                <a:path w="2038" h="659" extrusionOk="0">
                  <a:moveTo>
                    <a:pt x="820" y="1"/>
                  </a:moveTo>
                  <a:lnTo>
                    <a:pt x="672" y="15"/>
                  </a:lnTo>
                  <a:cubicBezTo>
                    <a:pt x="630" y="15"/>
                    <a:pt x="584" y="29"/>
                    <a:pt x="542" y="43"/>
                  </a:cubicBezTo>
                  <a:cubicBezTo>
                    <a:pt x="440" y="57"/>
                    <a:pt x="366" y="89"/>
                    <a:pt x="278" y="131"/>
                  </a:cubicBezTo>
                  <a:cubicBezTo>
                    <a:pt x="233" y="145"/>
                    <a:pt x="190" y="177"/>
                    <a:pt x="145" y="191"/>
                  </a:cubicBezTo>
                  <a:lnTo>
                    <a:pt x="29" y="265"/>
                  </a:lnTo>
                  <a:cubicBezTo>
                    <a:pt x="15" y="265"/>
                    <a:pt x="1" y="293"/>
                    <a:pt x="15" y="307"/>
                  </a:cubicBezTo>
                  <a:cubicBezTo>
                    <a:pt x="29" y="321"/>
                    <a:pt x="43" y="321"/>
                    <a:pt x="43" y="321"/>
                  </a:cubicBezTo>
                  <a:lnTo>
                    <a:pt x="71" y="321"/>
                  </a:lnTo>
                  <a:lnTo>
                    <a:pt x="190" y="265"/>
                  </a:lnTo>
                  <a:cubicBezTo>
                    <a:pt x="233" y="251"/>
                    <a:pt x="264" y="219"/>
                    <a:pt x="307" y="205"/>
                  </a:cubicBezTo>
                  <a:lnTo>
                    <a:pt x="352" y="205"/>
                  </a:lnTo>
                  <a:cubicBezTo>
                    <a:pt x="496" y="89"/>
                    <a:pt x="704" y="15"/>
                    <a:pt x="922" y="1"/>
                  </a:cubicBezTo>
                  <a:close/>
                  <a:moveTo>
                    <a:pt x="1566" y="205"/>
                  </a:moveTo>
                  <a:lnTo>
                    <a:pt x="1566" y="205"/>
                  </a:lnTo>
                  <a:cubicBezTo>
                    <a:pt x="1671" y="293"/>
                    <a:pt x="1759" y="395"/>
                    <a:pt x="1816" y="514"/>
                  </a:cubicBezTo>
                  <a:cubicBezTo>
                    <a:pt x="1861" y="557"/>
                    <a:pt x="1918" y="602"/>
                    <a:pt x="1963" y="645"/>
                  </a:cubicBezTo>
                  <a:cubicBezTo>
                    <a:pt x="1963" y="659"/>
                    <a:pt x="1977" y="659"/>
                    <a:pt x="1991" y="659"/>
                  </a:cubicBezTo>
                  <a:cubicBezTo>
                    <a:pt x="1991" y="659"/>
                    <a:pt x="2006" y="659"/>
                    <a:pt x="2023" y="645"/>
                  </a:cubicBezTo>
                  <a:cubicBezTo>
                    <a:pt x="2023" y="630"/>
                    <a:pt x="2037" y="616"/>
                    <a:pt x="2023" y="602"/>
                  </a:cubicBezTo>
                  <a:cubicBezTo>
                    <a:pt x="1963" y="528"/>
                    <a:pt x="1904" y="455"/>
                    <a:pt x="1830" y="395"/>
                  </a:cubicBezTo>
                  <a:cubicBezTo>
                    <a:pt x="1759" y="338"/>
                    <a:pt x="1685" y="279"/>
                    <a:pt x="1612" y="233"/>
                  </a:cubicBezTo>
                  <a:cubicBezTo>
                    <a:pt x="1597" y="219"/>
                    <a:pt x="1583" y="219"/>
                    <a:pt x="1566" y="205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8"/>
            <p:cNvSpPr/>
            <p:nvPr/>
          </p:nvSpPr>
          <p:spPr>
            <a:xfrm>
              <a:off x="3739194" y="2178523"/>
              <a:ext cx="36624" cy="12965"/>
            </a:xfrm>
            <a:custGeom>
              <a:avLst/>
              <a:gdLst/>
              <a:ahLst/>
              <a:cxnLst/>
              <a:rect l="l" t="t" r="r" b="b"/>
              <a:pathLst>
                <a:path w="1464" h="515" extrusionOk="0">
                  <a:moveTo>
                    <a:pt x="570" y="1"/>
                  </a:moveTo>
                  <a:cubicBezTo>
                    <a:pt x="352" y="15"/>
                    <a:pt x="144" y="89"/>
                    <a:pt x="0" y="205"/>
                  </a:cubicBezTo>
                  <a:cubicBezTo>
                    <a:pt x="57" y="177"/>
                    <a:pt x="130" y="145"/>
                    <a:pt x="204" y="131"/>
                  </a:cubicBezTo>
                  <a:cubicBezTo>
                    <a:pt x="292" y="117"/>
                    <a:pt x="380" y="103"/>
                    <a:pt x="468" y="103"/>
                  </a:cubicBezTo>
                  <a:cubicBezTo>
                    <a:pt x="556" y="103"/>
                    <a:pt x="630" y="117"/>
                    <a:pt x="718" y="131"/>
                  </a:cubicBezTo>
                  <a:cubicBezTo>
                    <a:pt x="894" y="163"/>
                    <a:pt x="1056" y="233"/>
                    <a:pt x="1200" y="321"/>
                  </a:cubicBezTo>
                  <a:cubicBezTo>
                    <a:pt x="1288" y="381"/>
                    <a:pt x="1376" y="440"/>
                    <a:pt x="1464" y="514"/>
                  </a:cubicBezTo>
                  <a:cubicBezTo>
                    <a:pt x="1407" y="395"/>
                    <a:pt x="1319" y="293"/>
                    <a:pt x="1214" y="205"/>
                  </a:cubicBezTo>
                  <a:cubicBezTo>
                    <a:pt x="1070" y="117"/>
                    <a:pt x="908" y="57"/>
                    <a:pt x="746" y="29"/>
                  </a:cubicBezTo>
                  <a:cubicBezTo>
                    <a:pt x="686" y="15"/>
                    <a:pt x="630" y="15"/>
                    <a:pt x="570" y="1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8"/>
            <p:cNvSpPr/>
            <p:nvPr/>
          </p:nvSpPr>
          <p:spPr>
            <a:xfrm>
              <a:off x="3720684" y="2189100"/>
              <a:ext cx="6695" cy="4435"/>
            </a:xfrm>
            <a:custGeom>
              <a:avLst/>
              <a:gdLst/>
              <a:ahLst/>
              <a:cxnLst/>
              <a:rect l="l" t="t" r="r" b="b"/>
              <a:pathLst>
                <a:path w="264" h="177" extrusionOk="0">
                  <a:moveTo>
                    <a:pt x="250" y="0"/>
                  </a:moveTo>
                  <a:cubicBezTo>
                    <a:pt x="236" y="0"/>
                    <a:pt x="222" y="14"/>
                    <a:pt x="208" y="14"/>
                  </a:cubicBezTo>
                  <a:cubicBezTo>
                    <a:pt x="134" y="43"/>
                    <a:pt x="74" y="88"/>
                    <a:pt x="14" y="117"/>
                  </a:cubicBezTo>
                  <a:cubicBezTo>
                    <a:pt x="0" y="131"/>
                    <a:pt x="0" y="145"/>
                    <a:pt x="0" y="159"/>
                  </a:cubicBezTo>
                  <a:cubicBezTo>
                    <a:pt x="14" y="176"/>
                    <a:pt x="14" y="176"/>
                    <a:pt x="32" y="176"/>
                  </a:cubicBezTo>
                  <a:lnTo>
                    <a:pt x="46" y="176"/>
                  </a:lnTo>
                  <a:cubicBezTo>
                    <a:pt x="120" y="145"/>
                    <a:pt x="176" y="117"/>
                    <a:pt x="236" y="88"/>
                  </a:cubicBezTo>
                  <a:lnTo>
                    <a:pt x="264" y="88"/>
                  </a:lnTo>
                  <a:cubicBezTo>
                    <a:pt x="250" y="57"/>
                    <a:pt x="250" y="29"/>
                    <a:pt x="250" y="0"/>
                  </a:cubicBezTo>
                  <a:close/>
                </a:path>
              </a:pathLst>
            </a:custGeom>
            <a:solidFill>
              <a:srgbClr val="5C332D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8"/>
            <p:cNvSpPr/>
            <p:nvPr/>
          </p:nvSpPr>
          <p:spPr>
            <a:xfrm>
              <a:off x="3726985" y="2187394"/>
              <a:ext cx="8270" cy="4094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24" y="1"/>
                  </a:moveTo>
                  <a:cubicBezTo>
                    <a:pt x="265" y="1"/>
                    <a:pt x="222" y="1"/>
                    <a:pt x="163" y="15"/>
                  </a:cubicBezTo>
                  <a:cubicBezTo>
                    <a:pt x="103" y="29"/>
                    <a:pt x="61" y="43"/>
                    <a:pt x="1" y="74"/>
                  </a:cubicBezTo>
                  <a:cubicBezTo>
                    <a:pt x="1" y="103"/>
                    <a:pt x="1" y="131"/>
                    <a:pt x="15" y="162"/>
                  </a:cubicBezTo>
                  <a:cubicBezTo>
                    <a:pt x="61" y="145"/>
                    <a:pt x="117" y="117"/>
                    <a:pt x="177" y="117"/>
                  </a:cubicBezTo>
                  <a:cubicBezTo>
                    <a:pt x="205" y="103"/>
                    <a:pt x="237" y="103"/>
                    <a:pt x="251" y="103"/>
                  </a:cubicBezTo>
                  <a:cubicBezTo>
                    <a:pt x="279" y="57"/>
                    <a:pt x="293" y="29"/>
                    <a:pt x="324" y="1"/>
                  </a:cubicBezTo>
                  <a:close/>
                </a:path>
              </a:pathLst>
            </a:custGeom>
            <a:solidFill>
              <a:srgbClr val="723E37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8"/>
            <p:cNvSpPr/>
            <p:nvPr/>
          </p:nvSpPr>
          <p:spPr>
            <a:xfrm>
              <a:off x="3733286" y="2187053"/>
              <a:ext cx="26779" cy="13306"/>
            </a:xfrm>
            <a:custGeom>
              <a:avLst/>
              <a:gdLst/>
              <a:ahLst/>
              <a:cxnLst/>
              <a:rect l="l" t="t" r="r" b="b"/>
              <a:pathLst>
                <a:path w="1070" h="529" extrusionOk="0">
                  <a:moveTo>
                    <a:pt x="131" y="0"/>
                  </a:moveTo>
                  <a:cubicBezTo>
                    <a:pt x="103" y="0"/>
                    <a:pt x="89" y="0"/>
                    <a:pt x="74" y="15"/>
                  </a:cubicBezTo>
                  <a:cubicBezTo>
                    <a:pt x="43" y="43"/>
                    <a:pt x="29" y="71"/>
                    <a:pt x="1" y="117"/>
                  </a:cubicBezTo>
                  <a:cubicBezTo>
                    <a:pt x="43" y="102"/>
                    <a:pt x="74" y="102"/>
                    <a:pt x="117" y="102"/>
                  </a:cubicBezTo>
                  <a:cubicBezTo>
                    <a:pt x="191" y="102"/>
                    <a:pt x="250" y="117"/>
                    <a:pt x="324" y="131"/>
                  </a:cubicBezTo>
                  <a:cubicBezTo>
                    <a:pt x="454" y="145"/>
                    <a:pt x="570" y="205"/>
                    <a:pt x="690" y="278"/>
                  </a:cubicBezTo>
                  <a:cubicBezTo>
                    <a:pt x="806" y="335"/>
                    <a:pt x="908" y="423"/>
                    <a:pt x="1010" y="511"/>
                  </a:cubicBezTo>
                  <a:cubicBezTo>
                    <a:pt x="1028" y="528"/>
                    <a:pt x="1028" y="528"/>
                    <a:pt x="1042" y="528"/>
                  </a:cubicBezTo>
                  <a:lnTo>
                    <a:pt x="1056" y="511"/>
                  </a:lnTo>
                  <a:cubicBezTo>
                    <a:pt x="1070" y="496"/>
                    <a:pt x="1070" y="482"/>
                    <a:pt x="1056" y="482"/>
                  </a:cubicBezTo>
                  <a:cubicBezTo>
                    <a:pt x="982" y="352"/>
                    <a:pt x="866" y="264"/>
                    <a:pt x="746" y="176"/>
                  </a:cubicBezTo>
                  <a:cubicBezTo>
                    <a:pt x="630" y="102"/>
                    <a:pt x="483" y="43"/>
                    <a:pt x="338" y="29"/>
                  </a:cubicBezTo>
                  <a:cubicBezTo>
                    <a:pt x="278" y="0"/>
                    <a:pt x="205" y="0"/>
                    <a:pt x="131" y="0"/>
                  </a:cubicBezTo>
                  <a:close/>
                </a:path>
              </a:pathLst>
            </a:custGeom>
            <a:solidFill>
              <a:srgbClr val="6C3A3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8"/>
            <p:cNvSpPr/>
            <p:nvPr/>
          </p:nvSpPr>
          <p:spPr>
            <a:xfrm>
              <a:off x="3563554" y="2037611"/>
              <a:ext cx="215414" cy="197550"/>
            </a:xfrm>
            <a:custGeom>
              <a:avLst/>
              <a:gdLst/>
              <a:ahLst/>
              <a:cxnLst/>
              <a:rect l="l" t="t" r="r" b="b"/>
              <a:pathLst>
                <a:path w="8619" h="7911" extrusionOk="0">
                  <a:moveTo>
                    <a:pt x="4348" y="1"/>
                  </a:moveTo>
                  <a:cubicBezTo>
                    <a:pt x="2829" y="1"/>
                    <a:pt x="1388" y="932"/>
                    <a:pt x="792" y="2448"/>
                  </a:cubicBezTo>
                  <a:cubicBezTo>
                    <a:pt x="0" y="4429"/>
                    <a:pt x="602" y="6669"/>
                    <a:pt x="2871" y="7580"/>
                  </a:cubicBezTo>
                  <a:cubicBezTo>
                    <a:pt x="3430" y="7807"/>
                    <a:pt x="3954" y="7911"/>
                    <a:pt x="4438" y="7911"/>
                  </a:cubicBezTo>
                  <a:cubicBezTo>
                    <a:pt x="6047" y="7911"/>
                    <a:pt x="7218" y="6771"/>
                    <a:pt x="7827" y="5248"/>
                  </a:cubicBezTo>
                  <a:cubicBezTo>
                    <a:pt x="8618" y="3257"/>
                    <a:pt x="7679" y="1027"/>
                    <a:pt x="5730" y="267"/>
                  </a:cubicBezTo>
                  <a:cubicBezTo>
                    <a:pt x="5277" y="87"/>
                    <a:pt x="4809" y="1"/>
                    <a:pt x="434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8"/>
            <p:cNvSpPr/>
            <p:nvPr/>
          </p:nvSpPr>
          <p:spPr>
            <a:xfrm>
              <a:off x="3604510" y="2122227"/>
              <a:ext cx="48439" cy="42308"/>
            </a:xfrm>
            <a:custGeom>
              <a:avLst/>
              <a:gdLst/>
              <a:ahLst/>
              <a:cxnLst/>
              <a:rect l="l" t="t" r="r" b="b"/>
              <a:pathLst>
                <a:path w="1936" h="1697" extrusionOk="0">
                  <a:moveTo>
                    <a:pt x="974" y="0"/>
                  </a:moveTo>
                  <a:cubicBezTo>
                    <a:pt x="669" y="0"/>
                    <a:pt x="374" y="165"/>
                    <a:pt x="222" y="449"/>
                  </a:cubicBezTo>
                  <a:cubicBezTo>
                    <a:pt x="0" y="875"/>
                    <a:pt x="162" y="1388"/>
                    <a:pt x="574" y="1607"/>
                  </a:cubicBezTo>
                  <a:cubicBezTo>
                    <a:pt x="695" y="1668"/>
                    <a:pt x="825" y="1697"/>
                    <a:pt x="954" y="1697"/>
                  </a:cubicBezTo>
                  <a:cubicBezTo>
                    <a:pt x="1261" y="1697"/>
                    <a:pt x="1561" y="1531"/>
                    <a:pt x="1717" y="1241"/>
                  </a:cubicBezTo>
                  <a:cubicBezTo>
                    <a:pt x="1935" y="815"/>
                    <a:pt x="1777" y="305"/>
                    <a:pt x="1365" y="98"/>
                  </a:cubicBezTo>
                  <a:cubicBezTo>
                    <a:pt x="1240" y="31"/>
                    <a:pt x="1106" y="0"/>
                    <a:pt x="97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8"/>
            <p:cNvSpPr/>
            <p:nvPr/>
          </p:nvSpPr>
          <p:spPr>
            <a:xfrm>
              <a:off x="3606873" y="2121544"/>
              <a:ext cx="44107" cy="44014"/>
            </a:xfrm>
            <a:custGeom>
              <a:avLst/>
              <a:gdLst/>
              <a:ahLst/>
              <a:cxnLst/>
              <a:rect l="l" t="t" r="r" b="b"/>
              <a:pathLst>
                <a:path w="1760" h="1760" extrusionOk="0">
                  <a:moveTo>
                    <a:pt x="880" y="57"/>
                  </a:moveTo>
                  <a:cubicBezTo>
                    <a:pt x="1013" y="57"/>
                    <a:pt x="1144" y="88"/>
                    <a:pt x="1263" y="145"/>
                  </a:cubicBezTo>
                  <a:cubicBezTo>
                    <a:pt x="1541" y="292"/>
                    <a:pt x="1689" y="584"/>
                    <a:pt x="1689" y="880"/>
                  </a:cubicBezTo>
                  <a:cubicBezTo>
                    <a:pt x="1689" y="1010"/>
                    <a:pt x="1657" y="1130"/>
                    <a:pt x="1601" y="1260"/>
                  </a:cubicBezTo>
                  <a:cubicBezTo>
                    <a:pt x="1453" y="1538"/>
                    <a:pt x="1161" y="1699"/>
                    <a:pt x="866" y="1699"/>
                  </a:cubicBezTo>
                  <a:cubicBezTo>
                    <a:pt x="750" y="1699"/>
                    <a:pt x="616" y="1671"/>
                    <a:pt x="500" y="1611"/>
                  </a:cubicBezTo>
                  <a:cubicBezTo>
                    <a:pt x="222" y="1464"/>
                    <a:pt x="60" y="1186"/>
                    <a:pt x="60" y="894"/>
                  </a:cubicBezTo>
                  <a:cubicBezTo>
                    <a:pt x="60" y="760"/>
                    <a:pt x="88" y="630"/>
                    <a:pt x="162" y="496"/>
                  </a:cubicBezTo>
                  <a:cubicBezTo>
                    <a:pt x="310" y="218"/>
                    <a:pt x="588" y="57"/>
                    <a:pt x="880" y="57"/>
                  </a:cubicBezTo>
                  <a:close/>
                  <a:moveTo>
                    <a:pt x="880" y="0"/>
                  </a:moveTo>
                  <a:cubicBezTo>
                    <a:pt x="574" y="0"/>
                    <a:pt x="264" y="176"/>
                    <a:pt x="106" y="482"/>
                  </a:cubicBezTo>
                  <a:cubicBezTo>
                    <a:pt x="32" y="602"/>
                    <a:pt x="0" y="746"/>
                    <a:pt x="0" y="894"/>
                  </a:cubicBezTo>
                  <a:cubicBezTo>
                    <a:pt x="0" y="1200"/>
                    <a:pt x="176" y="1509"/>
                    <a:pt x="472" y="1657"/>
                  </a:cubicBezTo>
                  <a:cubicBezTo>
                    <a:pt x="602" y="1728"/>
                    <a:pt x="736" y="1759"/>
                    <a:pt x="866" y="1759"/>
                  </a:cubicBezTo>
                  <a:cubicBezTo>
                    <a:pt x="1189" y="1759"/>
                    <a:pt x="1495" y="1583"/>
                    <a:pt x="1657" y="1288"/>
                  </a:cubicBezTo>
                  <a:cubicBezTo>
                    <a:pt x="1717" y="1158"/>
                    <a:pt x="1759" y="1010"/>
                    <a:pt x="1759" y="880"/>
                  </a:cubicBezTo>
                  <a:cubicBezTo>
                    <a:pt x="1759" y="556"/>
                    <a:pt x="1583" y="250"/>
                    <a:pt x="1291" y="102"/>
                  </a:cubicBezTo>
                  <a:cubicBezTo>
                    <a:pt x="1161" y="29"/>
                    <a:pt x="1028" y="0"/>
                    <a:pt x="8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8"/>
            <p:cNvSpPr/>
            <p:nvPr/>
          </p:nvSpPr>
          <p:spPr>
            <a:xfrm>
              <a:off x="3604510" y="2123933"/>
              <a:ext cx="48045" cy="42649"/>
            </a:xfrm>
            <a:custGeom>
              <a:avLst/>
              <a:gdLst/>
              <a:ahLst/>
              <a:cxnLst/>
              <a:rect l="l" t="t" r="r" b="b"/>
              <a:pathLst>
                <a:path w="1922" h="1693" extrusionOk="0">
                  <a:moveTo>
                    <a:pt x="958" y="0"/>
                  </a:moveTo>
                  <a:cubicBezTo>
                    <a:pt x="654" y="0"/>
                    <a:pt x="360" y="164"/>
                    <a:pt x="208" y="450"/>
                  </a:cubicBezTo>
                  <a:cubicBezTo>
                    <a:pt x="0" y="876"/>
                    <a:pt x="148" y="1389"/>
                    <a:pt x="560" y="1593"/>
                  </a:cubicBezTo>
                  <a:cubicBezTo>
                    <a:pt x="684" y="1661"/>
                    <a:pt x="817" y="1693"/>
                    <a:pt x="949" y="1693"/>
                  </a:cubicBezTo>
                  <a:cubicBezTo>
                    <a:pt x="1252" y="1693"/>
                    <a:pt x="1549" y="1524"/>
                    <a:pt x="1703" y="1228"/>
                  </a:cubicBezTo>
                  <a:cubicBezTo>
                    <a:pt x="1921" y="816"/>
                    <a:pt x="1759" y="302"/>
                    <a:pt x="1351" y="98"/>
                  </a:cubicBezTo>
                  <a:cubicBezTo>
                    <a:pt x="1226" y="32"/>
                    <a:pt x="1091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8"/>
            <p:cNvSpPr/>
            <p:nvPr/>
          </p:nvSpPr>
          <p:spPr>
            <a:xfrm>
              <a:off x="3610024" y="2123933"/>
              <a:ext cx="31111" cy="27637"/>
            </a:xfrm>
            <a:custGeom>
              <a:avLst/>
              <a:gdLst/>
              <a:ahLst/>
              <a:cxnLst/>
              <a:rect l="l" t="t" r="r" b="b"/>
              <a:pathLst>
                <a:path w="1246" h="1097" extrusionOk="0">
                  <a:moveTo>
                    <a:pt x="634" y="1"/>
                  </a:moveTo>
                  <a:cubicBezTo>
                    <a:pt x="435" y="1"/>
                    <a:pt x="240" y="109"/>
                    <a:pt x="148" y="305"/>
                  </a:cubicBezTo>
                  <a:cubicBezTo>
                    <a:pt x="0" y="569"/>
                    <a:pt x="102" y="893"/>
                    <a:pt x="366" y="1041"/>
                  </a:cubicBezTo>
                  <a:cubicBezTo>
                    <a:pt x="447" y="1079"/>
                    <a:pt x="533" y="1097"/>
                    <a:pt x="617" y="1097"/>
                  </a:cubicBezTo>
                  <a:cubicBezTo>
                    <a:pt x="819" y="1097"/>
                    <a:pt x="1011" y="991"/>
                    <a:pt x="1115" y="805"/>
                  </a:cubicBezTo>
                  <a:cubicBezTo>
                    <a:pt x="1245" y="541"/>
                    <a:pt x="1143" y="203"/>
                    <a:pt x="879" y="59"/>
                  </a:cubicBezTo>
                  <a:cubicBezTo>
                    <a:pt x="802" y="20"/>
                    <a:pt x="718" y="1"/>
                    <a:pt x="6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8"/>
            <p:cNvSpPr/>
            <p:nvPr/>
          </p:nvSpPr>
          <p:spPr>
            <a:xfrm>
              <a:off x="3633652" y="2137580"/>
              <a:ext cx="10239" cy="7506"/>
            </a:xfrm>
            <a:custGeom>
              <a:avLst/>
              <a:gdLst/>
              <a:ahLst/>
              <a:cxnLst/>
              <a:rect l="l" t="t" r="r" b="b"/>
              <a:pathLst>
                <a:path w="409" h="300" extrusionOk="0">
                  <a:moveTo>
                    <a:pt x="158" y="1"/>
                  </a:moveTo>
                  <a:cubicBezTo>
                    <a:pt x="104" y="1"/>
                    <a:pt x="54" y="20"/>
                    <a:pt x="28" y="57"/>
                  </a:cubicBezTo>
                  <a:cubicBezTo>
                    <a:pt x="0" y="131"/>
                    <a:pt x="42" y="219"/>
                    <a:pt x="144" y="261"/>
                  </a:cubicBezTo>
                  <a:cubicBezTo>
                    <a:pt x="190" y="287"/>
                    <a:pt x="235" y="299"/>
                    <a:pt x="275" y="299"/>
                  </a:cubicBezTo>
                  <a:cubicBezTo>
                    <a:pt x="325" y="299"/>
                    <a:pt x="364" y="280"/>
                    <a:pt x="380" y="247"/>
                  </a:cubicBezTo>
                  <a:cubicBezTo>
                    <a:pt x="408" y="173"/>
                    <a:pt x="366" y="85"/>
                    <a:pt x="264" y="25"/>
                  </a:cubicBezTo>
                  <a:cubicBezTo>
                    <a:pt x="230" y="9"/>
                    <a:pt x="193" y="1"/>
                    <a:pt x="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8"/>
            <p:cNvSpPr/>
            <p:nvPr/>
          </p:nvSpPr>
          <p:spPr>
            <a:xfrm>
              <a:off x="3687604" y="2139627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74" h="1708" extrusionOk="0">
                  <a:moveTo>
                    <a:pt x="892" y="1"/>
                  </a:moveTo>
                  <a:cubicBezTo>
                    <a:pt x="457" y="1"/>
                    <a:pt x="87" y="339"/>
                    <a:pt x="47" y="781"/>
                  </a:cubicBezTo>
                  <a:cubicBezTo>
                    <a:pt x="1" y="1249"/>
                    <a:pt x="339" y="1661"/>
                    <a:pt x="806" y="1703"/>
                  </a:cubicBezTo>
                  <a:cubicBezTo>
                    <a:pt x="834" y="1706"/>
                    <a:pt x="862" y="1707"/>
                    <a:pt x="889" y="1707"/>
                  </a:cubicBezTo>
                  <a:cubicBezTo>
                    <a:pt x="1309" y="1707"/>
                    <a:pt x="1675" y="1383"/>
                    <a:pt x="1732" y="943"/>
                  </a:cubicBezTo>
                  <a:cubicBezTo>
                    <a:pt x="1774" y="472"/>
                    <a:pt x="1436" y="64"/>
                    <a:pt x="968" y="4"/>
                  </a:cubicBezTo>
                  <a:cubicBezTo>
                    <a:pt x="943" y="2"/>
                    <a:pt x="917" y="1"/>
                    <a:pt x="89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8"/>
            <p:cNvSpPr/>
            <p:nvPr/>
          </p:nvSpPr>
          <p:spPr>
            <a:xfrm>
              <a:off x="3687998" y="2138945"/>
              <a:ext cx="43319" cy="44014"/>
            </a:xfrm>
            <a:custGeom>
              <a:avLst/>
              <a:gdLst/>
              <a:ahLst/>
              <a:cxnLst/>
              <a:rect l="l" t="t" r="r" b="b"/>
              <a:pathLst>
                <a:path w="1745" h="1760" extrusionOk="0">
                  <a:moveTo>
                    <a:pt x="953" y="57"/>
                  </a:moveTo>
                  <a:cubicBezTo>
                    <a:pt x="1365" y="103"/>
                    <a:pt x="1685" y="469"/>
                    <a:pt x="1685" y="880"/>
                  </a:cubicBezTo>
                  <a:lnTo>
                    <a:pt x="1685" y="968"/>
                  </a:lnTo>
                  <a:cubicBezTo>
                    <a:pt x="1643" y="1394"/>
                    <a:pt x="1277" y="1700"/>
                    <a:pt x="865" y="1700"/>
                  </a:cubicBezTo>
                  <a:lnTo>
                    <a:pt x="791" y="1700"/>
                  </a:lnTo>
                  <a:cubicBezTo>
                    <a:pt x="366" y="1658"/>
                    <a:pt x="60" y="1306"/>
                    <a:pt x="60" y="880"/>
                  </a:cubicBezTo>
                  <a:lnTo>
                    <a:pt x="60" y="806"/>
                  </a:lnTo>
                  <a:cubicBezTo>
                    <a:pt x="102" y="381"/>
                    <a:pt x="454" y="57"/>
                    <a:pt x="865" y="57"/>
                  </a:cubicBezTo>
                  <a:close/>
                  <a:moveTo>
                    <a:pt x="865" y="1"/>
                  </a:moveTo>
                  <a:cubicBezTo>
                    <a:pt x="426" y="1"/>
                    <a:pt x="46" y="339"/>
                    <a:pt x="0" y="792"/>
                  </a:cubicBezTo>
                  <a:lnTo>
                    <a:pt x="0" y="880"/>
                  </a:lnTo>
                  <a:cubicBezTo>
                    <a:pt x="0" y="1334"/>
                    <a:pt x="338" y="1714"/>
                    <a:pt x="777" y="1760"/>
                  </a:cubicBezTo>
                  <a:lnTo>
                    <a:pt x="865" y="1760"/>
                  </a:lnTo>
                  <a:cubicBezTo>
                    <a:pt x="1319" y="1760"/>
                    <a:pt x="1703" y="1422"/>
                    <a:pt x="1745" y="968"/>
                  </a:cubicBezTo>
                  <a:lnTo>
                    <a:pt x="1745" y="880"/>
                  </a:lnTo>
                  <a:cubicBezTo>
                    <a:pt x="1745" y="441"/>
                    <a:pt x="1407" y="43"/>
                    <a:pt x="9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8"/>
            <p:cNvSpPr/>
            <p:nvPr/>
          </p:nvSpPr>
          <p:spPr>
            <a:xfrm>
              <a:off x="3686817" y="2141333"/>
              <a:ext cx="44107" cy="42649"/>
            </a:xfrm>
            <a:custGeom>
              <a:avLst/>
              <a:gdLst/>
              <a:ahLst/>
              <a:cxnLst/>
              <a:rect l="l" t="t" r="r" b="b"/>
              <a:pathLst>
                <a:path w="1760" h="1694" extrusionOk="0">
                  <a:moveTo>
                    <a:pt x="883" y="1"/>
                  </a:moveTo>
                  <a:cubicBezTo>
                    <a:pt x="449" y="1"/>
                    <a:pt x="86" y="326"/>
                    <a:pt x="43" y="768"/>
                  </a:cubicBezTo>
                  <a:cubicBezTo>
                    <a:pt x="1" y="1236"/>
                    <a:pt x="339" y="1648"/>
                    <a:pt x="806" y="1690"/>
                  </a:cubicBezTo>
                  <a:cubicBezTo>
                    <a:pt x="834" y="1693"/>
                    <a:pt x="861" y="1694"/>
                    <a:pt x="889" y="1694"/>
                  </a:cubicBezTo>
                  <a:cubicBezTo>
                    <a:pt x="1309" y="1694"/>
                    <a:pt x="1674" y="1369"/>
                    <a:pt x="1714" y="927"/>
                  </a:cubicBezTo>
                  <a:cubicBezTo>
                    <a:pt x="1760" y="473"/>
                    <a:pt x="1422" y="47"/>
                    <a:pt x="968" y="5"/>
                  </a:cubicBezTo>
                  <a:cubicBezTo>
                    <a:pt x="939" y="2"/>
                    <a:pt x="911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3691936" y="2140992"/>
              <a:ext cx="28354" cy="27637"/>
            </a:xfrm>
            <a:custGeom>
              <a:avLst/>
              <a:gdLst/>
              <a:ahLst/>
              <a:cxnLst/>
              <a:rect l="l" t="t" r="r" b="b"/>
              <a:pathLst>
                <a:path w="1145" h="1105" extrusionOk="0">
                  <a:moveTo>
                    <a:pt x="561" y="1"/>
                  </a:moveTo>
                  <a:cubicBezTo>
                    <a:pt x="292" y="1"/>
                    <a:pt x="59" y="213"/>
                    <a:pt x="29" y="500"/>
                  </a:cubicBezTo>
                  <a:cubicBezTo>
                    <a:pt x="1" y="809"/>
                    <a:pt x="222" y="1073"/>
                    <a:pt x="514" y="1101"/>
                  </a:cubicBezTo>
                  <a:cubicBezTo>
                    <a:pt x="534" y="1103"/>
                    <a:pt x="553" y="1104"/>
                    <a:pt x="572" y="1104"/>
                  </a:cubicBezTo>
                  <a:cubicBezTo>
                    <a:pt x="853" y="1104"/>
                    <a:pt x="1086" y="892"/>
                    <a:pt x="1116" y="605"/>
                  </a:cubicBezTo>
                  <a:cubicBezTo>
                    <a:pt x="1144" y="310"/>
                    <a:pt x="926" y="32"/>
                    <a:pt x="616" y="4"/>
                  </a:cubicBezTo>
                  <a:cubicBezTo>
                    <a:pt x="598" y="2"/>
                    <a:pt x="579" y="1"/>
                    <a:pt x="5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3713596" y="2154640"/>
              <a:ext cx="10633" cy="6824"/>
            </a:xfrm>
            <a:custGeom>
              <a:avLst/>
              <a:gdLst/>
              <a:ahLst/>
              <a:cxnLst/>
              <a:rect l="l" t="t" r="r" b="b"/>
              <a:pathLst>
                <a:path w="426" h="273" extrusionOk="0">
                  <a:moveTo>
                    <a:pt x="170" y="1"/>
                  </a:moveTo>
                  <a:cubicBezTo>
                    <a:pt x="98" y="1"/>
                    <a:pt x="39" y="27"/>
                    <a:pt x="28" y="71"/>
                  </a:cubicBezTo>
                  <a:cubicBezTo>
                    <a:pt x="0" y="142"/>
                    <a:pt x="74" y="230"/>
                    <a:pt x="176" y="261"/>
                  </a:cubicBezTo>
                  <a:cubicBezTo>
                    <a:pt x="202" y="269"/>
                    <a:pt x="228" y="272"/>
                    <a:pt x="253" y="272"/>
                  </a:cubicBezTo>
                  <a:cubicBezTo>
                    <a:pt x="325" y="272"/>
                    <a:pt x="384" y="242"/>
                    <a:pt x="394" y="187"/>
                  </a:cubicBezTo>
                  <a:cubicBezTo>
                    <a:pt x="426" y="128"/>
                    <a:pt x="352" y="40"/>
                    <a:pt x="250" y="12"/>
                  </a:cubicBezTo>
                  <a:cubicBezTo>
                    <a:pt x="223" y="4"/>
                    <a:pt x="196" y="1"/>
                    <a:pt x="1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3648617" y="2193877"/>
              <a:ext cx="11420" cy="7847"/>
            </a:xfrm>
            <a:custGeom>
              <a:avLst/>
              <a:gdLst/>
              <a:ahLst/>
              <a:cxnLst/>
              <a:rect l="l" t="t" r="r" b="b"/>
              <a:pathLst>
                <a:path w="458" h="307" extrusionOk="0">
                  <a:moveTo>
                    <a:pt x="18" y="0"/>
                  </a:moveTo>
                  <a:cubicBezTo>
                    <a:pt x="18" y="0"/>
                    <a:pt x="0" y="0"/>
                    <a:pt x="18" y="14"/>
                  </a:cubicBezTo>
                  <a:cubicBezTo>
                    <a:pt x="46" y="102"/>
                    <a:pt x="106" y="176"/>
                    <a:pt x="176" y="218"/>
                  </a:cubicBezTo>
                  <a:cubicBezTo>
                    <a:pt x="264" y="278"/>
                    <a:pt x="352" y="306"/>
                    <a:pt x="440" y="306"/>
                  </a:cubicBezTo>
                  <a:cubicBezTo>
                    <a:pt x="458" y="306"/>
                    <a:pt x="458" y="306"/>
                    <a:pt x="458" y="292"/>
                  </a:cubicBezTo>
                  <a:lnTo>
                    <a:pt x="440" y="278"/>
                  </a:lnTo>
                  <a:cubicBezTo>
                    <a:pt x="352" y="278"/>
                    <a:pt x="282" y="233"/>
                    <a:pt x="208" y="190"/>
                  </a:cubicBezTo>
                  <a:cubicBezTo>
                    <a:pt x="134" y="145"/>
                    <a:pt x="74" y="74"/>
                    <a:pt x="32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3599785" y="2092202"/>
              <a:ext cx="57102" cy="21495"/>
            </a:xfrm>
            <a:custGeom>
              <a:avLst/>
              <a:gdLst/>
              <a:ahLst/>
              <a:cxnLst/>
              <a:rect l="l" t="t" r="r" b="b"/>
              <a:pathLst>
                <a:path w="2274" h="858" extrusionOk="0">
                  <a:moveTo>
                    <a:pt x="1644" y="1"/>
                  </a:moveTo>
                  <a:cubicBezTo>
                    <a:pt x="1154" y="1"/>
                    <a:pt x="367" y="461"/>
                    <a:pt x="367" y="461"/>
                  </a:cubicBezTo>
                  <a:cubicBezTo>
                    <a:pt x="0" y="790"/>
                    <a:pt x="544" y="857"/>
                    <a:pt x="795" y="857"/>
                  </a:cubicBezTo>
                  <a:cubicBezTo>
                    <a:pt x="823" y="857"/>
                    <a:pt x="848" y="856"/>
                    <a:pt x="867" y="855"/>
                  </a:cubicBezTo>
                  <a:cubicBezTo>
                    <a:pt x="1043" y="841"/>
                    <a:pt x="2274" y="577"/>
                    <a:pt x="1968" y="137"/>
                  </a:cubicBezTo>
                  <a:cubicBezTo>
                    <a:pt x="1902" y="39"/>
                    <a:pt x="1785" y="1"/>
                    <a:pt x="1644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3697843" y="2113356"/>
              <a:ext cx="48439" cy="31048"/>
            </a:xfrm>
            <a:custGeom>
              <a:avLst/>
              <a:gdLst/>
              <a:ahLst/>
              <a:cxnLst/>
              <a:rect l="l" t="t" r="r" b="b"/>
              <a:pathLst>
                <a:path w="1935" h="1249" extrusionOk="0">
                  <a:moveTo>
                    <a:pt x="616" y="0"/>
                  </a:moveTo>
                  <a:cubicBezTo>
                    <a:pt x="557" y="0"/>
                    <a:pt x="503" y="15"/>
                    <a:pt x="454" y="48"/>
                  </a:cubicBezTo>
                  <a:cubicBezTo>
                    <a:pt x="1" y="339"/>
                    <a:pt x="1056" y="1029"/>
                    <a:pt x="1218" y="1117"/>
                  </a:cubicBezTo>
                  <a:cubicBezTo>
                    <a:pt x="1300" y="1163"/>
                    <a:pt x="1529" y="1248"/>
                    <a:pt x="1692" y="1248"/>
                  </a:cubicBezTo>
                  <a:cubicBezTo>
                    <a:pt x="1840" y="1248"/>
                    <a:pt x="1935" y="1177"/>
                    <a:pt x="1816" y="941"/>
                  </a:cubicBezTo>
                  <a:cubicBezTo>
                    <a:pt x="1816" y="941"/>
                    <a:pt x="1086" y="0"/>
                    <a:pt x="61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48"/>
            <p:cNvSpPr/>
            <p:nvPr/>
          </p:nvSpPr>
          <p:spPr>
            <a:xfrm>
              <a:off x="3667520" y="2161123"/>
              <a:ext cx="17328" cy="17742"/>
            </a:xfrm>
            <a:custGeom>
              <a:avLst/>
              <a:gdLst/>
              <a:ahLst/>
              <a:cxnLst/>
              <a:rect l="l" t="t" r="r" b="b"/>
              <a:pathLst>
                <a:path w="704" h="718" extrusionOk="0">
                  <a:moveTo>
                    <a:pt x="29" y="0"/>
                  </a:moveTo>
                  <a:lnTo>
                    <a:pt x="0" y="718"/>
                  </a:lnTo>
                  <a:cubicBezTo>
                    <a:pt x="0" y="718"/>
                    <a:pt x="658" y="718"/>
                    <a:pt x="690" y="264"/>
                  </a:cubicBezTo>
                  <a:cubicBezTo>
                    <a:pt x="704" y="44"/>
                    <a:pt x="598" y="0"/>
                    <a:pt x="458" y="0"/>
                  </a:cubicBezTo>
                  <a:cubicBezTo>
                    <a:pt x="365" y="0"/>
                    <a:pt x="258" y="20"/>
                    <a:pt x="161" y="20"/>
                  </a:cubicBezTo>
                  <a:cubicBezTo>
                    <a:pt x="113" y="20"/>
                    <a:pt x="68" y="15"/>
                    <a:pt x="29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48"/>
            <p:cNvSpPr/>
            <p:nvPr/>
          </p:nvSpPr>
          <p:spPr>
            <a:xfrm>
              <a:off x="3665945" y="2128368"/>
              <a:ext cx="19297" cy="50837"/>
            </a:xfrm>
            <a:custGeom>
              <a:avLst/>
              <a:gdLst/>
              <a:ahLst/>
              <a:cxnLst/>
              <a:rect l="l" t="t" r="r" b="b"/>
              <a:pathLst>
                <a:path w="779" h="2043" extrusionOk="0">
                  <a:moveTo>
                    <a:pt x="328" y="0"/>
                  </a:moveTo>
                  <a:cubicBezTo>
                    <a:pt x="324" y="0"/>
                    <a:pt x="324" y="6"/>
                    <a:pt x="324" y="6"/>
                  </a:cubicBezTo>
                  <a:cubicBezTo>
                    <a:pt x="222" y="256"/>
                    <a:pt x="134" y="488"/>
                    <a:pt x="60" y="738"/>
                  </a:cubicBezTo>
                  <a:cubicBezTo>
                    <a:pt x="32" y="872"/>
                    <a:pt x="1" y="988"/>
                    <a:pt x="1" y="1135"/>
                  </a:cubicBezTo>
                  <a:lnTo>
                    <a:pt x="1" y="1237"/>
                  </a:lnTo>
                  <a:cubicBezTo>
                    <a:pt x="15" y="1266"/>
                    <a:pt x="32" y="1311"/>
                    <a:pt x="75" y="1339"/>
                  </a:cubicBezTo>
                  <a:cubicBezTo>
                    <a:pt x="118" y="1356"/>
                    <a:pt x="161" y="1363"/>
                    <a:pt x="201" y="1363"/>
                  </a:cubicBezTo>
                  <a:cubicBezTo>
                    <a:pt x="229" y="1363"/>
                    <a:pt x="255" y="1359"/>
                    <a:pt x="279" y="1354"/>
                  </a:cubicBezTo>
                  <a:cubicBezTo>
                    <a:pt x="352" y="1354"/>
                    <a:pt x="412" y="1354"/>
                    <a:pt x="472" y="1339"/>
                  </a:cubicBezTo>
                  <a:cubicBezTo>
                    <a:pt x="542" y="1339"/>
                    <a:pt x="602" y="1339"/>
                    <a:pt x="648" y="1368"/>
                  </a:cubicBezTo>
                  <a:cubicBezTo>
                    <a:pt x="690" y="1399"/>
                    <a:pt x="704" y="1456"/>
                    <a:pt x="704" y="1515"/>
                  </a:cubicBezTo>
                  <a:lnTo>
                    <a:pt x="704" y="1603"/>
                  </a:lnTo>
                  <a:lnTo>
                    <a:pt x="690" y="1649"/>
                  </a:lnTo>
                  <a:lnTo>
                    <a:pt x="690" y="1691"/>
                  </a:lnTo>
                  <a:cubicBezTo>
                    <a:pt x="676" y="1719"/>
                    <a:pt x="662" y="1737"/>
                    <a:pt x="648" y="1765"/>
                  </a:cubicBezTo>
                  <a:cubicBezTo>
                    <a:pt x="616" y="1779"/>
                    <a:pt x="602" y="1807"/>
                    <a:pt x="588" y="1825"/>
                  </a:cubicBezTo>
                  <a:cubicBezTo>
                    <a:pt x="542" y="1867"/>
                    <a:pt x="486" y="1895"/>
                    <a:pt x="426" y="1927"/>
                  </a:cubicBezTo>
                  <a:cubicBezTo>
                    <a:pt x="310" y="1969"/>
                    <a:pt x="191" y="2001"/>
                    <a:pt x="60" y="2001"/>
                  </a:cubicBezTo>
                  <a:cubicBezTo>
                    <a:pt x="46" y="2015"/>
                    <a:pt x="46" y="2015"/>
                    <a:pt x="46" y="2029"/>
                  </a:cubicBezTo>
                  <a:cubicBezTo>
                    <a:pt x="46" y="2029"/>
                    <a:pt x="46" y="2043"/>
                    <a:pt x="60" y="2043"/>
                  </a:cubicBezTo>
                  <a:cubicBezTo>
                    <a:pt x="191" y="2043"/>
                    <a:pt x="324" y="2015"/>
                    <a:pt x="440" y="1969"/>
                  </a:cubicBezTo>
                  <a:cubicBezTo>
                    <a:pt x="514" y="1955"/>
                    <a:pt x="574" y="1927"/>
                    <a:pt x="616" y="1867"/>
                  </a:cubicBezTo>
                  <a:cubicBezTo>
                    <a:pt x="648" y="1853"/>
                    <a:pt x="676" y="1825"/>
                    <a:pt x="690" y="1793"/>
                  </a:cubicBezTo>
                  <a:cubicBezTo>
                    <a:pt x="704" y="1765"/>
                    <a:pt x="736" y="1737"/>
                    <a:pt x="750" y="1705"/>
                  </a:cubicBezTo>
                  <a:cubicBezTo>
                    <a:pt x="750" y="1691"/>
                    <a:pt x="764" y="1677"/>
                    <a:pt x="764" y="1663"/>
                  </a:cubicBezTo>
                  <a:lnTo>
                    <a:pt x="778" y="1603"/>
                  </a:lnTo>
                  <a:lnTo>
                    <a:pt x="778" y="1501"/>
                  </a:lnTo>
                  <a:cubicBezTo>
                    <a:pt x="778" y="1473"/>
                    <a:pt x="764" y="1427"/>
                    <a:pt x="750" y="1399"/>
                  </a:cubicBezTo>
                  <a:cubicBezTo>
                    <a:pt x="736" y="1368"/>
                    <a:pt x="718" y="1325"/>
                    <a:pt x="676" y="1311"/>
                  </a:cubicBezTo>
                  <a:cubicBezTo>
                    <a:pt x="616" y="1266"/>
                    <a:pt x="542" y="1266"/>
                    <a:pt x="472" y="1266"/>
                  </a:cubicBezTo>
                  <a:cubicBezTo>
                    <a:pt x="412" y="1266"/>
                    <a:pt x="338" y="1280"/>
                    <a:pt x="279" y="1280"/>
                  </a:cubicBezTo>
                  <a:cubicBezTo>
                    <a:pt x="255" y="1287"/>
                    <a:pt x="227" y="1291"/>
                    <a:pt x="200" y="1291"/>
                  </a:cubicBezTo>
                  <a:cubicBezTo>
                    <a:pt x="164" y="1291"/>
                    <a:pt x="129" y="1284"/>
                    <a:pt x="103" y="1266"/>
                  </a:cubicBezTo>
                  <a:cubicBezTo>
                    <a:pt x="89" y="1266"/>
                    <a:pt x="89" y="1251"/>
                    <a:pt x="75" y="1223"/>
                  </a:cubicBezTo>
                  <a:lnTo>
                    <a:pt x="75" y="1135"/>
                  </a:lnTo>
                  <a:cubicBezTo>
                    <a:pt x="75" y="1002"/>
                    <a:pt x="103" y="886"/>
                    <a:pt x="134" y="752"/>
                  </a:cubicBezTo>
                  <a:cubicBezTo>
                    <a:pt x="162" y="636"/>
                    <a:pt x="191" y="506"/>
                    <a:pt x="236" y="386"/>
                  </a:cubicBezTo>
                  <a:cubicBezTo>
                    <a:pt x="264" y="270"/>
                    <a:pt x="310" y="136"/>
                    <a:pt x="352" y="20"/>
                  </a:cubicBezTo>
                  <a:cubicBezTo>
                    <a:pt x="352" y="6"/>
                    <a:pt x="352" y="6"/>
                    <a:pt x="338" y="6"/>
                  </a:cubicBezTo>
                  <a:cubicBezTo>
                    <a:pt x="334" y="2"/>
                    <a:pt x="331" y="0"/>
                    <a:pt x="328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3558041" y="2019187"/>
              <a:ext cx="234711" cy="137159"/>
            </a:xfrm>
            <a:custGeom>
              <a:avLst/>
              <a:gdLst/>
              <a:ahLst/>
              <a:cxnLst/>
              <a:rect l="l" t="t" r="r" b="b"/>
              <a:pathLst>
                <a:path w="9382" h="5483" extrusionOk="0">
                  <a:moveTo>
                    <a:pt x="4962" y="1"/>
                  </a:moveTo>
                  <a:cubicBezTo>
                    <a:pt x="3922" y="1"/>
                    <a:pt x="3268" y="470"/>
                    <a:pt x="3268" y="470"/>
                  </a:cubicBezTo>
                  <a:cubicBezTo>
                    <a:pt x="3268" y="470"/>
                    <a:pt x="2974" y="235"/>
                    <a:pt x="2524" y="235"/>
                  </a:cubicBezTo>
                  <a:cubicBezTo>
                    <a:pt x="2211" y="235"/>
                    <a:pt x="1823" y="348"/>
                    <a:pt x="1408" y="734"/>
                  </a:cubicBezTo>
                  <a:cubicBezTo>
                    <a:pt x="398" y="1669"/>
                    <a:pt x="1" y="3914"/>
                    <a:pt x="824" y="3928"/>
                  </a:cubicBezTo>
                  <a:cubicBezTo>
                    <a:pt x="829" y="3928"/>
                    <a:pt x="835" y="3928"/>
                    <a:pt x="841" y="3928"/>
                  </a:cubicBezTo>
                  <a:cubicBezTo>
                    <a:pt x="1649" y="3928"/>
                    <a:pt x="3064" y="1933"/>
                    <a:pt x="3064" y="1933"/>
                  </a:cubicBezTo>
                  <a:cubicBezTo>
                    <a:pt x="3930" y="2696"/>
                    <a:pt x="4253" y="3090"/>
                    <a:pt x="4999" y="3590"/>
                  </a:cubicBezTo>
                  <a:cubicBezTo>
                    <a:pt x="5304" y="3797"/>
                    <a:pt x="5536" y="3870"/>
                    <a:pt x="5715" y="3870"/>
                  </a:cubicBezTo>
                  <a:cubicBezTo>
                    <a:pt x="6129" y="3870"/>
                    <a:pt x="6255" y="3481"/>
                    <a:pt x="6323" y="3481"/>
                  </a:cubicBezTo>
                  <a:cubicBezTo>
                    <a:pt x="6331" y="3481"/>
                    <a:pt x="6339" y="3487"/>
                    <a:pt x="6346" y="3502"/>
                  </a:cubicBezTo>
                  <a:cubicBezTo>
                    <a:pt x="6934" y="4733"/>
                    <a:pt x="8253" y="5482"/>
                    <a:pt x="8253" y="5482"/>
                  </a:cubicBezTo>
                  <a:cubicBezTo>
                    <a:pt x="9146" y="4030"/>
                    <a:pt x="9382" y="2095"/>
                    <a:pt x="7155" y="688"/>
                  </a:cubicBezTo>
                  <a:cubicBezTo>
                    <a:pt x="6326" y="165"/>
                    <a:pt x="5577" y="1"/>
                    <a:pt x="4962" y="1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2" name="Google Shape;682;p48"/>
            <p:cNvSpPr/>
            <p:nvPr/>
          </p:nvSpPr>
          <p:spPr>
            <a:xfrm>
              <a:off x="3635228" y="2060812"/>
              <a:ext cx="85063" cy="59026"/>
            </a:xfrm>
            <a:custGeom>
              <a:avLst/>
              <a:gdLst/>
              <a:ahLst/>
              <a:cxnLst/>
              <a:rect l="l" t="t" r="r" b="b"/>
              <a:pathLst>
                <a:path w="3388" h="2361" extrusionOk="0">
                  <a:moveTo>
                    <a:pt x="46" y="0"/>
                  </a:moveTo>
                  <a:lnTo>
                    <a:pt x="1" y="32"/>
                  </a:lnTo>
                  <a:cubicBezTo>
                    <a:pt x="528" y="911"/>
                    <a:pt x="1277" y="1629"/>
                    <a:pt x="2157" y="2143"/>
                  </a:cubicBezTo>
                  <a:cubicBezTo>
                    <a:pt x="2361" y="2259"/>
                    <a:pt x="2582" y="2361"/>
                    <a:pt x="2815" y="2361"/>
                  </a:cubicBezTo>
                  <a:lnTo>
                    <a:pt x="2860" y="2361"/>
                  </a:lnTo>
                  <a:cubicBezTo>
                    <a:pt x="3096" y="2347"/>
                    <a:pt x="3374" y="2171"/>
                    <a:pt x="3388" y="1907"/>
                  </a:cubicBezTo>
                  <a:lnTo>
                    <a:pt x="3342" y="1907"/>
                  </a:lnTo>
                  <a:cubicBezTo>
                    <a:pt x="3328" y="2143"/>
                    <a:pt x="3078" y="2301"/>
                    <a:pt x="2860" y="2318"/>
                  </a:cubicBezTo>
                  <a:cubicBezTo>
                    <a:pt x="2845" y="2319"/>
                    <a:pt x="2829" y="2320"/>
                    <a:pt x="2814" y="2320"/>
                  </a:cubicBezTo>
                  <a:cubicBezTo>
                    <a:pt x="2583" y="2320"/>
                    <a:pt x="2379" y="2223"/>
                    <a:pt x="2171" y="2111"/>
                  </a:cubicBezTo>
                  <a:cubicBezTo>
                    <a:pt x="1292" y="1597"/>
                    <a:pt x="560" y="880"/>
                    <a:pt x="46" y="0"/>
                  </a:cubicBez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3" name="Google Shape;683;p48"/>
            <p:cNvSpPr/>
            <p:nvPr/>
          </p:nvSpPr>
          <p:spPr>
            <a:xfrm>
              <a:off x="3563948" y="2060812"/>
              <a:ext cx="73643" cy="58003"/>
            </a:xfrm>
            <a:custGeom>
              <a:avLst/>
              <a:gdLst/>
              <a:ahLst/>
              <a:cxnLst/>
              <a:rect l="l" t="t" r="r" b="b"/>
              <a:pathLst>
                <a:path w="2945" h="2319" extrusionOk="0">
                  <a:moveTo>
                    <a:pt x="2902" y="0"/>
                  </a:moveTo>
                  <a:cubicBezTo>
                    <a:pt x="2610" y="838"/>
                    <a:pt x="2023" y="1555"/>
                    <a:pt x="1291" y="2023"/>
                  </a:cubicBezTo>
                  <a:cubicBezTo>
                    <a:pt x="1115" y="2143"/>
                    <a:pt x="866" y="2273"/>
                    <a:pt x="616" y="2287"/>
                  </a:cubicBezTo>
                  <a:cubicBezTo>
                    <a:pt x="394" y="2287"/>
                    <a:pt x="116" y="2171"/>
                    <a:pt x="29" y="1949"/>
                  </a:cubicBezTo>
                  <a:lnTo>
                    <a:pt x="0" y="1949"/>
                  </a:lnTo>
                  <a:cubicBezTo>
                    <a:pt x="88" y="2213"/>
                    <a:pt x="366" y="2318"/>
                    <a:pt x="588" y="2318"/>
                  </a:cubicBezTo>
                  <a:lnTo>
                    <a:pt x="616" y="2318"/>
                  </a:lnTo>
                  <a:cubicBezTo>
                    <a:pt x="880" y="2318"/>
                    <a:pt x="1130" y="2185"/>
                    <a:pt x="1305" y="2055"/>
                  </a:cubicBezTo>
                  <a:cubicBezTo>
                    <a:pt x="2051" y="1583"/>
                    <a:pt x="2639" y="852"/>
                    <a:pt x="2945" y="14"/>
                  </a:cubicBezTo>
                  <a:lnTo>
                    <a:pt x="2902" y="0"/>
                  </a:lnTo>
                  <a:close/>
                </a:path>
              </a:pathLst>
            </a:custGeom>
            <a:solidFill>
              <a:srgbClr val="4C2D2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3649799" y="2182276"/>
              <a:ext cx="23629" cy="16718"/>
            </a:xfrm>
            <a:custGeom>
              <a:avLst/>
              <a:gdLst/>
              <a:ahLst/>
              <a:cxnLst/>
              <a:rect l="l" t="t" r="r" b="b"/>
              <a:pathLst>
                <a:path w="955" h="657" extrusionOk="0">
                  <a:moveTo>
                    <a:pt x="135" y="1"/>
                  </a:moveTo>
                  <a:cubicBezTo>
                    <a:pt x="77" y="1"/>
                    <a:pt x="29" y="49"/>
                    <a:pt x="29" y="98"/>
                  </a:cubicBezTo>
                  <a:cubicBezTo>
                    <a:pt x="1" y="256"/>
                    <a:pt x="43" y="520"/>
                    <a:pt x="325" y="625"/>
                  </a:cubicBezTo>
                  <a:cubicBezTo>
                    <a:pt x="388" y="647"/>
                    <a:pt x="448" y="657"/>
                    <a:pt x="504" y="657"/>
                  </a:cubicBezTo>
                  <a:cubicBezTo>
                    <a:pt x="705" y="657"/>
                    <a:pt x="854" y="530"/>
                    <a:pt x="923" y="404"/>
                  </a:cubicBezTo>
                  <a:cubicBezTo>
                    <a:pt x="954" y="344"/>
                    <a:pt x="954" y="273"/>
                    <a:pt x="894" y="242"/>
                  </a:cubicBezTo>
                  <a:cubicBezTo>
                    <a:pt x="747" y="168"/>
                    <a:pt x="500" y="80"/>
                    <a:pt x="177" y="10"/>
                  </a:cubicBezTo>
                  <a:cubicBezTo>
                    <a:pt x="163" y="4"/>
                    <a:pt x="149" y="1"/>
                    <a:pt x="1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5" name="Google Shape;685;p48"/>
            <p:cNvSpPr/>
            <p:nvPr/>
          </p:nvSpPr>
          <p:spPr>
            <a:xfrm>
              <a:off x="3662794" y="2185688"/>
              <a:ext cx="9058" cy="6824"/>
            </a:xfrm>
            <a:custGeom>
              <a:avLst/>
              <a:gdLst/>
              <a:ahLst/>
              <a:cxnLst/>
              <a:rect l="l" t="t" r="r" b="b"/>
              <a:pathLst>
                <a:path w="353" h="282" extrusionOk="0">
                  <a:moveTo>
                    <a:pt x="60" y="1"/>
                  </a:moveTo>
                  <a:cubicBezTo>
                    <a:pt x="29" y="89"/>
                    <a:pt x="1" y="191"/>
                    <a:pt x="1" y="205"/>
                  </a:cubicBezTo>
                  <a:cubicBezTo>
                    <a:pt x="37" y="244"/>
                    <a:pt x="142" y="281"/>
                    <a:pt x="209" y="281"/>
                  </a:cubicBezTo>
                  <a:cubicBezTo>
                    <a:pt x="219" y="281"/>
                    <a:pt x="228" y="280"/>
                    <a:pt x="236" y="279"/>
                  </a:cubicBezTo>
                  <a:cubicBezTo>
                    <a:pt x="278" y="265"/>
                    <a:pt x="324" y="177"/>
                    <a:pt x="352" y="103"/>
                  </a:cubicBezTo>
                  <a:cubicBezTo>
                    <a:pt x="278" y="75"/>
                    <a:pt x="176" y="29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6" name="Google Shape;686;p48"/>
            <p:cNvSpPr/>
            <p:nvPr/>
          </p:nvSpPr>
          <p:spPr>
            <a:xfrm>
              <a:off x="3653737" y="2182618"/>
              <a:ext cx="7876" cy="5459"/>
            </a:xfrm>
            <a:custGeom>
              <a:avLst/>
              <a:gdLst/>
              <a:ahLst/>
              <a:cxnLst/>
              <a:rect l="l" t="t" r="r" b="b"/>
              <a:pathLst>
                <a:path w="321" h="214" extrusionOk="0">
                  <a:moveTo>
                    <a:pt x="43" y="1"/>
                  </a:moveTo>
                  <a:cubicBezTo>
                    <a:pt x="15" y="71"/>
                    <a:pt x="1" y="131"/>
                    <a:pt x="1" y="145"/>
                  </a:cubicBezTo>
                  <a:cubicBezTo>
                    <a:pt x="34" y="180"/>
                    <a:pt x="113" y="214"/>
                    <a:pt x="173" y="214"/>
                  </a:cubicBezTo>
                  <a:cubicBezTo>
                    <a:pt x="190" y="214"/>
                    <a:pt x="206" y="211"/>
                    <a:pt x="219" y="205"/>
                  </a:cubicBezTo>
                  <a:cubicBezTo>
                    <a:pt x="251" y="205"/>
                    <a:pt x="293" y="131"/>
                    <a:pt x="321" y="71"/>
                  </a:cubicBezTo>
                  <a:cubicBezTo>
                    <a:pt x="233" y="43"/>
                    <a:pt x="145" y="29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7" name="Google Shape;687;p48"/>
            <p:cNvSpPr/>
            <p:nvPr/>
          </p:nvSpPr>
          <p:spPr>
            <a:xfrm>
              <a:off x="3650980" y="2190806"/>
              <a:ext cx="13390" cy="8189"/>
            </a:xfrm>
            <a:custGeom>
              <a:avLst/>
              <a:gdLst/>
              <a:ahLst/>
              <a:cxnLst/>
              <a:rect l="l" t="t" r="r" b="b"/>
              <a:pathLst>
                <a:path w="546" h="333" extrusionOk="0">
                  <a:moveTo>
                    <a:pt x="60" y="1"/>
                  </a:moveTo>
                  <a:cubicBezTo>
                    <a:pt x="46" y="15"/>
                    <a:pt x="32" y="15"/>
                    <a:pt x="0" y="15"/>
                  </a:cubicBezTo>
                  <a:cubicBezTo>
                    <a:pt x="46" y="134"/>
                    <a:pt x="120" y="236"/>
                    <a:pt x="282" y="296"/>
                  </a:cubicBezTo>
                  <a:cubicBezTo>
                    <a:pt x="346" y="323"/>
                    <a:pt x="405" y="333"/>
                    <a:pt x="459" y="333"/>
                  </a:cubicBezTo>
                  <a:cubicBezTo>
                    <a:pt x="489" y="333"/>
                    <a:pt x="518" y="329"/>
                    <a:pt x="545" y="324"/>
                  </a:cubicBezTo>
                  <a:cubicBezTo>
                    <a:pt x="500" y="236"/>
                    <a:pt x="457" y="163"/>
                    <a:pt x="384" y="103"/>
                  </a:cubicBezTo>
                  <a:cubicBezTo>
                    <a:pt x="296" y="32"/>
                    <a:pt x="176" y="1"/>
                    <a:pt x="60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48"/>
            <p:cNvSpPr/>
            <p:nvPr/>
          </p:nvSpPr>
          <p:spPr>
            <a:xfrm>
              <a:off x="3705326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2" h="806" extrusionOk="0">
                  <a:moveTo>
                    <a:pt x="134" y="0"/>
                  </a:moveTo>
                  <a:lnTo>
                    <a:pt x="134" y="0"/>
                  </a:lnTo>
                  <a:cubicBezTo>
                    <a:pt x="1" y="264"/>
                    <a:pt x="46" y="542"/>
                    <a:pt x="162" y="806"/>
                  </a:cubicBezTo>
                  <a:cubicBezTo>
                    <a:pt x="454" y="777"/>
                    <a:pt x="588" y="746"/>
                    <a:pt x="838" y="689"/>
                  </a:cubicBezTo>
                  <a:cubicBezTo>
                    <a:pt x="838" y="689"/>
                    <a:pt x="982" y="162"/>
                    <a:pt x="13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647830" y="2543598"/>
              <a:ext cx="61828" cy="40602"/>
            </a:xfrm>
            <a:custGeom>
              <a:avLst/>
              <a:gdLst/>
              <a:ahLst/>
              <a:cxnLst/>
              <a:rect l="l" t="t" r="r" b="b"/>
              <a:pathLst>
                <a:path w="2477" h="1625" extrusionOk="0">
                  <a:moveTo>
                    <a:pt x="1587" y="0"/>
                  </a:moveTo>
                  <a:cubicBezTo>
                    <a:pt x="1562" y="0"/>
                    <a:pt x="1536" y="1"/>
                    <a:pt x="1509" y="4"/>
                  </a:cubicBezTo>
                  <a:cubicBezTo>
                    <a:pt x="1129" y="32"/>
                    <a:pt x="939" y="355"/>
                    <a:pt x="967" y="517"/>
                  </a:cubicBezTo>
                  <a:cubicBezTo>
                    <a:pt x="925" y="443"/>
                    <a:pt x="865" y="324"/>
                    <a:pt x="661" y="236"/>
                  </a:cubicBezTo>
                  <a:cubicBezTo>
                    <a:pt x="598" y="206"/>
                    <a:pt x="532" y="192"/>
                    <a:pt x="468" y="192"/>
                  </a:cubicBezTo>
                  <a:cubicBezTo>
                    <a:pt x="222" y="192"/>
                    <a:pt x="0" y="396"/>
                    <a:pt x="0" y="675"/>
                  </a:cubicBezTo>
                  <a:lnTo>
                    <a:pt x="14" y="1555"/>
                  </a:lnTo>
                  <a:cubicBezTo>
                    <a:pt x="14" y="1555"/>
                    <a:pt x="606" y="1625"/>
                    <a:pt x="1438" y="1625"/>
                  </a:cubicBezTo>
                  <a:cubicBezTo>
                    <a:pt x="1756" y="1625"/>
                    <a:pt x="2108" y="1615"/>
                    <a:pt x="2476" y="1586"/>
                  </a:cubicBezTo>
                  <a:cubicBezTo>
                    <a:pt x="2360" y="1323"/>
                    <a:pt x="2315" y="1045"/>
                    <a:pt x="2448" y="763"/>
                  </a:cubicBezTo>
                  <a:cubicBezTo>
                    <a:pt x="2244" y="735"/>
                    <a:pt x="2244" y="735"/>
                    <a:pt x="2156" y="721"/>
                  </a:cubicBezTo>
                  <a:cubicBezTo>
                    <a:pt x="2156" y="721"/>
                    <a:pt x="2238" y="0"/>
                    <a:pt x="158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3647830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49" h="395" extrusionOk="0">
                  <a:moveTo>
                    <a:pt x="3110" y="0"/>
                  </a:moveTo>
                  <a:cubicBezTo>
                    <a:pt x="3109" y="0"/>
                    <a:pt x="3107" y="0"/>
                    <a:pt x="3106" y="1"/>
                  </a:cubicBezTo>
                  <a:cubicBezTo>
                    <a:pt x="2386" y="117"/>
                    <a:pt x="1666" y="148"/>
                    <a:pt x="1100" y="148"/>
                  </a:cubicBezTo>
                  <a:cubicBezTo>
                    <a:pt x="447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71" y="394"/>
                    <a:pt x="1487" y="394"/>
                  </a:cubicBezTo>
                  <a:cubicBezTo>
                    <a:pt x="2008" y="394"/>
                    <a:pt x="2590" y="354"/>
                    <a:pt x="3092" y="222"/>
                  </a:cubicBezTo>
                  <a:cubicBezTo>
                    <a:pt x="3092" y="222"/>
                    <a:pt x="3148" y="0"/>
                    <a:pt x="31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1" name="Google Shape;691;p48"/>
            <p:cNvSpPr/>
            <p:nvPr/>
          </p:nvSpPr>
          <p:spPr>
            <a:xfrm>
              <a:off x="3656493" y="2562364"/>
              <a:ext cx="11420" cy="11259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7" y="0"/>
                  </a:moveTo>
                  <a:cubicBezTo>
                    <a:pt x="103" y="0"/>
                    <a:pt x="1" y="102"/>
                    <a:pt x="1" y="236"/>
                  </a:cubicBezTo>
                  <a:cubicBezTo>
                    <a:pt x="1" y="352"/>
                    <a:pt x="103" y="454"/>
                    <a:pt x="237" y="454"/>
                  </a:cubicBezTo>
                  <a:cubicBezTo>
                    <a:pt x="353" y="454"/>
                    <a:pt x="455" y="352"/>
                    <a:pt x="455" y="222"/>
                  </a:cubicBezTo>
                  <a:cubicBezTo>
                    <a:pt x="455" y="102"/>
                    <a:pt x="353" y="0"/>
                    <a:pt x="23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48"/>
            <p:cNvSpPr/>
            <p:nvPr/>
          </p:nvSpPr>
          <p:spPr>
            <a:xfrm>
              <a:off x="3680910" y="2560999"/>
              <a:ext cx="22053" cy="3412"/>
            </a:xfrm>
            <a:custGeom>
              <a:avLst/>
              <a:gdLst/>
              <a:ahLst/>
              <a:cxnLst/>
              <a:rect l="l" t="t" r="r" b="b"/>
              <a:pathLst>
                <a:path w="880" h="135" extrusionOk="0">
                  <a:moveTo>
                    <a:pt x="836" y="0"/>
                  </a:moveTo>
                  <a:cubicBezTo>
                    <a:pt x="831" y="0"/>
                    <a:pt x="826" y="1"/>
                    <a:pt x="820" y="4"/>
                  </a:cubicBezTo>
                  <a:lnTo>
                    <a:pt x="46" y="46"/>
                  </a:lnTo>
                  <a:cubicBezTo>
                    <a:pt x="28" y="46"/>
                    <a:pt x="0" y="78"/>
                    <a:pt x="14" y="92"/>
                  </a:cubicBezTo>
                  <a:cubicBezTo>
                    <a:pt x="14" y="120"/>
                    <a:pt x="28" y="134"/>
                    <a:pt x="60" y="134"/>
                  </a:cubicBezTo>
                  <a:lnTo>
                    <a:pt x="837" y="92"/>
                  </a:lnTo>
                  <a:cubicBezTo>
                    <a:pt x="851" y="78"/>
                    <a:pt x="880" y="60"/>
                    <a:pt x="865" y="32"/>
                  </a:cubicBezTo>
                  <a:cubicBezTo>
                    <a:pt x="865" y="21"/>
                    <a:pt x="856" y="0"/>
                    <a:pt x="8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3679728" y="2541551"/>
              <a:ext cx="31505" cy="18766"/>
            </a:xfrm>
            <a:custGeom>
              <a:avLst/>
              <a:gdLst/>
              <a:ahLst/>
              <a:cxnLst/>
              <a:rect l="l" t="t" r="r" b="b"/>
              <a:pathLst>
                <a:path w="1261" h="754" extrusionOk="0">
                  <a:moveTo>
                    <a:pt x="863" y="96"/>
                  </a:moveTo>
                  <a:cubicBezTo>
                    <a:pt x="880" y="110"/>
                    <a:pt x="880" y="124"/>
                    <a:pt x="863" y="170"/>
                  </a:cubicBezTo>
                  <a:cubicBezTo>
                    <a:pt x="821" y="286"/>
                    <a:pt x="761" y="402"/>
                    <a:pt x="687" y="490"/>
                  </a:cubicBezTo>
                  <a:lnTo>
                    <a:pt x="673" y="507"/>
                  </a:lnTo>
                  <a:cubicBezTo>
                    <a:pt x="673" y="476"/>
                    <a:pt x="687" y="447"/>
                    <a:pt x="687" y="419"/>
                  </a:cubicBezTo>
                  <a:cubicBezTo>
                    <a:pt x="719" y="314"/>
                    <a:pt x="733" y="226"/>
                    <a:pt x="792" y="155"/>
                  </a:cubicBezTo>
                  <a:cubicBezTo>
                    <a:pt x="792" y="138"/>
                    <a:pt x="806" y="110"/>
                    <a:pt x="835" y="96"/>
                  </a:cubicBezTo>
                  <a:close/>
                  <a:moveTo>
                    <a:pt x="1112" y="300"/>
                  </a:moveTo>
                  <a:cubicBezTo>
                    <a:pt x="1144" y="300"/>
                    <a:pt x="1158" y="314"/>
                    <a:pt x="1158" y="331"/>
                  </a:cubicBezTo>
                  <a:cubicBezTo>
                    <a:pt x="1158" y="345"/>
                    <a:pt x="1158" y="359"/>
                    <a:pt x="1127" y="388"/>
                  </a:cubicBezTo>
                  <a:cubicBezTo>
                    <a:pt x="1010" y="476"/>
                    <a:pt x="863" y="549"/>
                    <a:pt x="733" y="578"/>
                  </a:cubicBezTo>
                  <a:cubicBezTo>
                    <a:pt x="747" y="563"/>
                    <a:pt x="747" y="563"/>
                    <a:pt x="747" y="549"/>
                  </a:cubicBezTo>
                  <a:cubicBezTo>
                    <a:pt x="835" y="476"/>
                    <a:pt x="923" y="402"/>
                    <a:pt x="1025" y="345"/>
                  </a:cubicBezTo>
                  <a:cubicBezTo>
                    <a:pt x="1056" y="314"/>
                    <a:pt x="1084" y="300"/>
                    <a:pt x="1112" y="300"/>
                  </a:cubicBezTo>
                  <a:close/>
                  <a:moveTo>
                    <a:pt x="850" y="1"/>
                  </a:moveTo>
                  <a:cubicBezTo>
                    <a:pt x="824" y="1"/>
                    <a:pt x="798" y="8"/>
                    <a:pt x="775" y="22"/>
                  </a:cubicBezTo>
                  <a:cubicBezTo>
                    <a:pt x="747" y="50"/>
                    <a:pt x="733" y="82"/>
                    <a:pt x="704" y="110"/>
                  </a:cubicBezTo>
                  <a:cubicBezTo>
                    <a:pt x="659" y="198"/>
                    <a:pt x="631" y="300"/>
                    <a:pt x="599" y="402"/>
                  </a:cubicBezTo>
                  <a:cubicBezTo>
                    <a:pt x="585" y="476"/>
                    <a:pt x="571" y="549"/>
                    <a:pt x="543" y="609"/>
                  </a:cubicBezTo>
                  <a:lnTo>
                    <a:pt x="29" y="665"/>
                  </a:lnTo>
                  <a:cubicBezTo>
                    <a:pt x="15" y="665"/>
                    <a:pt x="1" y="683"/>
                    <a:pt x="1" y="711"/>
                  </a:cubicBezTo>
                  <a:cubicBezTo>
                    <a:pt x="1" y="725"/>
                    <a:pt x="15" y="753"/>
                    <a:pt x="43" y="753"/>
                  </a:cubicBezTo>
                  <a:lnTo>
                    <a:pt x="585" y="697"/>
                  </a:lnTo>
                  <a:lnTo>
                    <a:pt x="617" y="697"/>
                  </a:lnTo>
                  <a:lnTo>
                    <a:pt x="849" y="665"/>
                  </a:lnTo>
                  <a:cubicBezTo>
                    <a:pt x="880" y="665"/>
                    <a:pt x="894" y="651"/>
                    <a:pt x="894" y="623"/>
                  </a:cubicBezTo>
                  <a:cubicBezTo>
                    <a:pt x="1010" y="578"/>
                    <a:pt x="1098" y="521"/>
                    <a:pt x="1172" y="461"/>
                  </a:cubicBezTo>
                  <a:cubicBezTo>
                    <a:pt x="1200" y="447"/>
                    <a:pt x="1260" y="388"/>
                    <a:pt x="1246" y="314"/>
                  </a:cubicBezTo>
                  <a:cubicBezTo>
                    <a:pt x="1246" y="257"/>
                    <a:pt x="1172" y="212"/>
                    <a:pt x="1112" y="212"/>
                  </a:cubicBezTo>
                  <a:cubicBezTo>
                    <a:pt x="1070" y="212"/>
                    <a:pt x="1025" y="243"/>
                    <a:pt x="982" y="272"/>
                  </a:cubicBezTo>
                  <a:cubicBezTo>
                    <a:pt x="951" y="286"/>
                    <a:pt x="923" y="300"/>
                    <a:pt x="894" y="314"/>
                  </a:cubicBezTo>
                  <a:cubicBezTo>
                    <a:pt x="908" y="286"/>
                    <a:pt x="937" y="243"/>
                    <a:pt x="937" y="198"/>
                  </a:cubicBezTo>
                  <a:cubicBezTo>
                    <a:pt x="982" y="96"/>
                    <a:pt x="951" y="50"/>
                    <a:pt x="923" y="22"/>
                  </a:cubicBezTo>
                  <a:cubicBezTo>
                    <a:pt x="901" y="8"/>
                    <a:pt x="876" y="1"/>
                    <a:pt x="85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3525355" y="2563387"/>
              <a:ext cx="24810" cy="20130"/>
            </a:xfrm>
            <a:custGeom>
              <a:avLst/>
              <a:gdLst/>
              <a:ahLst/>
              <a:cxnLst/>
              <a:rect l="l" t="t" r="r" b="b"/>
              <a:pathLst>
                <a:path w="986" h="806" extrusionOk="0">
                  <a:moveTo>
                    <a:pt x="852" y="0"/>
                  </a:moveTo>
                  <a:cubicBezTo>
                    <a:pt x="1" y="162"/>
                    <a:pt x="148" y="689"/>
                    <a:pt x="148" y="689"/>
                  </a:cubicBezTo>
                  <a:cubicBezTo>
                    <a:pt x="398" y="746"/>
                    <a:pt x="528" y="777"/>
                    <a:pt x="824" y="806"/>
                  </a:cubicBezTo>
                  <a:cubicBezTo>
                    <a:pt x="940" y="542"/>
                    <a:pt x="986" y="264"/>
                    <a:pt x="85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3545833" y="2543598"/>
              <a:ext cx="62222" cy="40602"/>
            </a:xfrm>
            <a:custGeom>
              <a:avLst/>
              <a:gdLst/>
              <a:ahLst/>
              <a:cxnLst/>
              <a:rect l="l" t="t" r="r" b="b"/>
              <a:pathLst>
                <a:path w="2489" h="1625" extrusionOk="0">
                  <a:moveTo>
                    <a:pt x="891" y="0"/>
                  </a:moveTo>
                  <a:cubicBezTo>
                    <a:pt x="252" y="0"/>
                    <a:pt x="321" y="721"/>
                    <a:pt x="321" y="721"/>
                  </a:cubicBezTo>
                  <a:cubicBezTo>
                    <a:pt x="233" y="735"/>
                    <a:pt x="233" y="735"/>
                    <a:pt x="29" y="763"/>
                  </a:cubicBezTo>
                  <a:cubicBezTo>
                    <a:pt x="159" y="1045"/>
                    <a:pt x="131" y="1323"/>
                    <a:pt x="1" y="1586"/>
                  </a:cubicBezTo>
                  <a:cubicBezTo>
                    <a:pt x="369" y="1615"/>
                    <a:pt x="723" y="1625"/>
                    <a:pt x="1042" y="1625"/>
                  </a:cubicBezTo>
                  <a:cubicBezTo>
                    <a:pt x="1878" y="1625"/>
                    <a:pt x="2477" y="1555"/>
                    <a:pt x="2477" y="1555"/>
                  </a:cubicBezTo>
                  <a:lnTo>
                    <a:pt x="2477" y="675"/>
                  </a:lnTo>
                  <a:cubicBezTo>
                    <a:pt x="2488" y="396"/>
                    <a:pt x="2269" y="192"/>
                    <a:pt x="2016" y="192"/>
                  </a:cubicBezTo>
                  <a:cubicBezTo>
                    <a:pt x="1950" y="192"/>
                    <a:pt x="1882" y="206"/>
                    <a:pt x="1816" y="236"/>
                  </a:cubicBezTo>
                  <a:cubicBezTo>
                    <a:pt x="1612" y="324"/>
                    <a:pt x="1552" y="443"/>
                    <a:pt x="1524" y="517"/>
                  </a:cubicBezTo>
                  <a:cubicBezTo>
                    <a:pt x="1538" y="355"/>
                    <a:pt x="1348" y="32"/>
                    <a:pt x="968" y="4"/>
                  </a:cubicBezTo>
                  <a:cubicBezTo>
                    <a:pt x="941" y="1"/>
                    <a:pt x="916" y="0"/>
                    <a:pt x="8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48"/>
            <p:cNvSpPr/>
            <p:nvPr/>
          </p:nvSpPr>
          <p:spPr>
            <a:xfrm>
              <a:off x="3589152" y="2562364"/>
              <a:ext cx="11027" cy="11259"/>
            </a:xfrm>
            <a:custGeom>
              <a:avLst/>
              <a:gdLst/>
              <a:ahLst/>
              <a:cxnLst/>
              <a:rect l="l" t="t" r="r" b="b"/>
              <a:pathLst>
                <a:path w="441" h="455" extrusionOk="0">
                  <a:moveTo>
                    <a:pt x="223" y="0"/>
                  </a:moveTo>
                  <a:cubicBezTo>
                    <a:pt x="89" y="0"/>
                    <a:pt x="1" y="102"/>
                    <a:pt x="1" y="236"/>
                  </a:cubicBezTo>
                  <a:cubicBezTo>
                    <a:pt x="1" y="352"/>
                    <a:pt x="106" y="454"/>
                    <a:pt x="223" y="454"/>
                  </a:cubicBezTo>
                  <a:cubicBezTo>
                    <a:pt x="339" y="454"/>
                    <a:pt x="441" y="352"/>
                    <a:pt x="441" y="222"/>
                  </a:cubicBezTo>
                  <a:cubicBezTo>
                    <a:pt x="441" y="102"/>
                    <a:pt x="339" y="0"/>
                    <a:pt x="223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48"/>
            <p:cNvSpPr/>
            <p:nvPr/>
          </p:nvSpPr>
          <p:spPr>
            <a:xfrm>
              <a:off x="3528899" y="2580106"/>
              <a:ext cx="78762" cy="9894"/>
            </a:xfrm>
            <a:custGeom>
              <a:avLst/>
              <a:gdLst/>
              <a:ahLst/>
              <a:cxnLst/>
              <a:rect l="l" t="t" r="r" b="b"/>
              <a:pathLst>
                <a:path w="3150" h="395" extrusionOk="0">
                  <a:moveTo>
                    <a:pt x="36" y="0"/>
                  </a:moveTo>
                  <a:cubicBezTo>
                    <a:pt x="1" y="0"/>
                    <a:pt x="57" y="222"/>
                    <a:pt x="57" y="222"/>
                  </a:cubicBezTo>
                  <a:cubicBezTo>
                    <a:pt x="560" y="354"/>
                    <a:pt x="1141" y="394"/>
                    <a:pt x="1663" y="394"/>
                  </a:cubicBezTo>
                  <a:cubicBezTo>
                    <a:pt x="2478" y="394"/>
                    <a:pt x="3149" y="296"/>
                    <a:pt x="3149" y="296"/>
                  </a:cubicBezTo>
                  <a:lnTo>
                    <a:pt x="3149" y="106"/>
                  </a:lnTo>
                  <a:cubicBezTo>
                    <a:pt x="3149" y="106"/>
                    <a:pt x="2702" y="148"/>
                    <a:pt x="2049" y="148"/>
                  </a:cubicBezTo>
                  <a:cubicBezTo>
                    <a:pt x="1483" y="148"/>
                    <a:pt x="761" y="117"/>
                    <a:pt x="40" y="1"/>
                  </a:cubicBezTo>
                  <a:cubicBezTo>
                    <a:pt x="38" y="0"/>
                    <a:pt x="37" y="0"/>
                    <a:pt x="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3552921" y="2560999"/>
              <a:ext cx="21660" cy="3412"/>
            </a:xfrm>
            <a:custGeom>
              <a:avLst/>
              <a:gdLst/>
              <a:ahLst/>
              <a:cxnLst/>
              <a:rect l="l" t="t" r="r" b="b"/>
              <a:pathLst>
                <a:path w="866" h="135" extrusionOk="0">
                  <a:moveTo>
                    <a:pt x="28" y="0"/>
                  </a:moveTo>
                  <a:cubicBezTo>
                    <a:pt x="10" y="0"/>
                    <a:pt x="1" y="21"/>
                    <a:pt x="1" y="32"/>
                  </a:cubicBezTo>
                  <a:cubicBezTo>
                    <a:pt x="1" y="60"/>
                    <a:pt x="15" y="78"/>
                    <a:pt x="43" y="92"/>
                  </a:cubicBezTo>
                  <a:lnTo>
                    <a:pt x="806" y="134"/>
                  </a:lnTo>
                  <a:lnTo>
                    <a:pt x="820" y="134"/>
                  </a:lnTo>
                  <a:cubicBezTo>
                    <a:pt x="834" y="134"/>
                    <a:pt x="852" y="120"/>
                    <a:pt x="866" y="92"/>
                  </a:cubicBezTo>
                  <a:cubicBezTo>
                    <a:pt x="866" y="78"/>
                    <a:pt x="834" y="46"/>
                    <a:pt x="820" y="46"/>
                  </a:cubicBezTo>
                  <a:lnTo>
                    <a:pt x="43" y="4"/>
                  </a:lnTo>
                  <a:cubicBezTo>
                    <a:pt x="38" y="1"/>
                    <a:pt x="33" y="0"/>
                    <a:pt x="2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3544257" y="2541551"/>
              <a:ext cx="31899" cy="18766"/>
            </a:xfrm>
            <a:custGeom>
              <a:avLst/>
              <a:gdLst/>
              <a:ahLst/>
              <a:cxnLst/>
              <a:rect l="l" t="t" r="r" b="b"/>
              <a:pathLst>
                <a:path w="1275" h="754" extrusionOk="0">
                  <a:moveTo>
                    <a:pt x="441" y="96"/>
                  </a:moveTo>
                  <a:cubicBezTo>
                    <a:pt x="455" y="110"/>
                    <a:pt x="469" y="138"/>
                    <a:pt x="483" y="155"/>
                  </a:cubicBezTo>
                  <a:cubicBezTo>
                    <a:pt x="529" y="226"/>
                    <a:pt x="543" y="314"/>
                    <a:pt x="571" y="419"/>
                  </a:cubicBezTo>
                  <a:cubicBezTo>
                    <a:pt x="571" y="447"/>
                    <a:pt x="588" y="476"/>
                    <a:pt x="588" y="507"/>
                  </a:cubicBezTo>
                  <a:lnTo>
                    <a:pt x="571" y="490"/>
                  </a:lnTo>
                  <a:cubicBezTo>
                    <a:pt x="500" y="402"/>
                    <a:pt x="441" y="286"/>
                    <a:pt x="395" y="170"/>
                  </a:cubicBezTo>
                  <a:lnTo>
                    <a:pt x="395" y="96"/>
                  </a:lnTo>
                  <a:close/>
                  <a:moveTo>
                    <a:pt x="149" y="300"/>
                  </a:moveTo>
                  <a:cubicBezTo>
                    <a:pt x="177" y="300"/>
                    <a:pt x="205" y="314"/>
                    <a:pt x="237" y="345"/>
                  </a:cubicBezTo>
                  <a:cubicBezTo>
                    <a:pt x="339" y="402"/>
                    <a:pt x="427" y="476"/>
                    <a:pt x="514" y="549"/>
                  </a:cubicBezTo>
                  <a:cubicBezTo>
                    <a:pt x="514" y="563"/>
                    <a:pt x="529" y="563"/>
                    <a:pt x="529" y="578"/>
                  </a:cubicBezTo>
                  <a:cubicBezTo>
                    <a:pt x="395" y="549"/>
                    <a:pt x="251" y="476"/>
                    <a:pt x="149" y="388"/>
                  </a:cubicBezTo>
                  <a:cubicBezTo>
                    <a:pt x="103" y="359"/>
                    <a:pt x="103" y="345"/>
                    <a:pt x="103" y="331"/>
                  </a:cubicBezTo>
                  <a:cubicBezTo>
                    <a:pt x="103" y="314"/>
                    <a:pt x="117" y="300"/>
                    <a:pt x="149" y="300"/>
                  </a:cubicBezTo>
                  <a:close/>
                  <a:moveTo>
                    <a:pt x="412" y="1"/>
                  </a:moveTo>
                  <a:cubicBezTo>
                    <a:pt x="389" y="1"/>
                    <a:pt x="367" y="8"/>
                    <a:pt x="353" y="22"/>
                  </a:cubicBezTo>
                  <a:cubicBezTo>
                    <a:pt x="307" y="50"/>
                    <a:pt x="293" y="96"/>
                    <a:pt x="325" y="198"/>
                  </a:cubicBezTo>
                  <a:cubicBezTo>
                    <a:pt x="339" y="243"/>
                    <a:pt x="353" y="286"/>
                    <a:pt x="367" y="314"/>
                  </a:cubicBezTo>
                  <a:cubicBezTo>
                    <a:pt x="339" y="300"/>
                    <a:pt x="307" y="286"/>
                    <a:pt x="279" y="272"/>
                  </a:cubicBezTo>
                  <a:cubicBezTo>
                    <a:pt x="251" y="243"/>
                    <a:pt x="191" y="212"/>
                    <a:pt x="149" y="212"/>
                  </a:cubicBezTo>
                  <a:cubicBezTo>
                    <a:pt x="89" y="212"/>
                    <a:pt x="15" y="257"/>
                    <a:pt x="15" y="314"/>
                  </a:cubicBezTo>
                  <a:cubicBezTo>
                    <a:pt x="1" y="388"/>
                    <a:pt x="61" y="447"/>
                    <a:pt x="89" y="461"/>
                  </a:cubicBezTo>
                  <a:cubicBezTo>
                    <a:pt x="163" y="521"/>
                    <a:pt x="265" y="578"/>
                    <a:pt x="367" y="623"/>
                  </a:cubicBezTo>
                  <a:cubicBezTo>
                    <a:pt x="367" y="651"/>
                    <a:pt x="381" y="665"/>
                    <a:pt x="412" y="665"/>
                  </a:cubicBezTo>
                  <a:lnTo>
                    <a:pt x="645" y="697"/>
                  </a:lnTo>
                  <a:lnTo>
                    <a:pt x="676" y="697"/>
                  </a:lnTo>
                  <a:lnTo>
                    <a:pt x="1218" y="753"/>
                  </a:lnTo>
                  <a:cubicBezTo>
                    <a:pt x="1246" y="753"/>
                    <a:pt x="1260" y="725"/>
                    <a:pt x="1260" y="711"/>
                  </a:cubicBezTo>
                  <a:cubicBezTo>
                    <a:pt x="1274" y="683"/>
                    <a:pt x="1246" y="665"/>
                    <a:pt x="1232" y="665"/>
                  </a:cubicBezTo>
                  <a:lnTo>
                    <a:pt x="719" y="609"/>
                  </a:lnTo>
                  <a:cubicBezTo>
                    <a:pt x="690" y="549"/>
                    <a:pt x="676" y="476"/>
                    <a:pt x="659" y="402"/>
                  </a:cubicBezTo>
                  <a:cubicBezTo>
                    <a:pt x="631" y="300"/>
                    <a:pt x="617" y="198"/>
                    <a:pt x="557" y="110"/>
                  </a:cubicBezTo>
                  <a:cubicBezTo>
                    <a:pt x="543" y="82"/>
                    <a:pt x="514" y="50"/>
                    <a:pt x="483" y="22"/>
                  </a:cubicBezTo>
                  <a:cubicBezTo>
                    <a:pt x="462" y="8"/>
                    <a:pt x="436" y="1"/>
                    <a:pt x="41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3602541" y="1961867"/>
              <a:ext cx="190998" cy="157630"/>
            </a:xfrm>
            <a:custGeom>
              <a:avLst/>
              <a:gdLst/>
              <a:ahLst/>
              <a:cxnLst/>
              <a:rect l="l" t="t" r="r" b="b"/>
              <a:pathLst>
                <a:path w="7638" h="6304" extrusionOk="0">
                  <a:moveTo>
                    <a:pt x="1" y="0"/>
                  </a:moveTo>
                  <a:cubicBezTo>
                    <a:pt x="1" y="0"/>
                    <a:pt x="2023" y="4693"/>
                    <a:pt x="2083" y="4795"/>
                  </a:cubicBezTo>
                  <a:cubicBezTo>
                    <a:pt x="4369" y="5660"/>
                    <a:pt x="7637" y="6304"/>
                    <a:pt x="7637" y="6304"/>
                  </a:cubicBezTo>
                  <a:lnTo>
                    <a:pt x="5600" y="13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3601754" y="1960161"/>
              <a:ext cx="199662" cy="158313"/>
            </a:xfrm>
            <a:custGeom>
              <a:avLst/>
              <a:gdLst/>
              <a:ahLst/>
              <a:cxnLst/>
              <a:rect l="l" t="t" r="r" b="b"/>
              <a:pathLst>
                <a:path w="7989" h="6332" extrusionOk="0">
                  <a:moveTo>
                    <a:pt x="0" y="0"/>
                  </a:moveTo>
                  <a:cubicBezTo>
                    <a:pt x="0" y="0"/>
                    <a:pt x="2083" y="4781"/>
                    <a:pt x="2083" y="4795"/>
                  </a:cubicBezTo>
                  <a:cubicBezTo>
                    <a:pt x="4499" y="5674"/>
                    <a:pt x="7989" y="6332"/>
                    <a:pt x="7989" y="6332"/>
                  </a:cubicBezTo>
                  <a:lnTo>
                    <a:pt x="5966" y="13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3600966" y="1958455"/>
              <a:ext cx="207538" cy="158995"/>
            </a:xfrm>
            <a:custGeom>
              <a:avLst/>
              <a:gdLst/>
              <a:ahLst/>
              <a:cxnLst/>
              <a:rect l="l" t="t" r="r" b="b"/>
              <a:pathLst>
                <a:path w="8295" h="6361" extrusionOk="0">
                  <a:moveTo>
                    <a:pt x="0" y="1"/>
                  </a:moveTo>
                  <a:cubicBezTo>
                    <a:pt x="0" y="1"/>
                    <a:pt x="2079" y="4778"/>
                    <a:pt x="2079" y="4792"/>
                  </a:cubicBezTo>
                  <a:cubicBezTo>
                    <a:pt x="4221" y="5569"/>
                    <a:pt x="8295" y="6361"/>
                    <a:pt x="8295" y="6361"/>
                  </a:cubicBezTo>
                  <a:lnTo>
                    <a:pt x="5980" y="13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3484398" y="1964596"/>
              <a:ext cx="175246" cy="184584"/>
            </a:xfrm>
            <a:custGeom>
              <a:avLst/>
              <a:gdLst/>
              <a:ahLst/>
              <a:cxnLst/>
              <a:rect l="l" t="t" r="r" b="b"/>
              <a:pathLst>
                <a:path w="7004" h="7387" extrusionOk="0">
                  <a:moveTo>
                    <a:pt x="4689" y="0"/>
                  </a:moveTo>
                  <a:lnTo>
                    <a:pt x="1" y="2568"/>
                  </a:lnTo>
                  <a:lnTo>
                    <a:pt x="2551" y="7387"/>
                  </a:lnTo>
                  <a:cubicBezTo>
                    <a:pt x="2551" y="7387"/>
                    <a:pt x="5421" y="6012"/>
                    <a:pt x="7004" y="4678"/>
                  </a:cubicBezTo>
                  <a:cubicBezTo>
                    <a:pt x="6990" y="4661"/>
                    <a:pt x="4689" y="0"/>
                    <a:pt x="468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3474947" y="1962890"/>
              <a:ext cx="183516" cy="187655"/>
            </a:xfrm>
            <a:custGeom>
              <a:avLst/>
              <a:gdLst/>
              <a:ahLst/>
              <a:cxnLst/>
              <a:rect l="l" t="t" r="r" b="b"/>
              <a:pathLst>
                <a:path w="7345" h="7504" extrusionOk="0">
                  <a:moveTo>
                    <a:pt x="5030" y="1"/>
                  </a:moveTo>
                  <a:lnTo>
                    <a:pt x="0" y="2695"/>
                  </a:lnTo>
                  <a:lnTo>
                    <a:pt x="2568" y="7504"/>
                  </a:lnTo>
                  <a:cubicBezTo>
                    <a:pt x="2568" y="7504"/>
                    <a:pt x="5628" y="6051"/>
                    <a:pt x="7345" y="4676"/>
                  </a:cubicBezTo>
                  <a:cubicBezTo>
                    <a:pt x="7331" y="4662"/>
                    <a:pt x="5030" y="1"/>
                    <a:pt x="503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3473766" y="1960843"/>
              <a:ext cx="183516" cy="190385"/>
            </a:xfrm>
            <a:custGeom>
              <a:avLst/>
              <a:gdLst/>
              <a:ahLst/>
              <a:cxnLst/>
              <a:rect l="l" t="t" r="r" b="b"/>
              <a:pathLst>
                <a:path w="7342" h="7606" extrusionOk="0">
                  <a:moveTo>
                    <a:pt x="5027" y="1"/>
                  </a:moveTo>
                  <a:lnTo>
                    <a:pt x="1" y="2695"/>
                  </a:lnTo>
                  <a:lnTo>
                    <a:pt x="2273" y="7606"/>
                  </a:lnTo>
                  <a:cubicBezTo>
                    <a:pt x="2273" y="7606"/>
                    <a:pt x="5819" y="5893"/>
                    <a:pt x="7342" y="4676"/>
                  </a:cubicBezTo>
                  <a:cubicBezTo>
                    <a:pt x="7342" y="4662"/>
                    <a:pt x="5027" y="1"/>
                    <a:pt x="5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3602935" y="1950266"/>
              <a:ext cx="216202" cy="161383"/>
            </a:xfrm>
            <a:custGeom>
              <a:avLst/>
              <a:gdLst/>
              <a:ahLst/>
              <a:cxnLst/>
              <a:rect l="l" t="t" r="r" b="b"/>
              <a:pathLst>
                <a:path w="8645" h="6460" extrusionOk="0">
                  <a:moveTo>
                    <a:pt x="208" y="0"/>
                  </a:moveTo>
                  <a:cubicBezTo>
                    <a:pt x="71" y="0"/>
                    <a:pt x="1" y="85"/>
                    <a:pt x="62" y="223"/>
                  </a:cubicBezTo>
                  <a:lnTo>
                    <a:pt x="2233" y="5018"/>
                  </a:lnTo>
                  <a:cubicBezTo>
                    <a:pt x="2307" y="5166"/>
                    <a:pt x="2511" y="5310"/>
                    <a:pt x="2687" y="5355"/>
                  </a:cubicBezTo>
                  <a:lnTo>
                    <a:pt x="8374" y="6453"/>
                  </a:lnTo>
                  <a:cubicBezTo>
                    <a:pt x="8400" y="6457"/>
                    <a:pt x="8425" y="6459"/>
                    <a:pt x="8447" y="6459"/>
                  </a:cubicBezTo>
                  <a:cubicBezTo>
                    <a:pt x="8586" y="6459"/>
                    <a:pt x="8644" y="6376"/>
                    <a:pt x="8592" y="6249"/>
                  </a:cubicBezTo>
                  <a:lnTo>
                    <a:pt x="6412" y="1455"/>
                  </a:lnTo>
                  <a:cubicBezTo>
                    <a:pt x="6338" y="1296"/>
                    <a:pt x="6148" y="1148"/>
                    <a:pt x="5954" y="1120"/>
                  </a:cubicBezTo>
                  <a:lnTo>
                    <a:pt x="270" y="5"/>
                  </a:lnTo>
                  <a:cubicBezTo>
                    <a:pt x="248" y="2"/>
                    <a:pt x="227" y="0"/>
                    <a:pt x="20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3602935" y="1950266"/>
              <a:ext cx="214233" cy="160019"/>
            </a:xfrm>
            <a:custGeom>
              <a:avLst/>
              <a:gdLst/>
              <a:ahLst/>
              <a:cxnLst/>
              <a:rect l="l" t="t" r="r" b="b"/>
              <a:pathLst>
                <a:path w="8567" h="6407" extrusionOk="0">
                  <a:moveTo>
                    <a:pt x="204" y="0"/>
                  </a:moveTo>
                  <a:cubicBezTo>
                    <a:pt x="61" y="0"/>
                    <a:pt x="1" y="85"/>
                    <a:pt x="62" y="223"/>
                  </a:cubicBezTo>
                  <a:lnTo>
                    <a:pt x="2219" y="4972"/>
                  </a:lnTo>
                  <a:cubicBezTo>
                    <a:pt x="2293" y="5120"/>
                    <a:pt x="2483" y="5268"/>
                    <a:pt x="2672" y="5310"/>
                  </a:cubicBezTo>
                  <a:lnTo>
                    <a:pt x="8301" y="6397"/>
                  </a:lnTo>
                  <a:cubicBezTo>
                    <a:pt x="8330" y="6403"/>
                    <a:pt x="8357" y="6406"/>
                    <a:pt x="8381" y="6406"/>
                  </a:cubicBezTo>
                  <a:cubicBezTo>
                    <a:pt x="8514" y="6406"/>
                    <a:pt x="8567" y="6314"/>
                    <a:pt x="8505" y="6189"/>
                  </a:cubicBezTo>
                  <a:lnTo>
                    <a:pt x="6352" y="1440"/>
                  </a:lnTo>
                  <a:cubicBezTo>
                    <a:pt x="6292" y="1296"/>
                    <a:pt x="6088" y="1134"/>
                    <a:pt x="5898" y="1103"/>
                  </a:cubicBezTo>
                  <a:lnTo>
                    <a:pt x="270" y="5"/>
                  </a:lnTo>
                  <a:cubicBezTo>
                    <a:pt x="246" y="2"/>
                    <a:pt x="224" y="0"/>
                    <a:pt x="20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3454075" y="1954361"/>
              <a:ext cx="196117" cy="193797"/>
            </a:xfrm>
            <a:custGeom>
              <a:avLst/>
              <a:gdLst/>
              <a:ahLst/>
              <a:cxnLst/>
              <a:rect l="l" t="t" r="r" b="b"/>
              <a:pathLst>
                <a:path w="7842" h="7753" extrusionOk="0">
                  <a:moveTo>
                    <a:pt x="5273" y="1"/>
                  </a:moveTo>
                  <a:cubicBezTo>
                    <a:pt x="5226" y="1"/>
                    <a:pt x="5176" y="11"/>
                    <a:pt x="5129" y="32"/>
                  </a:cubicBezTo>
                  <a:lnTo>
                    <a:pt x="236" y="2480"/>
                  </a:lnTo>
                  <a:cubicBezTo>
                    <a:pt x="74" y="2554"/>
                    <a:pt x="0" y="2744"/>
                    <a:pt x="74" y="2892"/>
                  </a:cubicBezTo>
                  <a:lnTo>
                    <a:pt x="2301" y="7595"/>
                  </a:lnTo>
                  <a:cubicBezTo>
                    <a:pt x="2351" y="7695"/>
                    <a:pt x="2447" y="7753"/>
                    <a:pt x="2555" y="7753"/>
                  </a:cubicBezTo>
                  <a:cubicBezTo>
                    <a:pt x="2606" y="7753"/>
                    <a:pt x="2660" y="7740"/>
                    <a:pt x="2712" y="7711"/>
                  </a:cubicBezTo>
                  <a:lnTo>
                    <a:pt x="7623" y="5280"/>
                  </a:lnTo>
                  <a:cubicBezTo>
                    <a:pt x="7781" y="5192"/>
                    <a:pt x="7841" y="5017"/>
                    <a:pt x="7781" y="4869"/>
                  </a:cubicBezTo>
                  <a:lnTo>
                    <a:pt x="5541" y="166"/>
                  </a:lnTo>
                  <a:cubicBezTo>
                    <a:pt x="5498" y="61"/>
                    <a:pt x="5390" y="1"/>
                    <a:pt x="527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3455256" y="1954361"/>
              <a:ext cx="194542" cy="192091"/>
            </a:xfrm>
            <a:custGeom>
              <a:avLst/>
              <a:gdLst/>
              <a:ahLst/>
              <a:cxnLst/>
              <a:rect l="l" t="t" r="r" b="b"/>
              <a:pathLst>
                <a:path w="7785" h="7687" extrusionOk="0">
                  <a:moveTo>
                    <a:pt x="5231" y="1"/>
                  </a:moveTo>
                  <a:cubicBezTo>
                    <a:pt x="5184" y="1"/>
                    <a:pt x="5134" y="11"/>
                    <a:pt x="5087" y="32"/>
                  </a:cubicBezTo>
                  <a:lnTo>
                    <a:pt x="236" y="2452"/>
                  </a:lnTo>
                  <a:cubicBezTo>
                    <a:pt x="75" y="2540"/>
                    <a:pt x="1" y="2716"/>
                    <a:pt x="75" y="2860"/>
                  </a:cubicBezTo>
                  <a:lnTo>
                    <a:pt x="2287" y="7521"/>
                  </a:lnTo>
                  <a:cubicBezTo>
                    <a:pt x="2339" y="7626"/>
                    <a:pt x="2443" y="7686"/>
                    <a:pt x="2557" y="7686"/>
                  </a:cubicBezTo>
                  <a:cubicBezTo>
                    <a:pt x="2603" y="7686"/>
                    <a:pt x="2652" y="7676"/>
                    <a:pt x="2699" y="7655"/>
                  </a:cubicBezTo>
                  <a:lnTo>
                    <a:pt x="7549" y="5235"/>
                  </a:lnTo>
                  <a:cubicBezTo>
                    <a:pt x="7711" y="5147"/>
                    <a:pt x="7785" y="4971"/>
                    <a:pt x="7711" y="4827"/>
                  </a:cubicBezTo>
                  <a:lnTo>
                    <a:pt x="5499" y="166"/>
                  </a:lnTo>
                  <a:cubicBezTo>
                    <a:pt x="5456" y="61"/>
                    <a:pt x="5348" y="1"/>
                    <a:pt x="5231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3581669" y="1949925"/>
              <a:ext cx="94908" cy="136477"/>
            </a:xfrm>
            <a:custGeom>
              <a:avLst/>
              <a:gdLst/>
              <a:ahLst/>
              <a:cxnLst/>
              <a:rect l="l" t="t" r="r" b="b"/>
              <a:pathLst>
                <a:path w="3797" h="5455" extrusionOk="0">
                  <a:moveTo>
                    <a:pt x="1131" y="0"/>
                  </a:moveTo>
                  <a:cubicBezTo>
                    <a:pt x="1120" y="0"/>
                    <a:pt x="1109" y="1"/>
                    <a:pt x="1098" y="2"/>
                  </a:cubicBezTo>
                  <a:lnTo>
                    <a:pt x="149" y="104"/>
                  </a:lnTo>
                  <a:cubicBezTo>
                    <a:pt x="43" y="118"/>
                    <a:pt x="1" y="192"/>
                    <a:pt x="29" y="266"/>
                  </a:cubicBezTo>
                  <a:lnTo>
                    <a:pt x="2449" y="5321"/>
                  </a:lnTo>
                  <a:cubicBezTo>
                    <a:pt x="2477" y="5409"/>
                    <a:pt x="2593" y="5454"/>
                    <a:pt x="2699" y="5454"/>
                  </a:cubicBezTo>
                  <a:lnTo>
                    <a:pt x="3649" y="5335"/>
                  </a:lnTo>
                  <a:cubicBezTo>
                    <a:pt x="3736" y="5335"/>
                    <a:pt x="3796" y="5264"/>
                    <a:pt x="3754" y="5177"/>
                  </a:cubicBezTo>
                  <a:lnTo>
                    <a:pt x="1348" y="118"/>
                  </a:lnTo>
                  <a:cubicBezTo>
                    <a:pt x="1310" y="52"/>
                    <a:pt x="1224" y="0"/>
                    <a:pt x="113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3592696" y="2061836"/>
              <a:ext cx="96090" cy="16718"/>
            </a:xfrm>
            <a:custGeom>
              <a:avLst/>
              <a:gdLst/>
              <a:ahLst/>
              <a:cxnLst/>
              <a:rect l="l" t="t" r="r" b="b"/>
              <a:pathLst>
                <a:path w="3842" h="673" extrusionOk="0">
                  <a:moveTo>
                    <a:pt x="3796" y="1"/>
                  </a:moveTo>
                  <a:cubicBezTo>
                    <a:pt x="2931" y="131"/>
                    <a:pt x="2523" y="191"/>
                    <a:pt x="2083" y="247"/>
                  </a:cubicBezTo>
                  <a:cubicBezTo>
                    <a:pt x="1759" y="293"/>
                    <a:pt x="1422" y="335"/>
                    <a:pt x="894" y="423"/>
                  </a:cubicBezTo>
                  <a:lnTo>
                    <a:pt x="1" y="557"/>
                  </a:lnTo>
                  <a:lnTo>
                    <a:pt x="1010" y="673"/>
                  </a:lnTo>
                  <a:lnTo>
                    <a:pt x="1010" y="645"/>
                  </a:lnTo>
                  <a:cubicBezTo>
                    <a:pt x="1496" y="571"/>
                    <a:pt x="1819" y="529"/>
                    <a:pt x="2111" y="483"/>
                  </a:cubicBezTo>
                  <a:cubicBezTo>
                    <a:pt x="2551" y="423"/>
                    <a:pt x="2962" y="367"/>
                    <a:pt x="3842" y="233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3613962" y="2042047"/>
              <a:ext cx="69704" cy="17401"/>
            </a:xfrm>
            <a:custGeom>
              <a:avLst/>
              <a:gdLst/>
              <a:ahLst/>
              <a:cxnLst/>
              <a:rect l="l" t="t" r="r" b="b"/>
              <a:pathLst>
                <a:path w="2798" h="705" extrusionOk="0">
                  <a:moveTo>
                    <a:pt x="2755" y="1"/>
                  </a:moveTo>
                  <a:cubicBezTo>
                    <a:pt x="2287" y="88"/>
                    <a:pt x="1904" y="145"/>
                    <a:pt x="1566" y="205"/>
                  </a:cubicBezTo>
                  <a:cubicBezTo>
                    <a:pt x="1024" y="278"/>
                    <a:pt x="571" y="352"/>
                    <a:pt x="1" y="482"/>
                  </a:cubicBezTo>
                  <a:lnTo>
                    <a:pt x="43" y="704"/>
                  </a:lnTo>
                  <a:cubicBezTo>
                    <a:pt x="616" y="584"/>
                    <a:pt x="1070" y="511"/>
                    <a:pt x="1598" y="440"/>
                  </a:cubicBezTo>
                  <a:cubicBezTo>
                    <a:pt x="1935" y="380"/>
                    <a:pt x="2329" y="321"/>
                    <a:pt x="2797" y="233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553709" y="1977220"/>
              <a:ext cx="95696" cy="16718"/>
            </a:xfrm>
            <a:custGeom>
              <a:avLst/>
              <a:gdLst/>
              <a:ahLst/>
              <a:cxnLst/>
              <a:rect l="l" t="t" r="r" b="b"/>
              <a:pathLst>
                <a:path w="3828" h="676" extrusionOk="0">
                  <a:moveTo>
                    <a:pt x="3796" y="1"/>
                  </a:moveTo>
                  <a:cubicBezTo>
                    <a:pt x="2934" y="134"/>
                    <a:pt x="2523" y="191"/>
                    <a:pt x="2083" y="250"/>
                  </a:cubicBezTo>
                  <a:cubicBezTo>
                    <a:pt x="1760" y="293"/>
                    <a:pt x="1422" y="338"/>
                    <a:pt x="894" y="426"/>
                  </a:cubicBezTo>
                  <a:lnTo>
                    <a:pt x="1" y="556"/>
                  </a:lnTo>
                  <a:lnTo>
                    <a:pt x="1014" y="676"/>
                  </a:lnTo>
                  <a:lnTo>
                    <a:pt x="1014" y="644"/>
                  </a:lnTo>
                  <a:cubicBezTo>
                    <a:pt x="1496" y="574"/>
                    <a:pt x="1805" y="528"/>
                    <a:pt x="2111" y="486"/>
                  </a:cubicBezTo>
                  <a:cubicBezTo>
                    <a:pt x="2551" y="426"/>
                    <a:pt x="2963" y="366"/>
                    <a:pt x="3828" y="236"/>
                  </a:cubicBezTo>
                  <a:lnTo>
                    <a:pt x="3796" y="1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3574975" y="1957431"/>
              <a:ext cx="70098" cy="17401"/>
            </a:xfrm>
            <a:custGeom>
              <a:avLst/>
              <a:gdLst/>
              <a:ahLst/>
              <a:cxnLst/>
              <a:rect l="l" t="t" r="r" b="b"/>
              <a:pathLst>
                <a:path w="2801" h="704" extrusionOk="0">
                  <a:moveTo>
                    <a:pt x="2754" y="0"/>
                  </a:moveTo>
                  <a:cubicBezTo>
                    <a:pt x="2286" y="88"/>
                    <a:pt x="1907" y="148"/>
                    <a:pt x="1569" y="204"/>
                  </a:cubicBezTo>
                  <a:cubicBezTo>
                    <a:pt x="1027" y="278"/>
                    <a:pt x="570" y="352"/>
                    <a:pt x="0" y="468"/>
                  </a:cubicBezTo>
                  <a:lnTo>
                    <a:pt x="42" y="704"/>
                  </a:lnTo>
                  <a:cubicBezTo>
                    <a:pt x="616" y="588"/>
                    <a:pt x="1069" y="514"/>
                    <a:pt x="1597" y="426"/>
                  </a:cubicBezTo>
                  <a:cubicBezTo>
                    <a:pt x="1935" y="380"/>
                    <a:pt x="2329" y="310"/>
                    <a:pt x="2800" y="236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3702569" y="2036247"/>
              <a:ext cx="61041" cy="41284"/>
            </a:xfrm>
            <a:custGeom>
              <a:avLst/>
              <a:gdLst/>
              <a:ahLst/>
              <a:cxnLst/>
              <a:rect l="l" t="t" r="r" b="b"/>
              <a:pathLst>
                <a:path w="2436" h="1654" extrusionOk="0">
                  <a:moveTo>
                    <a:pt x="303" y="69"/>
                  </a:moveTo>
                  <a:cubicBezTo>
                    <a:pt x="326" y="69"/>
                    <a:pt x="350" y="72"/>
                    <a:pt x="375" y="78"/>
                  </a:cubicBezTo>
                  <a:lnTo>
                    <a:pt x="1694" y="282"/>
                  </a:lnTo>
                  <a:cubicBezTo>
                    <a:pt x="1884" y="313"/>
                    <a:pt x="2092" y="489"/>
                    <a:pt x="2134" y="679"/>
                  </a:cubicBezTo>
                  <a:lnTo>
                    <a:pt x="2310" y="1309"/>
                  </a:lnTo>
                  <a:cubicBezTo>
                    <a:pt x="2364" y="1480"/>
                    <a:pt x="2275" y="1591"/>
                    <a:pt x="2116" y="1591"/>
                  </a:cubicBezTo>
                  <a:cubicBezTo>
                    <a:pt x="2098" y="1591"/>
                    <a:pt x="2080" y="1590"/>
                    <a:pt x="2060" y="1587"/>
                  </a:cubicBezTo>
                  <a:lnTo>
                    <a:pt x="727" y="1383"/>
                  </a:lnTo>
                  <a:cubicBezTo>
                    <a:pt x="537" y="1337"/>
                    <a:pt x="347" y="1161"/>
                    <a:pt x="287" y="985"/>
                  </a:cubicBezTo>
                  <a:lnTo>
                    <a:pt x="112" y="356"/>
                  </a:lnTo>
                  <a:cubicBezTo>
                    <a:pt x="75" y="191"/>
                    <a:pt x="157" y="69"/>
                    <a:pt x="303" y="69"/>
                  </a:cubicBezTo>
                  <a:close/>
                  <a:moveTo>
                    <a:pt x="294" y="0"/>
                  </a:moveTo>
                  <a:cubicBezTo>
                    <a:pt x="105" y="0"/>
                    <a:pt x="0" y="139"/>
                    <a:pt x="55" y="342"/>
                  </a:cubicBezTo>
                  <a:lnTo>
                    <a:pt x="231" y="971"/>
                  </a:lnTo>
                  <a:cubicBezTo>
                    <a:pt x="287" y="1193"/>
                    <a:pt x="523" y="1397"/>
                    <a:pt x="741" y="1439"/>
                  </a:cubicBezTo>
                  <a:lnTo>
                    <a:pt x="2078" y="1647"/>
                  </a:lnTo>
                  <a:cubicBezTo>
                    <a:pt x="2101" y="1651"/>
                    <a:pt x="2124" y="1653"/>
                    <a:pt x="2146" y="1653"/>
                  </a:cubicBezTo>
                  <a:cubicBezTo>
                    <a:pt x="2325" y="1653"/>
                    <a:pt x="2436" y="1504"/>
                    <a:pt x="2370" y="1309"/>
                  </a:cubicBezTo>
                  <a:lnTo>
                    <a:pt x="2208" y="693"/>
                  </a:lnTo>
                  <a:cubicBezTo>
                    <a:pt x="2134" y="472"/>
                    <a:pt x="1916" y="254"/>
                    <a:pt x="1680" y="226"/>
                  </a:cubicBezTo>
                  <a:lnTo>
                    <a:pt x="347" y="4"/>
                  </a:lnTo>
                  <a:cubicBezTo>
                    <a:pt x="329" y="2"/>
                    <a:pt x="311" y="0"/>
                    <a:pt x="29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3704538" y="2037952"/>
              <a:ext cx="57102" cy="38213"/>
            </a:xfrm>
            <a:custGeom>
              <a:avLst/>
              <a:gdLst/>
              <a:ahLst/>
              <a:cxnLst/>
              <a:rect l="l" t="t" r="r" b="b"/>
              <a:pathLst>
                <a:path w="2290" h="1524" extrusionOk="0">
                  <a:moveTo>
                    <a:pt x="229" y="1"/>
                  </a:moveTo>
                  <a:cubicBezTo>
                    <a:pt x="83" y="1"/>
                    <a:pt x="1" y="123"/>
                    <a:pt x="38" y="288"/>
                  </a:cubicBezTo>
                  <a:lnTo>
                    <a:pt x="213" y="917"/>
                  </a:lnTo>
                  <a:cubicBezTo>
                    <a:pt x="273" y="1093"/>
                    <a:pt x="463" y="1269"/>
                    <a:pt x="653" y="1315"/>
                  </a:cubicBezTo>
                  <a:lnTo>
                    <a:pt x="1986" y="1519"/>
                  </a:lnTo>
                  <a:cubicBezTo>
                    <a:pt x="2006" y="1522"/>
                    <a:pt x="2024" y="1523"/>
                    <a:pt x="2042" y="1523"/>
                  </a:cubicBezTo>
                  <a:cubicBezTo>
                    <a:pt x="2201" y="1523"/>
                    <a:pt x="2290" y="1412"/>
                    <a:pt x="2236" y="1241"/>
                  </a:cubicBezTo>
                  <a:lnTo>
                    <a:pt x="2060" y="611"/>
                  </a:lnTo>
                  <a:cubicBezTo>
                    <a:pt x="2018" y="421"/>
                    <a:pt x="1810" y="245"/>
                    <a:pt x="1620" y="214"/>
                  </a:cubicBezTo>
                  <a:lnTo>
                    <a:pt x="301" y="10"/>
                  </a:lnTo>
                  <a:cubicBezTo>
                    <a:pt x="276" y="4"/>
                    <a:pt x="252" y="1"/>
                    <a:pt x="229" y="1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3715565" y="2065248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57" h="265" extrusionOk="0">
                  <a:moveTo>
                    <a:pt x="0" y="0"/>
                  </a:moveTo>
                  <a:lnTo>
                    <a:pt x="28" y="14"/>
                  </a:lnTo>
                  <a:lnTo>
                    <a:pt x="28" y="0"/>
                  </a:lnTo>
                  <a:close/>
                  <a:moveTo>
                    <a:pt x="74" y="0"/>
                  </a:moveTo>
                  <a:lnTo>
                    <a:pt x="74" y="14"/>
                  </a:lnTo>
                  <a:lnTo>
                    <a:pt x="102" y="14"/>
                  </a:lnTo>
                  <a:lnTo>
                    <a:pt x="74" y="0"/>
                  </a:lnTo>
                  <a:close/>
                  <a:moveTo>
                    <a:pt x="148" y="14"/>
                  </a:moveTo>
                  <a:lnTo>
                    <a:pt x="148" y="32"/>
                  </a:lnTo>
                  <a:lnTo>
                    <a:pt x="176" y="32"/>
                  </a:lnTo>
                  <a:lnTo>
                    <a:pt x="148" y="14"/>
                  </a:lnTo>
                  <a:close/>
                  <a:moveTo>
                    <a:pt x="218" y="32"/>
                  </a:moveTo>
                  <a:lnTo>
                    <a:pt x="218" y="46"/>
                  </a:lnTo>
                  <a:lnTo>
                    <a:pt x="250" y="46"/>
                  </a:lnTo>
                  <a:lnTo>
                    <a:pt x="250" y="32"/>
                  </a:lnTo>
                  <a:close/>
                  <a:moveTo>
                    <a:pt x="292" y="46"/>
                  </a:moveTo>
                  <a:lnTo>
                    <a:pt x="338" y="60"/>
                  </a:lnTo>
                  <a:lnTo>
                    <a:pt x="338" y="60"/>
                  </a:lnTo>
                  <a:lnTo>
                    <a:pt x="324" y="46"/>
                  </a:lnTo>
                  <a:close/>
                  <a:moveTo>
                    <a:pt x="366" y="60"/>
                  </a:moveTo>
                  <a:lnTo>
                    <a:pt x="412" y="74"/>
                  </a:lnTo>
                  <a:lnTo>
                    <a:pt x="394" y="60"/>
                  </a:lnTo>
                  <a:close/>
                  <a:moveTo>
                    <a:pt x="440" y="60"/>
                  </a:moveTo>
                  <a:lnTo>
                    <a:pt x="440" y="74"/>
                  </a:lnTo>
                  <a:lnTo>
                    <a:pt x="468" y="74"/>
                  </a:lnTo>
                  <a:lnTo>
                    <a:pt x="440" y="60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42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630" y="88"/>
                  </a:lnTo>
                  <a:close/>
                  <a:moveTo>
                    <a:pt x="658" y="102"/>
                  </a:moveTo>
                  <a:lnTo>
                    <a:pt x="704" y="120"/>
                  </a:lnTo>
                  <a:lnTo>
                    <a:pt x="704" y="102"/>
                  </a:lnTo>
                  <a:close/>
                  <a:moveTo>
                    <a:pt x="732" y="120"/>
                  </a:moveTo>
                  <a:lnTo>
                    <a:pt x="777" y="134"/>
                  </a:lnTo>
                  <a:lnTo>
                    <a:pt x="777" y="120"/>
                  </a:lnTo>
                  <a:close/>
                  <a:moveTo>
                    <a:pt x="806" y="120"/>
                  </a:moveTo>
                  <a:lnTo>
                    <a:pt x="806" y="134"/>
                  </a:lnTo>
                  <a:lnTo>
                    <a:pt x="851" y="134"/>
                  </a:lnTo>
                  <a:lnTo>
                    <a:pt x="806" y="120"/>
                  </a:lnTo>
                  <a:close/>
                  <a:moveTo>
                    <a:pt x="879" y="134"/>
                  </a:moveTo>
                  <a:lnTo>
                    <a:pt x="879" y="148"/>
                  </a:lnTo>
                  <a:lnTo>
                    <a:pt x="922" y="148"/>
                  </a:lnTo>
                  <a:lnTo>
                    <a:pt x="879" y="134"/>
                  </a:lnTo>
                  <a:close/>
                  <a:moveTo>
                    <a:pt x="953" y="148"/>
                  </a:moveTo>
                  <a:lnTo>
                    <a:pt x="953" y="162"/>
                  </a:lnTo>
                  <a:lnTo>
                    <a:pt x="996" y="162"/>
                  </a:lnTo>
                  <a:lnTo>
                    <a:pt x="996" y="148"/>
                  </a:lnTo>
                  <a:close/>
                  <a:moveTo>
                    <a:pt x="1027" y="162"/>
                  </a:moveTo>
                  <a:lnTo>
                    <a:pt x="1069" y="176"/>
                  </a:lnTo>
                  <a:lnTo>
                    <a:pt x="1069" y="162"/>
                  </a:lnTo>
                  <a:close/>
                  <a:moveTo>
                    <a:pt x="1098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71" y="176"/>
                  </a:moveTo>
                  <a:lnTo>
                    <a:pt x="1186" y="190"/>
                  </a:lnTo>
                  <a:lnTo>
                    <a:pt x="1217" y="190"/>
                  </a:lnTo>
                  <a:lnTo>
                    <a:pt x="1171" y="176"/>
                  </a:lnTo>
                  <a:close/>
                  <a:moveTo>
                    <a:pt x="1245" y="190"/>
                  </a:moveTo>
                  <a:lnTo>
                    <a:pt x="1259" y="208"/>
                  </a:lnTo>
                  <a:lnTo>
                    <a:pt x="1291" y="208"/>
                  </a:lnTo>
                  <a:lnTo>
                    <a:pt x="1245" y="190"/>
                  </a:lnTo>
                  <a:close/>
                  <a:moveTo>
                    <a:pt x="1319" y="208"/>
                  </a:moveTo>
                  <a:lnTo>
                    <a:pt x="1333" y="222"/>
                  </a:lnTo>
                  <a:lnTo>
                    <a:pt x="1361" y="222"/>
                  </a:lnTo>
                  <a:lnTo>
                    <a:pt x="1361" y="208"/>
                  </a:lnTo>
                  <a:close/>
                  <a:moveTo>
                    <a:pt x="1393" y="222"/>
                  </a:moveTo>
                  <a:lnTo>
                    <a:pt x="1407" y="236"/>
                  </a:lnTo>
                  <a:lnTo>
                    <a:pt x="1435" y="236"/>
                  </a:lnTo>
                  <a:lnTo>
                    <a:pt x="1435" y="222"/>
                  </a:lnTo>
                  <a:close/>
                  <a:moveTo>
                    <a:pt x="1481" y="236"/>
                  </a:moveTo>
                  <a:lnTo>
                    <a:pt x="1509" y="250"/>
                  </a:lnTo>
                  <a:lnTo>
                    <a:pt x="1509" y="236"/>
                  </a:lnTo>
                  <a:close/>
                  <a:moveTo>
                    <a:pt x="1555" y="250"/>
                  </a:moveTo>
                  <a:lnTo>
                    <a:pt x="1583" y="264"/>
                  </a:lnTo>
                  <a:lnTo>
                    <a:pt x="1583" y="250"/>
                  </a:lnTo>
                  <a:close/>
                  <a:moveTo>
                    <a:pt x="1625" y="250"/>
                  </a:moveTo>
                  <a:lnTo>
                    <a:pt x="1625" y="264"/>
                  </a:lnTo>
                  <a:lnTo>
                    <a:pt x="1657" y="264"/>
                  </a:lnTo>
                  <a:lnTo>
                    <a:pt x="1625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3713596" y="2058083"/>
              <a:ext cx="41744" cy="6824"/>
            </a:xfrm>
            <a:custGeom>
              <a:avLst/>
              <a:gdLst/>
              <a:ahLst/>
              <a:cxnLst/>
              <a:rect l="l" t="t" r="r" b="b"/>
              <a:pathLst>
                <a:path w="1671" h="279" extrusionOk="0">
                  <a:moveTo>
                    <a:pt x="0" y="0"/>
                  </a:moveTo>
                  <a:lnTo>
                    <a:pt x="0" y="14"/>
                  </a:lnTo>
                  <a:lnTo>
                    <a:pt x="42" y="14"/>
                  </a:lnTo>
                  <a:lnTo>
                    <a:pt x="0" y="0"/>
                  </a:lnTo>
                  <a:close/>
                  <a:moveTo>
                    <a:pt x="74" y="14"/>
                  </a:moveTo>
                  <a:lnTo>
                    <a:pt x="88" y="28"/>
                  </a:lnTo>
                  <a:lnTo>
                    <a:pt x="116" y="28"/>
                  </a:lnTo>
                  <a:lnTo>
                    <a:pt x="116" y="14"/>
                  </a:lnTo>
                  <a:close/>
                  <a:moveTo>
                    <a:pt x="162" y="28"/>
                  </a:moveTo>
                  <a:lnTo>
                    <a:pt x="190" y="42"/>
                  </a:lnTo>
                  <a:lnTo>
                    <a:pt x="190" y="28"/>
                  </a:lnTo>
                  <a:close/>
                  <a:moveTo>
                    <a:pt x="236" y="42"/>
                  </a:moveTo>
                  <a:lnTo>
                    <a:pt x="264" y="60"/>
                  </a:lnTo>
                  <a:lnTo>
                    <a:pt x="264" y="42"/>
                  </a:lnTo>
                  <a:close/>
                  <a:moveTo>
                    <a:pt x="292" y="42"/>
                  </a:moveTo>
                  <a:lnTo>
                    <a:pt x="306" y="60"/>
                  </a:lnTo>
                  <a:lnTo>
                    <a:pt x="338" y="60"/>
                  </a:lnTo>
                  <a:lnTo>
                    <a:pt x="292" y="42"/>
                  </a:lnTo>
                  <a:close/>
                  <a:moveTo>
                    <a:pt x="380" y="60"/>
                  </a:moveTo>
                  <a:lnTo>
                    <a:pt x="380" y="74"/>
                  </a:lnTo>
                  <a:lnTo>
                    <a:pt x="412" y="74"/>
                  </a:lnTo>
                  <a:lnTo>
                    <a:pt x="380" y="60"/>
                  </a:lnTo>
                  <a:close/>
                  <a:moveTo>
                    <a:pt x="454" y="74"/>
                  </a:moveTo>
                  <a:lnTo>
                    <a:pt x="454" y="88"/>
                  </a:lnTo>
                  <a:lnTo>
                    <a:pt x="482" y="88"/>
                  </a:lnTo>
                  <a:lnTo>
                    <a:pt x="482" y="74"/>
                  </a:lnTo>
                  <a:close/>
                  <a:moveTo>
                    <a:pt x="528" y="88"/>
                  </a:moveTo>
                  <a:lnTo>
                    <a:pt x="556" y="102"/>
                  </a:lnTo>
                  <a:lnTo>
                    <a:pt x="556" y="88"/>
                  </a:lnTo>
                  <a:close/>
                  <a:moveTo>
                    <a:pt x="602" y="102"/>
                  </a:moveTo>
                  <a:lnTo>
                    <a:pt x="630" y="116"/>
                  </a:lnTo>
                  <a:lnTo>
                    <a:pt x="630" y="102"/>
                  </a:lnTo>
                  <a:close/>
                  <a:moveTo>
                    <a:pt x="676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676" y="102"/>
                  </a:lnTo>
                  <a:close/>
                  <a:moveTo>
                    <a:pt x="746" y="116"/>
                  </a:moveTo>
                  <a:lnTo>
                    <a:pt x="746" y="130"/>
                  </a:lnTo>
                  <a:lnTo>
                    <a:pt x="778" y="130"/>
                  </a:lnTo>
                  <a:lnTo>
                    <a:pt x="746" y="116"/>
                  </a:lnTo>
                  <a:close/>
                  <a:moveTo>
                    <a:pt x="820" y="130"/>
                  </a:moveTo>
                  <a:lnTo>
                    <a:pt x="820" y="148"/>
                  </a:lnTo>
                  <a:lnTo>
                    <a:pt x="851" y="148"/>
                  </a:lnTo>
                  <a:lnTo>
                    <a:pt x="851" y="130"/>
                  </a:lnTo>
                  <a:close/>
                  <a:moveTo>
                    <a:pt x="894" y="148"/>
                  </a:moveTo>
                  <a:lnTo>
                    <a:pt x="939" y="162"/>
                  </a:lnTo>
                  <a:lnTo>
                    <a:pt x="939" y="162"/>
                  </a:lnTo>
                  <a:lnTo>
                    <a:pt x="922" y="148"/>
                  </a:lnTo>
                  <a:close/>
                  <a:moveTo>
                    <a:pt x="967" y="162"/>
                  </a:moveTo>
                  <a:lnTo>
                    <a:pt x="1010" y="176"/>
                  </a:lnTo>
                  <a:lnTo>
                    <a:pt x="996" y="162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69" y="176"/>
                  </a:lnTo>
                  <a:lnTo>
                    <a:pt x="1041" y="162"/>
                  </a:lnTo>
                  <a:close/>
                  <a:moveTo>
                    <a:pt x="1115" y="176"/>
                  </a:moveTo>
                  <a:lnTo>
                    <a:pt x="1115" y="190"/>
                  </a:lnTo>
                  <a:lnTo>
                    <a:pt x="1143" y="190"/>
                  </a:lnTo>
                  <a:lnTo>
                    <a:pt x="1115" y="176"/>
                  </a:lnTo>
                  <a:close/>
                  <a:moveTo>
                    <a:pt x="1186" y="190"/>
                  </a:moveTo>
                  <a:lnTo>
                    <a:pt x="1186" y="204"/>
                  </a:lnTo>
                  <a:lnTo>
                    <a:pt x="1231" y="204"/>
                  </a:lnTo>
                  <a:lnTo>
                    <a:pt x="1231" y="190"/>
                  </a:lnTo>
                  <a:close/>
                  <a:moveTo>
                    <a:pt x="1259" y="204"/>
                  </a:moveTo>
                  <a:lnTo>
                    <a:pt x="1305" y="218"/>
                  </a:lnTo>
                  <a:lnTo>
                    <a:pt x="1305" y="204"/>
                  </a:lnTo>
                  <a:close/>
                  <a:moveTo>
                    <a:pt x="1333" y="218"/>
                  </a:moveTo>
                  <a:lnTo>
                    <a:pt x="1379" y="236"/>
                  </a:lnTo>
                  <a:lnTo>
                    <a:pt x="1379" y="218"/>
                  </a:lnTo>
                  <a:close/>
                  <a:moveTo>
                    <a:pt x="1407" y="218"/>
                  </a:moveTo>
                  <a:lnTo>
                    <a:pt x="1407" y="236"/>
                  </a:lnTo>
                  <a:lnTo>
                    <a:pt x="1449" y="236"/>
                  </a:lnTo>
                  <a:lnTo>
                    <a:pt x="1407" y="218"/>
                  </a:lnTo>
                  <a:close/>
                  <a:moveTo>
                    <a:pt x="1481" y="236"/>
                  </a:moveTo>
                  <a:lnTo>
                    <a:pt x="1481" y="250"/>
                  </a:lnTo>
                  <a:lnTo>
                    <a:pt x="1523" y="250"/>
                  </a:lnTo>
                  <a:lnTo>
                    <a:pt x="1481" y="236"/>
                  </a:lnTo>
                  <a:close/>
                  <a:moveTo>
                    <a:pt x="1555" y="250"/>
                  </a:moveTo>
                  <a:lnTo>
                    <a:pt x="1555" y="264"/>
                  </a:lnTo>
                  <a:lnTo>
                    <a:pt x="1597" y="264"/>
                  </a:lnTo>
                  <a:lnTo>
                    <a:pt x="1597" y="250"/>
                  </a:lnTo>
                  <a:close/>
                  <a:moveTo>
                    <a:pt x="1625" y="264"/>
                  </a:moveTo>
                  <a:lnTo>
                    <a:pt x="1625" y="278"/>
                  </a:lnTo>
                  <a:lnTo>
                    <a:pt x="1671" y="278"/>
                  </a:lnTo>
                  <a:lnTo>
                    <a:pt x="1671" y="264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3711627" y="2051259"/>
              <a:ext cx="41350" cy="6483"/>
            </a:xfrm>
            <a:custGeom>
              <a:avLst/>
              <a:gdLst/>
              <a:ahLst/>
              <a:cxnLst/>
              <a:rect l="l" t="t" r="r" b="b"/>
              <a:pathLst>
                <a:path w="1658" h="265" extrusionOk="0">
                  <a:moveTo>
                    <a:pt x="0" y="0"/>
                  </a:moveTo>
                  <a:lnTo>
                    <a:pt x="46" y="14"/>
                  </a:lnTo>
                  <a:lnTo>
                    <a:pt x="46" y="14"/>
                  </a:lnTo>
                  <a:lnTo>
                    <a:pt x="28" y="0"/>
                  </a:lnTo>
                  <a:close/>
                  <a:moveTo>
                    <a:pt x="74" y="14"/>
                  </a:moveTo>
                  <a:lnTo>
                    <a:pt x="116" y="29"/>
                  </a:lnTo>
                  <a:lnTo>
                    <a:pt x="116" y="14"/>
                  </a:lnTo>
                  <a:close/>
                  <a:moveTo>
                    <a:pt x="148" y="14"/>
                  </a:moveTo>
                  <a:lnTo>
                    <a:pt x="148" y="29"/>
                  </a:lnTo>
                  <a:lnTo>
                    <a:pt x="190" y="29"/>
                  </a:lnTo>
                  <a:lnTo>
                    <a:pt x="148" y="14"/>
                  </a:lnTo>
                  <a:close/>
                  <a:moveTo>
                    <a:pt x="222" y="29"/>
                  </a:moveTo>
                  <a:lnTo>
                    <a:pt x="222" y="43"/>
                  </a:lnTo>
                  <a:lnTo>
                    <a:pt x="264" y="43"/>
                  </a:lnTo>
                  <a:lnTo>
                    <a:pt x="222" y="29"/>
                  </a:lnTo>
                  <a:close/>
                  <a:moveTo>
                    <a:pt x="292" y="43"/>
                  </a:moveTo>
                  <a:lnTo>
                    <a:pt x="292" y="57"/>
                  </a:lnTo>
                  <a:lnTo>
                    <a:pt x="338" y="57"/>
                  </a:lnTo>
                  <a:lnTo>
                    <a:pt x="338" y="43"/>
                  </a:lnTo>
                  <a:close/>
                  <a:moveTo>
                    <a:pt x="366" y="57"/>
                  </a:moveTo>
                  <a:lnTo>
                    <a:pt x="412" y="74"/>
                  </a:lnTo>
                  <a:lnTo>
                    <a:pt x="412" y="57"/>
                  </a:lnTo>
                  <a:close/>
                  <a:moveTo>
                    <a:pt x="440" y="74"/>
                  </a:moveTo>
                  <a:lnTo>
                    <a:pt x="486" y="88"/>
                  </a:lnTo>
                  <a:lnTo>
                    <a:pt x="486" y="74"/>
                  </a:lnTo>
                  <a:close/>
                  <a:moveTo>
                    <a:pt x="514" y="74"/>
                  </a:moveTo>
                  <a:lnTo>
                    <a:pt x="514" y="88"/>
                  </a:lnTo>
                  <a:lnTo>
                    <a:pt x="556" y="88"/>
                  </a:lnTo>
                  <a:lnTo>
                    <a:pt x="514" y="74"/>
                  </a:lnTo>
                  <a:close/>
                  <a:moveTo>
                    <a:pt x="588" y="88"/>
                  </a:moveTo>
                  <a:lnTo>
                    <a:pt x="588" y="102"/>
                  </a:lnTo>
                  <a:lnTo>
                    <a:pt x="630" y="102"/>
                  </a:lnTo>
                  <a:lnTo>
                    <a:pt x="588" y="88"/>
                  </a:lnTo>
                  <a:close/>
                  <a:moveTo>
                    <a:pt x="662" y="102"/>
                  </a:moveTo>
                  <a:lnTo>
                    <a:pt x="676" y="116"/>
                  </a:lnTo>
                  <a:lnTo>
                    <a:pt x="704" y="116"/>
                  </a:lnTo>
                  <a:lnTo>
                    <a:pt x="704" y="102"/>
                  </a:lnTo>
                  <a:close/>
                  <a:moveTo>
                    <a:pt x="750" y="116"/>
                  </a:moveTo>
                  <a:lnTo>
                    <a:pt x="778" y="131"/>
                  </a:lnTo>
                  <a:lnTo>
                    <a:pt x="778" y="116"/>
                  </a:lnTo>
                  <a:close/>
                  <a:moveTo>
                    <a:pt x="820" y="131"/>
                  </a:moveTo>
                  <a:lnTo>
                    <a:pt x="852" y="145"/>
                  </a:lnTo>
                  <a:lnTo>
                    <a:pt x="852" y="131"/>
                  </a:lnTo>
                  <a:close/>
                  <a:moveTo>
                    <a:pt x="880" y="131"/>
                  </a:moveTo>
                  <a:lnTo>
                    <a:pt x="894" y="145"/>
                  </a:lnTo>
                  <a:lnTo>
                    <a:pt x="925" y="145"/>
                  </a:lnTo>
                  <a:lnTo>
                    <a:pt x="880" y="131"/>
                  </a:lnTo>
                  <a:close/>
                  <a:moveTo>
                    <a:pt x="968" y="145"/>
                  </a:moveTo>
                  <a:lnTo>
                    <a:pt x="968" y="162"/>
                  </a:lnTo>
                  <a:lnTo>
                    <a:pt x="996" y="162"/>
                  </a:lnTo>
                  <a:lnTo>
                    <a:pt x="968" y="145"/>
                  </a:lnTo>
                  <a:close/>
                  <a:moveTo>
                    <a:pt x="1041" y="162"/>
                  </a:moveTo>
                  <a:lnTo>
                    <a:pt x="1041" y="176"/>
                  </a:lnTo>
                  <a:lnTo>
                    <a:pt x="1070" y="176"/>
                  </a:lnTo>
                  <a:lnTo>
                    <a:pt x="1070" y="162"/>
                  </a:lnTo>
                  <a:close/>
                  <a:moveTo>
                    <a:pt x="1115" y="176"/>
                  </a:moveTo>
                  <a:lnTo>
                    <a:pt x="1143" y="190"/>
                  </a:lnTo>
                  <a:lnTo>
                    <a:pt x="1143" y="176"/>
                  </a:lnTo>
                  <a:close/>
                  <a:moveTo>
                    <a:pt x="1189" y="190"/>
                  </a:moveTo>
                  <a:lnTo>
                    <a:pt x="1217" y="204"/>
                  </a:lnTo>
                  <a:lnTo>
                    <a:pt x="1217" y="190"/>
                  </a:lnTo>
                  <a:close/>
                  <a:moveTo>
                    <a:pt x="1260" y="190"/>
                  </a:moveTo>
                  <a:lnTo>
                    <a:pt x="1260" y="204"/>
                  </a:lnTo>
                  <a:lnTo>
                    <a:pt x="1291" y="204"/>
                  </a:lnTo>
                  <a:lnTo>
                    <a:pt x="1260" y="190"/>
                  </a:lnTo>
                  <a:close/>
                  <a:moveTo>
                    <a:pt x="1333" y="204"/>
                  </a:moveTo>
                  <a:lnTo>
                    <a:pt x="1333" y="218"/>
                  </a:lnTo>
                  <a:lnTo>
                    <a:pt x="1365" y="218"/>
                  </a:lnTo>
                  <a:lnTo>
                    <a:pt x="1333" y="204"/>
                  </a:lnTo>
                  <a:close/>
                  <a:moveTo>
                    <a:pt x="1407" y="218"/>
                  </a:moveTo>
                  <a:lnTo>
                    <a:pt x="1407" y="233"/>
                  </a:lnTo>
                  <a:lnTo>
                    <a:pt x="1435" y="233"/>
                  </a:lnTo>
                  <a:lnTo>
                    <a:pt x="1435" y="218"/>
                  </a:lnTo>
                  <a:close/>
                  <a:moveTo>
                    <a:pt x="1481" y="233"/>
                  </a:moveTo>
                  <a:lnTo>
                    <a:pt x="1523" y="250"/>
                  </a:lnTo>
                  <a:lnTo>
                    <a:pt x="1509" y="233"/>
                  </a:lnTo>
                  <a:close/>
                  <a:moveTo>
                    <a:pt x="1555" y="250"/>
                  </a:moveTo>
                  <a:lnTo>
                    <a:pt x="1597" y="264"/>
                  </a:lnTo>
                  <a:lnTo>
                    <a:pt x="1583" y="250"/>
                  </a:lnTo>
                  <a:close/>
                  <a:moveTo>
                    <a:pt x="1629" y="250"/>
                  </a:moveTo>
                  <a:lnTo>
                    <a:pt x="1629" y="264"/>
                  </a:lnTo>
                  <a:lnTo>
                    <a:pt x="1657" y="264"/>
                  </a:lnTo>
                  <a:lnTo>
                    <a:pt x="1629" y="25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3709658" y="2043753"/>
              <a:ext cx="41744" cy="7165"/>
            </a:xfrm>
            <a:custGeom>
              <a:avLst/>
              <a:gdLst/>
              <a:ahLst/>
              <a:cxnLst/>
              <a:rect l="l" t="t" r="r" b="b"/>
              <a:pathLst>
                <a:path w="1658" h="283" extrusionOk="0">
                  <a:moveTo>
                    <a:pt x="0" y="1"/>
                  </a:moveTo>
                  <a:lnTo>
                    <a:pt x="0" y="18"/>
                  </a:lnTo>
                  <a:lnTo>
                    <a:pt x="32" y="18"/>
                  </a:lnTo>
                  <a:lnTo>
                    <a:pt x="0" y="1"/>
                  </a:lnTo>
                  <a:close/>
                  <a:moveTo>
                    <a:pt x="74" y="18"/>
                  </a:moveTo>
                  <a:lnTo>
                    <a:pt x="74" y="33"/>
                  </a:lnTo>
                  <a:lnTo>
                    <a:pt x="102" y="33"/>
                  </a:lnTo>
                  <a:lnTo>
                    <a:pt x="102" y="18"/>
                  </a:lnTo>
                  <a:close/>
                  <a:moveTo>
                    <a:pt x="148" y="33"/>
                  </a:moveTo>
                  <a:lnTo>
                    <a:pt x="148" y="47"/>
                  </a:lnTo>
                  <a:lnTo>
                    <a:pt x="176" y="47"/>
                  </a:lnTo>
                  <a:lnTo>
                    <a:pt x="176" y="33"/>
                  </a:lnTo>
                  <a:close/>
                  <a:moveTo>
                    <a:pt x="222" y="47"/>
                  </a:moveTo>
                  <a:lnTo>
                    <a:pt x="250" y="61"/>
                  </a:lnTo>
                  <a:lnTo>
                    <a:pt x="250" y="47"/>
                  </a:lnTo>
                  <a:close/>
                  <a:moveTo>
                    <a:pt x="296" y="61"/>
                  </a:moveTo>
                  <a:lnTo>
                    <a:pt x="324" y="75"/>
                  </a:lnTo>
                  <a:lnTo>
                    <a:pt x="324" y="61"/>
                  </a:lnTo>
                  <a:close/>
                  <a:moveTo>
                    <a:pt x="366" y="61"/>
                  </a:moveTo>
                  <a:lnTo>
                    <a:pt x="366" y="75"/>
                  </a:lnTo>
                  <a:lnTo>
                    <a:pt x="398" y="75"/>
                  </a:lnTo>
                  <a:lnTo>
                    <a:pt x="366" y="61"/>
                  </a:lnTo>
                  <a:close/>
                  <a:moveTo>
                    <a:pt x="440" y="75"/>
                  </a:moveTo>
                  <a:lnTo>
                    <a:pt x="440" y="89"/>
                  </a:lnTo>
                  <a:lnTo>
                    <a:pt x="472" y="89"/>
                  </a:lnTo>
                  <a:lnTo>
                    <a:pt x="440" y="75"/>
                  </a:lnTo>
                  <a:close/>
                  <a:moveTo>
                    <a:pt x="514" y="89"/>
                  </a:moveTo>
                  <a:lnTo>
                    <a:pt x="514" y="106"/>
                  </a:lnTo>
                  <a:lnTo>
                    <a:pt x="560" y="106"/>
                  </a:lnTo>
                  <a:lnTo>
                    <a:pt x="542" y="89"/>
                  </a:lnTo>
                  <a:close/>
                  <a:moveTo>
                    <a:pt x="588" y="106"/>
                  </a:moveTo>
                  <a:lnTo>
                    <a:pt x="630" y="121"/>
                  </a:lnTo>
                  <a:lnTo>
                    <a:pt x="616" y="106"/>
                  </a:lnTo>
                  <a:close/>
                  <a:moveTo>
                    <a:pt x="662" y="121"/>
                  </a:moveTo>
                  <a:lnTo>
                    <a:pt x="704" y="135"/>
                  </a:lnTo>
                  <a:lnTo>
                    <a:pt x="704" y="121"/>
                  </a:lnTo>
                  <a:close/>
                  <a:moveTo>
                    <a:pt x="736" y="121"/>
                  </a:moveTo>
                  <a:lnTo>
                    <a:pt x="736" y="135"/>
                  </a:lnTo>
                  <a:lnTo>
                    <a:pt x="778" y="135"/>
                  </a:lnTo>
                  <a:lnTo>
                    <a:pt x="736" y="121"/>
                  </a:lnTo>
                  <a:close/>
                  <a:moveTo>
                    <a:pt x="806" y="135"/>
                  </a:moveTo>
                  <a:lnTo>
                    <a:pt x="806" y="149"/>
                  </a:lnTo>
                  <a:lnTo>
                    <a:pt x="852" y="149"/>
                  </a:lnTo>
                  <a:lnTo>
                    <a:pt x="806" y="135"/>
                  </a:lnTo>
                  <a:close/>
                  <a:moveTo>
                    <a:pt x="880" y="149"/>
                  </a:moveTo>
                  <a:lnTo>
                    <a:pt x="880" y="163"/>
                  </a:lnTo>
                  <a:lnTo>
                    <a:pt x="926" y="163"/>
                  </a:lnTo>
                  <a:lnTo>
                    <a:pt x="926" y="149"/>
                  </a:lnTo>
                  <a:close/>
                  <a:moveTo>
                    <a:pt x="954" y="163"/>
                  </a:moveTo>
                  <a:lnTo>
                    <a:pt x="999" y="177"/>
                  </a:lnTo>
                  <a:lnTo>
                    <a:pt x="999" y="163"/>
                  </a:lnTo>
                  <a:close/>
                  <a:moveTo>
                    <a:pt x="1028" y="177"/>
                  </a:moveTo>
                  <a:lnTo>
                    <a:pt x="1070" y="194"/>
                  </a:lnTo>
                  <a:lnTo>
                    <a:pt x="1070" y="177"/>
                  </a:lnTo>
                  <a:close/>
                  <a:moveTo>
                    <a:pt x="1101" y="177"/>
                  </a:moveTo>
                  <a:lnTo>
                    <a:pt x="1101" y="194"/>
                  </a:lnTo>
                  <a:lnTo>
                    <a:pt x="1144" y="194"/>
                  </a:lnTo>
                  <a:lnTo>
                    <a:pt x="1101" y="177"/>
                  </a:lnTo>
                  <a:close/>
                  <a:moveTo>
                    <a:pt x="1175" y="194"/>
                  </a:moveTo>
                  <a:lnTo>
                    <a:pt x="1175" y="208"/>
                  </a:lnTo>
                  <a:lnTo>
                    <a:pt x="1217" y="208"/>
                  </a:lnTo>
                  <a:lnTo>
                    <a:pt x="1175" y="194"/>
                  </a:lnTo>
                  <a:close/>
                  <a:moveTo>
                    <a:pt x="1246" y="208"/>
                  </a:moveTo>
                  <a:lnTo>
                    <a:pt x="1263" y="223"/>
                  </a:lnTo>
                  <a:lnTo>
                    <a:pt x="1291" y="223"/>
                  </a:lnTo>
                  <a:lnTo>
                    <a:pt x="1291" y="208"/>
                  </a:lnTo>
                  <a:close/>
                  <a:moveTo>
                    <a:pt x="1334" y="223"/>
                  </a:moveTo>
                  <a:lnTo>
                    <a:pt x="1365" y="237"/>
                  </a:lnTo>
                  <a:lnTo>
                    <a:pt x="1365" y="223"/>
                  </a:lnTo>
                  <a:close/>
                  <a:moveTo>
                    <a:pt x="1407" y="237"/>
                  </a:moveTo>
                  <a:lnTo>
                    <a:pt x="1439" y="251"/>
                  </a:lnTo>
                  <a:lnTo>
                    <a:pt x="1439" y="237"/>
                  </a:lnTo>
                  <a:close/>
                  <a:moveTo>
                    <a:pt x="1467" y="237"/>
                  </a:moveTo>
                  <a:lnTo>
                    <a:pt x="1481" y="251"/>
                  </a:lnTo>
                  <a:lnTo>
                    <a:pt x="1509" y="251"/>
                  </a:lnTo>
                  <a:lnTo>
                    <a:pt x="1467" y="237"/>
                  </a:lnTo>
                  <a:close/>
                  <a:moveTo>
                    <a:pt x="1555" y="251"/>
                  </a:moveTo>
                  <a:lnTo>
                    <a:pt x="1555" y="265"/>
                  </a:lnTo>
                  <a:lnTo>
                    <a:pt x="1583" y="265"/>
                  </a:lnTo>
                  <a:lnTo>
                    <a:pt x="1555" y="251"/>
                  </a:lnTo>
                  <a:close/>
                  <a:moveTo>
                    <a:pt x="1629" y="265"/>
                  </a:moveTo>
                  <a:lnTo>
                    <a:pt x="1629" y="282"/>
                  </a:lnTo>
                  <a:lnTo>
                    <a:pt x="1657" y="282"/>
                  </a:lnTo>
                  <a:lnTo>
                    <a:pt x="1657" y="265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48"/>
            <p:cNvSpPr/>
            <p:nvPr/>
          </p:nvSpPr>
          <p:spPr>
            <a:xfrm>
              <a:off x="3488730" y="2099367"/>
              <a:ext cx="43319" cy="49473"/>
            </a:xfrm>
            <a:custGeom>
              <a:avLst/>
              <a:gdLst/>
              <a:ahLst/>
              <a:cxnLst/>
              <a:rect l="l" t="t" r="r" b="b"/>
              <a:pathLst>
                <a:path w="1722" h="1981" extrusionOk="0">
                  <a:moveTo>
                    <a:pt x="213" y="1"/>
                  </a:moveTo>
                  <a:cubicBezTo>
                    <a:pt x="206" y="1"/>
                    <a:pt x="198" y="2"/>
                    <a:pt x="190" y="4"/>
                  </a:cubicBezTo>
                  <a:cubicBezTo>
                    <a:pt x="14" y="46"/>
                    <a:pt x="0" y="634"/>
                    <a:pt x="0" y="634"/>
                  </a:cubicBezTo>
                  <a:cubicBezTo>
                    <a:pt x="0" y="634"/>
                    <a:pt x="278" y="1643"/>
                    <a:pt x="658" y="1907"/>
                  </a:cubicBezTo>
                  <a:cubicBezTo>
                    <a:pt x="734" y="1959"/>
                    <a:pt x="821" y="1981"/>
                    <a:pt x="912" y="1981"/>
                  </a:cubicBezTo>
                  <a:cubicBezTo>
                    <a:pt x="1284" y="1981"/>
                    <a:pt x="1722" y="1617"/>
                    <a:pt x="1699" y="1439"/>
                  </a:cubicBezTo>
                  <a:cubicBezTo>
                    <a:pt x="1689" y="1390"/>
                    <a:pt x="1640" y="1371"/>
                    <a:pt x="1572" y="1371"/>
                  </a:cubicBezTo>
                  <a:cubicBezTo>
                    <a:pt x="1369" y="1371"/>
                    <a:pt x="994" y="1537"/>
                    <a:pt x="957" y="1554"/>
                  </a:cubicBezTo>
                  <a:lnTo>
                    <a:pt x="957" y="1554"/>
                  </a:lnTo>
                  <a:cubicBezTo>
                    <a:pt x="1007" y="1531"/>
                    <a:pt x="1668" y="1227"/>
                    <a:pt x="1583" y="1014"/>
                  </a:cubicBezTo>
                  <a:cubicBezTo>
                    <a:pt x="1564" y="965"/>
                    <a:pt x="1510" y="946"/>
                    <a:pt x="1438" y="946"/>
                  </a:cubicBezTo>
                  <a:cubicBezTo>
                    <a:pt x="1187" y="946"/>
                    <a:pt x="718" y="1175"/>
                    <a:pt x="718" y="1175"/>
                  </a:cubicBezTo>
                  <a:cubicBezTo>
                    <a:pt x="718" y="1175"/>
                    <a:pt x="1421" y="810"/>
                    <a:pt x="1288" y="560"/>
                  </a:cubicBezTo>
                  <a:cubicBezTo>
                    <a:pt x="1261" y="509"/>
                    <a:pt x="1211" y="488"/>
                    <a:pt x="1147" y="488"/>
                  </a:cubicBezTo>
                  <a:cubicBezTo>
                    <a:pt x="988" y="488"/>
                    <a:pt x="747" y="615"/>
                    <a:pt x="595" y="706"/>
                  </a:cubicBezTo>
                  <a:lnTo>
                    <a:pt x="595" y="706"/>
                  </a:lnTo>
                  <a:cubicBezTo>
                    <a:pt x="819" y="559"/>
                    <a:pt x="1220" y="271"/>
                    <a:pt x="1112" y="166"/>
                  </a:cubicBezTo>
                  <a:cubicBezTo>
                    <a:pt x="1089" y="144"/>
                    <a:pt x="1055" y="135"/>
                    <a:pt x="1015" y="135"/>
                  </a:cubicBezTo>
                  <a:cubicBezTo>
                    <a:pt x="785" y="135"/>
                    <a:pt x="338" y="444"/>
                    <a:pt x="338" y="444"/>
                  </a:cubicBezTo>
                  <a:cubicBezTo>
                    <a:pt x="338" y="444"/>
                    <a:pt x="364" y="1"/>
                    <a:pt x="21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2" name="Google Shape;722;p48"/>
            <p:cNvSpPr/>
            <p:nvPr/>
          </p:nvSpPr>
          <p:spPr>
            <a:xfrm>
              <a:off x="3780544" y="2052965"/>
              <a:ext cx="42531" cy="53226"/>
            </a:xfrm>
            <a:custGeom>
              <a:avLst/>
              <a:gdLst/>
              <a:ahLst/>
              <a:cxnLst/>
              <a:rect l="l" t="t" r="r" b="b"/>
              <a:pathLst>
                <a:path w="1703" h="2135" extrusionOk="0">
                  <a:moveTo>
                    <a:pt x="515" y="1"/>
                  </a:moveTo>
                  <a:cubicBezTo>
                    <a:pt x="485" y="1"/>
                    <a:pt x="460" y="7"/>
                    <a:pt x="440" y="20"/>
                  </a:cubicBezTo>
                  <a:cubicBezTo>
                    <a:pt x="296" y="136"/>
                    <a:pt x="704" y="400"/>
                    <a:pt x="704" y="400"/>
                  </a:cubicBezTo>
                  <a:cubicBezTo>
                    <a:pt x="704" y="400"/>
                    <a:pt x="1" y="636"/>
                    <a:pt x="18" y="840"/>
                  </a:cubicBezTo>
                  <a:cubicBezTo>
                    <a:pt x="21" y="893"/>
                    <a:pt x="74" y="913"/>
                    <a:pt x="153" y="913"/>
                  </a:cubicBezTo>
                  <a:cubicBezTo>
                    <a:pt x="331" y="913"/>
                    <a:pt x="641" y="810"/>
                    <a:pt x="804" y="750"/>
                  </a:cubicBezTo>
                  <a:lnTo>
                    <a:pt x="804" y="750"/>
                  </a:lnTo>
                  <a:cubicBezTo>
                    <a:pt x="589" y="836"/>
                    <a:pt x="133" y="1045"/>
                    <a:pt x="222" y="1237"/>
                  </a:cubicBezTo>
                  <a:cubicBezTo>
                    <a:pt x="253" y="1304"/>
                    <a:pt x="328" y="1328"/>
                    <a:pt x="421" y="1328"/>
                  </a:cubicBezTo>
                  <a:cubicBezTo>
                    <a:pt x="672" y="1328"/>
                    <a:pt x="1056" y="1150"/>
                    <a:pt x="1056" y="1149"/>
                  </a:cubicBezTo>
                  <a:lnTo>
                    <a:pt x="1056" y="1149"/>
                  </a:lnTo>
                  <a:cubicBezTo>
                    <a:pt x="1055" y="1150"/>
                    <a:pt x="296" y="1543"/>
                    <a:pt x="412" y="1747"/>
                  </a:cubicBezTo>
                  <a:cubicBezTo>
                    <a:pt x="436" y="1790"/>
                    <a:pt x="485" y="1807"/>
                    <a:pt x="547" y="1807"/>
                  </a:cubicBezTo>
                  <a:cubicBezTo>
                    <a:pt x="761" y="1807"/>
                    <a:pt x="1134" y="1604"/>
                    <a:pt x="1205" y="1564"/>
                  </a:cubicBezTo>
                  <a:lnTo>
                    <a:pt x="1205" y="1564"/>
                  </a:lnTo>
                  <a:cubicBezTo>
                    <a:pt x="1114" y="1616"/>
                    <a:pt x="541" y="1952"/>
                    <a:pt x="690" y="2085"/>
                  </a:cubicBezTo>
                  <a:cubicBezTo>
                    <a:pt x="721" y="2119"/>
                    <a:pt x="780" y="2135"/>
                    <a:pt x="856" y="2135"/>
                  </a:cubicBezTo>
                  <a:cubicBezTo>
                    <a:pt x="1144" y="2135"/>
                    <a:pt x="1664" y="1903"/>
                    <a:pt x="1689" y="1543"/>
                  </a:cubicBezTo>
                  <a:cubicBezTo>
                    <a:pt x="1703" y="1090"/>
                    <a:pt x="1073" y="252"/>
                    <a:pt x="1073" y="252"/>
                  </a:cubicBezTo>
                  <a:cubicBezTo>
                    <a:pt x="1073" y="252"/>
                    <a:pt x="708" y="1"/>
                    <a:pt x="5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3" name="Google Shape;723;p48"/>
          <p:cNvGrpSpPr>
            <a:grpSpLocks/>
          </p:cNvGrpSpPr>
          <p:nvPr/>
        </p:nvGrpSpPr>
        <p:grpSpPr bwMode="auto">
          <a:xfrm>
            <a:off x="3025458" y="2575560"/>
            <a:ext cx="2146300" cy="3198496"/>
            <a:chOff x="5545850" y="2122150"/>
            <a:chExt cx="369025" cy="565400"/>
          </a:xfrm>
        </p:grpSpPr>
        <p:sp>
          <p:nvSpPr>
            <p:cNvPr id="724" name="Google Shape;724;p48"/>
            <p:cNvSpPr/>
            <p:nvPr/>
          </p:nvSpPr>
          <p:spPr>
            <a:xfrm>
              <a:off x="5745975" y="2501665"/>
              <a:ext cx="66708" cy="166690"/>
            </a:xfrm>
            <a:custGeom>
              <a:avLst/>
              <a:gdLst/>
              <a:ahLst/>
              <a:cxnLst/>
              <a:rect l="l" t="t" r="r" b="b"/>
              <a:pathLst>
                <a:path w="2670" h="6656" extrusionOk="0">
                  <a:moveTo>
                    <a:pt x="0" y="0"/>
                  </a:moveTo>
                  <a:lnTo>
                    <a:pt x="120" y="6655"/>
                  </a:lnTo>
                  <a:lnTo>
                    <a:pt x="1291" y="6655"/>
                  </a:lnTo>
                  <a:cubicBezTo>
                    <a:pt x="1291" y="6655"/>
                    <a:pt x="2670" y="2857"/>
                    <a:pt x="1864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5742782" y="2631650"/>
              <a:ext cx="69547" cy="53543"/>
            </a:xfrm>
            <a:custGeom>
              <a:avLst/>
              <a:gdLst/>
              <a:ahLst/>
              <a:cxnLst/>
              <a:rect l="l" t="t" r="r" b="b"/>
              <a:pathLst>
                <a:path w="2787" h="2151" extrusionOk="0">
                  <a:moveTo>
                    <a:pt x="1184" y="1"/>
                  </a:moveTo>
                  <a:cubicBezTo>
                    <a:pt x="685" y="1"/>
                    <a:pt x="177" y="26"/>
                    <a:pt x="177" y="26"/>
                  </a:cubicBezTo>
                  <a:lnTo>
                    <a:pt x="205" y="1433"/>
                  </a:lnTo>
                  <a:cubicBezTo>
                    <a:pt x="1" y="1830"/>
                    <a:pt x="149" y="2150"/>
                    <a:pt x="149" y="2150"/>
                  </a:cubicBezTo>
                  <a:lnTo>
                    <a:pt x="2611" y="2150"/>
                  </a:lnTo>
                  <a:cubicBezTo>
                    <a:pt x="2787" y="1858"/>
                    <a:pt x="1468" y="1433"/>
                    <a:pt x="1468" y="1433"/>
                  </a:cubicBezTo>
                  <a:lnTo>
                    <a:pt x="1862" y="26"/>
                  </a:lnTo>
                  <a:cubicBezTo>
                    <a:pt x="1681" y="7"/>
                    <a:pt x="1434" y="1"/>
                    <a:pt x="118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5749878" y="2635354"/>
              <a:ext cx="34774" cy="2357"/>
            </a:xfrm>
            <a:custGeom>
              <a:avLst/>
              <a:gdLst/>
              <a:ahLst/>
              <a:cxnLst/>
              <a:rect l="l" t="t" r="r" b="b"/>
              <a:pathLst>
                <a:path w="1394" h="103" extrusionOk="0">
                  <a:moveTo>
                    <a:pt x="690" y="0"/>
                  </a:moveTo>
                  <a:cubicBezTo>
                    <a:pt x="455" y="14"/>
                    <a:pt x="222" y="43"/>
                    <a:pt x="1" y="102"/>
                  </a:cubicBezTo>
                  <a:cubicBezTo>
                    <a:pt x="237" y="102"/>
                    <a:pt x="455" y="88"/>
                    <a:pt x="690" y="88"/>
                  </a:cubicBezTo>
                  <a:lnTo>
                    <a:pt x="1394" y="88"/>
                  </a:lnTo>
                  <a:cubicBezTo>
                    <a:pt x="1158" y="14"/>
                    <a:pt x="926" y="0"/>
                    <a:pt x="69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5744201" y="2667682"/>
              <a:ext cx="65999" cy="19868"/>
            </a:xfrm>
            <a:custGeom>
              <a:avLst/>
              <a:gdLst/>
              <a:ahLst/>
              <a:cxnLst/>
              <a:rect l="l" t="t" r="r" b="b"/>
              <a:pathLst>
                <a:path w="2639" h="798" extrusionOk="0">
                  <a:moveTo>
                    <a:pt x="1537" y="0"/>
                  </a:moveTo>
                  <a:cubicBezTo>
                    <a:pt x="1522" y="0"/>
                    <a:pt x="1501" y="11"/>
                    <a:pt x="1478" y="23"/>
                  </a:cubicBezTo>
                  <a:cubicBezTo>
                    <a:pt x="1436" y="52"/>
                    <a:pt x="1362" y="111"/>
                    <a:pt x="1288" y="199"/>
                  </a:cubicBezTo>
                  <a:cubicBezTo>
                    <a:pt x="1136" y="364"/>
                    <a:pt x="922" y="464"/>
                    <a:pt x="690" y="464"/>
                  </a:cubicBezTo>
                  <a:cubicBezTo>
                    <a:pt x="675" y="464"/>
                    <a:pt x="660" y="464"/>
                    <a:pt x="644" y="463"/>
                  </a:cubicBezTo>
                  <a:lnTo>
                    <a:pt x="43" y="403"/>
                  </a:lnTo>
                  <a:lnTo>
                    <a:pt x="43" y="403"/>
                  </a:lnTo>
                  <a:cubicBezTo>
                    <a:pt x="43" y="403"/>
                    <a:pt x="1" y="593"/>
                    <a:pt x="57" y="741"/>
                  </a:cubicBezTo>
                  <a:lnTo>
                    <a:pt x="2477" y="797"/>
                  </a:lnTo>
                  <a:cubicBezTo>
                    <a:pt x="2519" y="797"/>
                    <a:pt x="2579" y="769"/>
                    <a:pt x="2593" y="727"/>
                  </a:cubicBezTo>
                  <a:cubicBezTo>
                    <a:pt x="2621" y="653"/>
                    <a:pt x="2639" y="533"/>
                    <a:pt x="2519" y="446"/>
                  </a:cubicBezTo>
                  <a:cubicBezTo>
                    <a:pt x="2343" y="315"/>
                    <a:pt x="1728" y="66"/>
                    <a:pt x="1552" y="6"/>
                  </a:cubicBezTo>
                  <a:cubicBezTo>
                    <a:pt x="1548" y="2"/>
                    <a:pt x="1543" y="0"/>
                    <a:pt x="1537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5780394" y="2670713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0" h="266" extrusionOk="0">
                  <a:moveTo>
                    <a:pt x="198" y="1"/>
                  </a:moveTo>
                  <a:cubicBezTo>
                    <a:pt x="193" y="1"/>
                    <a:pt x="188" y="1"/>
                    <a:pt x="184" y="2"/>
                  </a:cubicBezTo>
                  <a:cubicBezTo>
                    <a:pt x="110" y="2"/>
                    <a:pt x="8" y="147"/>
                    <a:pt x="8" y="235"/>
                  </a:cubicBezTo>
                  <a:cubicBezTo>
                    <a:pt x="1" y="258"/>
                    <a:pt x="67" y="266"/>
                    <a:pt x="152" y="266"/>
                  </a:cubicBezTo>
                  <a:cubicBezTo>
                    <a:pt x="231" y="266"/>
                    <a:pt x="327" y="259"/>
                    <a:pt x="391" y="252"/>
                  </a:cubicBezTo>
                  <a:cubicBezTo>
                    <a:pt x="434" y="252"/>
                    <a:pt x="462" y="221"/>
                    <a:pt x="462" y="178"/>
                  </a:cubicBezTo>
                  <a:cubicBezTo>
                    <a:pt x="479" y="147"/>
                    <a:pt x="448" y="119"/>
                    <a:pt x="434" y="90"/>
                  </a:cubicBezTo>
                  <a:cubicBezTo>
                    <a:pt x="366" y="62"/>
                    <a:pt x="252" y="1"/>
                    <a:pt x="19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5640235" y="2501665"/>
              <a:ext cx="79837" cy="166690"/>
            </a:xfrm>
            <a:custGeom>
              <a:avLst/>
              <a:gdLst/>
              <a:ahLst/>
              <a:cxnLst/>
              <a:rect l="l" t="t" r="r" b="b"/>
              <a:pathLst>
                <a:path w="3184" h="6656" extrusionOk="0">
                  <a:moveTo>
                    <a:pt x="1365" y="0"/>
                  </a:moveTo>
                  <a:cubicBezTo>
                    <a:pt x="0" y="2638"/>
                    <a:pt x="647" y="6655"/>
                    <a:pt x="647" y="6655"/>
                  </a:cubicBezTo>
                  <a:lnTo>
                    <a:pt x="1805" y="6550"/>
                  </a:lnTo>
                  <a:lnTo>
                    <a:pt x="3183" y="366"/>
                  </a:lnTo>
                  <a:lnTo>
                    <a:pt x="1365" y="0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5626042" y="2623231"/>
              <a:ext cx="68128" cy="62972"/>
            </a:xfrm>
            <a:custGeom>
              <a:avLst/>
              <a:gdLst/>
              <a:ahLst/>
              <a:cxnLst/>
              <a:rect l="l" t="t" r="r" b="b"/>
              <a:pathLst>
                <a:path w="2727" h="2515" extrusionOk="0">
                  <a:moveTo>
                    <a:pt x="1649" y="0"/>
                  </a:moveTo>
                  <a:cubicBezTo>
                    <a:pt x="1311" y="0"/>
                    <a:pt x="1055" y="38"/>
                    <a:pt x="1055" y="38"/>
                  </a:cubicBezTo>
                  <a:lnTo>
                    <a:pt x="1186" y="1691"/>
                  </a:lnTo>
                  <a:cubicBezTo>
                    <a:pt x="1186" y="1691"/>
                    <a:pt x="338" y="2060"/>
                    <a:pt x="176" y="2236"/>
                  </a:cubicBezTo>
                  <a:cubicBezTo>
                    <a:pt x="0" y="2394"/>
                    <a:pt x="162" y="2514"/>
                    <a:pt x="162" y="2514"/>
                  </a:cubicBezTo>
                  <a:lnTo>
                    <a:pt x="2579" y="2324"/>
                  </a:lnTo>
                  <a:cubicBezTo>
                    <a:pt x="2666" y="1955"/>
                    <a:pt x="2448" y="1649"/>
                    <a:pt x="2448" y="1649"/>
                  </a:cubicBezTo>
                  <a:lnTo>
                    <a:pt x="2726" y="182"/>
                  </a:lnTo>
                  <a:cubicBezTo>
                    <a:pt x="2398" y="37"/>
                    <a:pt x="1983" y="0"/>
                    <a:pt x="164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5654074" y="2626262"/>
              <a:ext cx="36548" cy="5388"/>
            </a:xfrm>
            <a:custGeom>
              <a:avLst/>
              <a:gdLst/>
              <a:ahLst/>
              <a:cxnLst/>
              <a:rect l="l" t="t" r="r" b="b"/>
              <a:pathLst>
                <a:path w="1464" h="211" extrusionOk="0">
                  <a:moveTo>
                    <a:pt x="561" y="0"/>
                  </a:moveTo>
                  <a:cubicBezTo>
                    <a:pt x="373" y="0"/>
                    <a:pt x="186" y="21"/>
                    <a:pt x="0" y="63"/>
                  </a:cubicBezTo>
                  <a:lnTo>
                    <a:pt x="380" y="77"/>
                  </a:lnTo>
                  <a:cubicBezTo>
                    <a:pt x="496" y="77"/>
                    <a:pt x="616" y="77"/>
                    <a:pt x="746" y="95"/>
                  </a:cubicBezTo>
                  <a:cubicBezTo>
                    <a:pt x="862" y="95"/>
                    <a:pt x="982" y="109"/>
                    <a:pt x="1098" y="123"/>
                  </a:cubicBezTo>
                  <a:cubicBezTo>
                    <a:pt x="1231" y="151"/>
                    <a:pt x="1347" y="165"/>
                    <a:pt x="1464" y="211"/>
                  </a:cubicBezTo>
                  <a:cubicBezTo>
                    <a:pt x="1362" y="137"/>
                    <a:pt x="1245" y="95"/>
                    <a:pt x="1112" y="63"/>
                  </a:cubicBezTo>
                  <a:cubicBezTo>
                    <a:pt x="996" y="35"/>
                    <a:pt x="862" y="21"/>
                    <a:pt x="746" y="7"/>
                  </a:cubicBezTo>
                  <a:cubicBezTo>
                    <a:pt x="684" y="2"/>
                    <a:pt x="623" y="0"/>
                    <a:pt x="56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5626752" y="2665998"/>
              <a:ext cx="65999" cy="21215"/>
            </a:xfrm>
            <a:custGeom>
              <a:avLst/>
              <a:gdLst/>
              <a:ahLst/>
              <a:cxnLst/>
              <a:rect l="l" t="t" r="r" b="b"/>
              <a:pathLst>
                <a:path w="2639" h="849" extrusionOk="0">
                  <a:moveTo>
                    <a:pt x="1042" y="1"/>
                  </a:moveTo>
                  <a:cubicBezTo>
                    <a:pt x="880" y="71"/>
                    <a:pt x="278" y="366"/>
                    <a:pt x="120" y="496"/>
                  </a:cubicBezTo>
                  <a:cubicBezTo>
                    <a:pt x="0" y="598"/>
                    <a:pt x="32" y="718"/>
                    <a:pt x="60" y="792"/>
                  </a:cubicBezTo>
                  <a:cubicBezTo>
                    <a:pt x="88" y="834"/>
                    <a:pt x="134" y="848"/>
                    <a:pt x="176" y="848"/>
                  </a:cubicBezTo>
                  <a:lnTo>
                    <a:pt x="2596" y="630"/>
                  </a:lnTo>
                  <a:cubicBezTo>
                    <a:pt x="2638" y="482"/>
                    <a:pt x="2582" y="292"/>
                    <a:pt x="2582" y="292"/>
                  </a:cubicBezTo>
                  <a:lnTo>
                    <a:pt x="1981" y="394"/>
                  </a:lnTo>
                  <a:cubicBezTo>
                    <a:pt x="1947" y="398"/>
                    <a:pt x="1913" y="400"/>
                    <a:pt x="1880" y="400"/>
                  </a:cubicBezTo>
                  <a:cubicBezTo>
                    <a:pt x="1676" y="400"/>
                    <a:pt x="1472" y="327"/>
                    <a:pt x="1333" y="176"/>
                  </a:cubicBezTo>
                  <a:cubicBezTo>
                    <a:pt x="1246" y="88"/>
                    <a:pt x="1158" y="29"/>
                    <a:pt x="1115" y="15"/>
                  </a:cubicBezTo>
                  <a:cubicBezTo>
                    <a:pt x="1101" y="1"/>
                    <a:pt x="1070" y="1"/>
                    <a:pt x="10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5644139" y="2669029"/>
              <a:ext cx="12064" cy="6735"/>
            </a:xfrm>
            <a:custGeom>
              <a:avLst/>
              <a:gdLst/>
              <a:ahLst/>
              <a:cxnLst/>
              <a:rect l="l" t="t" r="r" b="b"/>
              <a:pathLst>
                <a:path w="487" h="279" extrusionOk="0">
                  <a:moveTo>
                    <a:pt x="279" y="1"/>
                  </a:moveTo>
                  <a:cubicBezTo>
                    <a:pt x="236" y="1"/>
                    <a:pt x="117" y="74"/>
                    <a:pt x="47" y="117"/>
                  </a:cubicBezTo>
                  <a:cubicBezTo>
                    <a:pt x="15" y="131"/>
                    <a:pt x="1" y="176"/>
                    <a:pt x="15" y="205"/>
                  </a:cubicBezTo>
                  <a:cubicBezTo>
                    <a:pt x="15" y="250"/>
                    <a:pt x="47" y="278"/>
                    <a:pt x="89" y="278"/>
                  </a:cubicBezTo>
                  <a:cubicBezTo>
                    <a:pt x="222" y="278"/>
                    <a:pt x="486" y="278"/>
                    <a:pt x="469" y="219"/>
                  </a:cubicBezTo>
                  <a:cubicBezTo>
                    <a:pt x="469" y="148"/>
                    <a:pt x="353" y="15"/>
                    <a:pt x="27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650880" y="2481797"/>
              <a:ext cx="152933" cy="111127"/>
            </a:xfrm>
            <a:custGeom>
              <a:avLst/>
              <a:gdLst/>
              <a:ahLst/>
              <a:cxnLst/>
              <a:rect l="l" t="t" r="r" b="b"/>
              <a:pathLst>
                <a:path w="6115" h="4456" extrusionOk="0">
                  <a:moveTo>
                    <a:pt x="630" y="1"/>
                  </a:moveTo>
                  <a:cubicBezTo>
                    <a:pt x="630" y="1"/>
                    <a:pt x="1" y="3121"/>
                    <a:pt x="15" y="4208"/>
                  </a:cubicBezTo>
                  <a:cubicBezTo>
                    <a:pt x="15" y="4208"/>
                    <a:pt x="2112" y="4456"/>
                    <a:pt x="3963" y="4456"/>
                  </a:cubicBezTo>
                  <a:cubicBezTo>
                    <a:pt x="4692" y="4456"/>
                    <a:pt x="5383" y="4417"/>
                    <a:pt x="5893" y="4310"/>
                  </a:cubicBezTo>
                  <a:cubicBezTo>
                    <a:pt x="5893" y="4310"/>
                    <a:pt x="6114" y="1482"/>
                    <a:pt x="58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5675009" y="2496614"/>
              <a:ext cx="14548" cy="77789"/>
            </a:xfrm>
            <a:custGeom>
              <a:avLst/>
              <a:gdLst/>
              <a:ahLst/>
              <a:cxnLst/>
              <a:rect l="l" t="t" r="r" b="b"/>
              <a:pathLst>
                <a:path w="589" h="3107" extrusionOk="0">
                  <a:moveTo>
                    <a:pt x="588" y="0"/>
                  </a:moveTo>
                  <a:lnTo>
                    <a:pt x="588" y="0"/>
                  </a:lnTo>
                  <a:cubicBezTo>
                    <a:pt x="529" y="264"/>
                    <a:pt x="469" y="510"/>
                    <a:pt x="412" y="774"/>
                  </a:cubicBezTo>
                  <a:cubicBezTo>
                    <a:pt x="353" y="1024"/>
                    <a:pt x="310" y="1288"/>
                    <a:pt x="265" y="1551"/>
                  </a:cubicBezTo>
                  <a:cubicBezTo>
                    <a:pt x="205" y="1801"/>
                    <a:pt x="163" y="2065"/>
                    <a:pt x="117" y="2315"/>
                  </a:cubicBezTo>
                  <a:lnTo>
                    <a:pt x="61" y="2709"/>
                  </a:lnTo>
                  <a:cubicBezTo>
                    <a:pt x="47" y="2842"/>
                    <a:pt x="29" y="2973"/>
                    <a:pt x="1" y="3106"/>
                  </a:cubicBezTo>
                  <a:cubicBezTo>
                    <a:pt x="47" y="2973"/>
                    <a:pt x="75" y="2842"/>
                    <a:pt x="103" y="2726"/>
                  </a:cubicBezTo>
                  <a:lnTo>
                    <a:pt x="191" y="2329"/>
                  </a:lnTo>
                  <a:cubicBezTo>
                    <a:pt x="237" y="2079"/>
                    <a:pt x="293" y="1815"/>
                    <a:pt x="339" y="1566"/>
                  </a:cubicBezTo>
                  <a:cubicBezTo>
                    <a:pt x="398" y="1302"/>
                    <a:pt x="441" y="1038"/>
                    <a:pt x="486" y="792"/>
                  </a:cubicBezTo>
                  <a:cubicBezTo>
                    <a:pt x="514" y="528"/>
                    <a:pt x="557" y="264"/>
                    <a:pt x="588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5771168" y="2500318"/>
              <a:ext cx="8161" cy="75095"/>
            </a:xfrm>
            <a:custGeom>
              <a:avLst/>
              <a:gdLst/>
              <a:ahLst/>
              <a:cxnLst/>
              <a:rect l="l" t="t" r="r" b="b"/>
              <a:pathLst>
                <a:path w="324" h="3005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64"/>
                    <a:pt x="28" y="514"/>
                    <a:pt x="42" y="764"/>
                  </a:cubicBezTo>
                  <a:cubicBezTo>
                    <a:pt x="74" y="1014"/>
                    <a:pt x="88" y="1263"/>
                    <a:pt x="116" y="1510"/>
                  </a:cubicBezTo>
                  <a:cubicBezTo>
                    <a:pt x="148" y="1759"/>
                    <a:pt x="176" y="2009"/>
                    <a:pt x="204" y="2259"/>
                  </a:cubicBezTo>
                  <a:lnTo>
                    <a:pt x="250" y="2625"/>
                  </a:lnTo>
                  <a:cubicBezTo>
                    <a:pt x="278" y="2758"/>
                    <a:pt x="292" y="2874"/>
                    <a:pt x="324" y="3004"/>
                  </a:cubicBezTo>
                  <a:cubicBezTo>
                    <a:pt x="306" y="2874"/>
                    <a:pt x="306" y="2741"/>
                    <a:pt x="292" y="2625"/>
                  </a:cubicBezTo>
                  <a:lnTo>
                    <a:pt x="264" y="2245"/>
                  </a:lnTo>
                  <a:cubicBezTo>
                    <a:pt x="250" y="1995"/>
                    <a:pt x="218" y="1745"/>
                    <a:pt x="204" y="1495"/>
                  </a:cubicBezTo>
                  <a:cubicBezTo>
                    <a:pt x="176" y="1246"/>
                    <a:pt x="148" y="999"/>
                    <a:pt x="116" y="750"/>
                  </a:cubicBezTo>
                  <a:cubicBezTo>
                    <a:pt x="74" y="500"/>
                    <a:pt x="42" y="25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5724330" y="2499645"/>
              <a:ext cx="1774" cy="76105"/>
            </a:xfrm>
            <a:custGeom>
              <a:avLst/>
              <a:gdLst/>
              <a:ahLst/>
              <a:cxnLst/>
              <a:rect l="l" t="t" r="r" b="b"/>
              <a:pathLst>
                <a:path w="71" h="3051" extrusionOk="0">
                  <a:moveTo>
                    <a:pt x="42" y="0"/>
                  </a:moveTo>
                  <a:cubicBezTo>
                    <a:pt x="14" y="250"/>
                    <a:pt x="14" y="500"/>
                    <a:pt x="0" y="764"/>
                  </a:cubicBezTo>
                  <a:lnTo>
                    <a:pt x="0" y="1523"/>
                  </a:lnTo>
                  <a:lnTo>
                    <a:pt x="0" y="2287"/>
                  </a:lnTo>
                  <a:lnTo>
                    <a:pt x="14" y="2667"/>
                  </a:lnTo>
                  <a:cubicBezTo>
                    <a:pt x="28" y="2800"/>
                    <a:pt x="28" y="2916"/>
                    <a:pt x="42" y="3050"/>
                  </a:cubicBezTo>
                  <a:cubicBezTo>
                    <a:pt x="42" y="2916"/>
                    <a:pt x="42" y="2800"/>
                    <a:pt x="57" y="2667"/>
                  </a:cubicBezTo>
                  <a:lnTo>
                    <a:pt x="71" y="2287"/>
                  </a:lnTo>
                  <a:lnTo>
                    <a:pt x="71" y="1523"/>
                  </a:lnTo>
                  <a:lnTo>
                    <a:pt x="71" y="764"/>
                  </a:lnTo>
                  <a:cubicBezTo>
                    <a:pt x="57" y="500"/>
                    <a:pt x="57" y="250"/>
                    <a:pt x="4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5632429" y="2145049"/>
              <a:ext cx="193738" cy="193630"/>
            </a:xfrm>
            <a:custGeom>
              <a:avLst/>
              <a:gdLst/>
              <a:ahLst/>
              <a:cxnLst/>
              <a:rect l="l" t="t" r="r" b="b"/>
              <a:pathLst>
                <a:path w="7754" h="7745" extrusionOk="0">
                  <a:moveTo>
                    <a:pt x="3930" y="1"/>
                  </a:moveTo>
                  <a:cubicBezTo>
                    <a:pt x="3906" y="1"/>
                    <a:pt x="3881" y="1"/>
                    <a:pt x="3856" y="1"/>
                  </a:cubicBezTo>
                  <a:cubicBezTo>
                    <a:pt x="673" y="29"/>
                    <a:pt x="1" y="2228"/>
                    <a:pt x="89" y="4250"/>
                  </a:cubicBezTo>
                  <a:cubicBezTo>
                    <a:pt x="103" y="4662"/>
                    <a:pt x="177" y="5056"/>
                    <a:pt x="321" y="5408"/>
                  </a:cubicBezTo>
                  <a:cubicBezTo>
                    <a:pt x="617" y="6139"/>
                    <a:pt x="1144" y="6755"/>
                    <a:pt x="1816" y="7166"/>
                  </a:cubicBezTo>
                  <a:cubicBezTo>
                    <a:pt x="2397" y="7531"/>
                    <a:pt x="3097" y="7745"/>
                    <a:pt x="3855" y="7745"/>
                  </a:cubicBezTo>
                  <a:cubicBezTo>
                    <a:pt x="3923" y="7745"/>
                    <a:pt x="3991" y="7743"/>
                    <a:pt x="4060" y="7740"/>
                  </a:cubicBezTo>
                  <a:cubicBezTo>
                    <a:pt x="4764" y="7708"/>
                    <a:pt x="5407" y="7504"/>
                    <a:pt x="5967" y="7152"/>
                  </a:cubicBezTo>
                  <a:cubicBezTo>
                    <a:pt x="6639" y="6727"/>
                    <a:pt x="7166" y="6111"/>
                    <a:pt x="7476" y="5379"/>
                  </a:cubicBezTo>
                  <a:cubicBezTo>
                    <a:pt x="7666" y="4908"/>
                    <a:pt x="7754" y="4412"/>
                    <a:pt x="7739" y="3884"/>
                  </a:cubicBezTo>
                  <a:cubicBezTo>
                    <a:pt x="7652" y="1879"/>
                    <a:pt x="6873" y="1"/>
                    <a:pt x="3930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5600494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31" y="0"/>
                  </a:moveTo>
                  <a:cubicBezTo>
                    <a:pt x="524" y="0"/>
                    <a:pt x="0" y="768"/>
                    <a:pt x="434" y="1508"/>
                  </a:cubicBezTo>
                  <a:cubicBezTo>
                    <a:pt x="494" y="1610"/>
                    <a:pt x="582" y="1697"/>
                    <a:pt x="684" y="1754"/>
                  </a:cubicBezTo>
                  <a:cubicBezTo>
                    <a:pt x="869" y="1863"/>
                    <a:pt x="1056" y="1912"/>
                    <a:pt x="1232" y="1912"/>
                  </a:cubicBezTo>
                  <a:cubicBezTo>
                    <a:pt x="1930" y="1912"/>
                    <a:pt x="2449" y="1146"/>
                    <a:pt x="2017" y="407"/>
                  </a:cubicBezTo>
                  <a:cubicBezTo>
                    <a:pt x="1960" y="305"/>
                    <a:pt x="1887" y="217"/>
                    <a:pt x="1785" y="157"/>
                  </a:cubicBezTo>
                  <a:cubicBezTo>
                    <a:pt x="1597" y="48"/>
                    <a:pt x="1408" y="0"/>
                    <a:pt x="1231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798490" y="2234624"/>
              <a:ext cx="61386" cy="47818"/>
            </a:xfrm>
            <a:custGeom>
              <a:avLst/>
              <a:gdLst/>
              <a:ahLst/>
              <a:cxnLst/>
              <a:rect l="l" t="t" r="r" b="b"/>
              <a:pathLst>
                <a:path w="2450" h="1912" extrusionOk="0">
                  <a:moveTo>
                    <a:pt x="1223" y="0"/>
                  </a:moveTo>
                  <a:cubicBezTo>
                    <a:pt x="524" y="0"/>
                    <a:pt x="1" y="768"/>
                    <a:pt x="434" y="1508"/>
                  </a:cubicBezTo>
                  <a:cubicBezTo>
                    <a:pt x="494" y="1610"/>
                    <a:pt x="568" y="1697"/>
                    <a:pt x="670" y="1754"/>
                  </a:cubicBezTo>
                  <a:cubicBezTo>
                    <a:pt x="859" y="1863"/>
                    <a:pt x="1048" y="1912"/>
                    <a:pt x="1225" y="1912"/>
                  </a:cubicBezTo>
                  <a:cubicBezTo>
                    <a:pt x="1931" y="1912"/>
                    <a:pt x="2450" y="1146"/>
                    <a:pt x="2017" y="407"/>
                  </a:cubicBezTo>
                  <a:cubicBezTo>
                    <a:pt x="1961" y="305"/>
                    <a:pt x="1873" y="217"/>
                    <a:pt x="1767" y="157"/>
                  </a:cubicBezTo>
                  <a:cubicBezTo>
                    <a:pt x="1583" y="48"/>
                    <a:pt x="1397" y="0"/>
                    <a:pt x="1223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5617526" y="2246747"/>
              <a:ext cx="25548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338" y="0"/>
                  </a:moveTo>
                  <a:cubicBezTo>
                    <a:pt x="219" y="0"/>
                    <a:pt x="102" y="29"/>
                    <a:pt x="0" y="88"/>
                  </a:cubicBezTo>
                  <a:cubicBezTo>
                    <a:pt x="236" y="117"/>
                    <a:pt x="440" y="148"/>
                    <a:pt x="602" y="236"/>
                  </a:cubicBezTo>
                  <a:cubicBezTo>
                    <a:pt x="690" y="278"/>
                    <a:pt x="764" y="338"/>
                    <a:pt x="834" y="412"/>
                  </a:cubicBezTo>
                  <a:cubicBezTo>
                    <a:pt x="908" y="482"/>
                    <a:pt x="954" y="570"/>
                    <a:pt x="1028" y="676"/>
                  </a:cubicBezTo>
                  <a:cubicBezTo>
                    <a:pt x="1028" y="556"/>
                    <a:pt x="1010" y="440"/>
                    <a:pt x="954" y="338"/>
                  </a:cubicBezTo>
                  <a:cubicBezTo>
                    <a:pt x="922" y="278"/>
                    <a:pt x="880" y="236"/>
                    <a:pt x="834" y="190"/>
                  </a:cubicBezTo>
                  <a:cubicBezTo>
                    <a:pt x="792" y="148"/>
                    <a:pt x="746" y="102"/>
                    <a:pt x="690" y="74"/>
                  </a:cubicBezTo>
                  <a:cubicBezTo>
                    <a:pt x="570" y="29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48"/>
            <p:cNvSpPr/>
            <p:nvPr/>
          </p:nvSpPr>
          <p:spPr>
            <a:xfrm>
              <a:off x="5626042" y="2251798"/>
              <a:ext cx="9935" cy="22225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394" y="0"/>
                  </a:moveTo>
                  <a:lnTo>
                    <a:pt x="394" y="0"/>
                  </a:lnTo>
                  <a:cubicBezTo>
                    <a:pt x="292" y="15"/>
                    <a:pt x="204" y="46"/>
                    <a:pt x="130" y="120"/>
                  </a:cubicBezTo>
                  <a:cubicBezTo>
                    <a:pt x="60" y="176"/>
                    <a:pt x="0" y="296"/>
                    <a:pt x="0" y="398"/>
                  </a:cubicBezTo>
                  <a:cubicBezTo>
                    <a:pt x="0" y="500"/>
                    <a:pt x="28" y="602"/>
                    <a:pt x="74" y="690"/>
                  </a:cubicBezTo>
                  <a:cubicBezTo>
                    <a:pt x="130" y="764"/>
                    <a:pt x="190" y="838"/>
                    <a:pt x="278" y="880"/>
                  </a:cubicBezTo>
                  <a:cubicBezTo>
                    <a:pt x="218" y="704"/>
                    <a:pt x="162" y="542"/>
                    <a:pt x="176" y="412"/>
                  </a:cubicBezTo>
                  <a:cubicBezTo>
                    <a:pt x="176" y="338"/>
                    <a:pt x="204" y="264"/>
                    <a:pt x="236" y="208"/>
                  </a:cubicBezTo>
                  <a:cubicBezTo>
                    <a:pt x="278" y="134"/>
                    <a:pt x="338" y="74"/>
                    <a:pt x="394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5817296" y="2246747"/>
              <a:ext cx="25903" cy="16837"/>
            </a:xfrm>
            <a:custGeom>
              <a:avLst/>
              <a:gdLst/>
              <a:ahLst/>
              <a:cxnLst/>
              <a:rect l="l" t="t" r="r" b="b"/>
              <a:pathLst>
                <a:path w="1028" h="676" extrusionOk="0">
                  <a:moveTo>
                    <a:pt x="690" y="0"/>
                  </a:moveTo>
                  <a:cubicBezTo>
                    <a:pt x="571" y="0"/>
                    <a:pt x="455" y="29"/>
                    <a:pt x="338" y="74"/>
                  </a:cubicBezTo>
                  <a:cubicBezTo>
                    <a:pt x="279" y="102"/>
                    <a:pt x="236" y="148"/>
                    <a:pt x="191" y="190"/>
                  </a:cubicBezTo>
                  <a:cubicBezTo>
                    <a:pt x="149" y="236"/>
                    <a:pt x="103" y="278"/>
                    <a:pt x="75" y="338"/>
                  </a:cubicBezTo>
                  <a:cubicBezTo>
                    <a:pt x="15" y="440"/>
                    <a:pt x="1" y="556"/>
                    <a:pt x="1" y="676"/>
                  </a:cubicBezTo>
                  <a:cubicBezTo>
                    <a:pt x="75" y="570"/>
                    <a:pt x="117" y="482"/>
                    <a:pt x="191" y="412"/>
                  </a:cubicBezTo>
                  <a:cubicBezTo>
                    <a:pt x="265" y="338"/>
                    <a:pt x="338" y="278"/>
                    <a:pt x="426" y="236"/>
                  </a:cubicBezTo>
                  <a:cubicBezTo>
                    <a:pt x="588" y="148"/>
                    <a:pt x="792" y="117"/>
                    <a:pt x="1028" y="88"/>
                  </a:cubicBezTo>
                  <a:cubicBezTo>
                    <a:pt x="922" y="29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5824393" y="2251798"/>
              <a:ext cx="10290" cy="22225"/>
            </a:xfrm>
            <a:custGeom>
              <a:avLst/>
              <a:gdLst/>
              <a:ahLst/>
              <a:cxnLst/>
              <a:rect l="l" t="t" r="r" b="b"/>
              <a:pathLst>
                <a:path w="413" h="880" extrusionOk="0">
                  <a:moveTo>
                    <a:pt x="1" y="0"/>
                  </a:moveTo>
                  <a:lnTo>
                    <a:pt x="1" y="0"/>
                  </a:lnTo>
                  <a:cubicBezTo>
                    <a:pt x="60" y="74"/>
                    <a:pt x="117" y="134"/>
                    <a:pt x="163" y="208"/>
                  </a:cubicBezTo>
                  <a:cubicBezTo>
                    <a:pt x="191" y="264"/>
                    <a:pt x="222" y="338"/>
                    <a:pt x="222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8"/>
                    <a:pt x="265" y="764"/>
                    <a:pt x="324" y="690"/>
                  </a:cubicBezTo>
                  <a:cubicBezTo>
                    <a:pt x="367" y="602"/>
                    <a:pt x="412" y="500"/>
                    <a:pt x="398" y="398"/>
                  </a:cubicBezTo>
                  <a:cubicBezTo>
                    <a:pt x="398" y="296"/>
                    <a:pt x="338" y="176"/>
                    <a:pt x="265" y="120"/>
                  </a:cubicBezTo>
                  <a:cubicBezTo>
                    <a:pt x="191" y="46"/>
                    <a:pt x="103" y="15"/>
                    <a:pt x="1" y="0"/>
                  </a:cubicBez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48"/>
            <p:cNvSpPr/>
            <p:nvPr/>
          </p:nvSpPr>
          <p:spPr>
            <a:xfrm>
              <a:off x="5612204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17" h="3731" extrusionOk="0">
                  <a:moveTo>
                    <a:pt x="102" y="1"/>
                  </a:moveTo>
                  <a:lnTo>
                    <a:pt x="102" y="1"/>
                  </a:lnTo>
                  <a:cubicBezTo>
                    <a:pt x="0" y="1204"/>
                    <a:pt x="264" y="2829"/>
                    <a:pt x="335" y="3268"/>
                  </a:cubicBezTo>
                  <a:cubicBezTo>
                    <a:pt x="352" y="3342"/>
                    <a:pt x="394" y="3416"/>
                    <a:pt x="468" y="3444"/>
                  </a:cubicBezTo>
                  <a:cubicBezTo>
                    <a:pt x="893" y="3657"/>
                    <a:pt x="1403" y="3730"/>
                    <a:pt x="1898" y="3730"/>
                  </a:cubicBezTo>
                  <a:cubicBezTo>
                    <a:pt x="2940" y="3730"/>
                    <a:pt x="3917" y="3407"/>
                    <a:pt x="3898" y="3388"/>
                  </a:cubicBezTo>
                  <a:cubicBezTo>
                    <a:pt x="3870" y="3356"/>
                    <a:pt x="3870" y="2435"/>
                    <a:pt x="3870" y="2435"/>
                  </a:cubicBezTo>
                  <a:cubicBezTo>
                    <a:pt x="2079" y="1876"/>
                    <a:pt x="1126" y="177"/>
                    <a:pt x="1126" y="177"/>
                  </a:cubicBezTo>
                  <a:cubicBezTo>
                    <a:pt x="980" y="229"/>
                    <a:pt x="848" y="249"/>
                    <a:pt x="731" y="249"/>
                  </a:cubicBezTo>
                  <a:cubicBezTo>
                    <a:pt x="324" y="249"/>
                    <a:pt x="103" y="1"/>
                    <a:pt x="10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5749523" y="2275707"/>
              <a:ext cx="97934" cy="93279"/>
            </a:xfrm>
            <a:custGeom>
              <a:avLst/>
              <a:gdLst/>
              <a:ahLst/>
              <a:cxnLst/>
              <a:rect l="l" t="t" r="r" b="b"/>
              <a:pathLst>
                <a:path w="3921" h="3731" extrusionOk="0">
                  <a:moveTo>
                    <a:pt x="3815" y="1"/>
                  </a:moveTo>
                  <a:cubicBezTo>
                    <a:pt x="3815" y="1"/>
                    <a:pt x="3594" y="249"/>
                    <a:pt x="3187" y="249"/>
                  </a:cubicBezTo>
                  <a:cubicBezTo>
                    <a:pt x="3070" y="249"/>
                    <a:pt x="2938" y="229"/>
                    <a:pt x="2792" y="177"/>
                  </a:cubicBezTo>
                  <a:cubicBezTo>
                    <a:pt x="2792" y="177"/>
                    <a:pt x="1853" y="1861"/>
                    <a:pt x="66" y="2421"/>
                  </a:cubicBezTo>
                  <a:cubicBezTo>
                    <a:pt x="66" y="2421"/>
                    <a:pt x="52" y="3356"/>
                    <a:pt x="20" y="3388"/>
                  </a:cubicBezTo>
                  <a:cubicBezTo>
                    <a:pt x="1" y="3407"/>
                    <a:pt x="978" y="3730"/>
                    <a:pt x="2020" y="3730"/>
                  </a:cubicBezTo>
                  <a:cubicBezTo>
                    <a:pt x="2515" y="3730"/>
                    <a:pt x="3025" y="3657"/>
                    <a:pt x="3449" y="3444"/>
                  </a:cubicBezTo>
                  <a:cubicBezTo>
                    <a:pt x="3523" y="3416"/>
                    <a:pt x="3569" y="3342"/>
                    <a:pt x="3583" y="3268"/>
                  </a:cubicBezTo>
                  <a:cubicBezTo>
                    <a:pt x="3657" y="2829"/>
                    <a:pt x="3921" y="1204"/>
                    <a:pt x="38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5613978" y="2122150"/>
              <a:ext cx="233125" cy="124260"/>
            </a:xfrm>
            <a:custGeom>
              <a:avLst/>
              <a:gdLst/>
              <a:ahLst/>
              <a:cxnLst/>
              <a:rect l="l" t="t" r="r" b="b"/>
              <a:pathLst>
                <a:path w="9322" h="4964" extrusionOk="0">
                  <a:moveTo>
                    <a:pt x="4721" y="1"/>
                  </a:moveTo>
                  <a:cubicBezTo>
                    <a:pt x="278" y="1"/>
                    <a:pt x="0" y="3819"/>
                    <a:pt x="74" y="4750"/>
                  </a:cubicBezTo>
                  <a:cubicBezTo>
                    <a:pt x="74" y="4750"/>
                    <a:pt x="74" y="4736"/>
                    <a:pt x="88" y="4722"/>
                  </a:cubicBezTo>
                  <a:cubicBezTo>
                    <a:pt x="234" y="4622"/>
                    <a:pt x="401" y="4573"/>
                    <a:pt x="567" y="4573"/>
                  </a:cubicBezTo>
                  <a:cubicBezTo>
                    <a:pt x="769" y="4573"/>
                    <a:pt x="969" y="4644"/>
                    <a:pt x="1129" y="4781"/>
                  </a:cubicBezTo>
                  <a:lnTo>
                    <a:pt x="1336" y="4940"/>
                  </a:lnTo>
                  <a:cubicBezTo>
                    <a:pt x="1352" y="4956"/>
                    <a:pt x="1370" y="4964"/>
                    <a:pt x="1388" y="4964"/>
                  </a:cubicBezTo>
                  <a:cubicBezTo>
                    <a:pt x="1434" y="4964"/>
                    <a:pt x="1477" y="4915"/>
                    <a:pt x="1467" y="4852"/>
                  </a:cubicBezTo>
                  <a:lnTo>
                    <a:pt x="1351" y="4458"/>
                  </a:lnTo>
                  <a:cubicBezTo>
                    <a:pt x="1569" y="3005"/>
                    <a:pt x="3577" y="2347"/>
                    <a:pt x="3577" y="2347"/>
                  </a:cubicBezTo>
                  <a:cubicBezTo>
                    <a:pt x="3577" y="2347"/>
                    <a:pt x="4077" y="3519"/>
                    <a:pt x="5206" y="3694"/>
                  </a:cubicBezTo>
                  <a:cubicBezTo>
                    <a:pt x="5212" y="3696"/>
                    <a:pt x="5218" y="3697"/>
                    <a:pt x="5224" y="3697"/>
                  </a:cubicBezTo>
                  <a:cubicBezTo>
                    <a:pt x="5274" y="3697"/>
                    <a:pt x="5320" y="3646"/>
                    <a:pt x="5308" y="3592"/>
                  </a:cubicBezTo>
                  <a:lnTo>
                    <a:pt x="5086" y="2477"/>
                  </a:lnTo>
                  <a:lnTo>
                    <a:pt x="5086" y="2477"/>
                  </a:lnTo>
                  <a:cubicBezTo>
                    <a:pt x="5086" y="2478"/>
                    <a:pt x="5864" y="3255"/>
                    <a:pt x="6595" y="3374"/>
                  </a:cubicBezTo>
                  <a:cubicBezTo>
                    <a:pt x="6601" y="3376"/>
                    <a:pt x="6607" y="3376"/>
                    <a:pt x="6613" y="3376"/>
                  </a:cubicBezTo>
                  <a:cubicBezTo>
                    <a:pt x="6666" y="3376"/>
                    <a:pt x="6713" y="3323"/>
                    <a:pt x="6701" y="3269"/>
                  </a:cubicBezTo>
                  <a:lnTo>
                    <a:pt x="6539" y="2537"/>
                  </a:lnTo>
                  <a:lnTo>
                    <a:pt x="6539" y="2537"/>
                  </a:lnTo>
                  <a:cubicBezTo>
                    <a:pt x="6539" y="2537"/>
                    <a:pt x="7770" y="3343"/>
                    <a:pt x="7784" y="4500"/>
                  </a:cubicBezTo>
                  <a:lnTo>
                    <a:pt x="7770" y="4883"/>
                  </a:lnTo>
                  <a:cubicBezTo>
                    <a:pt x="7770" y="4924"/>
                    <a:pt x="7815" y="4958"/>
                    <a:pt x="7861" y="4958"/>
                  </a:cubicBezTo>
                  <a:cubicBezTo>
                    <a:pt x="7879" y="4958"/>
                    <a:pt x="7898" y="4953"/>
                    <a:pt x="7914" y="4940"/>
                  </a:cubicBezTo>
                  <a:lnTo>
                    <a:pt x="8354" y="4620"/>
                  </a:lnTo>
                  <a:cubicBezTo>
                    <a:pt x="8442" y="4560"/>
                    <a:pt x="8530" y="4532"/>
                    <a:pt x="8635" y="4532"/>
                  </a:cubicBezTo>
                  <a:cubicBezTo>
                    <a:pt x="8811" y="4546"/>
                    <a:pt x="9075" y="4588"/>
                    <a:pt x="9233" y="4764"/>
                  </a:cubicBezTo>
                  <a:cubicBezTo>
                    <a:pt x="9233" y="4764"/>
                    <a:pt x="9321" y="47"/>
                    <a:pt x="4794" y="1"/>
                  </a:cubicBezTo>
                  <a:cubicBezTo>
                    <a:pt x="4770" y="1"/>
                    <a:pt x="4745" y="1"/>
                    <a:pt x="472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5647332" y="2136967"/>
              <a:ext cx="167481" cy="69033"/>
            </a:xfrm>
            <a:custGeom>
              <a:avLst/>
              <a:gdLst/>
              <a:ahLst/>
              <a:cxnLst/>
              <a:rect l="l" t="t" r="r" b="b"/>
              <a:pathLst>
                <a:path w="6698" h="2769" extrusionOk="0">
                  <a:moveTo>
                    <a:pt x="3398" y="1"/>
                  </a:moveTo>
                  <a:cubicBezTo>
                    <a:pt x="3296" y="1"/>
                    <a:pt x="3194" y="15"/>
                    <a:pt x="3106" y="29"/>
                  </a:cubicBezTo>
                  <a:cubicBezTo>
                    <a:pt x="3004" y="29"/>
                    <a:pt x="2916" y="43"/>
                    <a:pt x="2814" y="60"/>
                  </a:cubicBezTo>
                  <a:cubicBezTo>
                    <a:pt x="2727" y="74"/>
                    <a:pt x="2621" y="103"/>
                    <a:pt x="2533" y="117"/>
                  </a:cubicBezTo>
                  <a:cubicBezTo>
                    <a:pt x="2431" y="148"/>
                    <a:pt x="2343" y="162"/>
                    <a:pt x="2241" y="190"/>
                  </a:cubicBezTo>
                  <a:lnTo>
                    <a:pt x="1977" y="292"/>
                  </a:lnTo>
                  <a:cubicBezTo>
                    <a:pt x="1917" y="307"/>
                    <a:pt x="1875" y="324"/>
                    <a:pt x="1830" y="352"/>
                  </a:cubicBezTo>
                  <a:lnTo>
                    <a:pt x="1699" y="412"/>
                  </a:lnTo>
                  <a:cubicBezTo>
                    <a:pt x="1524" y="500"/>
                    <a:pt x="1362" y="616"/>
                    <a:pt x="1200" y="718"/>
                  </a:cubicBezTo>
                  <a:cubicBezTo>
                    <a:pt x="894" y="954"/>
                    <a:pt x="616" y="1232"/>
                    <a:pt x="408" y="1555"/>
                  </a:cubicBezTo>
                  <a:cubicBezTo>
                    <a:pt x="204" y="1861"/>
                    <a:pt x="43" y="2213"/>
                    <a:pt x="0" y="2579"/>
                  </a:cubicBezTo>
                  <a:cubicBezTo>
                    <a:pt x="117" y="2435"/>
                    <a:pt x="233" y="2315"/>
                    <a:pt x="366" y="2185"/>
                  </a:cubicBezTo>
                  <a:cubicBezTo>
                    <a:pt x="482" y="2065"/>
                    <a:pt x="616" y="1949"/>
                    <a:pt x="746" y="1847"/>
                  </a:cubicBezTo>
                  <a:cubicBezTo>
                    <a:pt x="1010" y="1643"/>
                    <a:pt x="1288" y="1467"/>
                    <a:pt x="1583" y="1334"/>
                  </a:cubicBezTo>
                  <a:cubicBezTo>
                    <a:pt x="1875" y="1204"/>
                    <a:pt x="2167" y="1098"/>
                    <a:pt x="2477" y="1042"/>
                  </a:cubicBezTo>
                  <a:cubicBezTo>
                    <a:pt x="2551" y="1010"/>
                    <a:pt x="2639" y="1010"/>
                    <a:pt x="2709" y="996"/>
                  </a:cubicBezTo>
                  <a:cubicBezTo>
                    <a:pt x="2783" y="982"/>
                    <a:pt x="2857" y="968"/>
                    <a:pt x="2945" y="954"/>
                  </a:cubicBezTo>
                  <a:cubicBezTo>
                    <a:pt x="3018" y="954"/>
                    <a:pt x="3106" y="940"/>
                    <a:pt x="3180" y="940"/>
                  </a:cubicBezTo>
                  <a:cubicBezTo>
                    <a:pt x="3268" y="940"/>
                    <a:pt x="3342" y="922"/>
                    <a:pt x="3412" y="922"/>
                  </a:cubicBezTo>
                  <a:cubicBezTo>
                    <a:pt x="3435" y="922"/>
                    <a:pt x="3457" y="921"/>
                    <a:pt x="3479" y="921"/>
                  </a:cubicBezTo>
                  <a:cubicBezTo>
                    <a:pt x="4058" y="921"/>
                    <a:pt x="4622" y="1096"/>
                    <a:pt x="5157" y="1422"/>
                  </a:cubicBezTo>
                  <a:cubicBezTo>
                    <a:pt x="5421" y="1583"/>
                    <a:pt x="5685" y="1787"/>
                    <a:pt x="5949" y="2023"/>
                  </a:cubicBezTo>
                  <a:cubicBezTo>
                    <a:pt x="6198" y="2241"/>
                    <a:pt x="6448" y="2491"/>
                    <a:pt x="6698" y="2769"/>
                  </a:cubicBezTo>
                  <a:cubicBezTo>
                    <a:pt x="6624" y="2403"/>
                    <a:pt x="6476" y="2065"/>
                    <a:pt x="6300" y="1731"/>
                  </a:cubicBezTo>
                  <a:cubicBezTo>
                    <a:pt x="6110" y="1408"/>
                    <a:pt x="5875" y="1116"/>
                    <a:pt x="5597" y="852"/>
                  </a:cubicBezTo>
                  <a:cubicBezTo>
                    <a:pt x="5305" y="588"/>
                    <a:pt x="4967" y="366"/>
                    <a:pt x="4587" y="219"/>
                  </a:cubicBezTo>
                  <a:cubicBezTo>
                    <a:pt x="4397" y="148"/>
                    <a:pt x="4204" y="88"/>
                    <a:pt x="4000" y="43"/>
                  </a:cubicBezTo>
                  <a:cubicBezTo>
                    <a:pt x="3810" y="15"/>
                    <a:pt x="3606" y="1"/>
                    <a:pt x="3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623558" y="2289514"/>
              <a:ext cx="7097" cy="68360"/>
            </a:xfrm>
            <a:custGeom>
              <a:avLst/>
              <a:gdLst/>
              <a:ahLst/>
              <a:cxnLst/>
              <a:rect l="l" t="t" r="r" b="b"/>
              <a:pathLst>
                <a:path w="279" h="2727" extrusionOk="0">
                  <a:moveTo>
                    <a:pt x="42" y="0"/>
                  </a:moveTo>
                  <a:cubicBezTo>
                    <a:pt x="28" y="236"/>
                    <a:pt x="14" y="458"/>
                    <a:pt x="0" y="690"/>
                  </a:cubicBezTo>
                  <a:cubicBezTo>
                    <a:pt x="0" y="926"/>
                    <a:pt x="0" y="1144"/>
                    <a:pt x="14" y="1379"/>
                  </a:cubicBezTo>
                  <a:cubicBezTo>
                    <a:pt x="14" y="1615"/>
                    <a:pt x="42" y="1833"/>
                    <a:pt x="74" y="2069"/>
                  </a:cubicBezTo>
                  <a:cubicBezTo>
                    <a:pt x="116" y="2287"/>
                    <a:pt x="176" y="2523"/>
                    <a:pt x="278" y="2727"/>
                  </a:cubicBezTo>
                  <a:cubicBezTo>
                    <a:pt x="264" y="2670"/>
                    <a:pt x="250" y="2610"/>
                    <a:pt x="232" y="2568"/>
                  </a:cubicBezTo>
                  <a:cubicBezTo>
                    <a:pt x="218" y="2508"/>
                    <a:pt x="204" y="2449"/>
                    <a:pt x="190" y="2392"/>
                  </a:cubicBezTo>
                  <a:lnTo>
                    <a:pt x="162" y="2231"/>
                  </a:lnTo>
                  <a:cubicBezTo>
                    <a:pt x="162" y="2171"/>
                    <a:pt x="144" y="2111"/>
                    <a:pt x="144" y="2055"/>
                  </a:cubicBezTo>
                  <a:cubicBezTo>
                    <a:pt x="116" y="1833"/>
                    <a:pt x="102" y="1601"/>
                    <a:pt x="88" y="1379"/>
                  </a:cubicBezTo>
                  <a:cubicBezTo>
                    <a:pt x="88" y="1144"/>
                    <a:pt x="74" y="926"/>
                    <a:pt x="74" y="69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48"/>
            <p:cNvSpPr/>
            <p:nvPr/>
          </p:nvSpPr>
          <p:spPr>
            <a:xfrm>
              <a:off x="5635623" y="2291534"/>
              <a:ext cx="3903" cy="46808"/>
            </a:xfrm>
            <a:custGeom>
              <a:avLst/>
              <a:gdLst/>
              <a:ahLst/>
              <a:cxnLst/>
              <a:rect l="l" t="t" r="r" b="b"/>
              <a:pathLst>
                <a:path w="148" h="1879" extrusionOk="0">
                  <a:moveTo>
                    <a:pt x="32" y="0"/>
                  </a:moveTo>
                  <a:cubicBezTo>
                    <a:pt x="0" y="310"/>
                    <a:pt x="0" y="630"/>
                    <a:pt x="14" y="940"/>
                  </a:cubicBezTo>
                  <a:cubicBezTo>
                    <a:pt x="32" y="1101"/>
                    <a:pt x="32" y="1263"/>
                    <a:pt x="60" y="1407"/>
                  </a:cubicBezTo>
                  <a:cubicBezTo>
                    <a:pt x="74" y="1569"/>
                    <a:pt x="102" y="1731"/>
                    <a:pt x="148" y="1879"/>
                  </a:cubicBezTo>
                  <a:cubicBezTo>
                    <a:pt x="134" y="1717"/>
                    <a:pt x="134" y="1569"/>
                    <a:pt x="120" y="1407"/>
                  </a:cubicBezTo>
                  <a:lnTo>
                    <a:pt x="102" y="940"/>
                  </a:lnTo>
                  <a:cubicBezTo>
                    <a:pt x="88" y="616"/>
                    <a:pt x="60" y="310"/>
                    <a:pt x="32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5818361" y="2288504"/>
              <a:ext cx="9226" cy="70380"/>
            </a:xfrm>
            <a:custGeom>
              <a:avLst/>
              <a:gdLst/>
              <a:ahLst/>
              <a:cxnLst/>
              <a:rect l="l" t="t" r="r" b="b"/>
              <a:pathLst>
                <a:path w="370" h="2815" extrusionOk="0">
                  <a:moveTo>
                    <a:pt x="264" y="0"/>
                  </a:moveTo>
                  <a:lnTo>
                    <a:pt x="281" y="366"/>
                  </a:lnTo>
                  <a:lnTo>
                    <a:pt x="281" y="718"/>
                  </a:lnTo>
                  <a:cubicBezTo>
                    <a:pt x="281" y="954"/>
                    <a:pt x="281" y="1203"/>
                    <a:pt x="264" y="1435"/>
                  </a:cubicBezTo>
                  <a:cubicBezTo>
                    <a:pt x="264" y="1671"/>
                    <a:pt x="250" y="1907"/>
                    <a:pt x="208" y="2139"/>
                  </a:cubicBezTo>
                  <a:cubicBezTo>
                    <a:pt x="193" y="2259"/>
                    <a:pt x="162" y="2375"/>
                    <a:pt x="134" y="2477"/>
                  </a:cubicBezTo>
                  <a:cubicBezTo>
                    <a:pt x="106" y="2593"/>
                    <a:pt x="60" y="2712"/>
                    <a:pt x="0" y="2814"/>
                  </a:cubicBezTo>
                  <a:cubicBezTo>
                    <a:pt x="148" y="2624"/>
                    <a:pt x="222" y="2389"/>
                    <a:pt x="264" y="2153"/>
                  </a:cubicBezTo>
                  <a:cubicBezTo>
                    <a:pt x="324" y="1921"/>
                    <a:pt x="338" y="1671"/>
                    <a:pt x="352" y="1435"/>
                  </a:cubicBezTo>
                  <a:cubicBezTo>
                    <a:pt x="369" y="1203"/>
                    <a:pt x="369" y="954"/>
                    <a:pt x="338" y="718"/>
                  </a:cubicBezTo>
                  <a:cubicBezTo>
                    <a:pt x="324" y="482"/>
                    <a:pt x="310" y="236"/>
                    <a:pt x="264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5625332" y="2175693"/>
              <a:ext cx="22000" cy="47145"/>
            </a:xfrm>
            <a:custGeom>
              <a:avLst/>
              <a:gdLst/>
              <a:ahLst/>
              <a:cxnLst/>
              <a:rect l="l" t="t" r="r" b="b"/>
              <a:pathLst>
                <a:path w="880" h="1890" extrusionOk="0">
                  <a:moveTo>
                    <a:pt x="879" y="0"/>
                  </a:moveTo>
                  <a:cubicBezTo>
                    <a:pt x="806" y="42"/>
                    <a:pt x="732" y="102"/>
                    <a:pt x="658" y="159"/>
                  </a:cubicBezTo>
                  <a:lnTo>
                    <a:pt x="616" y="204"/>
                  </a:lnTo>
                  <a:lnTo>
                    <a:pt x="570" y="264"/>
                  </a:lnTo>
                  <a:cubicBezTo>
                    <a:pt x="542" y="292"/>
                    <a:pt x="510" y="320"/>
                    <a:pt x="482" y="366"/>
                  </a:cubicBezTo>
                  <a:cubicBezTo>
                    <a:pt x="380" y="510"/>
                    <a:pt x="292" y="672"/>
                    <a:pt x="218" y="834"/>
                  </a:cubicBezTo>
                  <a:cubicBezTo>
                    <a:pt x="158" y="1010"/>
                    <a:pt x="102" y="1172"/>
                    <a:pt x="70" y="1347"/>
                  </a:cubicBezTo>
                  <a:cubicBezTo>
                    <a:pt x="28" y="1523"/>
                    <a:pt x="0" y="1699"/>
                    <a:pt x="0" y="1889"/>
                  </a:cubicBezTo>
                  <a:cubicBezTo>
                    <a:pt x="14" y="1801"/>
                    <a:pt x="42" y="1713"/>
                    <a:pt x="56" y="1625"/>
                  </a:cubicBezTo>
                  <a:cubicBezTo>
                    <a:pt x="88" y="1537"/>
                    <a:pt x="102" y="1449"/>
                    <a:pt x="130" y="1362"/>
                  </a:cubicBezTo>
                  <a:cubicBezTo>
                    <a:pt x="176" y="1200"/>
                    <a:pt x="232" y="1024"/>
                    <a:pt x="306" y="862"/>
                  </a:cubicBezTo>
                  <a:cubicBezTo>
                    <a:pt x="366" y="704"/>
                    <a:pt x="440" y="542"/>
                    <a:pt x="542" y="394"/>
                  </a:cubicBezTo>
                  <a:cubicBezTo>
                    <a:pt x="556" y="366"/>
                    <a:pt x="584" y="320"/>
                    <a:pt x="616" y="292"/>
                  </a:cubicBezTo>
                  <a:lnTo>
                    <a:pt x="644" y="232"/>
                  </a:lnTo>
                  <a:lnTo>
                    <a:pt x="686" y="190"/>
                  </a:lnTo>
                  <a:cubicBezTo>
                    <a:pt x="718" y="159"/>
                    <a:pt x="746" y="116"/>
                    <a:pt x="774" y="88"/>
                  </a:cubicBezTo>
                  <a:cubicBezTo>
                    <a:pt x="806" y="57"/>
                    <a:pt x="848" y="28"/>
                    <a:pt x="879" y="0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5803103" y="2166264"/>
              <a:ext cx="25903" cy="62972"/>
            </a:xfrm>
            <a:custGeom>
              <a:avLst/>
              <a:gdLst/>
              <a:ahLst/>
              <a:cxnLst/>
              <a:rect l="l" t="t" r="r" b="b"/>
              <a:pathLst>
                <a:path w="1042" h="2523" extrusionOk="0">
                  <a:moveTo>
                    <a:pt x="0" y="1"/>
                  </a:moveTo>
                  <a:cubicBezTo>
                    <a:pt x="74" y="103"/>
                    <a:pt x="148" y="191"/>
                    <a:pt x="208" y="279"/>
                  </a:cubicBezTo>
                  <a:cubicBezTo>
                    <a:pt x="282" y="384"/>
                    <a:pt x="338" y="472"/>
                    <a:pt x="398" y="574"/>
                  </a:cubicBezTo>
                  <a:cubicBezTo>
                    <a:pt x="514" y="764"/>
                    <a:pt x="634" y="968"/>
                    <a:pt x="722" y="1190"/>
                  </a:cubicBezTo>
                  <a:cubicBezTo>
                    <a:pt x="809" y="1394"/>
                    <a:pt x="880" y="1615"/>
                    <a:pt x="940" y="1833"/>
                  </a:cubicBezTo>
                  <a:lnTo>
                    <a:pt x="968" y="1995"/>
                  </a:lnTo>
                  <a:lnTo>
                    <a:pt x="999" y="2171"/>
                  </a:lnTo>
                  <a:cubicBezTo>
                    <a:pt x="999" y="2199"/>
                    <a:pt x="999" y="2231"/>
                    <a:pt x="1014" y="2259"/>
                  </a:cubicBezTo>
                  <a:lnTo>
                    <a:pt x="1014" y="2347"/>
                  </a:lnTo>
                  <a:cubicBezTo>
                    <a:pt x="1014" y="2407"/>
                    <a:pt x="1028" y="2463"/>
                    <a:pt x="1028" y="2523"/>
                  </a:cubicBezTo>
                  <a:cubicBezTo>
                    <a:pt x="1042" y="2287"/>
                    <a:pt x="1042" y="2055"/>
                    <a:pt x="999" y="1819"/>
                  </a:cubicBezTo>
                  <a:cubicBezTo>
                    <a:pt x="999" y="1791"/>
                    <a:pt x="985" y="1760"/>
                    <a:pt x="985" y="1731"/>
                  </a:cubicBezTo>
                  <a:lnTo>
                    <a:pt x="954" y="1644"/>
                  </a:lnTo>
                  <a:cubicBezTo>
                    <a:pt x="940" y="1598"/>
                    <a:pt x="940" y="1542"/>
                    <a:pt x="911" y="1482"/>
                  </a:cubicBezTo>
                  <a:cubicBezTo>
                    <a:pt x="880" y="1366"/>
                    <a:pt x="838" y="1264"/>
                    <a:pt x="792" y="1144"/>
                  </a:cubicBezTo>
                  <a:cubicBezTo>
                    <a:pt x="704" y="940"/>
                    <a:pt x="588" y="736"/>
                    <a:pt x="458" y="543"/>
                  </a:cubicBezTo>
                  <a:cubicBezTo>
                    <a:pt x="324" y="339"/>
                    <a:pt x="176" y="163"/>
                    <a:pt x="0" y="1"/>
                  </a:cubicBezTo>
                  <a:close/>
                </a:path>
              </a:pathLst>
            </a:custGeom>
            <a:solidFill>
              <a:srgbClr val="FDCA4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5653009" y="2351812"/>
              <a:ext cx="159320" cy="128975"/>
            </a:xfrm>
            <a:custGeom>
              <a:avLst/>
              <a:gdLst/>
              <a:ahLst/>
              <a:cxnLst/>
              <a:rect l="l" t="t" r="r" b="b"/>
              <a:pathLst>
                <a:path w="6378" h="5158" extrusionOk="0">
                  <a:moveTo>
                    <a:pt x="1232" y="0"/>
                  </a:moveTo>
                  <a:cubicBezTo>
                    <a:pt x="926" y="0"/>
                    <a:pt x="662" y="218"/>
                    <a:pt x="616" y="496"/>
                  </a:cubicBezTo>
                  <a:lnTo>
                    <a:pt x="60" y="4527"/>
                  </a:lnTo>
                  <a:cubicBezTo>
                    <a:pt x="1" y="4865"/>
                    <a:pt x="292" y="5157"/>
                    <a:pt x="662" y="5157"/>
                  </a:cubicBezTo>
                  <a:lnTo>
                    <a:pt x="5717" y="5157"/>
                  </a:lnTo>
                  <a:cubicBezTo>
                    <a:pt x="6082" y="5157"/>
                    <a:pt x="6378" y="4865"/>
                    <a:pt x="6332" y="4527"/>
                  </a:cubicBezTo>
                  <a:lnTo>
                    <a:pt x="5776" y="496"/>
                  </a:lnTo>
                  <a:cubicBezTo>
                    <a:pt x="5731" y="218"/>
                    <a:pt x="5467" y="0"/>
                    <a:pt x="516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5661170" y="2340026"/>
              <a:ext cx="141933" cy="143791"/>
            </a:xfrm>
            <a:custGeom>
              <a:avLst/>
              <a:gdLst/>
              <a:ahLst/>
              <a:cxnLst/>
              <a:rect l="l" t="t" r="r" b="b"/>
              <a:pathLst>
                <a:path w="5671" h="5748" extrusionOk="0">
                  <a:moveTo>
                    <a:pt x="2139" y="0"/>
                  </a:moveTo>
                  <a:cubicBezTo>
                    <a:pt x="2139" y="0"/>
                    <a:pt x="1555" y="352"/>
                    <a:pt x="982" y="383"/>
                  </a:cubicBezTo>
                  <a:cubicBezTo>
                    <a:pt x="0" y="426"/>
                    <a:pt x="88" y="967"/>
                    <a:pt x="74" y="1569"/>
                  </a:cubicBezTo>
                  <a:cubicBezTo>
                    <a:pt x="42" y="2054"/>
                    <a:pt x="162" y="4721"/>
                    <a:pt x="218" y="5748"/>
                  </a:cubicBezTo>
                  <a:lnTo>
                    <a:pt x="5452" y="5748"/>
                  </a:lnTo>
                  <a:cubicBezTo>
                    <a:pt x="5512" y="4721"/>
                    <a:pt x="5628" y="2054"/>
                    <a:pt x="5600" y="1569"/>
                  </a:cubicBezTo>
                  <a:cubicBezTo>
                    <a:pt x="5568" y="967"/>
                    <a:pt x="5670" y="426"/>
                    <a:pt x="4689" y="383"/>
                  </a:cubicBezTo>
                  <a:cubicBezTo>
                    <a:pt x="4119" y="352"/>
                    <a:pt x="3518" y="194"/>
                    <a:pt x="3518" y="194"/>
                  </a:cubicBezTo>
                  <a:lnTo>
                    <a:pt x="2139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5709073" y="2329587"/>
              <a:ext cx="42580" cy="35359"/>
            </a:xfrm>
            <a:custGeom>
              <a:avLst/>
              <a:gdLst/>
              <a:ahLst/>
              <a:cxnLst/>
              <a:rect l="l" t="t" r="r" b="b"/>
              <a:pathLst>
                <a:path w="1700" h="1408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408"/>
                    <a:pt x="848" y="1408"/>
                  </a:cubicBezTo>
                  <a:cubicBezTo>
                    <a:pt x="1320" y="1408"/>
                    <a:pt x="1700" y="1025"/>
                    <a:pt x="1700" y="571"/>
                  </a:cubicBezTo>
                  <a:lnTo>
                    <a:pt x="1700" y="1"/>
                  </a:ln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5709073" y="2336322"/>
              <a:ext cx="42580" cy="11113"/>
            </a:xfrm>
            <a:custGeom>
              <a:avLst/>
              <a:gdLst/>
              <a:ahLst/>
              <a:cxnLst/>
              <a:rect l="l" t="t" r="r" b="b"/>
              <a:pathLst>
                <a:path w="1700" h="444" extrusionOk="0">
                  <a:moveTo>
                    <a:pt x="1700" y="1"/>
                  </a:moveTo>
                  <a:cubicBezTo>
                    <a:pt x="1464" y="43"/>
                    <a:pt x="1232" y="89"/>
                    <a:pt x="996" y="89"/>
                  </a:cubicBezTo>
                  <a:cubicBezTo>
                    <a:pt x="921" y="92"/>
                    <a:pt x="846" y="94"/>
                    <a:pt x="771" y="94"/>
                  </a:cubicBezTo>
                  <a:cubicBezTo>
                    <a:pt x="509" y="94"/>
                    <a:pt x="250" y="72"/>
                    <a:pt x="1" y="15"/>
                  </a:cubicBezTo>
                  <a:lnTo>
                    <a:pt x="1" y="307"/>
                  </a:lnTo>
                  <a:cubicBezTo>
                    <a:pt x="1" y="321"/>
                    <a:pt x="15" y="335"/>
                    <a:pt x="15" y="367"/>
                  </a:cubicBezTo>
                  <a:cubicBezTo>
                    <a:pt x="272" y="414"/>
                    <a:pt x="551" y="444"/>
                    <a:pt x="834" y="444"/>
                  </a:cubicBezTo>
                  <a:cubicBezTo>
                    <a:pt x="888" y="444"/>
                    <a:pt x="942" y="443"/>
                    <a:pt x="996" y="440"/>
                  </a:cubicBezTo>
                  <a:cubicBezTo>
                    <a:pt x="1232" y="423"/>
                    <a:pt x="1464" y="395"/>
                    <a:pt x="1700" y="335"/>
                  </a:cubicBezTo>
                  <a:lnTo>
                    <a:pt x="1700" y="307"/>
                  </a:lnTo>
                  <a:lnTo>
                    <a:pt x="1700" y="1"/>
                  </a:lnTo>
                  <a:close/>
                </a:path>
              </a:pathLst>
            </a:custGeom>
            <a:solidFill>
              <a:srgbClr val="F57B3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48"/>
            <p:cNvSpPr/>
            <p:nvPr/>
          </p:nvSpPr>
          <p:spPr>
            <a:xfrm>
              <a:off x="5722201" y="2362925"/>
              <a:ext cx="18806" cy="25593"/>
            </a:xfrm>
            <a:custGeom>
              <a:avLst/>
              <a:gdLst/>
              <a:ahLst/>
              <a:cxnLst/>
              <a:rect l="l" t="t" r="r" b="b"/>
              <a:pathLst>
                <a:path w="747" h="1019" extrusionOk="0">
                  <a:moveTo>
                    <a:pt x="443" y="0"/>
                  </a:moveTo>
                  <a:cubicBezTo>
                    <a:pt x="373" y="0"/>
                    <a:pt x="299" y="7"/>
                    <a:pt x="247" y="14"/>
                  </a:cubicBezTo>
                  <a:cubicBezTo>
                    <a:pt x="190" y="28"/>
                    <a:pt x="130" y="56"/>
                    <a:pt x="88" y="116"/>
                  </a:cubicBezTo>
                  <a:cubicBezTo>
                    <a:pt x="0" y="292"/>
                    <a:pt x="28" y="630"/>
                    <a:pt x="57" y="834"/>
                  </a:cubicBezTo>
                  <a:cubicBezTo>
                    <a:pt x="71" y="922"/>
                    <a:pt x="145" y="996"/>
                    <a:pt x="247" y="1010"/>
                  </a:cubicBezTo>
                  <a:cubicBezTo>
                    <a:pt x="290" y="1015"/>
                    <a:pt x="336" y="1018"/>
                    <a:pt x="380" y="1018"/>
                  </a:cubicBezTo>
                  <a:cubicBezTo>
                    <a:pt x="456" y="1018"/>
                    <a:pt x="529" y="1008"/>
                    <a:pt x="584" y="981"/>
                  </a:cubicBezTo>
                  <a:cubicBezTo>
                    <a:pt x="746" y="908"/>
                    <a:pt x="718" y="88"/>
                    <a:pt x="616" y="28"/>
                  </a:cubicBezTo>
                  <a:cubicBezTo>
                    <a:pt x="579" y="7"/>
                    <a:pt x="513" y="0"/>
                    <a:pt x="4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48"/>
            <p:cNvSpPr/>
            <p:nvPr/>
          </p:nvSpPr>
          <p:spPr>
            <a:xfrm>
              <a:off x="5707653" y="2383466"/>
              <a:ext cx="22355" cy="42767"/>
            </a:xfrm>
            <a:custGeom>
              <a:avLst/>
              <a:gdLst/>
              <a:ahLst/>
              <a:cxnLst/>
              <a:rect l="l" t="t" r="r" b="b"/>
              <a:pathLst>
                <a:path w="881" h="1719" extrusionOk="0">
                  <a:moveTo>
                    <a:pt x="778" y="1"/>
                  </a:moveTo>
                  <a:cubicBezTo>
                    <a:pt x="778" y="1"/>
                    <a:pt x="1" y="1436"/>
                    <a:pt x="29" y="1496"/>
                  </a:cubicBezTo>
                  <a:cubicBezTo>
                    <a:pt x="73" y="1553"/>
                    <a:pt x="482" y="1718"/>
                    <a:pt x="628" y="1718"/>
                  </a:cubicBezTo>
                  <a:cubicBezTo>
                    <a:pt x="634" y="1718"/>
                    <a:pt x="640" y="1718"/>
                    <a:pt x="645" y="1717"/>
                  </a:cubicBezTo>
                  <a:cubicBezTo>
                    <a:pt x="778" y="1700"/>
                    <a:pt x="880" y="15"/>
                    <a:pt x="880" y="15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5727524" y="2383466"/>
              <a:ext cx="24129" cy="57584"/>
            </a:xfrm>
            <a:custGeom>
              <a:avLst/>
              <a:gdLst/>
              <a:ahLst/>
              <a:cxnLst/>
              <a:rect l="l" t="t" r="r" b="b"/>
              <a:pathLst>
                <a:path w="954" h="2308" extrusionOk="0">
                  <a:moveTo>
                    <a:pt x="264" y="1"/>
                  </a:moveTo>
                  <a:lnTo>
                    <a:pt x="148" y="29"/>
                  </a:lnTo>
                  <a:cubicBezTo>
                    <a:pt x="148" y="29"/>
                    <a:pt x="0" y="2227"/>
                    <a:pt x="134" y="2287"/>
                  </a:cubicBezTo>
                  <a:cubicBezTo>
                    <a:pt x="173" y="2301"/>
                    <a:pt x="244" y="2308"/>
                    <a:pt x="327" y="2308"/>
                  </a:cubicBezTo>
                  <a:cubicBezTo>
                    <a:pt x="521" y="2308"/>
                    <a:pt x="780" y="2271"/>
                    <a:pt x="852" y="2199"/>
                  </a:cubicBezTo>
                  <a:cubicBezTo>
                    <a:pt x="954" y="2097"/>
                    <a:pt x="264" y="1"/>
                    <a:pt x="2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5704815" y="2343394"/>
              <a:ext cx="27677" cy="39399"/>
            </a:xfrm>
            <a:custGeom>
              <a:avLst/>
              <a:gdLst/>
              <a:ahLst/>
              <a:cxnLst/>
              <a:rect l="l" t="t" r="r" b="b"/>
              <a:pathLst>
                <a:path w="1099" h="1575" extrusionOk="0">
                  <a:moveTo>
                    <a:pt x="131" y="1"/>
                  </a:moveTo>
                  <a:lnTo>
                    <a:pt x="43" y="43"/>
                  </a:lnTo>
                  <a:cubicBezTo>
                    <a:pt x="15" y="43"/>
                    <a:pt x="1" y="75"/>
                    <a:pt x="1" y="103"/>
                  </a:cubicBezTo>
                  <a:cubicBezTo>
                    <a:pt x="1" y="616"/>
                    <a:pt x="353" y="1306"/>
                    <a:pt x="469" y="1538"/>
                  </a:cubicBezTo>
                  <a:cubicBezTo>
                    <a:pt x="485" y="1564"/>
                    <a:pt x="510" y="1575"/>
                    <a:pt x="535" y="1575"/>
                  </a:cubicBezTo>
                  <a:cubicBezTo>
                    <a:pt x="554" y="1575"/>
                    <a:pt x="572" y="1568"/>
                    <a:pt x="585" y="1555"/>
                  </a:cubicBezTo>
                  <a:cubicBezTo>
                    <a:pt x="733" y="1394"/>
                    <a:pt x="1098" y="968"/>
                    <a:pt x="1070" y="792"/>
                  </a:cubicBezTo>
                  <a:cubicBezTo>
                    <a:pt x="1042" y="602"/>
                    <a:pt x="339" y="117"/>
                    <a:pt x="191" y="15"/>
                  </a:cubicBezTo>
                  <a:cubicBezTo>
                    <a:pt x="177" y="1"/>
                    <a:pt x="145" y="1"/>
                    <a:pt x="13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2" name="Google Shape;762;p48"/>
            <p:cNvSpPr/>
            <p:nvPr/>
          </p:nvSpPr>
          <p:spPr>
            <a:xfrm>
              <a:off x="5730008" y="2344404"/>
              <a:ext cx="26258" cy="38389"/>
            </a:xfrm>
            <a:custGeom>
              <a:avLst/>
              <a:gdLst/>
              <a:ahLst/>
              <a:cxnLst/>
              <a:rect l="l" t="t" r="r" b="b"/>
              <a:pathLst>
                <a:path w="1042" h="1524" extrusionOk="0">
                  <a:moveTo>
                    <a:pt x="911" y="1"/>
                  </a:moveTo>
                  <a:cubicBezTo>
                    <a:pt x="894" y="1"/>
                    <a:pt x="866" y="1"/>
                    <a:pt x="852" y="19"/>
                  </a:cubicBezTo>
                  <a:cubicBezTo>
                    <a:pt x="690" y="121"/>
                    <a:pt x="60" y="560"/>
                    <a:pt x="32" y="750"/>
                  </a:cubicBezTo>
                  <a:cubicBezTo>
                    <a:pt x="0" y="912"/>
                    <a:pt x="366" y="1338"/>
                    <a:pt x="514" y="1496"/>
                  </a:cubicBezTo>
                  <a:cubicBezTo>
                    <a:pt x="526" y="1515"/>
                    <a:pt x="544" y="1524"/>
                    <a:pt x="562" y="1524"/>
                  </a:cubicBezTo>
                  <a:cubicBezTo>
                    <a:pt x="587" y="1524"/>
                    <a:pt x="614" y="1508"/>
                    <a:pt x="630" y="1482"/>
                  </a:cubicBezTo>
                  <a:cubicBezTo>
                    <a:pt x="750" y="1264"/>
                    <a:pt x="1028" y="616"/>
                    <a:pt x="1042" y="106"/>
                  </a:cubicBezTo>
                  <a:cubicBezTo>
                    <a:pt x="1042" y="75"/>
                    <a:pt x="1028" y="47"/>
                    <a:pt x="999" y="47"/>
                  </a:cubicBezTo>
                  <a:lnTo>
                    <a:pt x="911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3" name="Google Shape;763;p48"/>
            <p:cNvSpPr/>
            <p:nvPr/>
          </p:nvSpPr>
          <p:spPr>
            <a:xfrm>
              <a:off x="5705524" y="2362588"/>
              <a:ext cx="26612" cy="18858"/>
            </a:xfrm>
            <a:custGeom>
              <a:avLst/>
              <a:gdLst/>
              <a:ahLst/>
              <a:cxnLst/>
              <a:rect l="l" t="t" r="r" b="b"/>
              <a:pathLst>
                <a:path w="1056" h="760" extrusionOk="0">
                  <a:moveTo>
                    <a:pt x="1041" y="0"/>
                  </a:moveTo>
                  <a:cubicBezTo>
                    <a:pt x="1041" y="28"/>
                    <a:pt x="1041" y="70"/>
                    <a:pt x="1027" y="102"/>
                  </a:cubicBezTo>
                  <a:cubicBezTo>
                    <a:pt x="1027" y="116"/>
                    <a:pt x="1027" y="130"/>
                    <a:pt x="1013" y="130"/>
                  </a:cubicBezTo>
                  <a:lnTo>
                    <a:pt x="981" y="176"/>
                  </a:lnTo>
                  <a:lnTo>
                    <a:pt x="865" y="334"/>
                  </a:lnTo>
                  <a:cubicBezTo>
                    <a:pt x="837" y="394"/>
                    <a:pt x="791" y="454"/>
                    <a:pt x="749" y="496"/>
                  </a:cubicBezTo>
                  <a:cubicBezTo>
                    <a:pt x="704" y="556"/>
                    <a:pt x="675" y="598"/>
                    <a:pt x="616" y="644"/>
                  </a:cubicBezTo>
                  <a:cubicBezTo>
                    <a:pt x="616" y="658"/>
                    <a:pt x="602" y="658"/>
                    <a:pt x="587" y="672"/>
                  </a:cubicBezTo>
                  <a:lnTo>
                    <a:pt x="556" y="672"/>
                  </a:lnTo>
                  <a:cubicBezTo>
                    <a:pt x="542" y="672"/>
                    <a:pt x="514" y="658"/>
                    <a:pt x="485" y="644"/>
                  </a:cubicBezTo>
                  <a:cubicBezTo>
                    <a:pt x="426" y="630"/>
                    <a:pt x="366" y="584"/>
                    <a:pt x="324" y="556"/>
                  </a:cubicBezTo>
                  <a:cubicBezTo>
                    <a:pt x="204" y="468"/>
                    <a:pt x="102" y="394"/>
                    <a:pt x="0" y="306"/>
                  </a:cubicBezTo>
                  <a:lnTo>
                    <a:pt x="0" y="306"/>
                  </a:lnTo>
                  <a:cubicBezTo>
                    <a:pt x="88" y="408"/>
                    <a:pt x="176" y="510"/>
                    <a:pt x="278" y="598"/>
                  </a:cubicBezTo>
                  <a:cubicBezTo>
                    <a:pt x="324" y="644"/>
                    <a:pt x="380" y="686"/>
                    <a:pt x="440" y="718"/>
                  </a:cubicBezTo>
                  <a:cubicBezTo>
                    <a:pt x="485" y="732"/>
                    <a:pt x="514" y="746"/>
                    <a:pt x="556" y="760"/>
                  </a:cubicBezTo>
                  <a:cubicBezTo>
                    <a:pt x="573" y="760"/>
                    <a:pt x="587" y="760"/>
                    <a:pt x="602" y="746"/>
                  </a:cubicBezTo>
                  <a:lnTo>
                    <a:pt x="630" y="746"/>
                  </a:lnTo>
                  <a:cubicBezTo>
                    <a:pt x="644" y="732"/>
                    <a:pt x="661" y="718"/>
                    <a:pt x="675" y="704"/>
                  </a:cubicBezTo>
                  <a:cubicBezTo>
                    <a:pt x="777" y="616"/>
                    <a:pt x="851" y="496"/>
                    <a:pt x="925" y="380"/>
                  </a:cubicBezTo>
                  <a:cubicBezTo>
                    <a:pt x="953" y="320"/>
                    <a:pt x="981" y="264"/>
                    <a:pt x="1013" y="204"/>
                  </a:cubicBezTo>
                  <a:lnTo>
                    <a:pt x="1041" y="158"/>
                  </a:lnTo>
                  <a:cubicBezTo>
                    <a:pt x="1041" y="130"/>
                    <a:pt x="1055" y="116"/>
                    <a:pt x="1055" y="102"/>
                  </a:cubicBezTo>
                  <a:cubicBezTo>
                    <a:pt x="1055" y="70"/>
                    <a:pt x="1055" y="28"/>
                    <a:pt x="1041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731427" y="2366292"/>
              <a:ext cx="26967" cy="17511"/>
            </a:xfrm>
            <a:custGeom>
              <a:avLst/>
              <a:gdLst/>
              <a:ahLst/>
              <a:cxnLst/>
              <a:rect l="l" t="t" r="r" b="b"/>
              <a:pathLst>
                <a:path w="1084" h="704" extrusionOk="0">
                  <a:moveTo>
                    <a:pt x="0" y="0"/>
                  </a:moveTo>
                  <a:lnTo>
                    <a:pt x="0" y="0"/>
                  </a:lnTo>
                  <a:cubicBezTo>
                    <a:pt x="56" y="134"/>
                    <a:pt x="130" y="264"/>
                    <a:pt x="232" y="384"/>
                  </a:cubicBezTo>
                  <a:cubicBezTo>
                    <a:pt x="278" y="454"/>
                    <a:pt x="320" y="514"/>
                    <a:pt x="380" y="560"/>
                  </a:cubicBezTo>
                  <a:cubicBezTo>
                    <a:pt x="408" y="588"/>
                    <a:pt x="426" y="616"/>
                    <a:pt x="468" y="647"/>
                  </a:cubicBezTo>
                  <a:cubicBezTo>
                    <a:pt x="496" y="662"/>
                    <a:pt x="542" y="690"/>
                    <a:pt x="584" y="690"/>
                  </a:cubicBezTo>
                  <a:cubicBezTo>
                    <a:pt x="609" y="699"/>
                    <a:pt x="635" y="704"/>
                    <a:pt x="662" y="704"/>
                  </a:cubicBezTo>
                  <a:cubicBezTo>
                    <a:pt x="715" y="704"/>
                    <a:pt x="771" y="685"/>
                    <a:pt x="820" y="647"/>
                  </a:cubicBezTo>
                  <a:cubicBezTo>
                    <a:pt x="865" y="630"/>
                    <a:pt x="894" y="602"/>
                    <a:pt x="908" y="560"/>
                  </a:cubicBezTo>
                  <a:cubicBezTo>
                    <a:pt x="936" y="528"/>
                    <a:pt x="953" y="500"/>
                    <a:pt x="967" y="454"/>
                  </a:cubicBezTo>
                  <a:cubicBezTo>
                    <a:pt x="1041" y="324"/>
                    <a:pt x="1084" y="176"/>
                    <a:pt x="1069" y="14"/>
                  </a:cubicBezTo>
                  <a:lnTo>
                    <a:pt x="1069" y="14"/>
                  </a:lnTo>
                  <a:cubicBezTo>
                    <a:pt x="1041" y="162"/>
                    <a:pt x="982" y="310"/>
                    <a:pt x="908" y="426"/>
                  </a:cubicBezTo>
                  <a:cubicBezTo>
                    <a:pt x="894" y="454"/>
                    <a:pt x="880" y="486"/>
                    <a:pt x="848" y="514"/>
                  </a:cubicBezTo>
                  <a:cubicBezTo>
                    <a:pt x="834" y="542"/>
                    <a:pt x="806" y="574"/>
                    <a:pt x="778" y="588"/>
                  </a:cubicBezTo>
                  <a:cubicBezTo>
                    <a:pt x="744" y="608"/>
                    <a:pt x="696" y="621"/>
                    <a:pt x="650" y="621"/>
                  </a:cubicBezTo>
                  <a:cubicBezTo>
                    <a:pt x="633" y="621"/>
                    <a:pt x="617" y="620"/>
                    <a:pt x="602" y="616"/>
                  </a:cubicBezTo>
                  <a:cubicBezTo>
                    <a:pt x="570" y="602"/>
                    <a:pt x="542" y="588"/>
                    <a:pt x="514" y="574"/>
                  </a:cubicBezTo>
                  <a:cubicBezTo>
                    <a:pt x="482" y="560"/>
                    <a:pt x="454" y="528"/>
                    <a:pt x="426" y="500"/>
                  </a:cubicBezTo>
                  <a:cubicBezTo>
                    <a:pt x="380" y="454"/>
                    <a:pt x="320" y="398"/>
                    <a:pt x="278" y="352"/>
                  </a:cubicBezTo>
                  <a:cubicBezTo>
                    <a:pt x="176" y="236"/>
                    <a:pt x="88" y="120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5556495" y="2323525"/>
              <a:ext cx="32290" cy="42094"/>
            </a:xfrm>
            <a:custGeom>
              <a:avLst/>
              <a:gdLst/>
              <a:ahLst/>
              <a:cxnLst/>
              <a:rect l="l" t="t" r="r" b="b"/>
              <a:pathLst>
                <a:path w="1292" h="1674" extrusionOk="0">
                  <a:moveTo>
                    <a:pt x="488" y="1"/>
                  </a:moveTo>
                  <a:cubicBezTo>
                    <a:pt x="477" y="1"/>
                    <a:pt x="466" y="1"/>
                    <a:pt x="454" y="2"/>
                  </a:cubicBezTo>
                  <a:cubicBezTo>
                    <a:pt x="190" y="16"/>
                    <a:pt x="0" y="238"/>
                    <a:pt x="32" y="502"/>
                  </a:cubicBezTo>
                  <a:cubicBezTo>
                    <a:pt x="32" y="590"/>
                    <a:pt x="46" y="646"/>
                    <a:pt x="46" y="734"/>
                  </a:cubicBezTo>
                  <a:cubicBezTo>
                    <a:pt x="60" y="808"/>
                    <a:pt x="74" y="882"/>
                    <a:pt x="74" y="956"/>
                  </a:cubicBezTo>
                  <a:cubicBezTo>
                    <a:pt x="102" y="1100"/>
                    <a:pt x="134" y="1247"/>
                    <a:pt x="176" y="1395"/>
                  </a:cubicBezTo>
                  <a:cubicBezTo>
                    <a:pt x="190" y="1483"/>
                    <a:pt x="222" y="1585"/>
                    <a:pt x="250" y="1673"/>
                  </a:cubicBezTo>
                  <a:cubicBezTo>
                    <a:pt x="542" y="1469"/>
                    <a:pt x="823" y="1233"/>
                    <a:pt x="1101" y="1012"/>
                  </a:cubicBezTo>
                  <a:cubicBezTo>
                    <a:pt x="1158" y="970"/>
                    <a:pt x="1231" y="924"/>
                    <a:pt x="1291" y="868"/>
                  </a:cubicBezTo>
                  <a:cubicBezTo>
                    <a:pt x="1231" y="780"/>
                    <a:pt x="1175" y="678"/>
                    <a:pt x="1101" y="572"/>
                  </a:cubicBezTo>
                  <a:lnTo>
                    <a:pt x="1013" y="414"/>
                  </a:lnTo>
                  <a:cubicBezTo>
                    <a:pt x="968" y="368"/>
                    <a:pt x="940" y="308"/>
                    <a:pt x="911" y="266"/>
                  </a:cubicBezTo>
                  <a:lnTo>
                    <a:pt x="866" y="192"/>
                  </a:lnTo>
                  <a:cubicBezTo>
                    <a:pt x="784" y="84"/>
                    <a:pt x="638" y="1"/>
                    <a:pt x="488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5545850" y="2289851"/>
              <a:ext cx="41160" cy="47145"/>
            </a:xfrm>
            <a:custGeom>
              <a:avLst/>
              <a:gdLst/>
              <a:ahLst/>
              <a:cxnLst/>
              <a:rect l="l" t="t" r="r" b="b"/>
              <a:pathLst>
                <a:path w="1644" h="1883" extrusionOk="0">
                  <a:moveTo>
                    <a:pt x="1000" y="0"/>
                  </a:moveTo>
                  <a:cubicBezTo>
                    <a:pt x="989" y="0"/>
                    <a:pt x="978" y="3"/>
                    <a:pt x="968" y="8"/>
                  </a:cubicBezTo>
                  <a:cubicBezTo>
                    <a:pt x="852" y="78"/>
                    <a:pt x="898" y="638"/>
                    <a:pt x="898" y="638"/>
                  </a:cubicBezTo>
                  <a:cubicBezTo>
                    <a:pt x="855" y="446"/>
                    <a:pt x="689" y="42"/>
                    <a:pt x="573" y="42"/>
                  </a:cubicBezTo>
                  <a:cubicBezTo>
                    <a:pt x="564" y="42"/>
                    <a:pt x="555" y="45"/>
                    <a:pt x="546" y="50"/>
                  </a:cubicBezTo>
                  <a:cubicBezTo>
                    <a:pt x="426" y="110"/>
                    <a:pt x="602" y="740"/>
                    <a:pt x="602" y="740"/>
                  </a:cubicBezTo>
                  <a:cubicBezTo>
                    <a:pt x="602" y="740"/>
                    <a:pt x="369" y="273"/>
                    <a:pt x="252" y="273"/>
                  </a:cubicBezTo>
                  <a:cubicBezTo>
                    <a:pt x="241" y="273"/>
                    <a:pt x="231" y="277"/>
                    <a:pt x="222" y="286"/>
                  </a:cubicBezTo>
                  <a:cubicBezTo>
                    <a:pt x="120" y="374"/>
                    <a:pt x="310" y="842"/>
                    <a:pt x="310" y="842"/>
                  </a:cubicBezTo>
                  <a:cubicBezTo>
                    <a:pt x="229" y="768"/>
                    <a:pt x="163" y="749"/>
                    <a:pt x="118" y="749"/>
                  </a:cubicBezTo>
                  <a:cubicBezTo>
                    <a:pt x="72" y="749"/>
                    <a:pt x="46" y="768"/>
                    <a:pt x="46" y="768"/>
                  </a:cubicBezTo>
                  <a:cubicBezTo>
                    <a:pt x="1" y="1091"/>
                    <a:pt x="528" y="1883"/>
                    <a:pt x="528" y="1883"/>
                  </a:cubicBezTo>
                  <a:cubicBezTo>
                    <a:pt x="528" y="1883"/>
                    <a:pt x="1292" y="1735"/>
                    <a:pt x="1306" y="1721"/>
                  </a:cubicBezTo>
                  <a:cubicBezTo>
                    <a:pt x="1306" y="1721"/>
                    <a:pt x="1527" y="1018"/>
                    <a:pt x="1584" y="902"/>
                  </a:cubicBezTo>
                  <a:cubicBezTo>
                    <a:pt x="1643" y="782"/>
                    <a:pt x="1615" y="680"/>
                    <a:pt x="1527" y="638"/>
                  </a:cubicBezTo>
                  <a:cubicBezTo>
                    <a:pt x="1519" y="635"/>
                    <a:pt x="1511" y="634"/>
                    <a:pt x="1501" y="634"/>
                  </a:cubicBezTo>
                  <a:cubicBezTo>
                    <a:pt x="1404" y="634"/>
                    <a:pt x="1232" y="768"/>
                    <a:pt x="1232" y="768"/>
                  </a:cubicBezTo>
                  <a:cubicBezTo>
                    <a:pt x="1248" y="286"/>
                    <a:pt x="1114" y="0"/>
                    <a:pt x="1000" y="0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5555431" y="2333291"/>
              <a:ext cx="155416" cy="93279"/>
            </a:xfrm>
            <a:custGeom>
              <a:avLst/>
              <a:gdLst/>
              <a:ahLst/>
              <a:cxnLst/>
              <a:rect l="l" t="t" r="r" b="b"/>
              <a:pathLst>
                <a:path w="6213" h="3741" extrusionOk="0">
                  <a:moveTo>
                    <a:pt x="1089" y="1"/>
                  </a:moveTo>
                  <a:cubicBezTo>
                    <a:pt x="919" y="1"/>
                    <a:pt x="42" y="353"/>
                    <a:pt x="42" y="353"/>
                  </a:cubicBezTo>
                  <a:cubicBezTo>
                    <a:pt x="42" y="353"/>
                    <a:pt x="0" y="2098"/>
                    <a:pt x="1393" y="3153"/>
                  </a:cubicBezTo>
                  <a:cubicBezTo>
                    <a:pt x="1981" y="3598"/>
                    <a:pt x="2488" y="3740"/>
                    <a:pt x="2931" y="3740"/>
                  </a:cubicBezTo>
                  <a:cubicBezTo>
                    <a:pt x="3525" y="3740"/>
                    <a:pt x="4002" y="3484"/>
                    <a:pt x="4397" y="3357"/>
                  </a:cubicBezTo>
                  <a:cubicBezTo>
                    <a:pt x="5086" y="3153"/>
                    <a:pt x="5628" y="2288"/>
                    <a:pt x="5804" y="2126"/>
                  </a:cubicBezTo>
                  <a:cubicBezTo>
                    <a:pt x="5994" y="1950"/>
                    <a:pt x="6212" y="852"/>
                    <a:pt x="5350" y="662"/>
                  </a:cubicBezTo>
                  <a:cubicBezTo>
                    <a:pt x="5280" y="648"/>
                    <a:pt x="5210" y="642"/>
                    <a:pt x="5142" y="642"/>
                  </a:cubicBezTo>
                  <a:cubicBezTo>
                    <a:pt x="4365" y="642"/>
                    <a:pt x="3683" y="1489"/>
                    <a:pt x="2930" y="1732"/>
                  </a:cubicBezTo>
                  <a:cubicBezTo>
                    <a:pt x="2879" y="1748"/>
                    <a:pt x="2828" y="1756"/>
                    <a:pt x="2777" y="1756"/>
                  </a:cubicBezTo>
                  <a:cubicBezTo>
                    <a:pt x="2006" y="1756"/>
                    <a:pt x="1236" y="1"/>
                    <a:pt x="1098" y="1"/>
                  </a:cubicBezTo>
                  <a:cubicBezTo>
                    <a:pt x="1095" y="1"/>
                    <a:pt x="1092" y="1"/>
                    <a:pt x="108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609010" y="2369323"/>
              <a:ext cx="27677" cy="14480"/>
            </a:xfrm>
            <a:custGeom>
              <a:avLst/>
              <a:gdLst/>
              <a:ahLst/>
              <a:cxnLst/>
              <a:rect l="l" t="t" r="r" b="b"/>
              <a:pathLst>
                <a:path w="1116" h="589" extrusionOk="0">
                  <a:moveTo>
                    <a:pt x="1" y="1"/>
                  </a:moveTo>
                  <a:lnTo>
                    <a:pt x="1" y="1"/>
                  </a:lnTo>
                  <a:cubicBezTo>
                    <a:pt x="149" y="159"/>
                    <a:pt x="324" y="293"/>
                    <a:pt x="500" y="395"/>
                  </a:cubicBezTo>
                  <a:cubicBezTo>
                    <a:pt x="602" y="455"/>
                    <a:pt x="690" y="511"/>
                    <a:pt x="792" y="543"/>
                  </a:cubicBezTo>
                  <a:cubicBezTo>
                    <a:pt x="876" y="566"/>
                    <a:pt x="971" y="588"/>
                    <a:pt x="1058" y="588"/>
                  </a:cubicBezTo>
                  <a:cubicBezTo>
                    <a:pt x="1078" y="588"/>
                    <a:pt x="1097" y="587"/>
                    <a:pt x="1116" y="585"/>
                  </a:cubicBezTo>
                  <a:cubicBezTo>
                    <a:pt x="1014" y="571"/>
                    <a:pt x="926" y="528"/>
                    <a:pt x="820" y="483"/>
                  </a:cubicBezTo>
                  <a:cubicBezTo>
                    <a:pt x="732" y="441"/>
                    <a:pt x="630" y="381"/>
                    <a:pt x="542" y="335"/>
                  </a:cubicBezTo>
                  <a:cubicBezTo>
                    <a:pt x="367" y="219"/>
                    <a:pt x="191" y="103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5559689" y="2338342"/>
              <a:ext cx="30870" cy="17848"/>
            </a:xfrm>
            <a:custGeom>
              <a:avLst/>
              <a:gdLst/>
              <a:ahLst/>
              <a:cxnLst/>
              <a:rect l="l" t="t" r="r" b="b"/>
              <a:pathLst>
                <a:path w="1232" h="705" extrusionOk="0">
                  <a:moveTo>
                    <a:pt x="760" y="1"/>
                  </a:moveTo>
                  <a:lnTo>
                    <a:pt x="760" y="89"/>
                  </a:lnTo>
                  <a:cubicBezTo>
                    <a:pt x="747" y="207"/>
                    <a:pt x="734" y="329"/>
                    <a:pt x="732" y="448"/>
                  </a:cubicBezTo>
                  <a:lnTo>
                    <a:pt x="732" y="448"/>
                  </a:lnTo>
                  <a:cubicBezTo>
                    <a:pt x="494" y="517"/>
                    <a:pt x="240" y="603"/>
                    <a:pt x="0" y="704"/>
                  </a:cubicBezTo>
                  <a:cubicBezTo>
                    <a:pt x="264" y="658"/>
                    <a:pt x="528" y="585"/>
                    <a:pt x="791" y="511"/>
                  </a:cubicBezTo>
                  <a:lnTo>
                    <a:pt x="806" y="511"/>
                  </a:lnTo>
                  <a:lnTo>
                    <a:pt x="820" y="483"/>
                  </a:lnTo>
                  <a:cubicBezTo>
                    <a:pt x="820" y="383"/>
                    <a:pt x="828" y="289"/>
                    <a:pt x="832" y="193"/>
                  </a:cubicBezTo>
                  <a:lnTo>
                    <a:pt x="832" y="193"/>
                  </a:lnTo>
                  <a:cubicBezTo>
                    <a:pt x="912" y="274"/>
                    <a:pt x="991" y="344"/>
                    <a:pt x="1069" y="423"/>
                  </a:cubicBezTo>
                  <a:lnTo>
                    <a:pt x="1083" y="440"/>
                  </a:lnTo>
                  <a:lnTo>
                    <a:pt x="1097" y="423"/>
                  </a:lnTo>
                  <a:cubicBezTo>
                    <a:pt x="1143" y="409"/>
                    <a:pt x="1185" y="381"/>
                    <a:pt x="1231" y="352"/>
                  </a:cubicBezTo>
                  <a:lnTo>
                    <a:pt x="1231" y="352"/>
                  </a:lnTo>
                  <a:cubicBezTo>
                    <a:pt x="1189" y="366"/>
                    <a:pt x="1137" y="379"/>
                    <a:pt x="1093" y="403"/>
                  </a:cubicBezTo>
                  <a:lnTo>
                    <a:pt x="1093" y="403"/>
                  </a:lnTo>
                  <a:cubicBezTo>
                    <a:pt x="1007" y="289"/>
                    <a:pt x="920" y="175"/>
                    <a:pt x="820" y="71"/>
                  </a:cubicBezTo>
                  <a:lnTo>
                    <a:pt x="760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664009" y="2414111"/>
              <a:ext cx="8161" cy="3704"/>
            </a:xfrm>
            <a:custGeom>
              <a:avLst/>
              <a:gdLst/>
              <a:ahLst/>
              <a:cxnLst/>
              <a:rect l="l" t="t" r="r" b="b"/>
              <a:pathLst>
                <a:path w="338" h="144" extrusionOk="0">
                  <a:moveTo>
                    <a:pt x="297" y="1"/>
                  </a:moveTo>
                  <a:cubicBezTo>
                    <a:pt x="241" y="1"/>
                    <a:pt x="193" y="22"/>
                    <a:pt x="148" y="33"/>
                  </a:cubicBezTo>
                  <a:cubicBezTo>
                    <a:pt x="88" y="65"/>
                    <a:pt x="46" y="93"/>
                    <a:pt x="0" y="138"/>
                  </a:cubicBezTo>
                  <a:cubicBezTo>
                    <a:pt x="16" y="142"/>
                    <a:pt x="31" y="144"/>
                    <a:pt x="47" y="144"/>
                  </a:cubicBezTo>
                  <a:cubicBezTo>
                    <a:pt x="90" y="144"/>
                    <a:pt x="132" y="130"/>
                    <a:pt x="176" y="107"/>
                  </a:cubicBezTo>
                  <a:cubicBezTo>
                    <a:pt x="236" y="93"/>
                    <a:pt x="292" y="65"/>
                    <a:pt x="338" y="5"/>
                  </a:cubicBezTo>
                  <a:cubicBezTo>
                    <a:pt x="324" y="2"/>
                    <a:pt x="310" y="1"/>
                    <a:pt x="297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5831135" y="2513115"/>
              <a:ext cx="50031" cy="27613"/>
            </a:xfrm>
            <a:custGeom>
              <a:avLst/>
              <a:gdLst/>
              <a:ahLst/>
              <a:cxnLst/>
              <a:rect l="l" t="t" r="r" b="b"/>
              <a:pathLst>
                <a:path w="1996" h="1102" extrusionOk="0">
                  <a:moveTo>
                    <a:pt x="338" y="0"/>
                  </a:moveTo>
                  <a:cubicBezTo>
                    <a:pt x="148" y="0"/>
                    <a:pt x="1" y="162"/>
                    <a:pt x="1" y="352"/>
                  </a:cubicBezTo>
                  <a:lnTo>
                    <a:pt x="1" y="1101"/>
                  </a:lnTo>
                  <a:lnTo>
                    <a:pt x="250" y="1101"/>
                  </a:lnTo>
                  <a:lnTo>
                    <a:pt x="250" y="352"/>
                  </a:lnTo>
                  <a:cubicBezTo>
                    <a:pt x="250" y="292"/>
                    <a:pt x="296" y="250"/>
                    <a:pt x="338" y="250"/>
                  </a:cubicBezTo>
                  <a:lnTo>
                    <a:pt x="1643" y="250"/>
                  </a:lnTo>
                  <a:cubicBezTo>
                    <a:pt x="1703" y="250"/>
                    <a:pt x="1745" y="292"/>
                    <a:pt x="1745" y="352"/>
                  </a:cubicBezTo>
                  <a:lnTo>
                    <a:pt x="1745" y="1101"/>
                  </a:lnTo>
                  <a:lnTo>
                    <a:pt x="1995" y="1101"/>
                  </a:lnTo>
                  <a:lnTo>
                    <a:pt x="1995" y="352"/>
                  </a:lnTo>
                  <a:cubicBezTo>
                    <a:pt x="1995" y="162"/>
                    <a:pt x="1833" y="0"/>
                    <a:pt x="164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48"/>
            <p:cNvSpPr/>
            <p:nvPr/>
          </p:nvSpPr>
          <p:spPr>
            <a:xfrm>
              <a:off x="5799200" y="2533993"/>
              <a:ext cx="113901" cy="73748"/>
            </a:xfrm>
            <a:custGeom>
              <a:avLst/>
              <a:gdLst/>
              <a:ahLst/>
              <a:cxnLst/>
              <a:rect l="l" t="t" r="r" b="b"/>
              <a:pathLst>
                <a:path w="4556" h="2945" extrusionOk="0">
                  <a:moveTo>
                    <a:pt x="232" y="0"/>
                  </a:moveTo>
                  <a:cubicBezTo>
                    <a:pt x="102" y="0"/>
                    <a:pt x="0" y="102"/>
                    <a:pt x="0" y="232"/>
                  </a:cubicBezTo>
                  <a:lnTo>
                    <a:pt x="0" y="2709"/>
                  </a:lnTo>
                  <a:cubicBezTo>
                    <a:pt x="0" y="2842"/>
                    <a:pt x="102" y="2944"/>
                    <a:pt x="232" y="2944"/>
                  </a:cubicBezTo>
                  <a:lnTo>
                    <a:pt x="4323" y="2944"/>
                  </a:lnTo>
                  <a:cubicBezTo>
                    <a:pt x="4453" y="2944"/>
                    <a:pt x="4555" y="2842"/>
                    <a:pt x="4555" y="2709"/>
                  </a:cubicBezTo>
                  <a:lnTo>
                    <a:pt x="4555" y="232"/>
                  </a:lnTo>
                  <a:cubicBezTo>
                    <a:pt x="4555" y="102"/>
                    <a:pt x="4453" y="0"/>
                    <a:pt x="432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797781" y="2532309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8" extrusionOk="0">
                  <a:moveTo>
                    <a:pt x="394" y="0"/>
                  </a:moveTo>
                  <a:cubicBezTo>
                    <a:pt x="176" y="0"/>
                    <a:pt x="0" y="176"/>
                    <a:pt x="0" y="394"/>
                  </a:cubicBezTo>
                  <a:lnTo>
                    <a:pt x="0" y="718"/>
                  </a:lnTo>
                  <a:lnTo>
                    <a:pt x="292" y="718"/>
                  </a:lnTo>
                  <a:lnTo>
                    <a:pt x="292" y="394"/>
                  </a:lnTo>
                  <a:cubicBezTo>
                    <a:pt x="292" y="338"/>
                    <a:pt x="338" y="306"/>
                    <a:pt x="394" y="306"/>
                  </a:cubicBezTo>
                  <a:lnTo>
                    <a:pt x="718" y="30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896779" y="2532309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8" extrusionOk="0">
                  <a:moveTo>
                    <a:pt x="1" y="0"/>
                  </a:moveTo>
                  <a:lnTo>
                    <a:pt x="1" y="306"/>
                  </a:lnTo>
                  <a:lnTo>
                    <a:pt x="324" y="306"/>
                  </a:lnTo>
                  <a:cubicBezTo>
                    <a:pt x="381" y="306"/>
                    <a:pt x="412" y="338"/>
                    <a:pt x="412" y="394"/>
                  </a:cubicBezTo>
                  <a:lnTo>
                    <a:pt x="412" y="718"/>
                  </a:lnTo>
                  <a:lnTo>
                    <a:pt x="718" y="718"/>
                  </a:lnTo>
                  <a:lnTo>
                    <a:pt x="718" y="394"/>
                  </a:lnTo>
                  <a:cubicBezTo>
                    <a:pt x="718" y="176"/>
                    <a:pt x="542" y="0"/>
                    <a:pt x="324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48"/>
            <p:cNvSpPr/>
            <p:nvPr/>
          </p:nvSpPr>
          <p:spPr>
            <a:xfrm>
              <a:off x="5896779" y="2591577"/>
              <a:ext cx="18096" cy="17848"/>
            </a:xfrm>
            <a:custGeom>
              <a:avLst/>
              <a:gdLst/>
              <a:ahLst/>
              <a:cxnLst/>
              <a:rect l="l" t="t" r="r" b="b"/>
              <a:pathLst>
                <a:path w="719" h="719" extrusionOk="0">
                  <a:moveTo>
                    <a:pt x="412" y="1"/>
                  </a:moveTo>
                  <a:lnTo>
                    <a:pt x="412" y="321"/>
                  </a:lnTo>
                  <a:cubicBezTo>
                    <a:pt x="412" y="367"/>
                    <a:pt x="381" y="409"/>
                    <a:pt x="324" y="409"/>
                  </a:cubicBezTo>
                  <a:lnTo>
                    <a:pt x="1" y="409"/>
                  </a:lnTo>
                  <a:lnTo>
                    <a:pt x="1" y="718"/>
                  </a:lnTo>
                  <a:lnTo>
                    <a:pt x="324" y="718"/>
                  </a:lnTo>
                  <a:cubicBezTo>
                    <a:pt x="542" y="718"/>
                    <a:pt x="718" y="542"/>
                    <a:pt x="718" y="321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5797781" y="2591577"/>
              <a:ext cx="17742" cy="17848"/>
            </a:xfrm>
            <a:custGeom>
              <a:avLst/>
              <a:gdLst/>
              <a:ahLst/>
              <a:cxnLst/>
              <a:rect l="l" t="t" r="r" b="b"/>
              <a:pathLst>
                <a:path w="718" h="719" extrusionOk="0">
                  <a:moveTo>
                    <a:pt x="0" y="1"/>
                  </a:moveTo>
                  <a:lnTo>
                    <a:pt x="0" y="321"/>
                  </a:lnTo>
                  <a:cubicBezTo>
                    <a:pt x="0" y="542"/>
                    <a:pt x="176" y="718"/>
                    <a:pt x="394" y="718"/>
                  </a:cubicBezTo>
                  <a:lnTo>
                    <a:pt x="718" y="718"/>
                  </a:lnTo>
                  <a:lnTo>
                    <a:pt x="718" y="409"/>
                  </a:lnTo>
                  <a:lnTo>
                    <a:pt x="394" y="409"/>
                  </a:lnTo>
                  <a:cubicBezTo>
                    <a:pt x="338" y="409"/>
                    <a:pt x="292" y="367"/>
                    <a:pt x="292" y="321"/>
                  </a:cubicBezTo>
                  <a:lnTo>
                    <a:pt x="292" y="1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5810200" y="2541401"/>
              <a:ext cx="91547" cy="58931"/>
            </a:xfrm>
            <a:custGeom>
              <a:avLst/>
              <a:gdLst/>
              <a:ahLst/>
              <a:cxnLst/>
              <a:rect l="l" t="t" r="r" b="b"/>
              <a:pathLst>
                <a:path w="3663" h="2361" extrusionOk="0">
                  <a:moveTo>
                    <a:pt x="159" y="0"/>
                  </a:moveTo>
                  <a:cubicBezTo>
                    <a:pt x="71" y="0"/>
                    <a:pt x="1" y="60"/>
                    <a:pt x="1" y="148"/>
                  </a:cubicBezTo>
                  <a:lnTo>
                    <a:pt x="1" y="2213"/>
                  </a:lnTo>
                  <a:cubicBezTo>
                    <a:pt x="1" y="2287"/>
                    <a:pt x="71" y="2360"/>
                    <a:pt x="159" y="2360"/>
                  </a:cubicBezTo>
                  <a:lnTo>
                    <a:pt x="3501" y="2360"/>
                  </a:lnTo>
                  <a:cubicBezTo>
                    <a:pt x="3589" y="2360"/>
                    <a:pt x="3663" y="2287"/>
                    <a:pt x="3663" y="2213"/>
                  </a:cubicBezTo>
                  <a:lnTo>
                    <a:pt x="3663" y="148"/>
                  </a:lnTo>
                  <a:cubicBezTo>
                    <a:pt x="3663" y="60"/>
                    <a:pt x="3589" y="0"/>
                    <a:pt x="3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863779" y="2564637"/>
              <a:ext cx="32999" cy="29634"/>
            </a:xfrm>
            <a:custGeom>
              <a:avLst/>
              <a:gdLst/>
              <a:ahLst/>
              <a:cxnLst/>
              <a:rect l="l" t="t" r="r" b="b"/>
              <a:pathLst>
                <a:path w="1309" h="1184" extrusionOk="0">
                  <a:moveTo>
                    <a:pt x="631" y="1"/>
                  </a:moveTo>
                  <a:cubicBezTo>
                    <a:pt x="614" y="1"/>
                    <a:pt x="595" y="2"/>
                    <a:pt x="574" y="5"/>
                  </a:cubicBezTo>
                  <a:cubicBezTo>
                    <a:pt x="380" y="33"/>
                    <a:pt x="412" y="223"/>
                    <a:pt x="468" y="399"/>
                  </a:cubicBezTo>
                  <a:cubicBezTo>
                    <a:pt x="389" y="341"/>
                    <a:pt x="298" y="297"/>
                    <a:pt x="219" y="297"/>
                  </a:cubicBezTo>
                  <a:cubicBezTo>
                    <a:pt x="140" y="297"/>
                    <a:pt x="74" y="341"/>
                    <a:pt x="46" y="459"/>
                  </a:cubicBezTo>
                  <a:cubicBezTo>
                    <a:pt x="1" y="649"/>
                    <a:pt x="191" y="691"/>
                    <a:pt x="380" y="709"/>
                  </a:cubicBezTo>
                  <a:cubicBezTo>
                    <a:pt x="222" y="825"/>
                    <a:pt x="74" y="987"/>
                    <a:pt x="278" y="1117"/>
                  </a:cubicBezTo>
                  <a:cubicBezTo>
                    <a:pt x="316" y="1140"/>
                    <a:pt x="351" y="1151"/>
                    <a:pt x="383" y="1151"/>
                  </a:cubicBezTo>
                  <a:cubicBezTo>
                    <a:pt x="491" y="1151"/>
                    <a:pt x="573" y="1034"/>
                    <a:pt x="630" y="899"/>
                  </a:cubicBezTo>
                  <a:cubicBezTo>
                    <a:pt x="665" y="1041"/>
                    <a:pt x="730" y="1184"/>
                    <a:pt x="847" y="1184"/>
                  </a:cubicBezTo>
                  <a:cubicBezTo>
                    <a:pt x="886" y="1184"/>
                    <a:pt x="931" y="1168"/>
                    <a:pt x="982" y="1131"/>
                  </a:cubicBezTo>
                  <a:cubicBezTo>
                    <a:pt x="1144" y="1029"/>
                    <a:pt x="1042" y="867"/>
                    <a:pt x="908" y="737"/>
                  </a:cubicBezTo>
                  <a:lnTo>
                    <a:pt x="908" y="737"/>
                  </a:lnTo>
                  <a:cubicBezTo>
                    <a:pt x="946" y="742"/>
                    <a:pt x="984" y="746"/>
                    <a:pt x="1022" y="746"/>
                  </a:cubicBezTo>
                  <a:cubicBezTo>
                    <a:pt x="1176" y="746"/>
                    <a:pt x="1308" y="688"/>
                    <a:pt x="1260" y="487"/>
                  </a:cubicBezTo>
                  <a:cubicBezTo>
                    <a:pt x="1235" y="391"/>
                    <a:pt x="1172" y="357"/>
                    <a:pt x="1093" y="357"/>
                  </a:cubicBezTo>
                  <a:cubicBezTo>
                    <a:pt x="994" y="357"/>
                    <a:pt x="870" y="410"/>
                    <a:pt x="764" y="459"/>
                  </a:cubicBezTo>
                  <a:cubicBezTo>
                    <a:pt x="816" y="266"/>
                    <a:pt x="859" y="1"/>
                    <a:pt x="63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5822264" y="2545442"/>
              <a:ext cx="15613" cy="14143"/>
            </a:xfrm>
            <a:custGeom>
              <a:avLst/>
              <a:gdLst/>
              <a:ahLst/>
              <a:cxnLst/>
              <a:rect l="l" t="t" r="r" b="b"/>
              <a:pathLst>
                <a:path w="625" h="567" extrusionOk="0">
                  <a:moveTo>
                    <a:pt x="312" y="1"/>
                  </a:moveTo>
                  <a:cubicBezTo>
                    <a:pt x="302" y="1"/>
                    <a:pt x="291" y="2"/>
                    <a:pt x="279" y="5"/>
                  </a:cubicBezTo>
                  <a:cubicBezTo>
                    <a:pt x="191" y="19"/>
                    <a:pt x="205" y="107"/>
                    <a:pt x="222" y="195"/>
                  </a:cubicBezTo>
                  <a:cubicBezTo>
                    <a:pt x="185" y="165"/>
                    <a:pt x="141" y="143"/>
                    <a:pt x="105" y="143"/>
                  </a:cubicBezTo>
                  <a:cubicBezTo>
                    <a:pt x="68" y="143"/>
                    <a:pt x="38" y="165"/>
                    <a:pt x="29" y="223"/>
                  </a:cubicBezTo>
                  <a:cubicBezTo>
                    <a:pt x="1" y="311"/>
                    <a:pt x="89" y="325"/>
                    <a:pt x="177" y="343"/>
                  </a:cubicBezTo>
                  <a:cubicBezTo>
                    <a:pt x="103" y="399"/>
                    <a:pt x="46" y="473"/>
                    <a:pt x="134" y="533"/>
                  </a:cubicBezTo>
                  <a:cubicBezTo>
                    <a:pt x="156" y="547"/>
                    <a:pt x="175" y="553"/>
                    <a:pt x="192" y="553"/>
                  </a:cubicBezTo>
                  <a:cubicBezTo>
                    <a:pt x="244" y="553"/>
                    <a:pt x="276" y="497"/>
                    <a:pt x="310" y="431"/>
                  </a:cubicBezTo>
                  <a:cubicBezTo>
                    <a:pt x="321" y="498"/>
                    <a:pt x="357" y="566"/>
                    <a:pt x="413" y="566"/>
                  </a:cubicBezTo>
                  <a:cubicBezTo>
                    <a:pt x="430" y="566"/>
                    <a:pt x="449" y="560"/>
                    <a:pt x="469" y="547"/>
                  </a:cubicBezTo>
                  <a:cubicBezTo>
                    <a:pt x="542" y="487"/>
                    <a:pt x="500" y="413"/>
                    <a:pt x="440" y="357"/>
                  </a:cubicBezTo>
                  <a:lnTo>
                    <a:pt x="440" y="357"/>
                  </a:lnTo>
                  <a:cubicBezTo>
                    <a:pt x="458" y="359"/>
                    <a:pt x="476" y="361"/>
                    <a:pt x="493" y="361"/>
                  </a:cubicBezTo>
                  <a:cubicBezTo>
                    <a:pt x="563" y="361"/>
                    <a:pt x="625" y="333"/>
                    <a:pt x="602" y="237"/>
                  </a:cubicBezTo>
                  <a:cubicBezTo>
                    <a:pt x="590" y="191"/>
                    <a:pt x="559" y="175"/>
                    <a:pt x="520" y="175"/>
                  </a:cubicBezTo>
                  <a:cubicBezTo>
                    <a:pt x="473" y="175"/>
                    <a:pt x="415" y="200"/>
                    <a:pt x="367" y="223"/>
                  </a:cubicBezTo>
                  <a:cubicBezTo>
                    <a:pt x="395" y="131"/>
                    <a:pt x="410" y="1"/>
                    <a:pt x="312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5813038" y="2558575"/>
              <a:ext cx="15258" cy="14143"/>
            </a:xfrm>
            <a:custGeom>
              <a:avLst/>
              <a:gdLst/>
              <a:ahLst/>
              <a:cxnLst/>
              <a:rect l="l" t="t" r="r" b="b"/>
              <a:pathLst>
                <a:path w="611" h="571" extrusionOk="0">
                  <a:moveTo>
                    <a:pt x="283" y="1"/>
                  </a:moveTo>
                  <a:cubicBezTo>
                    <a:pt x="277" y="1"/>
                    <a:pt x="271" y="1"/>
                    <a:pt x="265" y="2"/>
                  </a:cubicBezTo>
                  <a:cubicBezTo>
                    <a:pt x="177" y="16"/>
                    <a:pt x="191" y="104"/>
                    <a:pt x="219" y="192"/>
                  </a:cubicBezTo>
                  <a:cubicBezTo>
                    <a:pt x="173" y="168"/>
                    <a:pt x="127" y="145"/>
                    <a:pt x="90" y="145"/>
                  </a:cubicBezTo>
                  <a:cubicBezTo>
                    <a:pt x="56" y="145"/>
                    <a:pt x="28" y="164"/>
                    <a:pt x="15" y="220"/>
                  </a:cubicBezTo>
                  <a:cubicBezTo>
                    <a:pt x="1" y="308"/>
                    <a:pt x="89" y="339"/>
                    <a:pt x="177" y="339"/>
                  </a:cubicBezTo>
                  <a:cubicBezTo>
                    <a:pt x="89" y="396"/>
                    <a:pt x="29" y="469"/>
                    <a:pt x="131" y="543"/>
                  </a:cubicBezTo>
                  <a:cubicBezTo>
                    <a:pt x="146" y="552"/>
                    <a:pt x="161" y="556"/>
                    <a:pt x="175" y="556"/>
                  </a:cubicBezTo>
                  <a:cubicBezTo>
                    <a:pt x="229" y="556"/>
                    <a:pt x="271" y="500"/>
                    <a:pt x="293" y="441"/>
                  </a:cubicBezTo>
                  <a:cubicBezTo>
                    <a:pt x="316" y="506"/>
                    <a:pt x="345" y="571"/>
                    <a:pt x="394" y="571"/>
                  </a:cubicBezTo>
                  <a:cubicBezTo>
                    <a:pt x="412" y="571"/>
                    <a:pt x="432" y="563"/>
                    <a:pt x="455" y="543"/>
                  </a:cubicBezTo>
                  <a:cubicBezTo>
                    <a:pt x="543" y="498"/>
                    <a:pt x="483" y="410"/>
                    <a:pt x="427" y="353"/>
                  </a:cubicBezTo>
                  <a:lnTo>
                    <a:pt x="427" y="353"/>
                  </a:lnTo>
                  <a:cubicBezTo>
                    <a:pt x="444" y="356"/>
                    <a:pt x="462" y="358"/>
                    <a:pt x="479" y="358"/>
                  </a:cubicBezTo>
                  <a:cubicBezTo>
                    <a:pt x="550" y="358"/>
                    <a:pt x="611" y="330"/>
                    <a:pt x="588" y="234"/>
                  </a:cubicBezTo>
                  <a:cubicBezTo>
                    <a:pt x="580" y="188"/>
                    <a:pt x="550" y="172"/>
                    <a:pt x="511" y="172"/>
                  </a:cubicBezTo>
                  <a:cubicBezTo>
                    <a:pt x="463" y="172"/>
                    <a:pt x="401" y="196"/>
                    <a:pt x="353" y="220"/>
                  </a:cubicBezTo>
                  <a:cubicBezTo>
                    <a:pt x="379" y="123"/>
                    <a:pt x="393" y="1"/>
                    <a:pt x="28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5819425" y="2596291"/>
              <a:ext cx="47547" cy="2020"/>
            </a:xfrm>
            <a:custGeom>
              <a:avLst/>
              <a:gdLst/>
              <a:ahLst/>
              <a:cxnLst/>
              <a:rect l="l" t="t" r="r" b="b"/>
              <a:pathLst>
                <a:path w="1890" h="75" extrusionOk="0">
                  <a:moveTo>
                    <a:pt x="940" y="1"/>
                  </a:moveTo>
                  <a:cubicBezTo>
                    <a:pt x="630" y="1"/>
                    <a:pt x="324" y="1"/>
                    <a:pt x="1" y="43"/>
                  </a:cubicBezTo>
                  <a:cubicBezTo>
                    <a:pt x="324" y="74"/>
                    <a:pt x="630" y="74"/>
                    <a:pt x="940" y="74"/>
                  </a:cubicBezTo>
                  <a:cubicBezTo>
                    <a:pt x="1260" y="74"/>
                    <a:pt x="1570" y="74"/>
                    <a:pt x="1890" y="43"/>
                  </a:cubicBezTo>
                  <a:cubicBezTo>
                    <a:pt x="1570" y="1"/>
                    <a:pt x="1260" y="1"/>
                    <a:pt x="940" y="1"/>
                  </a:cubicBezTo>
                  <a:close/>
                </a:path>
              </a:pathLst>
            </a:custGeom>
            <a:solidFill>
              <a:srgbClr val="FFF5D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5834328" y="2479103"/>
              <a:ext cx="28032" cy="46471"/>
            </a:xfrm>
            <a:custGeom>
              <a:avLst/>
              <a:gdLst/>
              <a:ahLst/>
              <a:cxnLst/>
              <a:rect l="l" t="t" r="r" b="b"/>
              <a:pathLst>
                <a:path w="1126" h="1862" extrusionOk="0">
                  <a:moveTo>
                    <a:pt x="996" y="1"/>
                  </a:moveTo>
                  <a:cubicBezTo>
                    <a:pt x="658" y="219"/>
                    <a:pt x="334" y="483"/>
                    <a:pt x="0" y="718"/>
                  </a:cubicBezTo>
                  <a:lnTo>
                    <a:pt x="71" y="863"/>
                  </a:lnTo>
                  <a:lnTo>
                    <a:pt x="144" y="1056"/>
                  </a:lnTo>
                  <a:cubicBezTo>
                    <a:pt x="176" y="1112"/>
                    <a:pt x="190" y="1172"/>
                    <a:pt x="218" y="1232"/>
                  </a:cubicBezTo>
                  <a:cubicBezTo>
                    <a:pt x="264" y="1362"/>
                    <a:pt x="320" y="1478"/>
                    <a:pt x="366" y="1598"/>
                  </a:cubicBezTo>
                  <a:lnTo>
                    <a:pt x="380" y="1626"/>
                  </a:lnTo>
                  <a:cubicBezTo>
                    <a:pt x="440" y="1774"/>
                    <a:pt x="584" y="1862"/>
                    <a:pt x="732" y="1862"/>
                  </a:cubicBezTo>
                  <a:cubicBezTo>
                    <a:pt x="950" y="1862"/>
                    <a:pt x="1126" y="1686"/>
                    <a:pt x="1126" y="1478"/>
                  </a:cubicBezTo>
                  <a:cubicBezTo>
                    <a:pt x="1126" y="1334"/>
                    <a:pt x="1126" y="1186"/>
                    <a:pt x="1112" y="1038"/>
                  </a:cubicBezTo>
                  <a:lnTo>
                    <a:pt x="1112" y="820"/>
                  </a:lnTo>
                  <a:lnTo>
                    <a:pt x="1084" y="616"/>
                  </a:lnTo>
                  <a:lnTo>
                    <a:pt x="1024" y="177"/>
                  </a:lnTo>
                  <a:cubicBezTo>
                    <a:pt x="1024" y="117"/>
                    <a:pt x="1010" y="57"/>
                    <a:pt x="996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5829006" y="2497624"/>
              <a:ext cx="37612" cy="28623"/>
            </a:xfrm>
            <a:custGeom>
              <a:avLst/>
              <a:gdLst/>
              <a:ahLst/>
              <a:cxnLst/>
              <a:rect l="l" t="t" r="r" b="b"/>
              <a:pathLst>
                <a:path w="1496" h="1138" extrusionOk="0">
                  <a:moveTo>
                    <a:pt x="1294" y="1"/>
                  </a:moveTo>
                  <a:cubicBezTo>
                    <a:pt x="1248" y="1"/>
                    <a:pt x="1088" y="32"/>
                    <a:pt x="1088" y="32"/>
                  </a:cubicBezTo>
                  <a:lnTo>
                    <a:pt x="602" y="105"/>
                  </a:lnTo>
                  <a:lnTo>
                    <a:pt x="602" y="179"/>
                  </a:lnTo>
                  <a:lnTo>
                    <a:pt x="472" y="225"/>
                  </a:lnTo>
                  <a:cubicBezTo>
                    <a:pt x="472" y="225"/>
                    <a:pt x="426" y="253"/>
                    <a:pt x="352" y="313"/>
                  </a:cubicBezTo>
                  <a:cubicBezTo>
                    <a:pt x="208" y="401"/>
                    <a:pt x="1" y="577"/>
                    <a:pt x="60" y="679"/>
                  </a:cubicBezTo>
                  <a:cubicBezTo>
                    <a:pt x="83" y="719"/>
                    <a:pt x="125" y="735"/>
                    <a:pt x="174" y="735"/>
                  </a:cubicBezTo>
                  <a:cubicBezTo>
                    <a:pt x="282" y="735"/>
                    <a:pt x="426" y="660"/>
                    <a:pt x="486" y="619"/>
                  </a:cubicBezTo>
                  <a:cubicBezTo>
                    <a:pt x="500" y="619"/>
                    <a:pt x="514" y="605"/>
                    <a:pt x="514" y="605"/>
                  </a:cubicBezTo>
                  <a:lnTo>
                    <a:pt x="514" y="707"/>
                  </a:lnTo>
                  <a:lnTo>
                    <a:pt x="514" y="753"/>
                  </a:lnTo>
                  <a:cubicBezTo>
                    <a:pt x="528" y="795"/>
                    <a:pt x="588" y="985"/>
                    <a:pt x="662" y="1059"/>
                  </a:cubicBezTo>
                  <a:cubicBezTo>
                    <a:pt x="702" y="1102"/>
                    <a:pt x="759" y="1136"/>
                    <a:pt x="827" y="1136"/>
                  </a:cubicBezTo>
                  <a:cubicBezTo>
                    <a:pt x="854" y="1136"/>
                    <a:pt x="882" y="1130"/>
                    <a:pt x="912" y="1119"/>
                  </a:cubicBezTo>
                  <a:cubicBezTo>
                    <a:pt x="912" y="1119"/>
                    <a:pt x="951" y="1137"/>
                    <a:pt x="1011" y="1137"/>
                  </a:cubicBezTo>
                  <a:cubicBezTo>
                    <a:pt x="1041" y="1137"/>
                    <a:pt x="1077" y="1133"/>
                    <a:pt x="1116" y="1119"/>
                  </a:cubicBezTo>
                  <a:cubicBezTo>
                    <a:pt x="1116" y="1119"/>
                    <a:pt x="1135" y="1128"/>
                    <a:pt x="1174" y="1128"/>
                  </a:cubicBezTo>
                  <a:cubicBezTo>
                    <a:pt x="1202" y="1128"/>
                    <a:pt x="1242" y="1123"/>
                    <a:pt x="1292" y="1104"/>
                  </a:cubicBezTo>
                  <a:cubicBezTo>
                    <a:pt x="1292" y="1104"/>
                    <a:pt x="1310" y="1111"/>
                    <a:pt x="1341" y="1111"/>
                  </a:cubicBezTo>
                  <a:cubicBezTo>
                    <a:pt x="1356" y="1111"/>
                    <a:pt x="1374" y="1109"/>
                    <a:pt x="1394" y="1104"/>
                  </a:cubicBezTo>
                  <a:cubicBezTo>
                    <a:pt x="1422" y="1104"/>
                    <a:pt x="1439" y="1087"/>
                    <a:pt x="1467" y="1087"/>
                  </a:cubicBezTo>
                  <a:cubicBezTo>
                    <a:pt x="1496" y="1059"/>
                    <a:pt x="1496" y="929"/>
                    <a:pt x="1482" y="753"/>
                  </a:cubicBezTo>
                  <a:cubicBezTo>
                    <a:pt x="1467" y="489"/>
                    <a:pt x="1306" y="3"/>
                    <a:pt x="1306" y="3"/>
                  </a:cubicBezTo>
                  <a:cubicBezTo>
                    <a:pt x="1306" y="1"/>
                    <a:pt x="1301" y="1"/>
                    <a:pt x="1294" y="1"/>
                  </a:cubicBezTo>
                  <a:close/>
                </a:path>
              </a:pathLst>
            </a:custGeom>
            <a:solidFill>
              <a:srgbClr val="FF9E6E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5758749" y="2350129"/>
              <a:ext cx="105385" cy="147496"/>
            </a:xfrm>
            <a:custGeom>
              <a:avLst/>
              <a:gdLst/>
              <a:ahLst/>
              <a:cxnLst/>
              <a:rect l="l" t="t" r="r" b="b"/>
              <a:pathLst>
                <a:path w="4221" h="5907" extrusionOk="0">
                  <a:moveTo>
                    <a:pt x="895" y="1"/>
                  </a:moveTo>
                  <a:cubicBezTo>
                    <a:pt x="70" y="1"/>
                    <a:pt x="0" y="773"/>
                    <a:pt x="31" y="1012"/>
                  </a:cubicBezTo>
                  <a:cubicBezTo>
                    <a:pt x="59" y="1262"/>
                    <a:pt x="865" y="2539"/>
                    <a:pt x="1452" y="3196"/>
                  </a:cubicBezTo>
                  <a:cubicBezTo>
                    <a:pt x="2036" y="3858"/>
                    <a:pt x="2961" y="5866"/>
                    <a:pt x="2961" y="5866"/>
                  </a:cubicBezTo>
                  <a:cubicBezTo>
                    <a:pt x="3016" y="5895"/>
                    <a:pt x="3096" y="5906"/>
                    <a:pt x="3189" y="5906"/>
                  </a:cubicBezTo>
                  <a:cubicBezTo>
                    <a:pt x="3563" y="5906"/>
                    <a:pt x="4147" y="5719"/>
                    <a:pt x="4147" y="5719"/>
                  </a:cubicBezTo>
                  <a:cubicBezTo>
                    <a:pt x="4147" y="5719"/>
                    <a:pt x="4221" y="5131"/>
                    <a:pt x="3753" y="3826"/>
                  </a:cubicBezTo>
                  <a:cubicBezTo>
                    <a:pt x="3267" y="2525"/>
                    <a:pt x="2536" y="1452"/>
                    <a:pt x="1966" y="678"/>
                  </a:cubicBezTo>
                  <a:cubicBezTo>
                    <a:pt x="1486" y="15"/>
                    <a:pt x="1006" y="3"/>
                    <a:pt x="969" y="3"/>
                  </a:cubicBezTo>
                  <a:cubicBezTo>
                    <a:pt x="968" y="3"/>
                    <a:pt x="967" y="3"/>
                    <a:pt x="967" y="3"/>
                  </a:cubicBezTo>
                  <a:cubicBezTo>
                    <a:pt x="942" y="1"/>
                    <a:pt x="919" y="1"/>
                    <a:pt x="895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5793523" y="2425560"/>
              <a:ext cx="6387" cy="10102"/>
            </a:xfrm>
            <a:custGeom>
              <a:avLst/>
              <a:gdLst/>
              <a:ahLst/>
              <a:cxnLst/>
              <a:rect l="l" t="t" r="r" b="b"/>
              <a:pathLst>
                <a:path w="251" h="399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74"/>
                    <a:pt x="60" y="148"/>
                    <a:pt x="89" y="222"/>
                  </a:cubicBezTo>
                  <a:cubicBezTo>
                    <a:pt x="134" y="296"/>
                    <a:pt x="176" y="352"/>
                    <a:pt x="250" y="398"/>
                  </a:cubicBezTo>
                  <a:cubicBezTo>
                    <a:pt x="236" y="324"/>
                    <a:pt x="205" y="250"/>
                    <a:pt x="162" y="176"/>
                  </a:cubicBezTo>
                  <a:cubicBezTo>
                    <a:pt x="117" y="103"/>
                    <a:pt x="74" y="46"/>
                    <a:pt x="1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5664009" y="2345077"/>
              <a:ext cx="51450" cy="114494"/>
            </a:xfrm>
            <a:custGeom>
              <a:avLst/>
              <a:gdLst/>
              <a:ahLst/>
              <a:cxnLst/>
              <a:rect l="l" t="t" r="r" b="b"/>
              <a:pathLst>
                <a:path w="2069" h="4577" extrusionOk="0">
                  <a:moveTo>
                    <a:pt x="1495" y="1"/>
                  </a:moveTo>
                  <a:cubicBezTo>
                    <a:pt x="1291" y="1"/>
                    <a:pt x="764" y="117"/>
                    <a:pt x="616" y="159"/>
                  </a:cubicBezTo>
                  <a:cubicBezTo>
                    <a:pt x="602" y="159"/>
                    <a:pt x="588" y="190"/>
                    <a:pt x="588" y="205"/>
                  </a:cubicBezTo>
                  <a:cubicBezTo>
                    <a:pt x="851" y="2357"/>
                    <a:pt x="88" y="3796"/>
                    <a:pt x="0" y="3940"/>
                  </a:cubicBezTo>
                  <a:lnTo>
                    <a:pt x="0" y="3958"/>
                  </a:lnTo>
                  <a:lnTo>
                    <a:pt x="46" y="4528"/>
                  </a:lnTo>
                  <a:cubicBezTo>
                    <a:pt x="46" y="4551"/>
                    <a:pt x="65" y="4577"/>
                    <a:pt x="88" y="4577"/>
                  </a:cubicBezTo>
                  <a:cubicBezTo>
                    <a:pt x="93" y="4577"/>
                    <a:pt x="97" y="4576"/>
                    <a:pt x="102" y="4573"/>
                  </a:cubicBezTo>
                  <a:cubicBezTo>
                    <a:pt x="2069" y="4028"/>
                    <a:pt x="1597" y="440"/>
                    <a:pt x="1541" y="43"/>
                  </a:cubicBezTo>
                  <a:cubicBezTo>
                    <a:pt x="1523" y="15"/>
                    <a:pt x="1509" y="1"/>
                    <a:pt x="149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5667557" y="2349118"/>
              <a:ext cx="33709" cy="96647"/>
            </a:xfrm>
            <a:custGeom>
              <a:avLst/>
              <a:gdLst/>
              <a:ahLst/>
              <a:cxnLst/>
              <a:rect l="l" t="t" r="r" b="b"/>
              <a:pathLst>
                <a:path w="1349" h="3871" extrusionOk="0">
                  <a:moveTo>
                    <a:pt x="1172" y="1"/>
                  </a:moveTo>
                  <a:lnTo>
                    <a:pt x="1218" y="251"/>
                  </a:lnTo>
                  <a:cubicBezTo>
                    <a:pt x="1232" y="324"/>
                    <a:pt x="1260" y="412"/>
                    <a:pt x="1260" y="500"/>
                  </a:cubicBezTo>
                  <a:lnTo>
                    <a:pt x="1288" y="750"/>
                  </a:lnTo>
                  <a:lnTo>
                    <a:pt x="1288" y="866"/>
                  </a:lnTo>
                  <a:lnTo>
                    <a:pt x="1288" y="1000"/>
                  </a:lnTo>
                  <a:lnTo>
                    <a:pt x="1288" y="1250"/>
                  </a:lnTo>
                  <a:cubicBezTo>
                    <a:pt x="1288" y="1337"/>
                    <a:pt x="1274" y="1408"/>
                    <a:pt x="1274" y="1496"/>
                  </a:cubicBezTo>
                  <a:lnTo>
                    <a:pt x="1260" y="1629"/>
                  </a:lnTo>
                  <a:lnTo>
                    <a:pt x="1232" y="1746"/>
                  </a:lnTo>
                  <a:cubicBezTo>
                    <a:pt x="1218" y="1833"/>
                    <a:pt x="1200" y="1907"/>
                    <a:pt x="1172" y="1995"/>
                  </a:cubicBezTo>
                  <a:cubicBezTo>
                    <a:pt x="1098" y="2319"/>
                    <a:pt x="968" y="2625"/>
                    <a:pt x="792" y="2903"/>
                  </a:cubicBezTo>
                  <a:cubicBezTo>
                    <a:pt x="704" y="3051"/>
                    <a:pt x="602" y="3184"/>
                    <a:pt x="497" y="3314"/>
                  </a:cubicBezTo>
                  <a:cubicBezTo>
                    <a:pt x="450" y="3361"/>
                    <a:pt x="403" y="3411"/>
                    <a:pt x="355" y="3460"/>
                  </a:cubicBezTo>
                  <a:lnTo>
                    <a:pt x="355" y="3460"/>
                  </a:lnTo>
                  <a:cubicBezTo>
                    <a:pt x="365" y="3445"/>
                    <a:pt x="374" y="3431"/>
                    <a:pt x="381" y="3416"/>
                  </a:cubicBezTo>
                  <a:lnTo>
                    <a:pt x="441" y="3300"/>
                  </a:lnTo>
                  <a:cubicBezTo>
                    <a:pt x="469" y="3240"/>
                    <a:pt x="515" y="3167"/>
                    <a:pt x="543" y="3096"/>
                  </a:cubicBezTo>
                  <a:lnTo>
                    <a:pt x="617" y="2875"/>
                  </a:lnTo>
                  <a:cubicBezTo>
                    <a:pt x="704" y="2569"/>
                    <a:pt x="778" y="2259"/>
                    <a:pt x="792" y="1935"/>
                  </a:cubicBezTo>
                  <a:cubicBezTo>
                    <a:pt x="806" y="1629"/>
                    <a:pt x="792" y="1306"/>
                    <a:pt x="747" y="1000"/>
                  </a:cubicBezTo>
                  <a:cubicBezTo>
                    <a:pt x="690" y="690"/>
                    <a:pt x="631" y="384"/>
                    <a:pt x="529" y="89"/>
                  </a:cubicBezTo>
                  <a:lnTo>
                    <a:pt x="529" y="89"/>
                  </a:lnTo>
                  <a:cubicBezTo>
                    <a:pt x="617" y="398"/>
                    <a:pt x="673" y="704"/>
                    <a:pt x="704" y="1014"/>
                  </a:cubicBezTo>
                  <a:cubicBezTo>
                    <a:pt x="733" y="1320"/>
                    <a:pt x="747" y="1629"/>
                    <a:pt x="719" y="1935"/>
                  </a:cubicBezTo>
                  <a:cubicBezTo>
                    <a:pt x="704" y="2245"/>
                    <a:pt x="645" y="2551"/>
                    <a:pt x="543" y="2846"/>
                  </a:cubicBezTo>
                  <a:lnTo>
                    <a:pt x="469" y="3065"/>
                  </a:lnTo>
                  <a:cubicBezTo>
                    <a:pt x="441" y="3138"/>
                    <a:pt x="395" y="3198"/>
                    <a:pt x="367" y="3272"/>
                  </a:cubicBezTo>
                  <a:lnTo>
                    <a:pt x="307" y="3374"/>
                  </a:lnTo>
                  <a:cubicBezTo>
                    <a:pt x="293" y="3402"/>
                    <a:pt x="279" y="3448"/>
                    <a:pt x="251" y="3476"/>
                  </a:cubicBezTo>
                  <a:lnTo>
                    <a:pt x="147" y="3642"/>
                  </a:lnTo>
                  <a:lnTo>
                    <a:pt x="147" y="3642"/>
                  </a:lnTo>
                  <a:cubicBezTo>
                    <a:pt x="141" y="3645"/>
                    <a:pt x="136" y="3649"/>
                    <a:pt x="131" y="3652"/>
                  </a:cubicBezTo>
                  <a:lnTo>
                    <a:pt x="137" y="3657"/>
                  </a:lnTo>
                  <a:lnTo>
                    <a:pt x="137" y="3657"/>
                  </a:lnTo>
                  <a:lnTo>
                    <a:pt x="131" y="3666"/>
                  </a:lnTo>
                  <a:lnTo>
                    <a:pt x="1" y="3870"/>
                  </a:lnTo>
                  <a:lnTo>
                    <a:pt x="191" y="3726"/>
                  </a:lnTo>
                  <a:cubicBezTo>
                    <a:pt x="455" y="3504"/>
                    <a:pt x="673" y="3240"/>
                    <a:pt x="849" y="2948"/>
                  </a:cubicBezTo>
                  <a:cubicBezTo>
                    <a:pt x="1025" y="2657"/>
                    <a:pt x="1158" y="2333"/>
                    <a:pt x="1246" y="2009"/>
                  </a:cubicBezTo>
                  <a:cubicBezTo>
                    <a:pt x="1260" y="1921"/>
                    <a:pt x="1274" y="1833"/>
                    <a:pt x="1288" y="1760"/>
                  </a:cubicBezTo>
                  <a:lnTo>
                    <a:pt x="1320" y="1629"/>
                  </a:lnTo>
                  <a:lnTo>
                    <a:pt x="1320" y="1496"/>
                  </a:lnTo>
                  <a:cubicBezTo>
                    <a:pt x="1334" y="1425"/>
                    <a:pt x="1334" y="1337"/>
                    <a:pt x="1348" y="1250"/>
                  </a:cubicBezTo>
                  <a:lnTo>
                    <a:pt x="1334" y="1000"/>
                  </a:lnTo>
                  <a:lnTo>
                    <a:pt x="1334" y="866"/>
                  </a:lnTo>
                  <a:lnTo>
                    <a:pt x="1320" y="736"/>
                  </a:lnTo>
                  <a:lnTo>
                    <a:pt x="1288" y="486"/>
                  </a:lnTo>
                  <a:cubicBezTo>
                    <a:pt x="1260" y="324"/>
                    <a:pt x="1218" y="163"/>
                    <a:pt x="1172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8" name="Google Shape;788;p48"/>
            <p:cNvSpPr/>
            <p:nvPr/>
          </p:nvSpPr>
          <p:spPr>
            <a:xfrm>
              <a:off x="5749523" y="2345077"/>
              <a:ext cx="51805" cy="114494"/>
            </a:xfrm>
            <a:custGeom>
              <a:avLst/>
              <a:gdLst/>
              <a:ahLst/>
              <a:cxnLst/>
              <a:rect l="l" t="t" r="r" b="b"/>
              <a:pathLst>
                <a:path w="2070" h="4577" extrusionOk="0">
                  <a:moveTo>
                    <a:pt x="574" y="1"/>
                  </a:moveTo>
                  <a:cubicBezTo>
                    <a:pt x="557" y="1"/>
                    <a:pt x="543" y="15"/>
                    <a:pt x="528" y="43"/>
                  </a:cubicBezTo>
                  <a:cubicBezTo>
                    <a:pt x="469" y="440"/>
                    <a:pt x="1" y="4028"/>
                    <a:pt x="1964" y="4573"/>
                  </a:cubicBezTo>
                  <a:cubicBezTo>
                    <a:pt x="1969" y="4576"/>
                    <a:pt x="1974" y="4577"/>
                    <a:pt x="1979" y="4577"/>
                  </a:cubicBezTo>
                  <a:cubicBezTo>
                    <a:pt x="2004" y="4577"/>
                    <a:pt x="2023" y="4551"/>
                    <a:pt x="2023" y="4528"/>
                  </a:cubicBezTo>
                  <a:lnTo>
                    <a:pt x="2069" y="3958"/>
                  </a:lnTo>
                  <a:cubicBezTo>
                    <a:pt x="2069" y="3958"/>
                    <a:pt x="2069" y="3940"/>
                    <a:pt x="2052" y="3940"/>
                  </a:cubicBezTo>
                  <a:cubicBezTo>
                    <a:pt x="1981" y="3796"/>
                    <a:pt x="1218" y="2357"/>
                    <a:pt x="1482" y="205"/>
                  </a:cubicBezTo>
                  <a:cubicBezTo>
                    <a:pt x="1482" y="190"/>
                    <a:pt x="1468" y="159"/>
                    <a:pt x="1454" y="159"/>
                  </a:cubicBezTo>
                  <a:cubicBezTo>
                    <a:pt x="1306" y="117"/>
                    <a:pt x="778" y="1"/>
                    <a:pt x="57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5764426" y="2349792"/>
              <a:ext cx="29451" cy="99341"/>
            </a:xfrm>
            <a:custGeom>
              <a:avLst/>
              <a:gdLst/>
              <a:ahLst/>
              <a:cxnLst/>
              <a:rect l="l" t="t" r="r" b="b"/>
              <a:pathLst>
                <a:path w="1186" h="3972" extrusionOk="0">
                  <a:moveTo>
                    <a:pt x="57" y="0"/>
                  </a:moveTo>
                  <a:cubicBezTo>
                    <a:pt x="14" y="352"/>
                    <a:pt x="0" y="718"/>
                    <a:pt x="0" y="1070"/>
                  </a:cubicBezTo>
                  <a:cubicBezTo>
                    <a:pt x="0" y="1422"/>
                    <a:pt x="28" y="1773"/>
                    <a:pt x="74" y="2125"/>
                  </a:cubicBezTo>
                  <a:cubicBezTo>
                    <a:pt x="102" y="2315"/>
                    <a:pt x="130" y="2477"/>
                    <a:pt x="190" y="2653"/>
                  </a:cubicBezTo>
                  <a:cubicBezTo>
                    <a:pt x="232" y="2829"/>
                    <a:pt x="292" y="3004"/>
                    <a:pt x="366" y="3166"/>
                  </a:cubicBezTo>
                  <a:cubicBezTo>
                    <a:pt x="440" y="3328"/>
                    <a:pt x="542" y="3486"/>
                    <a:pt x="658" y="3620"/>
                  </a:cubicBezTo>
                  <a:cubicBezTo>
                    <a:pt x="778" y="3750"/>
                    <a:pt x="922" y="3870"/>
                    <a:pt x="1098" y="3926"/>
                  </a:cubicBezTo>
                  <a:lnTo>
                    <a:pt x="1186" y="3972"/>
                  </a:lnTo>
                  <a:lnTo>
                    <a:pt x="1157" y="3884"/>
                  </a:lnTo>
                  <a:cubicBezTo>
                    <a:pt x="1055" y="3574"/>
                    <a:pt x="968" y="3268"/>
                    <a:pt x="894" y="2959"/>
                  </a:cubicBezTo>
                  <a:cubicBezTo>
                    <a:pt x="820" y="2653"/>
                    <a:pt x="760" y="2329"/>
                    <a:pt x="718" y="2023"/>
                  </a:cubicBezTo>
                  <a:cubicBezTo>
                    <a:pt x="658" y="1699"/>
                    <a:pt x="630" y="1393"/>
                    <a:pt x="630" y="1070"/>
                  </a:cubicBezTo>
                  <a:cubicBezTo>
                    <a:pt x="630" y="746"/>
                    <a:pt x="644" y="426"/>
                    <a:pt x="746" y="117"/>
                  </a:cubicBezTo>
                  <a:lnTo>
                    <a:pt x="746" y="117"/>
                  </a:lnTo>
                  <a:cubicBezTo>
                    <a:pt x="630" y="426"/>
                    <a:pt x="602" y="746"/>
                    <a:pt x="584" y="1070"/>
                  </a:cubicBezTo>
                  <a:cubicBezTo>
                    <a:pt x="584" y="1393"/>
                    <a:pt x="616" y="1714"/>
                    <a:pt x="658" y="2023"/>
                  </a:cubicBezTo>
                  <a:cubicBezTo>
                    <a:pt x="690" y="2343"/>
                    <a:pt x="746" y="2667"/>
                    <a:pt x="820" y="2976"/>
                  </a:cubicBezTo>
                  <a:cubicBezTo>
                    <a:pt x="887" y="3266"/>
                    <a:pt x="965" y="3547"/>
                    <a:pt x="1055" y="3824"/>
                  </a:cubicBezTo>
                  <a:lnTo>
                    <a:pt x="1055" y="3824"/>
                  </a:lnTo>
                  <a:cubicBezTo>
                    <a:pt x="926" y="3763"/>
                    <a:pt x="816" y="3673"/>
                    <a:pt x="718" y="3560"/>
                  </a:cubicBezTo>
                  <a:cubicBezTo>
                    <a:pt x="602" y="3430"/>
                    <a:pt x="514" y="3282"/>
                    <a:pt x="440" y="3135"/>
                  </a:cubicBezTo>
                  <a:cubicBezTo>
                    <a:pt x="278" y="2814"/>
                    <a:pt x="204" y="2463"/>
                    <a:pt x="144" y="2125"/>
                  </a:cubicBezTo>
                  <a:cubicBezTo>
                    <a:pt x="88" y="1773"/>
                    <a:pt x="57" y="1422"/>
                    <a:pt x="42" y="1070"/>
                  </a:cubicBezTo>
                  <a:cubicBezTo>
                    <a:pt x="28" y="718"/>
                    <a:pt x="28" y="366"/>
                    <a:pt x="5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5662944" y="2268972"/>
              <a:ext cx="9226" cy="2694"/>
            </a:xfrm>
            <a:custGeom>
              <a:avLst/>
              <a:gdLst/>
              <a:ahLst/>
              <a:cxnLst/>
              <a:rect l="l" t="t" r="r" b="b"/>
              <a:pathLst>
                <a:path w="380" h="103" extrusionOk="0">
                  <a:moveTo>
                    <a:pt x="28" y="1"/>
                  </a:moveTo>
                  <a:cubicBezTo>
                    <a:pt x="14" y="1"/>
                    <a:pt x="0" y="15"/>
                    <a:pt x="0" y="29"/>
                  </a:cubicBezTo>
                  <a:cubicBezTo>
                    <a:pt x="0" y="47"/>
                    <a:pt x="14" y="61"/>
                    <a:pt x="28" y="75"/>
                  </a:cubicBezTo>
                  <a:lnTo>
                    <a:pt x="320" y="103"/>
                  </a:lnTo>
                  <a:cubicBezTo>
                    <a:pt x="352" y="103"/>
                    <a:pt x="380" y="89"/>
                    <a:pt x="380" y="61"/>
                  </a:cubicBezTo>
                  <a:cubicBezTo>
                    <a:pt x="380" y="29"/>
                    <a:pt x="352" y="15"/>
                    <a:pt x="320" y="15"/>
                  </a:cubicBezTo>
                  <a:lnTo>
                    <a:pt x="2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663654" y="2264595"/>
              <a:ext cx="9226" cy="4378"/>
            </a:xfrm>
            <a:custGeom>
              <a:avLst/>
              <a:gdLst/>
              <a:ahLst/>
              <a:cxnLst/>
              <a:rect l="l" t="t" r="r" b="b"/>
              <a:pathLst>
                <a:path w="381" h="168" extrusionOk="0">
                  <a:moveTo>
                    <a:pt x="42" y="0"/>
                  </a:moveTo>
                  <a:cubicBezTo>
                    <a:pt x="28" y="0"/>
                    <a:pt x="14" y="0"/>
                    <a:pt x="14" y="14"/>
                  </a:cubicBezTo>
                  <a:cubicBezTo>
                    <a:pt x="0" y="28"/>
                    <a:pt x="14" y="60"/>
                    <a:pt x="28" y="60"/>
                  </a:cubicBezTo>
                  <a:lnTo>
                    <a:pt x="306" y="162"/>
                  </a:lnTo>
                  <a:cubicBezTo>
                    <a:pt x="315" y="166"/>
                    <a:pt x="323" y="167"/>
                    <a:pt x="330" y="167"/>
                  </a:cubicBezTo>
                  <a:cubicBezTo>
                    <a:pt x="351" y="167"/>
                    <a:pt x="366" y="154"/>
                    <a:pt x="366" y="134"/>
                  </a:cubicBezTo>
                  <a:cubicBezTo>
                    <a:pt x="380" y="102"/>
                    <a:pt x="366" y="88"/>
                    <a:pt x="338" y="74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665073" y="2259543"/>
              <a:ext cx="8871" cy="5725"/>
            </a:xfrm>
            <a:custGeom>
              <a:avLst/>
              <a:gdLst/>
              <a:ahLst/>
              <a:cxnLst/>
              <a:rect l="l" t="t" r="r" b="b"/>
              <a:pathLst>
                <a:path w="353" h="225" extrusionOk="0">
                  <a:moveTo>
                    <a:pt x="57" y="1"/>
                  </a:moveTo>
                  <a:cubicBezTo>
                    <a:pt x="43" y="1"/>
                    <a:pt x="29" y="1"/>
                    <a:pt x="15" y="15"/>
                  </a:cubicBezTo>
                  <a:cubicBezTo>
                    <a:pt x="1" y="29"/>
                    <a:pt x="15" y="43"/>
                    <a:pt x="29" y="57"/>
                  </a:cubicBezTo>
                  <a:lnTo>
                    <a:pt x="265" y="219"/>
                  </a:lnTo>
                  <a:lnTo>
                    <a:pt x="279" y="219"/>
                  </a:lnTo>
                  <a:cubicBezTo>
                    <a:pt x="283" y="223"/>
                    <a:pt x="288" y="225"/>
                    <a:pt x="294" y="225"/>
                  </a:cubicBezTo>
                  <a:cubicBezTo>
                    <a:pt x="308" y="225"/>
                    <a:pt x="325" y="215"/>
                    <a:pt x="335" y="205"/>
                  </a:cubicBezTo>
                  <a:cubicBezTo>
                    <a:pt x="353" y="177"/>
                    <a:pt x="335" y="145"/>
                    <a:pt x="321" y="145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5789265" y="2272340"/>
              <a:ext cx="9581" cy="2694"/>
            </a:xfrm>
            <a:custGeom>
              <a:avLst/>
              <a:gdLst/>
              <a:ahLst/>
              <a:cxnLst/>
              <a:rect l="l" t="t" r="r" b="b"/>
              <a:pathLst>
                <a:path w="381" h="103" extrusionOk="0">
                  <a:moveTo>
                    <a:pt x="46" y="1"/>
                  </a:moveTo>
                  <a:cubicBezTo>
                    <a:pt x="29" y="15"/>
                    <a:pt x="1" y="29"/>
                    <a:pt x="1" y="57"/>
                  </a:cubicBezTo>
                  <a:cubicBezTo>
                    <a:pt x="15" y="88"/>
                    <a:pt x="29" y="103"/>
                    <a:pt x="60" y="103"/>
                  </a:cubicBezTo>
                  <a:lnTo>
                    <a:pt x="352" y="71"/>
                  </a:lnTo>
                  <a:cubicBezTo>
                    <a:pt x="367" y="57"/>
                    <a:pt x="381" y="43"/>
                    <a:pt x="381" y="29"/>
                  </a:cubicBezTo>
                  <a:cubicBezTo>
                    <a:pt x="381" y="15"/>
                    <a:pt x="367" y="1"/>
                    <a:pt x="35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5788555" y="2267962"/>
              <a:ext cx="9581" cy="4041"/>
            </a:xfrm>
            <a:custGeom>
              <a:avLst/>
              <a:gdLst/>
              <a:ahLst/>
              <a:cxnLst/>
              <a:rect l="l" t="t" r="r" b="b"/>
              <a:pathLst>
                <a:path w="381" h="159" extrusionOk="0">
                  <a:moveTo>
                    <a:pt x="338" y="1"/>
                  </a:moveTo>
                  <a:lnTo>
                    <a:pt x="43" y="57"/>
                  </a:lnTo>
                  <a:lnTo>
                    <a:pt x="43" y="71"/>
                  </a:lnTo>
                  <a:cubicBezTo>
                    <a:pt x="15" y="71"/>
                    <a:pt x="1" y="103"/>
                    <a:pt x="15" y="131"/>
                  </a:cubicBezTo>
                  <a:cubicBezTo>
                    <a:pt x="15" y="145"/>
                    <a:pt x="43" y="159"/>
                    <a:pt x="74" y="159"/>
                  </a:cubicBezTo>
                  <a:lnTo>
                    <a:pt x="352" y="57"/>
                  </a:lnTo>
                  <a:cubicBezTo>
                    <a:pt x="366" y="57"/>
                    <a:pt x="380" y="43"/>
                    <a:pt x="380" y="15"/>
                  </a:cubicBezTo>
                  <a:cubicBezTo>
                    <a:pt x="366" y="1"/>
                    <a:pt x="352" y="1"/>
                    <a:pt x="33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5787845" y="2262574"/>
              <a:ext cx="8516" cy="5725"/>
            </a:xfrm>
            <a:custGeom>
              <a:avLst/>
              <a:gdLst/>
              <a:ahLst/>
              <a:cxnLst/>
              <a:rect l="l" t="t" r="r" b="b"/>
              <a:pathLst>
                <a:path w="353" h="228" extrusionOk="0">
                  <a:moveTo>
                    <a:pt x="323" y="0"/>
                  </a:moveTo>
                  <a:cubicBezTo>
                    <a:pt x="319" y="0"/>
                    <a:pt x="315" y="2"/>
                    <a:pt x="310" y="6"/>
                  </a:cubicBezTo>
                  <a:lnTo>
                    <a:pt x="47" y="140"/>
                  </a:lnTo>
                  <a:lnTo>
                    <a:pt x="33" y="140"/>
                  </a:lnTo>
                  <a:cubicBezTo>
                    <a:pt x="18" y="154"/>
                    <a:pt x="1" y="182"/>
                    <a:pt x="18" y="196"/>
                  </a:cubicBezTo>
                  <a:cubicBezTo>
                    <a:pt x="33" y="228"/>
                    <a:pt x="61" y="228"/>
                    <a:pt x="89" y="228"/>
                  </a:cubicBezTo>
                  <a:lnTo>
                    <a:pt x="339" y="66"/>
                  </a:lnTo>
                  <a:cubicBezTo>
                    <a:pt x="353" y="52"/>
                    <a:pt x="353" y="38"/>
                    <a:pt x="353" y="20"/>
                  </a:cubicBezTo>
                  <a:cubicBezTo>
                    <a:pt x="343" y="10"/>
                    <a:pt x="333" y="0"/>
                    <a:pt x="32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5748814" y="2251125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5" extrusionOk="0">
                  <a:moveTo>
                    <a:pt x="864" y="1"/>
                  </a:moveTo>
                  <a:cubicBezTo>
                    <a:pt x="796" y="1"/>
                    <a:pt x="727" y="10"/>
                    <a:pt x="658" y="29"/>
                  </a:cubicBezTo>
                  <a:cubicBezTo>
                    <a:pt x="233" y="149"/>
                    <a:pt x="1" y="571"/>
                    <a:pt x="117" y="983"/>
                  </a:cubicBezTo>
                  <a:cubicBezTo>
                    <a:pt x="213" y="1324"/>
                    <a:pt x="523" y="1554"/>
                    <a:pt x="860" y="1554"/>
                  </a:cubicBezTo>
                  <a:cubicBezTo>
                    <a:pt x="930" y="1554"/>
                    <a:pt x="1000" y="1545"/>
                    <a:pt x="1070" y="1524"/>
                  </a:cubicBezTo>
                  <a:cubicBezTo>
                    <a:pt x="1482" y="1422"/>
                    <a:pt x="1714" y="983"/>
                    <a:pt x="1612" y="571"/>
                  </a:cubicBezTo>
                  <a:cubicBezTo>
                    <a:pt x="1515" y="231"/>
                    <a:pt x="1203" y="1"/>
                    <a:pt x="86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5750233" y="2250451"/>
              <a:ext cx="40096" cy="40410"/>
            </a:xfrm>
            <a:custGeom>
              <a:avLst/>
              <a:gdLst/>
              <a:ahLst/>
              <a:cxnLst/>
              <a:rect l="l" t="t" r="r" b="b"/>
              <a:pathLst>
                <a:path w="1602" h="1612" extrusionOk="0">
                  <a:moveTo>
                    <a:pt x="792" y="56"/>
                  </a:moveTo>
                  <a:cubicBezTo>
                    <a:pt x="1130" y="56"/>
                    <a:pt x="1426" y="278"/>
                    <a:pt x="1528" y="616"/>
                  </a:cubicBezTo>
                  <a:cubicBezTo>
                    <a:pt x="1542" y="672"/>
                    <a:pt x="1542" y="746"/>
                    <a:pt x="1542" y="806"/>
                  </a:cubicBezTo>
                  <a:cubicBezTo>
                    <a:pt x="1542" y="1143"/>
                    <a:pt x="1338" y="1435"/>
                    <a:pt x="1000" y="1523"/>
                  </a:cubicBezTo>
                  <a:cubicBezTo>
                    <a:pt x="940" y="1551"/>
                    <a:pt x="866" y="1551"/>
                    <a:pt x="810" y="1551"/>
                  </a:cubicBezTo>
                  <a:cubicBezTo>
                    <a:pt x="486" y="1551"/>
                    <a:pt x="177" y="1333"/>
                    <a:pt x="89" y="1010"/>
                  </a:cubicBezTo>
                  <a:cubicBezTo>
                    <a:pt x="75" y="936"/>
                    <a:pt x="61" y="862"/>
                    <a:pt x="61" y="806"/>
                  </a:cubicBezTo>
                  <a:cubicBezTo>
                    <a:pt x="61" y="468"/>
                    <a:pt x="282" y="176"/>
                    <a:pt x="602" y="88"/>
                  </a:cubicBezTo>
                  <a:cubicBezTo>
                    <a:pt x="676" y="71"/>
                    <a:pt x="736" y="56"/>
                    <a:pt x="792" y="56"/>
                  </a:cubicBezTo>
                  <a:close/>
                  <a:moveTo>
                    <a:pt x="792" y="0"/>
                  </a:moveTo>
                  <a:cubicBezTo>
                    <a:pt x="736" y="0"/>
                    <a:pt x="662" y="14"/>
                    <a:pt x="588" y="28"/>
                  </a:cubicBezTo>
                  <a:cubicBezTo>
                    <a:pt x="237" y="130"/>
                    <a:pt x="1" y="454"/>
                    <a:pt x="1" y="806"/>
                  </a:cubicBezTo>
                  <a:cubicBezTo>
                    <a:pt x="1" y="880"/>
                    <a:pt x="19" y="950"/>
                    <a:pt x="33" y="1024"/>
                  </a:cubicBezTo>
                  <a:cubicBezTo>
                    <a:pt x="135" y="1376"/>
                    <a:pt x="458" y="1611"/>
                    <a:pt x="810" y="1611"/>
                  </a:cubicBezTo>
                  <a:cubicBezTo>
                    <a:pt x="880" y="1611"/>
                    <a:pt x="954" y="1611"/>
                    <a:pt x="1014" y="1583"/>
                  </a:cubicBezTo>
                  <a:cubicBezTo>
                    <a:pt x="1380" y="1495"/>
                    <a:pt x="1601" y="1172"/>
                    <a:pt x="1601" y="806"/>
                  </a:cubicBezTo>
                  <a:cubicBezTo>
                    <a:pt x="1601" y="746"/>
                    <a:pt x="1601" y="672"/>
                    <a:pt x="1570" y="598"/>
                  </a:cubicBezTo>
                  <a:cubicBezTo>
                    <a:pt x="1482" y="232"/>
                    <a:pt x="1162" y="0"/>
                    <a:pt x="7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748814" y="2252808"/>
              <a:ext cx="42935" cy="39063"/>
            </a:xfrm>
            <a:custGeom>
              <a:avLst/>
              <a:gdLst/>
              <a:ahLst/>
              <a:cxnLst/>
              <a:rect l="l" t="t" r="r" b="b"/>
              <a:pathLst>
                <a:path w="1714" h="1550" extrusionOk="0">
                  <a:moveTo>
                    <a:pt x="858" y="1"/>
                  </a:moveTo>
                  <a:cubicBezTo>
                    <a:pt x="787" y="1"/>
                    <a:pt x="716" y="10"/>
                    <a:pt x="644" y="30"/>
                  </a:cubicBezTo>
                  <a:cubicBezTo>
                    <a:pt x="233" y="132"/>
                    <a:pt x="1" y="558"/>
                    <a:pt x="117" y="984"/>
                  </a:cubicBezTo>
                  <a:cubicBezTo>
                    <a:pt x="214" y="1330"/>
                    <a:pt x="521" y="1549"/>
                    <a:pt x="861" y="1549"/>
                  </a:cubicBezTo>
                  <a:cubicBezTo>
                    <a:pt x="926" y="1549"/>
                    <a:pt x="991" y="1541"/>
                    <a:pt x="1056" y="1525"/>
                  </a:cubicBezTo>
                  <a:cubicBezTo>
                    <a:pt x="1464" y="1409"/>
                    <a:pt x="1714" y="984"/>
                    <a:pt x="1598" y="572"/>
                  </a:cubicBezTo>
                  <a:cubicBezTo>
                    <a:pt x="1502" y="220"/>
                    <a:pt x="1194" y="1"/>
                    <a:pt x="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5756265" y="2259543"/>
              <a:ext cx="27677" cy="25593"/>
            </a:xfrm>
            <a:custGeom>
              <a:avLst/>
              <a:gdLst/>
              <a:ahLst/>
              <a:cxnLst/>
              <a:rect l="l" t="t" r="r" b="b"/>
              <a:pathLst>
                <a:path w="1116" h="1018" extrusionOk="0">
                  <a:moveTo>
                    <a:pt x="556" y="0"/>
                  </a:moveTo>
                  <a:cubicBezTo>
                    <a:pt x="513" y="0"/>
                    <a:pt x="469" y="6"/>
                    <a:pt x="426" y="18"/>
                  </a:cubicBezTo>
                  <a:cubicBezTo>
                    <a:pt x="162" y="92"/>
                    <a:pt x="1" y="370"/>
                    <a:pt x="89" y="648"/>
                  </a:cubicBezTo>
                  <a:cubicBezTo>
                    <a:pt x="150" y="868"/>
                    <a:pt x="345" y="1017"/>
                    <a:pt x="561" y="1017"/>
                  </a:cubicBezTo>
                  <a:cubicBezTo>
                    <a:pt x="603" y="1017"/>
                    <a:pt x="647" y="1012"/>
                    <a:pt x="690" y="999"/>
                  </a:cubicBezTo>
                  <a:cubicBezTo>
                    <a:pt x="968" y="926"/>
                    <a:pt x="1116" y="648"/>
                    <a:pt x="1042" y="384"/>
                  </a:cubicBezTo>
                  <a:cubicBezTo>
                    <a:pt x="980" y="151"/>
                    <a:pt x="775" y="0"/>
                    <a:pt x="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5775781" y="2265268"/>
              <a:ext cx="9226" cy="6398"/>
            </a:xfrm>
            <a:custGeom>
              <a:avLst/>
              <a:gdLst/>
              <a:ahLst/>
              <a:cxnLst/>
              <a:rect l="l" t="t" r="r" b="b"/>
              <a:pathLst>
                <a:path w="381" h="256" extrusionOk="0">
                  <a:moveTo>
                    <a:pt x="237" y="0"/>
                  </a:moveTo>
                  <a:cubicBezTo>
                    <a:pt x="214" y="0"/>
                    <a:pt x="189" y="4"/>
                    <a:pt x="163" y="11"/>
                  </a:cubicBezTo>
                  <a:cubicBezTo>
                    <a:pt x="75" y="43"/>
                    <a:pt x="1" y="117"/>
                    <a:pt x="15" y="173"/>
                  </a:cubicBezTo>
                  <a:cubicBezTo>
                    <a:pt x="37" y="220"/>
                    <a:pt x="96" y="256"/>
                    <a:pt x="171" y="256"/>
                  </a:cubicBezTo>
                  <a:cubicBezTo>
                    <a:pt x="192" y="256"/>
                    <a:pt x="214" y="253"/>
                    <a:pt x="237" y="247"/>
                  </a:cubicBezTo>
                  <a:cubicBezTo>
                    <a:pt x="325" y="219"/>
                    <a:pt x="381" y="145"/>
                    <a:pt x="367" y="85"/>
                  </a:cubicBezTo>
                  <a:cubicBezTo>
                    <a:pt x="356" y="30"/>
                    <a:pt x="305" y="0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5670396" y="2251798"/>
              <a:ext cx="41160" cy="39063"/>
            </a:xfrm>
            <a:custGeom>
              <a:avLst/>
              <a:gdLst/>
              <a:ahLst/>
              <a:cxnLst/>
              <a:rect l="l" t="t" r="r" b="b"/>
              <a:pathLst>
                <a:path w="1643" h="1564" extrusionOk="0">
                  <a:moveTo>
                    <a:pt x="830" y="1"/>
                  </a:moveTo>
                  <a:cubicBezTo>
                    <a:pt x="439" y="1"/>
                    <a:pt x="99" y="295"/>
                    <a:pt x="60" y="694"/>
                  </a:cubicBezTo>
                  <a:cubicBezTo>
                    <a:pt x="0" y="1120"/>
                    <a:pt x="310" y="1513"/>
                    <a:pt x="732" y="1559"/>
                  </a:cubicBezTo>
                  <a:cubicBezTo>
                    <a:pt x="758" y="1562"/>
                    <a:pt x="784" y="1563"/>
                    <a:pt x="810" y="1563"/>
                  </a:cubicBezTo>
                  <a:cubicBezTo>
                    <a:pt x="1203" y="1563"/>
                    <a:pt x="1543" y="1269"/>
                    <a:pt x="1583" y="870"/>
                  </a:cubicBezTo>
                  <a:cubicBezTo>
                    <a:pt x="1643" y="444"/>
                    <a:pt x="1333" y="50"/>
                    <a:pt x="908" y="4"/>
                  </a:cubicBezTo>
                  <a:cubicBezTo>
                    <a:pt x="881" y="2"/>
                    <a:pt x="855" y="1"/>
                    <a:pt x="83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670751" y="2251125"/>
              <a:ext cx="40451" cy="40410"/>
            </a:xfrm>
            <a:custGeom>
              <a:avLst/>
              <a:gdLst/>
              <a:ahLst/>
              <a:cxnLst/>
              <a:rect l="l" t="t" r="r" b="b"/>
              <a:pathLst>
                <a:path w="1615" h="1612" extrusionOk="0">
                  <a:moveTo>
                    <a:pt x="894" y="60"/>
                  </a:moveTo>
                  <a:cubicBezTo>
                    <a:pt x="1277" y="102"/>
                    <a:pt x="1555" y="426"/>
                    <a:pt x="1555" y="806"/>
                  </a:cubicBezTo>
                  <a:cubicBezTo>
                    <a:pt x="1555" y="834"/>
                    <a:pt x="1555" y="866"/>
                    <a:pt x="1541" y="894"/>
                  </a:cubicBezTo>
                  <a:cubicBezTo>
                    <a:pt x="1495" y="1274"/>
                    <a:pt x="1175" y="1555"/>
                    <a:pt x="806" y="1555"/>
                  </a:cubicBezTo>
                  <a:lnTo>
                    <a:pt x="718" y="1555"/>
                  </a:lnTo>
                  <a:cubicBezTo>
                    <a:pt x="338" y="1509"/>
                    <a:pt x="60" y="1186"/>
                    <a:pt x="60" y="806"/>
                  </a:cubicBezTo>
                  <a:cubicBezTo>
                    <a:pt x="60" y="778"/>
                    <a:pt x="60" y="746"/>
                    <a:pt x="74" y="718"/>
                  </a:cubicBezTo>
                  <a:cubicBezTo>
                    <a:pt x="120" y="338"/>
                    <a:pt x="440" y="60"/>
                    <a:pt x="806" y="60"/>
                  </a:cubicBezTo>
                  <a:close/>
                  <a:moveTo>
                    <a:pt x="806" y="0"/>
                  </a:moveTo>
                  <a:cubicBezTo>
                    <a:pt x="412" y="0"/>
                    <a:pt x="60" y="306"/>
                    <a:pt x="14" y="718"/>
                  </a:cubicBezTo>
                  <a:cubicBezTo>
                    <a:pt x="0" y="746"/>
                    <a:pt x="0" y="778"/>
                    <a:pt x="0" y="806"/>
                  </a:cubicBezTo>
                  <a:cubicBezTo>
                    <a:pt x="0" y="1217"/>
                    <a:pt x="310" y="1569"/>
                    <a:pt x="718" y="1611"/>
                  </a:cubicBezTo>
                  <a:lnTo>
                    <a:pt x="806" y="1611"/>
                  </a:lnTo>
                  <a:cubicBezTo>
                    <a:pt x="1203" y="1611"/>
                    <a:pt x="1555" y="1305"/>
                    <a:pt x="1597" y="894"/>
                  </a:cubicBezTo>
                  <a:cubicBezTo>
                    <a:pt x="1615" y="866"/>
                    <a:pt x="1615" y="834"/>
                    <a:pt x="1615" y="806"/>
                  </a:cubicBezTo>
                  <a:cubicBezTo>
                    <a:pt x="1615" y="394"/>
                    <a:pt x="1305" y="43"/>
                    <a:pt x="8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5671106" y="2253482"/>
              <a:ext cx="40451" cy="38726"/>
            </a:xfrm>
            <a:custGeom>
              <a:avLst/>
              <a:gdLst/>
              <a:ahLst/>
              <a:cxnLst/>
              <a:rect l="l" t="t" r="r" b="b"/>
              <a:pathLst>
                <a:path w="1615" h="1553" extrusionOk="0">
                  <a:moveTo>
                    <a:pt x="792" y="1"/>
                  </a:moveTo>
                  <a:cubicBezTo>
                    <a:pt x="410" y="1"/>
                    <a:pt x="85" y="294"/>
                    <a:pt x="46" y="684"/>
                  </a:cubicBezTo>
                  <a:cubicBezTo>
                    <a:pt x="0" y="1109"/>
                    <a:pt x="296" y="1503"/>
                    <a:pt x="721" y="1549"/>
                  </a:cubicBezTo>
                  <a:cubicBezTo>
                    <a:pt x="747" y="1552"/>
                    <a:pt x="773" y="1553"/>
                    <a:pt x="799" y="1553"/>
                  </a:cubicBezTo>
                  <a:cubicBezTo>
                    <a:pt x="1190" y="1553"/>
                    <a:pt x="1529" y="1259"/>
                    <a:pt x="1569" y="860"/>
                  </a:cubicBezTo>
                  <a:cubicBezTo>
                    <a:pt x="1615" y="434"/>
                    <a:pt x="1319" y="54"/>
                    <a:pt x="897" y="8"/>
                  </a:cubicBezTo>
                  <a:cubicBezTo>
                    <a:pt x="862" y="3"/>
                    <a:pt x="82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5678202" y="2260217"/>
              <a:ext cx="26258" cy="25256"/>
            </a:xfrm>
            <a:custGeom>
              <a:avLst/>
              <a:gdLst/>
              <a:ahLst/>
              <a:cxnLst/>
              <a:rect l="l" t="t" r="r" b="b"/>
              <a:pathLst>
                <a:path w="1056" h="1005" extrusionOk="0">
                  <a:moveTo>
                    <a:pt x="533" y="1"/>
                  </a:moveTo>
                  <a:cubicBezTo>
                    <a:pt x="276" y="1"/>
                    <a:pt x="55" y="195"/>
                    <a:pt x="29" y="443"/>
                  </a:cubicBezTo>
                  <a:cubicBezTo>
                    <a:pt x="1" y="721"/>
                    <a:pt x="191" y="970"/>
                    <a:pt x="468" y="999"/>
                  </a:cubicBezTo>
                  <a:cubicBezTo>
                    <a:pt x="495" y="1003"/>
                    <a:pt x="521" y="1005"/>
                    <a:pt x="546" y="1005"/>
                  </a:cubicBezTo>
                  <a:cubicBezTo>
                    <a:pt x="792" y="1005"/>
                    <a:pt x="999" y="814"/>
                    <a:pt x="1024" y="559"/>
                  </a:cubicBezTo>
                  <a:cubicBezTo>
                    <a:pt x="1056" y="281"/>
                    <a:pt x="862" y="31"/>
                    <a:pt x="584" y="3"/>
                  </a:cubicBezTo>
                  <a:cubicBezTo>
                    <a:pt x="567" y="1"/>
                    <a:pt x="550" y="1"/>
                    <a:pt x="5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5676073" y="2267625"/>
              <a:ext cx="9226" cy="6061"/>
            </a:xfrm>
            <a:custGeom>
              <a:avLst/>
              <a:gdLst/>
              <a:ahLst/>
              <a:cxnLst/>
              <a:rect l="l" t="t" r="r" b="b"/>
              <a:pathLst>
                <a:path w="367" h="242" extrusionOk="0">
                  <a:moveTo>
                    <a:pt x="168" y="1"/>
                  </a:moveTo>
                  <a:cubicBezTo>
                    <a:pt x="82" y="1"/>
                    <a:pt x="13" y="44"/>
                    <a:pt x="1" y="109"/>
                  </a:cubicBezTo>
                  <a:cubicBezTo>
                    <a:pt x="1" y="165"/>
                    <a:pt x="71" y="225"/>
                    <a:pt x="177" y="239"/>
                  </a:cubicBezTo>
                  <a:cubicBezTo>
                    <a:pt x="190" y="241"/>
                    <a:pt x="202" y="241"/>
                    <a:pt x="214" y="241"/>
                  </a:cubicBezTo>
                  <a:cubicBezTo>
                    <a:pt x="297" y="241"/>
                    <a:pt x="354" y="201"/>
                    <a:pt x="366" y="137"/>
                  </a:cubicBezTo>
                  <a:cubicBezTo>
                    <a:pt x="366" y="77"/>
                    <a:pt x="293" y="21"/>
                    <a:pt x="205" y="3"/>
                  </a:cubicBezTo>
                  <a:cubicBezTo>
                    <a:pt x="192" y="1"/>
                    <a:pt x="180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5726105" y="2294228"/>
              <a:ext cx="19871" cy="13470"/>
            </a:xfrm>
            <a:custGeom>
              <a:avLst/>
              <a:gdLst/>
              <a:ahLst/>
              <a:cxnLst/>
              <a:rect l="l" t="t" r="r" b="b"/>
              <a:pathLst>
                <a:path w="793" h="542" extrusionOk="0">
                  <a:moveTo>
                    <a:pt x="759" y="1"/>
                  </a:moveTo>
                  <a:cubicBezTo>
                    <a:pt x="753" y="1"/>
                    <a:pt x="750" y="5"/>
                    <a:pt x="750" y="14"/>
                  </a:cubicBezTo>
                  <a:lnTo>
                    <a:pt x="750" y="28"/>
                  </a:lnTo>
                  <a:cubicBezTo>
                    <a:pt x="736" y="28"/>
                    <a:pt x="736" y="42"/>
                    <a:pt x="736" y="56"/>
                  </a:cubicBezTo>
                  <a:cubicBezTo>
                    <a:pt x="722" y="56"/>
                    <a:pt x="722" y="70"/>
                    <a:pt x="704" y="84"/>
                  </a:cubicBezTo>
                  <a:cubicBezTo>
                    <a:pt x="690" y="102"/>
                    <a:pt x="690" y="130"/>
                    <a:pt x="676" y="144"/>
                  </a:cubicBezTo>
                  <a:cubicBezTo>
                    <a:pt x="662" y="158"/>
                    <a:pt x="648" y="172"/>
                    <a:pt x="634" y="204"/>
                  </a:cubicBezTo>
                  <a:cubicBezTo>
                    <a:pt x="616" y="218"/>
                    <a:pt x="602" y="232"/>
                    <a:pt x="588" y="260"/>
                  </a:cubicBezTo>
                  <a:cubicBezTo>
                    <a:pt x="560" y="278"/>
                    <a:pt x="546" y="292"/>
                    <a:pt x="528" y="306"/>
                  </a:cubicBezTo>
                  <a:lnTo>
                    <a:pt x="500" y="334"/>
                  </a:lnTo>
                  <a:cubicBezTo>
                    <a:pt x="486" y="348"/>
                    <a:pt x="472" y="366"/>
                    <a:pt x="458" y="366"/>
                  </a:cubicBezTo>
                  <a:cubicBezTo>
                    <a:pt x="440" y="380"/>
                    <a:pt x="412" y="394"/>
                    <a:pt x="384" y="408"/>
                  </a:cubicBezTo>
                  <a:cubicBezTo>
                    <a:pt x="370" y="422"/>
                    <a:pt x="338" y="422"/>
                    <a:pt x="310" y="436"/>
                  </a:cubicBezTo>
                  <a:cubicBezTo>
                    <a:pt x="282" y="454"/>
                    <a:pt x="264" y="454"/>
                    <a:pt x="236" y="468"/>
                  </a:cubicBezTo>
                  <a:cubicBezTo>
                    <a:pt x="208" y="468"/>
                    <a:pt x="194" y="482"/>
                    <a:pt x="162" y="482"/>
                  </a:cubicBezTo>
                  <a:lnTo>
                    <a:pt x="106" y="482"/>
                  </a:lnTo>
                  <a:cubicBezTo>
                    <a:pt x="89" y="496"/>
                    <a:pt x="74" y="496"/>
                    <a:pt x="60" y="496"/>
                  </a:cubicBezTo>
                  <a:lnTo>
                    <a:pt x="18" y="496"/>
                  </a:lnTo>
                  <a:cubicBezTo>
                    <a:pt x="18" y="496"/>
                    <a:pt x="1" y="496"/>
                    <a:pt x="1" y="510"/>
                  </a:cubicBezTo>
                  <a:cubicBezTo>
                    <a:pt x="1" y="524"/>
                    <a:pt x="18" y="524"/>
                    <a:pt x="18" y="524"/>
                  </a:cubicBezTo>
                  <a:cubicBezTo>
                    <a:pt x="18" y="524"/>
                    <a:pt x="32" y="542"/>
                    <a:pt x="60" y="542"/>
                  </a:cubicBezTo>
                  <a:lnTo>
                    <a:pt x="177" y="542"/>
                  </a:lnTo>
                  <a:cubicBezTo>
                    <a:pt x="194" y="542"/>
                    <a:pt x="222" y="542"/>
                    <a:pt x="250" y="524"/>
                  </a:cubicBezTo>
                  <a:cubicBezTo>
                    <a:pt x="282" y="524"/>
                    <a:pt x="310" y="510"/>
                    <a:pt x="338" y="510"/>
                  </a:cubicBezTo>
                  <a:cubicBezTo>
                    <a:pt x="352" y="496"/>
                    <a:pt x="398" y="496"/>
                    <a:pt x="412" y="468"/>
                  </a:cubicBezTo>
                  <a:cubicBezTo>
                    <a:pt x="440" y="454"/>
                    <a:pt x="472" y="454"/>
                    <a:pt x="500" y="422"/>
                  </a:cubicBezTo>
                  <a:cubicBezTo>
                    <a:pt x="514" y="422"/>
                    <a:pt x="528" y="408"/>
                    <a:pt x="546" y="394"/>
                  </a:cubicBezTo>
                  <a:lnTo>
                    <a:pt x="574" y="366"/>
                  </a:lnTo>
                  <a:cubicBezTo>
                    <a:pt x="602" y="348"/>
                    <a:pt x="616" y="320"/>
                    <a:pt x="648" y="306"/>
                  </a:cubicBezTo>
                  <a:cubicBezTo>
                    <a:pt x="662" y="278"/>
                    <a:pt x="676" y="260"/>
                    <a:pt x="690" y="232"/>
                  </a:cubicBezTo>
                  <a:cubicBezTo>
                    <a:pt x="704" y="218"/>
                    <a:pt x="722" y="190"/>
                    <a:pt x="736" y="172"/>
                  </a:cubicBezTo>
                  <a:cubicBezTo>
                    <a:pt x="750" y="130"/>
                    <a:pt x="764" y="102"/>
                    <a:pt x="778" y="70"/>
                  </a:cubicBezTo>
                  <a:lnTo>
                    <a:pt x="778" y="42"/>
                  </a:lnTo>
                  <a:cubicBezTo>
                    <a:pt x="778" y="28"/>
                    <a:pt x="792" y="28"/>
                    <a:pt x="792" y="28"/>
                  </a:cubicBezTo>
                  <a:cubicBezTo>
                    <a:pt x="792" y="14"/>
                    <a:pt x="778" y="14"/>
                    <a:pt x="778" y="14"/>
                  </a:cubicBezTo>
                  <a:cubicBezTo>
                    <a:pt x="771" y="5"/>
                    <a:pt x="764" y="1"/>
                    <a:pt x="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5755556" y="2225868"/>
              <a:ext cx="52160" cy="19531"/>
            </a:xfrm>
            <a:custGeom>
              <a:avLst/>
              <a:gdLst/>
              <a:ahLst/>
              <a:cxnLst/>
              <a:rect l="l" t="t" r="r" b="b"/>
              <a:pathLst>
                <a:path w="2087" h="778" extrusionOk="0">
                  <a:moveTo>
                    <a:pt x="589" y="1"/>
                  </a:moveTo>
                  <a:cubicBezTo>
                    <a:pt x="454" y="1"/>
                    <a:pt x="342" y="37"/>
                    <a:pt x="278" y="132"/>
                  </a:cubicBezTo>
                  <a:cubicBezTo>
                    <a:pt x="0" y="526"/>
                    <a:pt x="1130" y="762"/>
                    <a:pt x="1305" y="776"/>
                  </a:cubicBezTo>
                  <a:cubicBezTo>
                    <a:pt x="1322" y="777"/>
                    <a:pt x="1343" y="778"/>
                    <a:pt x="1368" y="778"/>
                  </a:cubicBezTo>
                  <a:cubicBezTo>
                    <a:pt x="1589" y="778"/>
                    <a:pt x="2086" y="713"/>
                    <a:pt x="1745" y="410"/>
                  </a:cubicBezTo>
                  <a:cubicBezTo>
                    <a:pt x="1745" y="410"/>
                    <a:pt x="1040" y="1"/>
                    <a:pt x="589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5656558" y="2225868"/>
              <a:ext cx="52160" cy="19195"/>
            </a:xfrm>
            <a:custGeom>
              <a:avLst/>
              <a:gdLst/>
              <a:ahLst/>
              <a:cxnLst/>
              <a:rect l="l" t="t" r="r" b="b"/>
              <a:pathLst>
                <a:path w="2086" h="770" extrusionOk="0">
                  <a:moveTo>
                    <a:pt x="1514" y="0"/>
                  </a:moveTo>
                  <a:cubicBezTo>
                    <a:pt x="1067" y="0"/>
                    <a:pt x="344" y="416"/>
                    <a:pt x="344" y="416"/>
                  </a:cubicBezTo>
                  <a:cubicBezTo>
                    <a:pt x="0" y="706"/>
                    <a:pt x="496" y="770"/>
                    <a:pt x="729" y="770"/>
                  </a:cubicBezTo>
                  <a:cubicBezTo>
                    <a:pt x="756" y="770"/>
                    <a:pt x="780" y="769"/>
                    <a:pt x="798" y="768"/>
                  </a:cubicBezTo>
                  <a:cubicBezTo>
                    <a:pt x="960" y="753"/>
                    <a:pt x="2085" y="532"/>
                    <a:pt x="1807" y="124"/>
                  </a:cubicBezTo>
                  <a:cubicBezTo>
                    <a:pt x="1748" y="35"/>
                    <a:pt x="1642" y="0"/>
                    <a:pt x="15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5714750" y="2248431"/>
              <a:ext cx="20580" cy="46808"/>
            </a:xfrm>
            <a:custGeom>
              <a:avLst/>
              <a:gdLst/>
              <a:ahLst/>
              <a:cxnLst/>
              <a:rect l="l" t="t" r="r" b="b"/>
              <a:pathLst>
                <a:path w="824" h="1876" extrusionOk="0">
                  <a:moveTo>
                    <a:pt x="718" y="0"/>
                  </a:moveTo>
                  <a:cubicBezTo>
                    <a:pt x="704" y="0"/>
                    <a:pt x="704" y="14"/>
                    <a:pt x="704" y="14"/>
                  </a:cubicBezTo>
                  <a:lnTo>
                    <a:pt x="704" y="130"/>
                  </a:lnTo>
                  <a:cubicBezTo>
                    <a:pt x="718" y="218"/>
                    <a:pt x="736" y="320"/>
                    <a:pt x="736" y="454"/>
                  </a:cubicBezTo>
                  <a:cubicBezTo>
                    <a:pt x="750" y="584"/>
                    <a:pt x="750" y="746"/>
                    <a:pt x="750" y="908"/>
                  </a:cubicBezTo>
                  <a:cubicBezTo>
                    <a:pt x="750" y="936"/>
                    <a:pt x="750" y="982"/>
                    <a:pt x="736" y="1024"/>
                  </a:cubicBezTo>
                  <a:cubicBezTo>
                    <a:pt x="736" y="1070"/>
                    <a:pt x="718" y="1112"/>
                    <a:pt x="704" y="1143"/>
                  </a:cubicBezTo>
                  <a:cubicBezTo>
                    <a:pt x="704" y="1157"/>
                    <a:pt x="690" y="1172"/>
                    <a:pt x="676" y="1172"/>
                  </a:cubicBezTo>
                  <a:lnTo>
                    <a:pt x="662" y="1172"/>
                  </a:lnTo>
                  <a:lnTo>
                    <a:pt x="631" y="1186"/>
                  </a:lnTo>
                  <a:cubicBezTo>
                    <a:pt x="602" y="1172"/>
                    <a:pt x="560" y="1172"/>
                    <a:pt x="514" y="1157"/>
                  </a:cubicBezTo>
                  <a:cubicBezTo>
                    <a:pt x="441" y="1126"/>
                    <a:pt x="353" y="1098"/>
                    <a:pt x="251" y="1084"/>
                  </a:cubicBezTo>
                  <a:cubicBezTo>
                    <a:pt x="208" y="1084"/>
                    <a:pt x="149" y="1098"/>
                    <a:pt x="103" y="1126"/>
                  </a:cubicBezTo>
                  <a:cubicBezTo>
                    <a:pt x="61" y="1157"/>
                    <a:pt x="47" y="1200"/>
                    <a:pt x="33" y="1245"/>
                  </a:cubicBezTo>
                  <a:cubicBezTo>
                    <a:pt x="1" y="1333"/>
                    <a:pt x="1" y="1421"/>
                    <a:pt x="33" y="1509"/>
                  </a:cubicBezTo>
                  <a:cubicBezTo>
                    <a:pt x="61" y="1583"/>
                    <a:pt x="103" y="1639"/>
                    <a:pt x="163" y="1685"/>
                  </a:cubicBezTo>
                  <a:cubicBezTo>
                    <a:pt x="265" y="1787"/>
                    <a:pt x="367" y="1815"/>
                    <a:pt x="441" y="1847"/>
                  </a:cubicBezTo>
                  <a:cubicBezTo>
                    <a:pt x="486" y="1861"/>
                    <a:pt x="514" y="1861"/>
                    <a:pt x="528" y="1875"/>
                  </a:cubicBezTo>
                  <a:lnTo>
                    <a:pt x="574" y="1875"/>
                  </a:lnTo>
                  <a:cubicBezTo>
                    <a:pt x="574" y="1875"/>
                    <a:pt x="588" y="1875"/>
                    <a:pt x="588" y="1861"/>
                  </a:cubicBezTo>
                  <a:cubicBezTo>
                    <a:pt x="588" y="1861"/>
                    <a:pt x="588" y="1847"/>
                    <a:pt x="574" y="1847"/>
                  </a:cubicBezTo>
                  <a:cubicBezTo>
                    <a:pt x="574" y="1847"/>
                    <a:pt x="528" y="1829"/>
                    <a:pt x="455" y="1801"/>
                  </a:cubicBezTo>
                  <a:cubicBezTo>
                    <a:pt x="426" y="1787"/>
                    <a:pt x="384" y="1773"/>
                    <a:pt x="339" y="1741"/>
                  </a:cubicBezTo>
                  <a:cubicBezTo>
                    <a:pt x="296" y="1727"/>
                    <a:pt x="251" y="1685"/>
                    <a:pt x="191" y="1653"/>
                  </a:cubicBezTo>
                  <a:cubicBezTo>
                    <a:pt x="149" y="1611"/>
                    <a:pt x="103" y="1551"/>
                    <a:pt x="89" y="1478"/>
                  </a:cubicBezTo>
                  <a:cubicBezTo>
                    <a:pt x="75" y="1421"/>
                    <a:pt x="75" y="1347"/>
                    <a:pt x="103" y="1274"/>
                  </a:cubicBezTo>
                  <a:cubicBezTo>
                    <a:pt x="103" y="1231"/>
                    <a:pt x="120" y="1200"/>
                    <a:pt x="149" y="1186"/>
                  </a:cubicBezTo>
                  <a:cubicBezTo>
                    <a:pt x="177" y="1172"/>
                    <a:pt x="208" y="1157"/>
                    <a:pt x="251" y="1157"/>
                  </a:cubicBezTo>
                  <a:cubicBezTo>
                    <a:pt x="324" y="1172"/>
                    <a:pt x="412" y="1200"/>
                    <a:pt x="500" y="1231"/>
                  </a:cubicBezTo>
                  <a:cubicBezTo>
                    <a:pt x="543" y="1245"/>
                    <a:pt x="588" y="1260"/>
                    <a:pt x="648" y="1260"/>
                  </a:cubicBezTo>
                  <a:lnTo>
                    <a:pt x="676" y="1245"/>
                  </a:lnTo>
                  <a:lnTo>
                    <a:pt x="690" y="1245"/>
                  </a:lnTo>
                  <a:cubicBezTo>
                    <a:pt x="704" y="1245"/>
                    <a:pt x="718" y="1245"/>
                    <a:pt x="718" y="1231"/>
                  </a:cubicBezTo>
                  <a:cubicBezTo>
                    <a:pt x="750" y="1214"/>
                    <a:pt x="764" y="1186"/>
                    <a:pt x="778" y="1172"/>
                  </a:cubicBezTo>
                  <a:cubicBezTo>
                    <a:pt x="792" y="1126"/>
                    <a:pt x="806" y="1084"/>
                    <a:pt x="806" y="1038"/>
                  </a:cubicBezTo>
                  <a:cubicBezTo>
                    <a:pt x="824" y="996"/>
                    <a:pt x="824" y="950"/>
                    <a:pt x="824" y="908"/>
                  </a:cubicBezTo>
                  <a:cubicBezTo>
                    <a:pt x="824" y="820"/>
                    <a:pt x="824" y="746"/>
                    <a:pt x="806" y="658"/>
                  </a:cubicBezTo>
                  <a:cubicBezTo>
                    <a:pt x="806" y="584"/>
                    <a:pt x="806" y="510"/>
                    <a:pt x="792" y="454"/>
                  </a:cubicBezTo>
                  <a:cubicBezTo>
                    <a:pt x="778" y="320"/>
                    <a:pt x="764" y="204"/>
                    <a:pt x="750" y="130"/>
                  </a:cubicBezTo>
                  <a:cubicBezTo>
                    <a:pt x="736" y="57"/>
                    <a:pt x="736" y="14"/>
                    <a:pt x="736" y="14"/>
                  </a:cubicBezTo>
                  <a:cubicBezTo>
                    <a:pt x="736" y="0"/>
                    <a:pt x="718" y="0"/>
                    <a:pt x="7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2300" u="none" kern="0">
                <a:solidFill>
                  <a:srgbClr val="000000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4778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  <p:bldP spid="6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8"/>
          <p:cNvGrpSpPr>
            <a:grpSpLocks/>
          </p:cNvGrpSpPr>
          <p:nvPr/>
        </p:nvGrpSpPr>
        <p:grpSpPr bwMode="auto">
          <a:xfrm>
            <a:off x="1600203" y="228600"/>
            <a:ext cx="7660641" cy="4038600"/>
            <a:chOff x="152400" y="840582"/>
            <a:chExt cx="7692571" cy="5229227"/>
          </a:xfrm>
        </p:grpSpPr>
        <p:pic>
          <p:nvPicPr>
            <p:cNvPr id="26627" name="Ảnh 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840582"/>
              <a:ext cx="7436153" cy="4906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Hình Bầu dục 7"/>
            <p:cNvSpPr/>
            <p:nvPr/>
          </p:nvSpPr>
          <p:spPr>
            <a:xfrm>
              <a:off x="7312101" y="5612252"/>
              <a:ext cx="532870" cy="457557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1</a:t>
              </a:r>
            </a:p>
          </p:txBody>
        </p:sp>
      </p:grp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97" y="4209988"/>
            <a:ext cx="108966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* Tại sao trời nắng, người ta nghỉ ngơi dưới bóng mát cảm thấy dễ chịu?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1" y="5505386"/>
            <a:ext cx="10707758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vi-VN" b="1" u="none">
                <a:cs typeface="Times New Roman" pitchFamily="18" charset="0"/>
              </a:rPr>
              <a:t>Vì cây quang hợp, sẽ hút khí các-bô-níc và thả ra khí ô-xi, do đó ta cảm thấy dễ chịu.</a:t>
            </a:r>
            <a:endParaRPr lang="en-US" b="1" u="none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0"/>
          <p:cNvGrpSpPr>
            <a:grpSpLocks/>
          </p:cNvGrpSpPr>
          <p:nvPr/>
        </p:nvGrpSpPr>
        <p:grpSpPr bwMode="auto">
          <a:xfrm>
            <a:off x="1371601" y="228600"/>
            <a:ext cx="7543812" cy="4267198"/>
            <a:chOff x="4953000" y="500912"/>
            <a:chExt cx="3733800" cy="2924191"/>
          </a:xfrm>
        </p:grpSpPr>
        <p:pic>
          <p:nvPicPr>
            <p:cNvPr id="28681" name="Picture 21" descr="clip_image0023%281%29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53000" y="500912"/>
              <a:ext cx="3733800" cy="261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Hình Bầu dục 12"/>
            <p:cNvSpPr/>
            <p:nvPr/>
          </p:nvSpPr>
          <p:spPr>
            <a:xfrm>
              <a:off x="8153302" y="2968397"/>
              <a:ext cx="533498" cy="456706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 u="none"/>
                <a:t>2</a:t>
              </a:r>
            </a:p>
          </p:txBody>
        </p:sp>
      </p:grp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603313" y="1163635"/>
            <a:ext cx="652250" cy="972684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 flipH="1">
            <a:off x="2603311" y="1163635"/>
            <a:ext cx="652249" cy="1046165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4876802" y="1074761"/>
            <a:ext cx="838200" cy="727842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flipV="1">
            <a:off x="4876802" y="1163635"/>
            <a:ext cx="838200" cy="638969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>
            <a:off x="6804550" y="1235087"/>
            <a:ext cx="693739" cy="567520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flipV="1">
            <a:off x="6804550" y="1235086"/>
            <a:ext cx="693739" cy="541324"/>
          </a:xfrm>
          <a:prstGeom prst="line">
            <a:avLst/>
          </a:prstGeom>
          <a:noFill/>
          <a:ln w="76200">
            <a:solidFill>
              <a:srgbClr val="C41402"/>
            </a:solidFill>
            <a:round/>
            <a:headEnd/>
            <a:tailEnd/>
          </a:ln>
        </p:spPr>
        <p:txBody>
          <a:bodyPr lIns="91292" tIns="45645" rIns="91292" bIns="45645"/>
          <a:lstStyle/>
          <a:p>
            <a:endParaRPr lang="en-US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21923" y="4343402"/>
            <a:ext cx="10972800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vi-VN" b="1" u="none">
                <a:solidFill>
                  <a:srgbClr val="FF0000"/>
                </a:solidFill>
                <a:cs typeface="Times New Roman" pitchFamily="18" charset="0"/>
              </a:rPr>
              <a:t>* Tại sao ban đêm, không nên để chậu hoa, cây cảnh trong phòng ngủ đóng kín cửa lại?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79874" y="5577309"/>
            <a:ext cx="1026432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defRPr/>
            </a:pPr>
            <a:r>
              <a:rPr lang="en-US" b="1" u="none">
                <a:cs typeface="Times New Roman" pitchFamily="18" charset="0"/>
              </a:rPr>
              <a:t>  Vì cây hô hấp, sẽ lấy đi ô-xi của chúng ta, dẫn đến ngạt thở.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 animBg="1"/>
      <p:bldP spid="58383" grpId="0" animBg="1"/>
      <p:bldP spid="58384" grpId="0" animBg="1"/>
      <p:bldP spid="58385" grpId="0" animBg="1"/>
      <p:bldP spid="58386" grpId="0" animBg="1"/>
      <p:bldP spid="58387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739792"/>
            <a:ext cx="34290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0066FF"/>
                </a:solidFill>
              </a:rPr>
              <a:t>Khí các-bô-níc thường có trong thành phần nào?</a:t>
            </a:r>
            <a:r>
              <a:rPr lang="en-US" b="1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09550" y="3654093"/>
            <a:ext cx="3009900" cy="236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</a:rPr>
              <a:t>Khí các-bô-níc thường có trong khói, bụi.</a:t>
            </a:r>
          </a:p>
        </p:txBody>
      </p:sp>
      <p:pic>
        <p:nvPicPr>
          <p:cNvPr id="32772" name="Picture 4" descr="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2" y="176214"/>
            <a:ext cx="8001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AutoShape 6">
            <a:extLst>
              <a:ext uri="{FF2B5EF4-FFF2-40B4-BE49-F238E27FC236}">
                <a16:creationId xmlns:a16="http://schemas.microsoft.com/office/drawing/2014/main" id="{0FEDD5CF-11F3-4D13-9AEC-040BF0240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-60325"/>
            <a:ext cx="3124200" cy="19050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4543DC40-E726-4A94-97BB-67F31B3D8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447801"/>
            <a:ext cx="739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Những loại cây khác nhau thì cần chất khoáng như thế nào?</a:t>
            </a:r>
          </a:p>
        </p:txBody>
      </p:sp>
      <p:sp>
        <p:nvSpPr>
          <p:cNvPr id="67592" name="Oval 8">
            <a:extLst>
              <a:ext uri="{FF2B5EF4-FFF2-40B4-BE49-F238E27FC236}">
                <a16:creationId xmlns:a16="http://schemas.microsoft.com/office/drawing/2014/main" id="{C0B705AA-B6D7-459E-B1CC-230469450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960688"/>
            <a:ext cx="458788" cy="3984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7593" name="Oval 9">
            <a:extLst>
              <a:ext uri="{FF2B5EF4-FFF2-40B4-BE49-F238E27FC236}">
                <a16:creationId xmlns:a16="http://schemas.microsoft.com/office/drawing/2014/main" id="{EA9CBD0B-AE9D-474E-8DA4-D105FF42D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21139"/>
            <a:ext cx="458788" cy="45878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7594" name="Oval 10">
            <a:extLst>
              <a:ext uri="{FF2B5EF4-FFF2-40B4-BE49-F238E27FC236}">
                <a16:creationId xmlns:a16="http://schemas.microsoft.com/office/drawing/2014/main" id="{F6C22D0A-A0DF-4A1E-AAC6-6FDB2BE32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800600"/>
            <a:ext cx="446088" cy="50323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7595" name="Rectangle 11">
            <a:extLst>
              <a:ext uri="{FF2B5EF4-FFF2-40B4-BE49-F238E27FC236}">
                <a16:creationId xmlns:a16="http://schemas.microsoft.com/office/drawing/2014/main" id="{2D8C3A95-A3EA-4881-A498-999B830A2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013" y="2952750"/>
            <a:ext cx="35052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Liều lượng như nhau</a:t>
            </a: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86B05FD4-B9F3-48BA-B7B0-594FCA052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21139"/>
            <a:ext cx="3505200" cy="458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 hơn</a:t>
            </a:r>
          </a:p>
        </p:txBody>
      </p:sp>
      <p:sp>
        <p:nvSpPr>
          <p:cNvPr id="67597" name="Rectangle 13">
            <a:extLst>
              <a:ext uri="{FF2B5EF4-FFF2-40B4-BE49-F238E27FC236}">
                <a16:creationId xmlns:a16="http://schemas.microsoft.com/office/drawing/2014/main" id="{54B3D829-8AA0-4136-9E6B-DE9E96C9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00600"/>
            <a:ext cx="36576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Liều lượng khác nhau</a:t>
            </a:r>
          </a:p>
        </p:txBody>
      </p:sp>
      <p:sp>
        <p:nvSpPr>
          <p:cNvPr id="67598" name="Oval 14">
            <a:extLst>
              <a:ext uri="{FF2B5EF4-FFF2-40B4-BE49-F238E27FC236}">
                <a16:creationId xmlns:a16="http://schemas.microsoft.com/office/drawing/2014/main" id="{DA8F0C33-6C4D-45EB-9F9C-5F3956DB7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21139"/>
            <a:ext cx="996950" cy="4587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7599" name="Oval 15">
            <a:extLst>
              <a:ext uri="{FF2B5EF4-FFF2-40B4-BE49-F238E27FC236}">
                <a16:creationId xmlns:a16="http://schemas.microsoft.com/office/drawing/2014/main" id="{6B3B376C-AD67-4D9E-B329-FD72BCA3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2884488"/>
            <a:ext cx="9906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7600" name="Oval 16">
            <a:extLst>
              <a:ext uri="{FF2B5EF4-FFF2-40B4-BE49-F238E27FC236}">
                <a16:creationId xmlns:a16="http://schemas.microsoft.com/office/drawing/2014/main" id="{09878DFD-5B47-4434-945D-3AF261F32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4724400"/>
            <a:ext cx="1160463" cy="7556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865175" y="1219206"/>
            <a:ext cx="10309254" cy="8308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4800" u="none">
              <a:latin typeface="Arial" pitchFamily="34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060058" y="2971813"/>
            <a:ext cx="8624086" cy="7569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292" tIns="45645" rIns="91292" bIns="45645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800" u="none">
                <a:latin typeface="Arial" pitchFamily="34" charset="0"/>
              </a:rPr>
              <a:t>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60156" y="849877"/>
            <a:ext cx="11201401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Nếu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nhiều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khói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bụi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trong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khí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thì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môi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sẽ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thế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b="1" u="none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b="1" u="none" dirty="0">
                <a:solidFill>
                  <a:srgbClr val="FF0000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281873" y="2258340"/>
            <a:ext cx="10804890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u="none">
                <a:latin typeface="Arial" pitchFamily="34" charset="0"/>
              </a:rPr>
              <a:t> </a:t>
            </a:r>
            <a:r>
              <a:rPr lang="en-US" b="1" u="none">
                <a:cs typeface="Times New Roman" pitchFamily="18" charset="0"/>
              </a:rPr>
              <a:t>* Môi trường sẽ bị ô nhiễm.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81889" y="5867406"/>
            <a:ext cx="11399655" cy="83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4800" u="none">
              <a:latin typeface="Arial" pitchFamily="34" charset="0"/>
            </a:endParaRP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39207" y="3328696"/>
            <a:ext cx="1124319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itchFamily="18" charset="0"/>
              </a:rPr>
              <a:t>- Chúng ta cần phải làm gì để cho môi trường không bị ô nhiễm?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39191" y="4572005"/>
            <a:ext cx="10904018" cy="140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4800" b="1" u="none">
                <a:latin typeface="Arial" pitchFamily="34" charset="0"/>
              </a:rPr>
              <a:t> </a:t>
            </a:r>
            <a:r>
              <a:rPr lang="en-US" b="1" u="none">
                <a:cs typeface="Times New Roman" pitchFamily="18" charset="0"/>
              </a:rPr>
              <a:t>* Cần phải trồng nhiều cây xanh và cần phải chăm sóc và bảo vệ cho môi trường xanh, sạch, đẹp.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đô th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95" y="490182"/>
            <a:ext cx="3609473" cy="291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9" descr="thanhphohati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1262" y="525385"/>
            <a:ext cx="3365343" cy="288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371600" y="7"/>
            <a:ext cx="9144000" cy="52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92" tIns="45645" rIns="91292" bIns="4564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none">
                <a:solidFill>
                  <a:srgbClr val="0000CC"/>
                </a:solidFill>
                <a:cs typeface="Times New Roman" panose="02020603050405020304" pitchFamily="18" charset="0"/>
              </a:rPr>
              <a:t>Trồng nhiều cây xanh ở đô thị</a:t>
            </a:r>
          </a:p>
        </p:txBody>
      </p:sp>
      <p:pic>
        <p:nvPicPr>
          <p:cNvPr id="35845" name="Picture 4" descr="hang cay xan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545" y="580582"/>
            <a:ext cx="2221172" cy="2795569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35846" name="Picture 5" descr="duonglemao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7987" y="588550"/>
            <a:ext cx="2363017" cy="281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2" y="5029203"/>
            <a:ext cx="11147227" cy="180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i="1" u="none">
                <a:cs typeface="Times New Roman" panose="02020603050405020304" pitchFamily="18" charset="0"/>
              </a:rPr>
              <a:t> </a:t>
            </a:r>
            <a:r>
              <a:rPr lang="en-US" b="1" u="none">
                <a:solidFill>
                  <a:srgbClr val="FF0000"/>
                </a:solidFill>
                <a:cs typeface="Times New Roman" panose="02020603050405020304" pitchFamily="18" charset="0"/>
              </a:rPr>
              <a:t>Tại vì: </a:t>
            </a:r>
            <a:r>
              <a:rPr lang="en-US" b="1" u="none">
                <a:cs typeface="Times New Roman" panose="02020603050405020304" pitchFamily="18" charset="0"/>
              </a:rPr>
              <a:t>Khi quang hợp thì cây xanh sẽ hút khí các-bô-níc thải ô xi làm cho môi trường trong sạch, không bị ô nhiễm.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2917" y="3733802"/>
            <a:ext cx="11130887" cy="12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292" tIns="45645" rIns="91292" bIns="45645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b="1" u="none">
                <a:solidFill>
                  <a:srgbClr val="FF0000"/>
                </a:solidFill>
                <a:cs typeface="Times New Roman" panose="02020603050405020304" pitchFamily="18" charset="0"/>
              </a:rPr>
              <a:t>   Tại sao trồng nhiều cây xanh thì môi trường không bị ô nhiễm?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457200" y="838200"/>
            <a:ext cx="12184380" cy="885873"/>
          </a:xfrm>
          <a:prstGeom prst="rect">
            <a:avLst/>
          </a:prstGeom>
          <a:noFill/>
        </p:spPr>
        <p:txBody>
          <a:bodyPr lIns="115305" tIns="57653" rIns="115305" bIns="57653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Định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hướng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5000" b="1" u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5000" b="1" u="none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anose="02020603050405020304" pitchFamily="18" charset="0"/>
              </a:rPr>
              <a:t>tập</a:t>
            </a:r>
            <a:endParaRPr lang="en-US" sz="5000" b="1" u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2702" y="2823213"/>
            <a:ext cx="14759940" cy="213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305" tIns="57653" rIns="115305" bIns="57653">
            <a:spAutoFit/>
          </a:bodyPr>
          <a:lstStyle>
            <a:lvl1pPr eaLnBrk="0" hangingPunct="0">
              <a:defRPr b="1">
                <a:solidFill>
                  <a:srgbClr val="A5002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rgbClr val="A5002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rgbClr val="A5002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rgbClr val="A5002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 u="none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u="none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lại nội dung bài học.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Tìm hiểu về trao đổi chất ở thực vật sgk/122-123 </a:t>
            </a:r>
          </a:p>
          <a:p>
            <a:pPr eaLnBrk="1" hangingPunct="1">
              <a:spcBef>
                <a:spcPct val="20000"/>
              </a:spcBef>
            </a:pPr>
            <a:r>
              <a:rPr lang="en-US" sz="3800" u="none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3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9">
            <a:extLst>
              <a:ext uri="{FF2B5EF4-FFF2-40B4-BE49-F238E27FC236}">
                <a16:creationId xmlns:a16="http://schemas.microsoft.com/office/drawing/2014/main" id="{403EED7C-2351-4A8B-B338-03E66B1CD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1"/>
            <a:ext cx="556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 u="non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16" name="Text Box 16">
            <a:extLst>
              <a:ext uri="{FF2B5EF4-FFF2-40B4-BE49-F238E27FC236}">
                <a16:creationId xmlns:a16="http://schemas.microsoft.com/office/drawing/2014/main" id="{A829C42F-0239-40F4-AB04-BF4A2F9E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447800"/>
            <a:ext cx="107442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0000FF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2800" b="1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trao đổi khí của thực vật trong quá trình quang hợp và hô hấp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-Thực vật cần không khí để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 hợp và hô hấp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none">
                <a:solidFill>
                  <a:srgbClr val="0000FF"/>
                </a:solidFill>
                <a:latin typeface="Times New Roman" panose="02020603050405020304" pitchFamily="18" charset="0"/>
              </a:rPr>
              <a:t>2. Nhu cầu không khí 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- Thiếu khí ô-xi thực vật sẽ ngừng hô hấp và chết.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khí các-bô-níc có sẵn trong không khí đủ cây phát triển bình thường, nếu tăng gấp đôi thì cây cho năng xuất cao </a:t>
            </a:r>
            <a:r>
              <a:rPr lang="en-US" altLang="en-US" sz="2800" u="none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hơn.</a:t>
            </a:r>
            <a:endParaRPr lang="en-US" altLang="en-US" sz="2800" u="none">
              <a:solidFill>
                <a:srgbClr val="FF00FF"/>
              </a:solidFill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sz="2800" u="none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3" name="Text Box 23">
            <a:extLst>
              <a:ext uri="{FF2B5EF4-FFF2-40B4-BE49-F238E27FC236}">
                <a16:creationId xmlns:a16="http://schemas.microsoft.com/office/drawing/2014/main" id="{185C3C99-CAC6-4F3D-BE0C-CA1D52320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85801"/>
            <a:ext cx="716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none">
                <a:solidFill>
                  <a:srgbClr val="FF3300"/>
                </a:solidFill>
                <a:latin typeface="Times New Roman" panose="02020603050405020304" pitchFamily="18" charset="0"/>
              </a:rPr>
              <a:t>Bài 60: Nhu cầu không khí của thực vật</a:t>
            </a:r>
          </a:p>
        </p:txBody>
      </p:sp>
      <p:sp>
        <p:nvSpPr>
          <p:cNvPr id="30729" name="Text Box 24">
            <a:extLst>
              <a:ext uri="{FF2B5EF4-FFF2-40B4-BE49-F238E27FC236}">
                <a16:creationId xmlns:a16="http://schemas.microsoft.com/office/drawing/2014/main" id="{976F2693-24D9-4E83-86A7-286D29D69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4035"/>
            <a:ext cx="513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none" smtClean="0">
                <a:solidFill>
                  <a:srgbClr val="FF0000"/>
                </a:solidFill>
                <a:latin typeface="Times New Roman" panose="02020603050405020304" pitchFamily="18" charset="0"/>
              </a:rPr>
              <a:t>Khoa học</a:t>
            </a:r>
            <a:endParaRPr lang="en-US" altLang="en-US" sz="3600" u="none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6" grpId="0"/>
      <p:bldP spid="768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057416" y="1600200"/>
            <a:ext cx="7848601" cy="3810000"/>
          </a:xfrm>
          <a:prstGeom prst="rect">
            <a:avLst/>
          </a:prstGeom>
        </p:spPr>
        <p:txBody>
          <a:bodyPr wrap="none" lIns="91292" tIns="45645" rIns="91292" bIns="45645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TẠM BiỆT</a:t>
            </a:r>
          </a:p>
          <a:p>
            <a:pPr algn="ctr">
              <a:defRPr/>
            </a:pPr>
            <a:r>
              <a:rPr lang="en-US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CÁC EM !</a:t>
            </a:r>
          </a:p>
        </p:txBody>
      </p:sp>
      <p:pic>
        <p:nvPicPr>
          <p:cNvPr id="36867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1" y="3810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2" descr="peace_dove_olive_branch_hg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4876800"/>
            <a:ext cx="2971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Text Box 7">
            <a:extLst>
              <a:ext uri="{FF2B5EF4-FFF2-40B4-BE49-F238E27FC236}">
                <a16:creationId xmlns:a16="http://schemas.microsoft.com/office/drawing/2014/main" id="{A65F9E92-7F93-480D-95FD-7467260C7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5275" y="36988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Cùng một cây, ở những giai đoạn phát triển khác nhau, nhu cầu về chất khoáng như thế nào?</a:t>
            </a:r>
          </a:p>
        </p:txBody>
      </p:sp>
      <p:sp>
        <p:nvSpPr>
          <p:cNvPr id="68616" name="Oval 8">
            <a:extLst>
              <a:ext uri="{FF2B5EF4-FFF2-40B4-BE49-F238E27FC236}">
                <a16:creationId xmlns:a16="http://schemas.microsoft.com/office/drawing/2014/main" id="{FAF2098F-E303-4878-8E1F-8D30F3AF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2308225"/>
            <a:ext cx="468313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8617" name="Oval 9">
            <a:extLst>
              <a:ext uri="{FF2B5EF4-FFF2-40B4-BE49-F238E27FC236}">
                <a16:creationId xmlns:a16="http://schemas.microsoft.com/office/drawing/2014/main" id="{F247D9B4-3EAA-4B33-98EA-B4D2A87D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05225"/>
            <a:ext cx="469900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8618" name="Oval 10">
            <a:extLst>
              <a:ext uri="{FF2B5EF4-FFF2-40B4-BE49-F238E27FC236}">
                <a16:creationId xmlns:a16="http://schemas.microsoft.com/office/drawing/2014/main" id="{DF53C57D-9CE6-48F0-B9DA-38CF416E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468313" cy="7175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BFF364A7-9591-475D-8A84-757FC4EEE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1" y="2308225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Đều như nhau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BD622703-B02D-4601-9530-C2CE3718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4" y="3702050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Cũng khác nhau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C605B949-8817-41CA-B6E7-12C742F9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5105400"/>
            <a:ext cx="3844925" cy="71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Không cần chất khoáng</a:t>
            </a:r>
          </a:p>
        </p:txBody>
      </p:sp>
      <p:sp>
        <p:nvSpPr>
          <p:cNvPr id="68622" name="Oval 14">
            <a:extLst>
              <a:ext uri="{FF2B5EF4-FFF2-40B4-BE49-F238E27FC236}">
                <a16:creationId xmlns:a16="http://schemas.microsoft.com/office/drawing/2014/main" id="{FBA8C4BE-CE80-4FFE-957F-446977AC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8" y="3543301"/>
            <a:ext cx="1219200" cy="10779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8623" name="Oval 15">
            <a:extLst>
              <a:ext uri="{FF2B5EF4-FFF2-40B4-BE49-F238E27FC236}">
                <a16:creationId xmlns:a16="http://schemas.microsoft.com/office/drawing/2014/main" id="{615E2208-F63B-4DCD-AA3B-F767EAC8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28839"/>
            <a:ext cx="1219200" cy="1076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8624" name="Oval 16">
            <a:extLst>
              <a:ext uri="{FF2B5EF4-FFF2-40B4-BE49-F238E27FC236}">
                <a16:creationId xmlns:a16="http://schemas.microsoft.com/office/drawing/2014/main" id="{1368403F-6A30-4B65-99D1-1332D7CB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4926014"/>
            <a:ext cx="1219200" cy="10763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</p:childTnLst>
        </p:cTn>
      </p:par>
    </p:tnLst>
    <p:bldLst>
      <p:bldP spid="68615" grpId="0"/>
      <p:bldP spid="68616" grpId="0" animBg="1"/>
      <p:bldP spid="68617" grpId="0" animBg="1"/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Text Box 7">
            <a:extLst>
              <a:ext uri="{FF2B5EF4-FFF2-40B4-BE49-F238E27FC236}">
                <a16:creationId xmlns:a16="http://schemas.microsoft.com/office/drawing/2014/main" id="{17F3757F-606B-4551-A0F8-5A6A79DBB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4176"/>
            <a:ext cx="7086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Những cây lấy quả,hạt, lá thì cần nhiều chất khoáng gì?</a:t>
            </a:r>
          </a:p>
        </p:txBody>
      </p:sp>
      <p:sp>
        <p:nvSpPr>
          <p:cNvPr id="69640" name="Oval 8">
            <a:extLst>
              <a:ext uri="{FF2B5EF4-FFF2-40B4-BE49-F238E27FC236}">
                <a16:creationId xmlns:a16="http://schemas.microsoft.com/office/drawing/2014/main" id="{5790E2E1-4A0E-45F6-A11B-5B24524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4" y="2209800"/>
            <a:ext cx="415925" cy="603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641" name="Oval 9">
            <a:extLst>
              <a:ext uri="{FF2B5EF4-FFF2-40B4-BE49-F238E27FC236}">
                <a16:creationId xmlns:a16="http://schemas.microsoft.com/office/drawing/2014/main" id="{11CC4218-F6F5-4D8E-8BBD-FCB0AF4A1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38" y="3440114"/>
            <a:ext cx="417512" cy="604837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9642" name="Oval 10">
            <a:extLst>
              <a:ext uri="{FF2B5EF4-FFF2-40B4-BE49-F238E27FC236}">
                <a16:creationId xmlns:a16="http://schemas.microsoft.com/office/drawing/2014/main" id="{A22CA83F-31D5-4E04-BAFF-2AE8F058B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5105400"/>
            <a:ext cx="417513" cy="60325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9643" name="Rectangle 11">
            <a:extLst>
              <a:ext uri="{FF2B5EF4-FFF2-40B4-BE49-F238E27FC236}">
                <a16:creationId xmlns:a16="http://schemas.microsoft.com/office/drawing/2014/main" id="{146CCFDA-8805-4C82-A6BB-F524DEB4F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0414" y="2209800"/>
            <a:ext cx="3417887" cy="60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ka- li</a:t>
            </a:r>
          </a:p>
        </p:txBody>
      </p:sp>
      <p:sp>
        <p:nvSpPr>
          <p:cNvPr id="69644" name="Rectangle 12">
            <a:extLst>
              <a:ext uri="{FF2B5EF4-FFF2-40B4-BE49-F238E27FC236}">
                <a16:creationId xmlns:a16="http://schemas.microsoft.com/office/drawing/2014/main" id="{C6C06D7E-760F-4591-8CAC-31CFCFD8E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4838" y="3440114"/>
            <a:ext cx="3636962" cy="674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tơ, phốt pho</a:t>
            </a:r>
          </a:p>
        </p:txBody>
      </p:sp>
      <p:sp>
        <p:nvSpPr>
          <p:cNvPr id="69645" name="Rectangle 13">
            <a:extLst>
              <a:ext uri="{FF2B5EF4-FFF2-40B4-BE49-F238E27FC236}">
                <a16:creationId xmlns:a16="http://schemas.microsoft.com/office/drawing/2014/main" id="{51FB40EF-BDC2-4BD9-B129-B4921D9DC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5105400"/>
            <a:ext cx="3417888" cy="603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phốt pho</a:t>
            </a:r>
          </a:p>
        </p:txBody>
      </p:sp>
      <p:sp>
        <p:nvSpPr>
          <p:cNvPr id="69646" name="Oval 14">
            <a:extLst>
              <a:ext uri="{FF2B5EF4-FFF2-40B4-BE49-F238E27FC236}">
                <a16:creationId xmlns:a16="http://schemas.microsoft.com/office/drawing/2014/main" id="{A41F42AE-BBB5-4697-BD81-67529C728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2035176"/>
            <a:ext cx="1084262" cy="904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69647" name="Oval 15">
            <a:extLst>
              <a:ext uri="{FF2B5EF4-FFF2-40B4-BE49-F238E27FC236}">
                <a16:creationId xmlns:a16="http://schemas.microsoft.com/office/drawing/2014/main" id="{FA78B145-BCA3-4125-82E3-6150BCAAA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3440113"/>
            <a:ext cx="1084262" cy="906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9648" name="Oval 16">
            <a:extLst>
              <a:ext uri="{FF2B5EF4-FFF2-40B4-BE49-F238E27FC236}">
                <a16:creationId xmlns:a16="http://schemas.microsoft.com/office/drawing/2014/main" id="{F81CF53A-246B-408D-9F01-12C1EFD51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6" y="4946651"/>
            <a:ext cx="1084263" cy="904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2"/>
                  </p:tgtEl>
                </p:cond>
              </p:nextCondLst>
            </p:seq>
          </p:childTnLst>
        </p:cTn>
      </p:par>
    </p:tnLst>
    <p:bldLst>
      <p:bldP spid="69639" grpId="0"/>
      <p:bldP spid="69640" grpId="0" animBg="1"/>
      <p:bldP spid="69641" grpId="0" animBg="1"/>
      <p:bldP spid="69642" grpId="0" animBg="1"/>
      <p:bldP spid="69643" grpId="0" animBg="1"/>
      <p:bldP spid="69644" grpId="0" animBg="1"/>
      <p:bldP spid="69645" grpId="0" animBg="1"/>
      <p:bldP spid="69646" grpId="0" animBg="1"/>
      <p:bldP spid="69647" grpId="0" animBg="1"/>
      <p:bldP spid="696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Text Box 7">
            <a:extLst>
              <a:ext uri="{FF2B5EF4-FFF2-40B4-BE49-F238E27FC236}">
                <a16:creationId xmlns:a16="http://schemas.microsoft.com/office/drawing/2014/main" id="{7039D8E4-2812-4CF2-8CB0-55BD277B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921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Những cây lấy củ thì cần nhiều chất khoáng gì?</a:t>
            </a:r>
          </a:p>
        </p:txBody>
      </p:sp>
      <p:sp>
        <p:nvSpPr>
          <p:cNvPr id="70664" name="Oval 8">
            <a:extLst>
              <a:ext uri="{FF2B5EF4-FFF2-40B4-BE49-F238E27FC236}">
                <a16:creationId xmlns:a16="http://schemas.microsoft.com/office/drawing/2014/main" id="{581597B9-5767-49E8-96AC-0E162654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9" y="1524000"/>
            <a:ext cx="439737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70665" name="Oval 9">
            <a:extLst>
              <a:ext uri="{FF2B5EF4-FFF2-40B4-BE49-F238E27FC236}">
                <a16:creationId xmlns:a16="http://schemas.microsoft.com/office/drawing/2014/main" id="{11E43A3D-76D4-4910-8E69-0F1014E60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059113"/>
            <a:ext cx="439738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0666" name="Oval 10">
            <a:extLst>
              <a:ext uri="{FF2B5EF4-FFF2-40B4-BE49-F238E27FC236}">
                <a16:creationId xmlns:a16="http://schemas.microsoft.com/office/drawing/2014/main" id="{FEA6AB82-A15A-4144-9064-A2AB7ADBA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267200"/>
            <a:ext cx="439738" cy="762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0667" name="Rectangle 11">
            <a:extLst>
              <a:ext uri="{FF2B5EF4-FFF2-40B4-BE49-F238E27FC236}">
                <a16:creationId xmlns:a16="http://schemas.microsoft.com/office/drawing/2014/main" id="{D9B063BC-E7E0-49B6-98DC-2FC157B9A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1" y="1568450"/>
            <a:ext cx="3603625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ka- li</a:t>
            </a:r>
          </a:p>
        </p:txBody>
      </p:sp>
      <p:sp>
        <p:nvSpPr>
          <p:cNvPr id="70668" name="Rectangle 12">
            <a:extLst>
              <a:ext uri="{FF2B5EF4-FFF2-40B4-BE49-F238E27FC236}">
                <a16:creationId xmlns:a16="http://schemas.microsoft.com/office/drawing/2014/main" id="{F023F625-DDDE-49D2-861B-C32425348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2997200"/>
            <a:ext cx="3727450" cy="812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ni- tơ, phốt pho</a:t>
            </a:r>
          </a:p>
        </p:txBody>
      </p:sp>
      <p:sp>
        <p:nvSpPr>
          <p:cNvPr id="70669" name="Rectangle 13">
            <a:extLst>
              <a:ext uri="{FF2B5EF4-FFF2-40B4-BE49-F238E27FC236}">
                <a16:creationId xmlns:a16="http://schemas.microsoft.com/office/drawing/2014/main" id="{EA106F0D-18A5-44C1-A011-ACA3FFD1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4267200"/>
            <a:ext cx="3605213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Nhiều phốt pho</a:t>
            </a:r>
          </a:p>
        </p:txBody>
      </p:sp>
      <p:sp>
        <p:nvSpPr>
          <p:cNvPr id="70670" name="Oval 14">
            <a:extLst>
              <a:ext uri="{FF2B5EF4-FFF2-40B4-BE49-F238E27FC236}">
                <a16:creationId xmlns:a16="http://schemas.microsoft.com/office/drawing/2014/main" id="{7814699E-8599-4459-A6F7-BDF5EEBD2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164" y="2868614"/>
            <a:ext cx="1031875" cy="941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70671" name="Oval 15">
            <a:extLst>
              <a:ext uri="{FF2B5EF4-FFF2-40B4-BE49-F238E27FC236}">
                <a16:creationId xmlns:a16="http://schemas.microsoft.com/office/drawing/2014/main" id="{BE076078-F8FB-4908-834C-F267D83B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1524001"/>
            <a:ext cx="1192212" cy="1031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70672" name="Oval 16">
            <a:extLst>
              <a:ext uri="{FF2B5EF4-FFF2-40B4-BE49-F238E27FC236}">
                <a16:creationId xmlns:a16="http://schemas.microsoft.com/office/drawing/2014/main" id="{7AF2B0F9-4171-48C9-A6A6-3280204B0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76700"/>
            <a:ext cx="1143000" cy="9413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</p:childTnLst>
        </p:cTn>
      </p:par>
    </p:tnLst>
    <p:bldLst>
      <p:bldP spid="70663" grpId="0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Text Box 7">
            <a:extLst>
              <a:ext uri="{FF2B5EF4-FFF2-40B4-BE49-F238E27FC236}">
                <a16:creationId xmlns:a16="http://schemas.microsoft.com/office/drawing/2014/main" id="{5BD9472F-98A5-44E6-AC15-0593CC1C3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1176338"/>
            <a:ext cx="83296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latin typeface="Times New Roman" panose="02020603050405020304" pitchFamily="18" charset="0"/>
                <a:cs typeface="Times New Roman" panose="02020603050405020304" pitchFamily="18" charset="0"/>
              </a:rPr>
              <a:t>Trong trồng trọt, nếu không cung cấp đầy đủ các chất khoáng cho cây sẽ dẫn đến điều gì?</a:t>
            </a:r>
          </a:p>
        </p:txBody>
      </p:sp>
      <p:sp>
        <p:nvSpPr>
          <p:cNvPr id="71697" name="Text Box 17">
            <a:extLst>
              <a:ext uri="{FF2B5EF4-FFF2-40B4-BE49-F238E27FC236}">
                <a16:creationId xmlns:a16="http://schemas.microsoft.com/office/drawing/2014/main" id="{3E0BEA85-EE42-4F39-A0DA-2FCB337A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114801"/>
            <a:ext cx="8534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sẽ phát triển kém, không ra hoa kết quả được hoặc cho năng xuất thấp.</a:t>
            </a: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 r="13995"/>
          <a:stretch>
            <a:fillRect/>
          </a:stretch>
        </p:blipFill>
        <p:spPr bwMode="auto">
          <a:xfrm>
            <a:off x="-105249" y="-60960"/>
            <a:ext cx="12052301" cy="707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2538413" y="607700"/>
            <a:ext cx="7016750" cy="622023"/>
          </a:xfrm>
          <a:prstGeom prst="rect">
            <a:avLst/>
          </a:prstGeom>
          <a:noFill/>
        </p:spPr>
        <p:txBody>
          <a:bodyPr lIns="115243" tIns="57623" rIns="115243" bIns="57623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en-US" sz="3000" u="none" kern="0" smtClean="0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Khoa </a:t>
            </a:r>
            <a:r>
              <a:rPr lang="en-US" altLang="en-US" sz="3000" u="none" kern="0" dirty="0" err="1">
                <a:solidFill>
                  <a:srgbClr val="FFFFFF"/>
                </a:solidFill>
                <a:cs typeface="Times New Roman" panose="02020603050405020304" pitchFamily="18" charset="0"/>
                <a:sym typeface="Arial" panose="020B0604020202020204"/>
              </a:rPr>
              <a:t>học</a:t>
            </a:r>
            <a:endParaRPr lang="vi-VN" altLang="en-US" sz="3000" u="none" kern="0" dirty="0">
              <a:solidFill>
                <a:srgbClr val="FFFFFF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105036" y="1735459"/>
            <a:ext cx="8135303" cy="1224367"/>
          </a:xfrm>
          <a:prstGeom prst="rect">
            <a:avLst/>
          </a:prstGeom>
          <a:noFill/>
        </p:spPr>
        <p:txBody>
          <a:bodyPr lIns="115243" tIns="57623" rIns="115243" bIns="57623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000" u="none" kern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Bài 60: Nhu cầu không khí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altLang="vi-VN" sz="3000" u="none" kern="0">
                <a:solidFill>
                  <a:srgbClr val="FFFF00"/>
                </a:solidFill>
                <a:cs typeface="Times New Roman" panose="02020603050405020304" pitchFamily="18" charset="0"/>
                <a:sym typeface="Arial" panose="020B0604020202020204"/>
              </a:rPr>
              <a:t> của thực vật (120)</a:t>
            </a:r>
          </a:p>
        </p:txBody>
      </p:sp>
    </p:spTree>
    <p:extLst>
      <p:ext uri="{BB962C8B-B14F-4D97-AF65-F5344CB8AC3E}">
        <p14:creationId xmlns:p14="http://schemas.microsoft.com/office/powerpoint/2010/main" val="24472090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"/>
          <a:stretch>
            <a:fillRect/>
          </a:stretch>
        </p:blipFill>
        <p:spPr bwMode="auto">
          <a:xfrm>
            <a:off x="26841" y="0"/>
            <a:ext cx="11872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119" y="811635"/>
            <a:ext cx="6074843" cy="1061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" y="465995"/>
            <a:ext cx="2080260" cy="1743808"/>
          </a:xfrm>
          <a:prstGeom prst="rect">
            <a:avLst/>
          </a:prstGeom>
        </p:spPr>
      </p:pic>
      <p:sp>
        <p:nvSpPr>
          <p:cNvPr id="16" name="Rectangle: Rounded Corners 15"/>
          <p:cNvSpPr/>
          <p:nvPr/>
        </p:nvSpPr>
        <p:spPr>
          <a:xfrm>
            <a:off x="1114425" y="2590804"/>
            <a:ext cx="9603305" cy="9410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FC5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>
              <a:spcBef>
                <a:spcPct val="50000"/>
              </a:spcBef>
              <a:defRPr/>
            </a:pPr>
            <a:r>
              <a:rPr lang="en-US" sz="30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Hiểu được vai trò của không khí đối với thực vật.</a:t>
            </a:r>
            <a:endParaRPr lang="en-US" sz="3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/>
          <p:cNvSpPr/>
          <p:nvPr/>
        </p:nvSpPr>
        <p:spPr>
          <a:xfrm>
            <a:off x="1114425" y="4164334"/>
            <a:ext cx="9603305" cy="94107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FC5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>
              <a:spcBef>
                <a:spcPct val="50000"/>
              </a:spcBef>
              <a:defRPr/>
            </a:pPr>
            <a:r>
              <a:rPr lang="en-US" sz="3000" b="1" u="none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Nắm được quá trình quang hợp và quá trình hô hấp của thực vật. </a:t>
            </a:r>
            <a:endParaRPr lang="en-US" sz="3000" b="1" u="none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-435452" y="-6943726"/>
            <a:ext cx="6963094" cy="391858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 algn="ctr">
              <a:spcBef>
                <a:spcPct val="20000"/>
              </a:spcBef>
              <a:defRPr/>
            </a:pPr>
            <a:endParaRPr lang="en-US" sz="1300" b="1" u="none">
              <a:solidFill>
                <a:srgbClr val="47A8A8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319885" y="-8296276"/>
            <a:ext cx="6961028" cy="3918586"/>
          </a:xfrm>
          <a:prstGeom prst="roundRect">
            <a:avLst>
              <a:gd name="adj" fmla="val 1161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43" tIns="57623" rIns="115243" bIns="57623" anchor="ctr"/>
          <a:lstStyle/>
          <a:p>
            <a:pPr algn="ctr">
              <a:spcBef>
                <a:spcPct val="20000"/>
              </a:spcBef>
              <a:defRPr/>
            </a:pPr>
            <a:endParaRPr lang="en-US" sz="1300" b="1" u="none">
              <a:solidFill>
                <a:srgbClr val="47A8A8"/>
              </a:solidFill>
            </a:endParaRPr>
          </a:p>
        </p:txBody>
      </p:sp>
      <p:pic>
        <p:nvPicPr>
          <p:cNvPr id="45067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25" y="9193530"/>
            <a:ext cx="5774373" cy="151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248785" y="1039852"/>
            <a:ext cx="4406956" cy="6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243" tIns="57623" rIns="115243" bIns="5762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500" b="1" u="non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40860933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5&quot;/&gt;&lt;/object&gt;&lt;object type=&quot;3&quot; unique_id=&quot;10005&quot;&gt;&lt;property id=&quot;20148&quot; value=&quot;5&quot;/&gt;&lt;property id=&quot;20300&quot; value=&quot;Slide 2&quot;/&gt;&lt;property id=&quot;20307&quot; value=&quot;350&quot;/&gt;&lt;/object&gt;&lt;object type=&quot;3&quot; unique_id=&quot;10006&quot;&gt;&lt;property id=&quot;20148&quot; value=&quot;5&quot;/&gt;&lt;property id=&quot;20300&quot; value=&quot;Slide 3&quot;/&gt;&lt;property id=&quot;20307&quot; value=&quot;354&quot;/&gt;&lt;/object&gt;&lt;object type=&quot;3&quot; unique_id=&quot;10007&quot;&gt;&lt;property id=&quot;20148&quot; value=&quot;5&quot;/&gt;&lt;property id=&quot;20300&quot; value=&quot;Slide 4&quot;/&gt;&lt;property id=&quot;20307&quot; value=&quot;355&quot;/&gt;&lt;/object&gt;&lt;object type=&quot;3&quot; unique_id=&quot;10008&quot;&gt;&lt;property id=&quot;20148&quot; value=&quot;5&quot;/&gt;&lt;property id=&quot;20300&quot; value=&quot;Slide 5&quot;/&gt;&lt;property id=&quot;20307&quot; value=&quot;356&quot;/&gt;&lt;/object&gt;&lt;object type=&quot;3&quot; unique_id=&quot;10009&quot;&gt;&lt;property id=&quot;20148&quot; value=&quot;5&quot;/&gt;&lt;property id=&quot;20300&quot; value=&quot;Slide 6&quot;/&gt;&lt;property id=&quot;20307&quot; value=&quot;357&quot;/&gt;&lt;/object&gt;&lt;object type=&quot;3&quot; unique_id=&quot;10010&quot;&gt;&lt;property id=&quot;20148&quot; value=&quot;5&quot;/&gt;&lt;property id=&quot;20300&quot; value=&quot;Slide 7&quot;/&gt;&lt;property id=&quot;20307&quot; value=&quot;358&quot;/&gt;&lt;/object&gt;&lt;object type=&quot;3&quot; unique_id=&quot;10011&quot;&gt;&lt;property id=&quot;20148&quot; value=&quot;5&quot;/&gt;&lt;property id=&quot;20300&quot; value=&quot;Slide 8&quot;/&gt;&lt;property id=&quot;20307&quot; value=&quot;359&quot;/&gt;&lt;/object&gt;&lt;object type=&quot;3&quot; unique_id=&quot;10012&quot;&gt;&lt;property id=&quot;20148&quot; value=&quot;5&quot;/&gt;&lt;property id=&quot;20300&quot; value=&quot;Slide 9&quot;/&gt;&lt;property id=&quot;20307&quot; value=&quot;360&quot;/&gt;&lt;/object&gt;&lt;object type=&quot;3&quot; unique_id=&quot;10013&quot;&gt;&lt;property id=&quot;20148&quot; value=&quot;5&quot;/&gt;&lt;property id=&quot;20300&quot; value=&quot;Slide 10&quot;/&gt;&lt;property id=&quot;20307&quot; value=&quot;369&quot;/&gt;&lt;/object&gt;&lt;object type=&quot;3&quot; unique_id=&quot;10014&quot;&gt;&lt;property id=&quot;20148&quot; value=&quot;5&quot;/&gt;&lt;property id=&quot;20300&quot; value=&quot;Slide 11&quot;/&gt;&lt;property id=&quot;20307&quot; value=&quot;370&quot;/&gt;&lt;/object&gt;&lt;object type=&quot;3&quot; unique_id=&quot;10015&quot;&gt;&lt;property id=&quot;20148&quot; value=&quot;5&quot;/&gt;&lt;property id=&quot;20300&quot; value=&quot;Slide 12&quot;/&gt;&lt;property id=&quot;20307&quot; value=&quot;371&quot;/&gt;&lt;/object&gt;&lt;object type=&quot;3&quot; unique_id=&quot;10016&quot;&gt;&lt;property id=&quot;20148&quot; value=&quot;5&quot;/&gt;&lt;property id=&quot;20300&quot; value=&quot;Slide 13&quot;/&gt;&lt;property id=&quot;20307&quot; value=&quot;363&quot;/&gt;&lt;/object&gt;&lt;object type=&quot;3&quot; unique_id=&quot;10017&quot;&gt;&lt;property id=&quot;20148&quot; value=&quot;5&quot;/&gt;&lt;property id=&quot;20300&quot; value=&quot;Slide 14&quot;/&gt;&lt;property id=&quot;20307&quot; value=&quot;364&quot;/&gt;&lt;/object&gt;&lt;object type=&quot;3&quot; unique_id=&quot;10018&quot;&gt;&lt;property id=&quot;20148&quot; value=&quot;5&quot;/&gt;&lt;property id=&quot;20300&quot; value=&quot;Slide 16&quot;/&gt;&lt;property id=&quot;20307&quot; value=&quot;373&quot;/&gt;&lt;/object&gt;&lt;object type=&quot;3&quot; unique_id=&quot;10019&quot;&gt;&lt;property id=&quot;20148&quot; value=&quot;5&quot;/&gt;&lt;property id=&quot;20300&quot; value=&quot;Slide 17&quot;/&gt;&lt;property id=&quot;20307&quot; value=&quot;375&quot;/&gt;&lt;/object&gt;&lt;object type=&quot;3&quot; unique_id=&quot;10020&quot;&gt;&lt;property id=&quot;20148&quot; value=&quot;5&quot;/&gt;&lt;property id=&quot;20300&quot; value=&quot;Slide 18&quot;/&gt;&lt;property id=&quot;20307&quot; value=&quot;321&quot;/&gt;&lt;/object&gt;&lt;object type=&quot;3&quot; unique_id=&quot;10021&quot;&gt;&lt;property id=&quot;20148&quot; value=&quot;5&quot;/&gt;&lt;property id=&quot;20300&quot; value=&quot;Slide 19&quot;/&gt;&lt;property id=&quot;20307&quot; value=&quot;322&quot;/&gt;&lt;/object&gt;&lt;object type=&quot;3&quot; unique_id=&quot;10022&quot;&gt;&lt;property id=&quot;20148&quot; value=&quot;5&quot;/&gt;&lt;property id=&quot;20300&quot; value=&quot;Slide 20&quot;/&gt;&lt;property id=&quot;20307&quot; value=&quot;330&quot;/&gt;&lt;/object&gt;&lt;object type=&quot;3&quot; unique_id=&quot;10023&quot;&gt;&lt;property id=&quot;20148&quot; value=&quot;5&quot;/&gt;&lt;property id=&quot;20300&quot; value=&quot;Slide 21&quot;/&gt;&lt;property id=&quot;20307&quot; value=&quot;323&quot;/&gt;&lt;/object&gt;&lt;object type=&quot;3&quot; unique_id=&quot;10024&quot;&gt;&lt;property id=&quot;20148&quot; value=&quot;5&quot;/&gt;&lt;property id=&quot;20300&quot; value=&quot;Slide 22&quot;/&gt;&lt;property id=&quot;20307&quot; value=&quot;324&quot;/&gt;&lt;/object&gt;&lt;object type=&quot;3&quot; unique_id=&quot;10025&quot;&gt;&lt;property id=&quot;20148&quot; value=&quot;5&quot;/&gt;&lt;property id=&quot;20300&quot; value=&quot;Slide 23&quot;/&gt;&lt;property id=&quot;20307&quot; value=&quot;325&quot;/&gt;&lt;/object&gt;&lt;object type=&quot;3&quot; unique_id=&quot;10026&quot;&gt;&lt;property id=&quot;20148&quot; value=&quot;5&quot;/&gt;&lt;property id=&quot;20300&quot; value=&quot;Slide 24&quot;/&gt;&lt;property id=&quot;20307&quot; value=&quot;283&quot;/&gt;&lt;/object&gt;&lt;object type=&quot;3&quot; unique_id=&quot;10027&quot;&gt;&lt;property id=&quot;20148&quot; value=&quot;5&quot;/&gt;&lt;property id=&quot;20300&quot; value=&quot;Slide 25&quot;/&gt;&lt;property id=&quot;20307&quot; value=&quot;326&quot;/&gt;&lt;/object&gt;&lt;object type=&quot;3&quot; unique_id=&quot;10028&quot;&gt;&lt;property id=&quot;20148&quot; value=&quot;5&quot;/&gt;&lt;property id=&quot;20300&quot; value=&quot;Slide 26&quot;/&gt;&lt;property id=&quot;20307&quot; value=&quot;327&quot;/&gt;&lt;/object&gt;&lt;object type=&quot;3&quot; unique_id=&quot;10029&quot;&gt;&lt;property id=&quot;20148&quot; value=&quot;5&quot;/&gt;&lt;property id=&quot;20300&quot; value=&quot;Slide 27&quot;/&gt;&lt;property id=&quot;20307&quot; value=&quot;328&quot;/&gt;&lt;/object&gt;&lt;object type=&quot;3&quot; unique_id=&quot;10030&quot;&gt;&lt;property id=&quot;20148&quot; value=&quot;5&quot;/&gt;&lt;property id=&quot;20300&quot; value=&quot;Slide 28&quot;/&gt;&lt;property id=&quot;20307&quot; value=&quot;294&quot;/&gt;&lt;/object&gt;&lt;object type=&quot;3&quot; unique_id=&quot;10031&quot;&gt;&lt;property id=&quot;20148&quot; value=&quot;5&quot;/&gt;&lt;property id=&quot;20300&quot; value=&quot;Slide 29&quot;/&gt;&lt;property id=&quot;20307&quot; value=&quot;295&quot;/&gt;&lt;/object&gt;&lt;object type=&quot;3&quot; unique_id=&quot;10032&quot;&gt;&lt;property id=&quot;20148&quot; value=&quot;5&quot;/&gt;&lt;property id=&quot;20300&quot; value=&quot;Slide 30&quot;/&gt;&lt;property id=&quot;20307&quot; value=&quot;296&quot;/&gt;&lt;/object&gt;&lt;object type=&quot;3&quot; unique_id=&quot;10033&quot;&gt;&lt;property id=&quot;20148&quot; value=&quot;5&quot;/&gt;&lt;property id=&quot;20300&quot; value=&quot;Slide 31&quot;/&gt;&lt;property id=&quot;20307&quot; value=&quot;297&quot;/&gt;&lt;/object&gt;&lt;object type=&quot;3&quot; unique_id=&quot;10034&quot;&gt;&lt;property id=&quot;20148&quot; value=&quot;5&quot;/&gt;&lt;property id=&quot;20300&quot; value=&quot;Slide 32&quot;/&gt;&lt;property id=&quot;20307&quot; value=&quot;329&quot;/&gt;&lt;/object&gt;&lt;object type=&quot;3&quot; unique_id=&quot;10299&quot;&gt;&lt;property id=&quot;20148&quot; value=&quot;5&quot;/&gt;&lt;property id=&quot;20300&quot; value=&quot;Slide 15&quot;/&gt;&lt;property id=&quot;20307&quot; value=&quot;376&quot;/&gt;&lt;/object&gt;&lt;/object&gt;&lt;/object&gt;&lt;/database&gt;"/>
  <p:tag name="SECTOMILLISECCONVERTED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2_Proposa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5_Equity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66FF33"/>
            </a:gs>
            <a:gs pos="50000">
              <a:schemeClr val="bg1"/>
            </a:gs>
            <a:gs pos="100000">
              <a:srgbClr val="66FF33"/>
            </a:gs>
          </a:gsLst>
          <a:lin ang="5400000" scaled="1"/>
        </a:gradFill>
        <a:ln w="76200" cap="flat" cmpd="tri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A5002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Science Subject for Elementary - 2nd Grade: Physics by Slidego">
  <a:themeElements>
    <a:clrScheme name="Simple Light">
      <a:dk1>
        <a:srgbClr val="135675"/>
      </a:dk1>
      <a:lt1>
        <a:srgbClr val="47A8A8"/>
      </a:lt1>
      <a:dk2>
        <a:srgbClr val="B1D6D6"/>
      </a:dk2>
      <a:lt2>
        <a:srgbClr val="E65C50"/>
      </a:lt2>
      <a:accent1>
        <a:srgbClr val="FA998A"/>
      </a:accent1>
      <a:accent2>
        <a:srgbClr val="FACCC3"/>
      </a:accent2>
      <a:accent3>
        <a:srgbClr val="FAEBE8"/>
      </a:accent3>
      <a:accent4>
        <a:srgbClr val="FEE389"/>
      </a:accent4>
      <a:accent5>
        <a:srgbClr val="FFFFFF"/>
      </a:accent5>
      <a:accent6>
        <a:srgbClr val="FFFFFF"/>
      </a:accent6>
      <a:hlink>
        <a:srgbClr val="47A8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1376</Words>
  <Application>Microsoft Office PowerPoint</Application>
  <PresentationFormat>Custom</PresentationFormat>
  <Paragraphs>158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34</vt:i4>
      </vt:variant>
    </vt:vector>
  </HeadingPairs>
  <TitlesOfParts>
    <vt:vector size="64" baseType="lpstr">
      <vt:lpstr>#9Slide03 Arima Madurai Black</vt:lpstr>
      <vt:lpstr>Arial</vt:lpstr>
      <vt:lpstr>Calibri</vt:lpstr>
      <vt:lpstr>Calibri Light</vt:lpstr>
      <vt:lpstr>Franklin Gothic Book</vt:lpstr>
      <vt:lpstr>Impact</vt:lpstr>
      <vt:lpstr>Lato</vt:lpstr>
      <vt:lpstr>Life Savers</vt:lpstr>
      <vt:lpstr>Open Sans</vt:lpstr>
      <vt:lpstr>Patrick Hand</vt:lpstr>
      <vt:lpstr>Raavi</vt:lpstr>
      <vt:lpstr>Roboto</vt:lpstr>
      <vt:lpstr>Roboto Condensed Light</vt:lpstr>
      <vt:lpstr>Tahoma</vt:lpstr>
      <vt:lpstr>Times New Roman</vt:lpstr>
      <vt:lpstr>Trebuchet MS</vt:lpstr>
      <vt:lpstr>Wingdings</vt:lpstr>
      <vt:lpstr>Wingdings 2</vt:lpstr>
      <vt:lpstr>Wingdings 3</vt:lpstr>
      <vt:lpstr>2_Proposal</vt:lpstr>
      <vt:lpstr>2_Watermark</vt:lpstr>
      <vt:lpstr>Default Design</vt:lpstr>
      <vt:lpstr>5_Equity</vt:lpstr>
      <vt:lpstr>Science Subject for Elementary - 2nd Grade: Physics by Slidego</vt:lpstr>
      <vt:lpstr>3_Default Design</vt:lpstr>
      <vt:lpstr>1_Science Subject for Elementary - 2nd Grade: Physics by Slidego</vt:lpstr>
      <vt:lpstr>2_Science Subject for Elementary - 2nd Grade: Physics by Slidego</vt:lpstr>
      <vt:lpstr>Facet</vt:lpstr>
      <vt:lpstr>1_Default Design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 Trong Khiem - Viet yen -Bac Giang</dc:title>
  <dc:creator>PGD Viet Yen</dc:creator>
  <cp:lastModifiedBy>Admin</cp:lastModifiedBy>
  <cp:revision>440</cp:revision>
  <dcterms:created xsi:type="dcterms:W3CDTF">2007-10-12T16:54:26Z</dcterms:created>
  <dcterms:modified xsi:type="dcterms:W3CDTF">2023-03-28T08:20:28Z</dcterms:modified>
</cp:coreProperties>
</file>