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8" r:id="rId3"/>
    <p:sldMasterId id="2147483710" r:id="rId4"/>
  </p:sldMasterIdLst>
  <p:notesMasterIdLst>
    <p:notesMasterId r:id="rId57"/>
  </p:notesMasterIdLst>
  <p:sldIdLst>
    <p:sldId id="442" r:id="rId5"/>
    <p:sldId id="389" r:id="rId6"/>
    <p:sldId id="258" r:id="rId7"/>
    <p:sldId id="268" r:id="rId8"/>
    <p:sldId id="259" r:id="rId9"/>
    <p:sldId id="261" r:id="rId10"/>
    <p:sldId id="295" r:id="rId11"/>
    <p:sldId id="262" r:id="rId12"/>
    <p:sldId id="294" r:id="rId13"/>
    <p:sldId id="296" r:id="rId14"/>
    <p:sldId id="297" r:id="rId15"/>
    <p:sldId id="257" r:id="rId16"/>
    <p:sldId id="260" r:id="rId17"/>
    <p:sldId id="313" r:id="rId18"/>
    <p:sldId id="390" r:id="rId19"/>
    <p:sldId id="314" r:id="rId20"/>
    <p:sldId id="270" r:id="rId21"/>
    <p:sldId id="271" r:id="rId22"/>
    <p:sldId id="372" r:id="rId23"/>
    <p:sldId id="378" r:id="rId24"/>
    <p:sldId id="305" r:id="rId25"/>
    <p:sldId id="369" r:id="rId26"/>
    <p:sldId id="368" r:id="rId27"/>
    <p:sldId id="382" r:id="rId28"/>
    <p:sldId id="383" r:id="rId29"/>
    <p:sldId id="384" r:id="rId30"/>
    <p:sldId id="385" r:id="rId31"/>
    <p:sldId id="307" r:id="rId32"/>
    <p:sldId id="309" r:id="rId33"/>
    <p:sldId id="315" r:id="rId34"/>
    <p:sldId id="311" r:id="rId35"/>
    <p:sldId id="320" r:id="rId36"/>
    <p:sldId id="391" r:id="rId37"/>
    <p:sldId id="316" r:id="rId38"/>
    <p:sldId id="323" r:id="rId39"/>
    <p:sldId id="331" r:id="rId40"/>
    <p:sldId id="325" r:id="rId41"/>
    <p:sldId id="329" r:id="rId42"/>
    <p:sldId id="330" r:id="rId43"/>
    <p:sldId id="326" r:id="rId44"/>
    <p:sldId id="327" r:id="rId45"/>
    <p:sldId id="393" r:id="rId46"/>
    <p:sldId id="392" r:id="rId47"/>
    <p:sldId id="363" r:id="rId48"/>
    <p:sldId id="364" r:id="rId49"/>
    <p:sldId id="365" r:id="rId50"/>
    <p:sldId id="319" r:id="rId51"/>
    <p:sldId id="366" r:id="rId52"/>
    <p:sldId id="367" r:id="rId53"/>
    <p:sldId id="394" r:id="rId54"/>
    <p:sldId id="318" r:id="rId55"/>
    <p:sldId id="285" r:id="rId56"/>
  </p:sldIdLst>
  <p:sldSz cx="12192000" cy="6858000"/>
  <p:notesSz cx="6858000" cy="9144000"/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FF66"/>
    <a:srgbClr val="E4F4F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1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gs" Target="tags/tag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06FAF-2A53-41C8-A7C6-3A04F46196A5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F40CD-2119-4D67-A8C1-3BEF87E65D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90f56ec055_4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90f56ec055_4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90f56ec055_4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90f56ec055_4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slack-redir.net/link?url=https://www.freepik.com/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00000" y="1582933"/>
            <a:ext cx="65276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99993" y="4319733"/>
            <a:ext cx="3607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13" name="Google Shape;13;p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16" name="Google Shape;16;p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232330">
            <a:off x="4921132" y="6139352"/>
            <a:ext cx="2233552" cy="1009979"/>
            <a:chOff x="4007644" y="6063185"/>
            <a:chExt cx="3232140" cy="1460121"/>
          </a:xfrm>
        </p:grpSpPr>
        <p:sp>
          <p:nvSpPr>
            <p:cNvPr id="19" name="Google Shape;19;p2"/>
            <p:cNvSpPr/>
            <p:nvPr/>
          </p:nvSpPr>
          <p:spPr>
            <a:xfrm>
              <a:off x="4007644" y="6086418"/>
              <a:ext cx="3216761" cy="1436888"/>
            </a:xfrm>
            <a:custGeom>
              <a:avLst/>
              <a:gdLst/>
              <a:ahLst/>
              <a:cxnLst/>
              <a:rect l="l" t="t" r="r" b="b"/>
              <a:pathLst>
                <a:path w="3216761" h="1436888" extrusionOk="0">
                  <a:moveTo>
                    <a:pt x="2965968" y="553084"/>
                  </a:moveTo>
                  <a:cubicBezTo>
                    <a:pt x="2860431" y="494485"/>
                    <a:pt x="2733749" y="494643"/>
                    <a:pt x="2622084" y="536564"/>
                  </a:cubicBezTo>
                  <a:cubicBezTo>
                    <a:pt x="2592260" y="285040"/>
                    <a:pt x="2442633" y="48238"/>
                    <a:pt x="2152374" y="77078"/>
                  </a:cubicBezTo>
                  <a:cubicBezTo>
                    <a:pt x="1976426" y="94540"/>
                    <a:pt x="1827720" y="188467"/>
                    <a:pt x="1719738" y="319722"/>
                  </a:cubicBezTo>
                  <a:cubicBezTo>
                    <a:pt x="1698794" y="274933"/>
                    <a:pt x="1672388" y="232568"/>
                    <a:pt x="1637347" y="194204"/>
                  </a:cubicBezTo>
                  <a:cubicBezTo>
                    <a:pt x="1484090" y="26331"/>
                    <a:pt x="1245679" y="0"/>
                    <a:pt x="1040235" y="79036"/>
                  </a:cubicBezTo>
                  <a:cubicBezTo>
                    <a:pt x="734896" y="196521"/>
                    <a:pt x="575786" y="503576"/>
                    <a:pt x="593153" y="806767"/>
                  </a:cubicBezTo>
                  <a:cubicBezTo>
                    <a:pt x="494707" y="747892"/>
                    <a:pt x="376629" y="743278"/>
                    <a:pt x="259757" y="808354"/>
                  </a:cubicBezTo>
                  <a:cubicBezTo>
                    <a:pt x="106362" y="893773"/>
                    <a:pt x="0" y="1104137"/>
                    <a:pt x="119993" y="1260273"/>
                  </a:cubicBezTo>
                  <a:cubicBezTo>
                    <a:pt x="255714" y="1436888"/>
                    <a:pt x="562874" y="1378256"/>
                    <a:pt x="753395" y="1380648"/>
                  </a:cubicBezTo>
                  <a:cubicBezTo>
                    <a:pt x="1069212" y="1384606"/>
                    <a:pt x="1385305" y="1374732"/>
                    <a:pt x="1700688" y="1358222"/>
                  </a:cubicBezTo>
                  <a:cubicBezTo>
                    <a:pt x="2004758" y="1342294"/>
                    <a:pt x="2308944" y="1320080"/>
                    <a:pt x="2611702" y="1287388"/>
                  </a:cubicBezTo>
                  <a:cubicBezTo>
                    <a:pt x="2805334" y="1266475"/>
                    <a:pt x="3029087" y="1229582"/>
                    <a:pt x="3127205" y="1038013"/>
                  </a:cubicBezTo>
                  <a:cubicBezTo>
                    <a:pt x="3216761" y="863166"/>
                    <a:pt x="3134211" y="646493"/>
                    <a:pt x="2965968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49587" y="6063185"/>
              <a:ext cx="3190197" cy="1427204"/>
            </a:xfrm>
            <a:custGeom>
              <a:avLst/>
              <a:gdLst/>
              <a:ahLst/>
              <a:cxnLst/>
              <a:rect l="l" t="t" r="r" b="b"/>
              <a:pathLst>
                <a:path w="3190197" h="1427204" extrusionOk="0">
                  <a:moveTo>
                    <a:pt x="452299" y="1427204"/>
                  </a:moveTo>
                  <a:cubicBezTo>
                    <a:pt x="304302" y="142720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89" y="817721"/>
                  </a:cubicBezTo>
                  <a:cubicBezTo>
                    <a:pt x="318452" y="757385"/>
                    <a:pt x="432498" y="752337"/>
                    <a:pt x="534236" y="802671"/>
                  </a:cubicBezTo>
                  <a:cubicBezTo>
                    <a:pt x="526870" y="481933"/>
                    <a:pt x="708395" y="196797"/>
                    <a:pt x="992600" y="87450"/>
                  </a:cubicBezTo>
                  <a:cubicBezTo>
                    <a:pt x="1219909" y="0"/>
                    <a:pt x="1461134" y="46820"/>
                    <a:pt x="1607132" y="206734"/>
                  </a:cubicBezTo>
                  <a:cubicBezTo>
                    <a:pt x="1635855" y="238188"/>
                    <a:pt x="1660270" y="273526"/>
                    <a:pt x="1681352" y="314240"/>
                  </a:cubicBezTo>
                  <a:cubicBezTo>
                    <a:pt x="1797483" y="181747"/>
                    <a:pt x="1948423" y="100446"/>
                    <a:pt x="2108866" y="84518"/>
                  </a:cubicBezTo>
                  <a:cubicBezTo>
                    <a:pt x="2414513" y="54123"/>
                    <a:pt x="2559642" y="305625"/>
                    <a:pt x="2593318" y="538321"/>
                  </a:cubicBezTo>
                  <a:cubicBezTo>
                    <a:pt x="2711100" y="499353"/>
                    <a:pt x="2833433" y="507862"/>
                    <a:pt x="2931731" y="562440"/>
                  </a:cubicBezTo>
                  <a:cubicBezTo>
                    <a:pt x="3114992" y="664188"/>
                    <a:pt x="3190197" y="891190"/>
                    <a:pt x="3099392" y="1068482"/>
                  </a:cubicBezTo>
                  <a:cubicBezTo>
                    <a:pt x="2998882" y="1264718"/>
                    <a:pt x="2774187" y="1304512"/>
                    <a:pt x="2571464" y="1326409"/>
                  </a:cubicBezTo>
                  <a:cubicBezTo>
                    <a:pt x="2291365" y="1356656"/>
                    <a:pt x="1993085" y="1379844"/>
                    <a:pt x="1659572" y="1397306"/>
                  </a:cubicBezTo>
                  <a:cubicBezTo>
                    <a:pt x="1298522" y="1416208"/>
                    <a:pt x="997172" y="1423341"/>
                    <a:pt x="711252" y="1419764"/>
                  </a:cubicBezTo>
                  <a:cubicBezTo>
                    <a:pt x="674200" y="1419256"/>
                    <a:pt x="632481" y="1421172"/>
                    <a:pt x="588295" y="1423161"/>
                  </a:cubicBezTo>
                  <a:cubicBezTo>
                    <a:pt x="544787" y="1425130"/>
                    <a:pt x="498739" y="1427204"/>
                    <a:pt x="452299" y="1427204"/>
                  </a:cubicBezTo>
                  <a:close/>
                  <a:moveTo>
                    <a:pt x="389508" y="800269"/>
                  </a:moveTo>
                  <a:cubicBezTo>
                    <a:pt x="335174" y="800269"/>
                    <a:pt x="279632" y="815339"/>
                    <a:pt x="225541" y="845460"/>
                  </a:cubicBezTo>
                  <a:cubicBezTo>
                    <a:pt x="136747" y="894905"/>
                    <a:pt x="66939" y="987001"/>
                    <a:pt x="47709" y="1080082"/>
                  </a:cubicBezTo>
                  <a:cubicBezTo>
                    <a:pt x="33019" y="1151180"/>
                    <a:pt x="47868" y="1218173"/>
                    <a:pt x="90635" y="1273831"/>
                  </a:cubicBezTo>
                  <a:cubicBezTo>
                    <a:pt x="194595" y="1409117"/>
                    <a:pt x="412104" y="1399317"/>
                    <a:pt x="586856" y="1391443"/>
                  </a:cubicBezTo>
                  <a:cubicBezTo>
                    <a:pt x="631507" y="1389432"/>
                    <a:pt x="673639" y="1387517"/>
                    <a:pt x="711655" y="1388014"/>
                  </a:cubicBezTo>
                  <a:cubicBezTo>
                    <a:pt x="996886" y="1391591"/>
                    <a:pt x="1297558" y="1384469"/>
                    <a:pt x="1657910" y="1365599"/>
                  </a:cubicBezTo>
                  <a:cubicBezTo>
                    <a:pt x="1990830" y="1348168"/>
                    <a:pt x="2288539" y="1325022"/>
                    <a:pt x="2568056" y="1294839"/>
                  </a:cubicBezTo>
                  <a:cubicBezTo>
                    <a:pt x="2762535" y="1273841"/>
                    <a:pt x="2977832" y="1236175"/>
                    <a:pt x="3071135" y="1054015"/>
                  </a:cubicBezTo>
                  <a:cubicBezTo>
                    <a:pt x="3154224" y="891783"/>
                    <a:pt x="3084777" y="683725"/>
                    <a:pt x="2916322" y="590200"/>
                  </a:cubicBezTo>
                  <a:cubicBezTo>
                    <a:pt x="2820945" y="537241"/>
                    <a:pt x="2700443" y="531579"/>
                    <a:pt x="2585719" y="574664"/>
                  </a:cubicBezTo>
                  <a:cubicBezTo>
                    <a:pt x="2581147" y="576378"/>
                    <a:pt x="2576057" y="575902"/>
                    <a:pt x="2571887" y="573362"/>
                  </a:cubicBezTo>
                  <a:cubicBezTo>
                    <a:pt x="2567717" y="570822"/>
                    <a:pt x="2564955" y="566515"/>
                    <a:pt x="2564373" y="561678"/>
                  </a:cubicBezTo>
                  <a:cubicBezTo>
                    <a:pt x="2537862" y="338042"/>
                    <a:pt x="2403527" y="87100"/>
                    <a:pt x="2111999" y="116109"/>
                  </a:cubicBezTo>
                  <a:cubicBezTo>
                    <a:pt x="1952582" y="131931"/>
                    <a:pt x="1802743" y="216079"/>
                    <a:pt x="1690052" y="353038"/>
                  </a:cubicBezTo>
                  <a:cubicBezTo>
                    <a:pt x="1686602" y="357240"/>
                    <a:pt x="1681268" y="359357"/>
                    <a:pt x="1675807" y="358700"/>
                  </a:cubicBezTo>
                  <a:cubicBezTo>
                    <a:pt x="1670399" y="358023"/>
                    <a:pt x="1665721" y="354615"/>
                    <a:pt x="1663414" y="349673"/>
                  </a:cubicBezTo>
                  <a:cubicBezTo>
                    <a:pt x="1641347" y="302482"/>
                    <a:pt x="1615260" y="262720"/>
                    <a:pt x="1583679" y="228134"/>
                  </a:cubicBezTo>
                  <a:cubicBezTo>
                    <a:pt x="1446561" y="77956"/>
                    <a:pt x="1219020" y="34353"/>
                    <a:pt x="1003998" y="117083"/>
                  </a:cubicBezTo>
                  <a:cubicBezTo>
                    <a:pt x="724418" y="224652"/>
                    <a:pt x="548819" y="510783"/>
                    <a:pt x="567065" y="829098"/>
                  </a:cubicBezTo>
                  <a:cubicBezTo>
                    <a:pt x="567404" y="834961"/>
                    <a:pt x="564462" y="840538"/>
                    <a:pt x="559434" y="843586"/>
                  </a:cubicBezTo>
                  <a:cubicBezTo>
                    <a:pt x="554407" y="846634"/>
                    <a:pt x="548110" y="846656"/>
                    <a:pt x="543062" y="843629"/>
                  </a:cubicBezTo>
                  <a:cubicBezTo>
                    <a:pt x="494728" y="814726"/>
                    <a:pt x="442700" y="800269"/>
                    <a:pt x="38950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4785401" y="-252001"/>
            <a:ext cx="2312639" cy="1009871"/>
            <a:chOff x="3958470" y="-822023"/>
            <a:chExt cx="4407824" cy="1923319"/>
          </a:xfrm>
        </p:grpSpPr>
        <p:sp>
          <p:nvSpPr>
            <p:cNvPr id="22" name="Google Shape;22;p2"/>
            <p:cNvSpPr/>
            <p:nvPr/>
          </p:nvSpPr>
          <p:spPr>
            <a:xfrm>
              <a:off x="3972730" y="-822023"/>
              <a:ext cx="4393564" cy="1923319"/>
            </a:xfrm>
            <a:custGeom>
              <a:avLst/>
              <a:gdLst/>
              <a:ahLst/>
              <a:cxnLst/>
              <a:rect l="l" t="t" r="r" b="b"/>
              <a:pathLst>
                <a:path w="4393564" h="1923319" extrusionOk="0">
                  <a:moveTo>
                    <a:pt x="330782" y="1107884"/>
                  </a:moveTo>
                  <a:cubicBezTo>
                    <a:pt x="472545" y="1191535"/>
                    <a:pt x="645244" y="1195853"/>
                    <a:pt x="798956" y="1142693"/>
                  </a:cubicBezTo>
                  <a:cubicBezTo>
                    <a:pt x="830622" y="1486619"/>
                    <a:pt x="1026128" y="1814766"/>
                    <a:pt x="1422833" y="1785842"/>
                  </a:cubicBezTo>
                  <a:cubicBezTo>
                    <a:pt x="1663287" y="1768316"/>
                    <a:pt x="1869344" y="1645602"/>
                    <a:pt x="2021247" y="1470543"/>
                  </a:cubicBezTo>
                  <a:cubicBezTo>
                    <a:pt x="2048192" y="1532339"/>
                    <a:pt x="2082672" y="1591034"/>
                    <a:pt x="2129070" y="1644586"/>
                  </a:cubicBezTo>
                  <a:cubicBezTo>
                    <a:pt x="2331973" y="1878901"/>
                    <a:pt x="2656035" y="1923319"/>
                    <a:pt x="2938906" y="1822926"/>
                  </a:cubicBezTo>
                  <a:cubicBezTo>
                    <a:pt x="3359340" y="1673690"/>
                    <a:pt x="3587210" y="1260813"/>
                    <a:pt x="3574361" y="846888"/>
                  </a:cubicBezTo>
                  <a:cubicBezTo>
                    <a:pt x="3706463" y="930666"/>
                    <a:pt x="3867255" y="941186"/>
                    <a:pt x="4028905" y="856646"/>
                  </a:cubicBezTo>
                  <a:cubicBezTo>
                    <a:pt x="4241059" y="745691"/>
                    <a:pt x="4393564" y="462735"/>
                    <a:pt x="4235576" y="245607"/>
                  </a:cubicBezTo>
                  <a:cubicBezTo>
                    <a:pt x="4056877" y="0"/>
                    <a:pt x="3636083" y="68939"/>
                    <a:pt x="3376453" y="58875"/>
                  </a:cubicBezTo>
                  <a:cubicBezTo>
                    <a:pt x="2946082" y="42174"/>
                    <a:pt x="2514843" y="44354"/>
                    <a:pt x="2084334" y="55583"/>
                  </a:cubicBezTo>
                  <a:cubicBezTo>
                    <a:pt x="1669266" y="66420"/>
                    <a:pt x="1253828" y="85830"/>
                    <a:pt x="839946" y="119570"/>
                  </a:cubicBezTo>
                  <a:cubicBezTo>
                    <a:pt x="575257" y="141160"/>
                    <a:pt x="268922" y="183451"/>
                    <a:pt x="128322" y="441092"/>
                  </a:cubicBezTo>
                  <a:cubicBezTo>
                    <a:pt x="0" y="676222"/>
                    <a:pt x="104764" y="974534"/>
                    <a:pt x="330782" y="11078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58470" y="-795161"/>
              <a:ext cx="4345580" cy="1886997"/>
            </a:xfrm>
            <a:custGeom>
              <a:avLst/>
              <a:gdLst/>
              <a:ahLst/>
              <a:cxnLst/>
              <a:rect l="l" t="t" r="r" b="b"/>
              <a:pathLst>
                <a:path w="4345580" h="1886997" extrusionOk="0">
                  <a:moveTo>
                    <a:pt x="2035503" y="1427808"/>
                  </a:moveTo>
                  <a:cubicBezTo>
                    <a:pt x="2036296" y="1427808"/>
                    <a:pt x="2037101" y="1427871"/>
                    <a:pt x="2037905" y="1427987"/>
                  </a:cubicBezTo>
                  <a:cubicBezTo>
                    <a:pt x="2043281" y="1428813"/>
                    <a:pt x="2047874" y="1432337"/>
                    <a:pt x="2050055" y="1437333"/>
                  </a:cubicBezTo>
                  <a:cubicBezTo>
                    <a:pt x="2078704" y="1503023"/>
                    <a:pt x="2113131" y="1558628"/>
                    <a:pt x="2155327" y="1607333"/>
                  </a:cubicBezTo>
                  <a:cubicBezTo>
                    <a:pt x="2338440" y="1818788"/>
                    <a:pt x="2649537" y="1886997"/>
                    <a:pt x="2947849" y="1781100"/>
                  </a:cubicBezTo>
                  <a:cubicBezTo>
                    <a:pt x="3335189" y="1643612"/>
                    <a:pt x="3586321" y="1257585"/>
                    <a:pt x="3572753" y="820515"/>
                  </a:cubicBezTo>
                  <a:cubicBezTo>
                    <a:pt x="3572573" y="814641"/>
                    <a:pt x="3575653" y="809148"/>
                    <a:pt x="3580764" y="806238"/>
                  </a:cubicBezTo>
                  <a:cubicBezTo>
                    <a:pt x="3585866" y="803327"/>
                    <a:pt x="3592173" y="803476"/>
                    <a:pt x="3597126" y="806619"/>
                  </a:cubicBezTo>
                  <a:cubicBezTo>
                    <a:pt x="3730053" y="890926"/>
                    <a:pt x="3885840" y="894143"/>
                    <a:pt x="4035805" y="815720"/>
                  </a:cubicBezTo>
                  <a:cubicBezTo>
                    <a:pt x="4160033" y="750739"/>
                    <a:pt x="4259632" y="626205"/>
                    <a:pt x="4289541" y="498443"/>
                  </a:cubicBezTo>
                  <a:cubicBezTo>
                    <a:pt x="4312496" y="400367"/>
                    <a:pt x="4294335" y="306874"/>
                    <a:pt x="4237005" y="228081"/>
                  </a:cubicBezTo>
                  <a:cubicBezTo>
                    <a:pt x="4098342" y="37517"/>
                    <a:pt x="3799839" y="43116"/>
                    <a:pt x="3559989" y="47646"/>
                  </a:cubicBezTo>
                  <a:cubicBezTo>
                    <a:pt x="3499125" y="48789"/>
                    <a:pt x="3441647" y="49868"/>
                    <a:pt x="3390095" y="47868"/>
                  </a:cubicBezTo>
                  <a:cubicBezTo>
                    <a:pt x="3001401" y="32797"/>
                    <a:pt x="2591149" y="31749"/>
                    <a:pt x="2099013" y="44587"/>
                  </a:cubicBezTo>
                  <a:cubicBezTo>
                    <a:pt x="1644417" y="56462"/>
                    <a:pt x="1237657" y="77374"/>
                    <a:pt x="855503" y="108532"/>
                  </a:cubicBezTo>
                  <a:cubicBezTo>
                    <a:pt x="588136" y="130333"/>
                    <a:pt x="291591" y="174328"/>
                    <a:pt x="156516" y="421830"/>
                  </a:cubicBezTo>
                  <a:cubicBezTo>
                    <a:pt x="35983" y="642694"/>
                    <a:pt x="124174" y="932275"/>
                    <a:pt x="353112" y="1067350"/>
                  </a:cubicBezTo>
                  <a:cubicBezTo>
                    <a:pt x="482674" y="1143804"/>
                    <a:pt x="648483" y="1155996"/>
                    <a:pt x="808037" y="1100825"/>
                  </a:cubicBezTo>
                  <a:cubicBezTo>
                    <a:pt x="812641" y="1099237"/>
                    <a:pt x="817721" y="1099841"/>
                    <a:pt x="821827" y="1102486"/>
                  </a:cubicBezTo>
                  <a:cubicBezTo>
                    <a:pt x="825923" y="1105132"/>
                    <a:pt x="828579" y="1109514"/>
                    <a:pt x="829024" y="1114372"/>
                  </a:cubicBezTo>
                  <a:cubicBezTo>
                    <a:pt x="857419" y="1422770"/>
                    <a:pt x="1033377" y="1772496"/>
                    <a:pt x="1435936" y="1743138"/>
                  </a:cubicBezTo>
                  <a:cubicBezTo>
                    <a:pt x="1655339" y="1727157"/>
                    <a:pt x="1864000" y="1617112"/>
                    <a:pt x="2023512" y="1433279"/>
                  </a:cubicBezTo>
                  <a:cubicBezTo>
                    <a:pt x="2026549" y="1429776"/>
                    <a:pt x="2030941" y="1427808"/>
                    <a:pt x="2035503" y="1427808"/>
                  </a:cubicBezTo>
                  <a:close/>
                  <a:moveTo>
                    <a:pt x="2666290" y="1862497"/>
                  </a:moveTo>
                  <a:cubicBezTo>
                    <a:pt x="2615131" y="1862497"/>
                    <a:pt x="2564542" y="1857681"/>
                    <a:pt x="2515203" y="1847987"/>
                  </a:cubicBezTo>
                  <a:cubicBezTo>
                    <a:pt x="2362686" y="1818026"/>
                    <a:pt x="2229940" y="1741995"/>
                    <a:pt x="2131324" y="1628118"/>
                  </a:cubicBezTo>
                  <a:cubicBezTo>
                    <a:pt x="2091922" y="1582631"/>
                    <a:pt x="2059008" y="1531535"/>
                    <a:pt x="2031142" y="1472490"/>
                  </a:cubicBezTo>
                  <a:cubicBezTo>
                    <a:pt x="1868286" y="1651634"/>
                    <a:pt x="1658619" y="1758748"/>
                    <a:pt x="1438243" y="1774814"/>
                  </a:cubicBezTo>
                  <a:cubicBezTo>
                    <a:pt x="1421256" y="1776052"/>
                    <a:pt x="1404588" y="1776655"/>
                    <a:pt x="1388363" y="1776655"/>
                  </a:cubicBezTo>
                  <a:cubicBezTo>
                    <a:pt x="1006422" y="1776698"/>
                    <a:pt x="833352" y="1441820"/>
                    <a:pt x="799433" y="1137083"/>
                  </a:cubicBezTo>
                  <a:cubicBezTo>
                    <a:pt x="636926" y="1187979"/>
                    <a:pt x="469402" y="1172834"/>
                    <a:pt x="336973" y="1094697"/>
                  </a:cubicBezTo>
                  <a:cubicBezTo>
                    <a:pt x="93450" y="951018"/>
                    <a:pt x="0" y="642344"/>
                    <a:pt x="128650" y="406622"/>
                  </a:cubicBezTo>
                  <a:cubicBezTo>
                    <a:pt x="271293" y="145235"/>
                    <a:pt x="577299" y="99366"/>
                    <a:pt x="852921" y="76887"/>
                  </a:cubicBezTo>
                  <a:cubicBezTo>
                    <a:pt x="1235667" y="45677"/>
                    <a:pt x="1642998" y="24743"/>
                    <a:pt x="2098188" y="12848"/>
                  </a:cubicBezTo>
                  <a:cubicBezTo>
                    <a:pt x="2591022" y="0"/>
                    <a:pt x="3001930" y="1047"/>
                    <a:pt x="3391323" y="16150"/>
                  </a:cubicBezTo>
                  <a:cubicBezTo>
                    <a:pt x="3441975" y="18108"/>
                    <a:pt x="3499008" y="17039"/>
                    <a:pt x="3559397" y="15906"/>
                  </a:cubicBezTo>
                  <a:cubicBezTo>
                    <a:pt x="3806581" y="11271"/>
                    <a:pt x="4114281" y="5460"/>
                    <a:pt x="4262670" y="209401"/>
                  </a:cubicBezTo>
                  <a:cubicBezTo>
                    <a:pt x="4325598" y="295888"/>
                    <a:pt x="4345580" y="398346"/>
                    <a:pt x="4320455" y="505682"/>
                  </a:cubicBezTo>
                  <a:cubicBezTo>
                    <a:pt x="4288535" y="642048"/>
                    <a:pt x="4182575" y="774784"/>
                    <a:pt x="4050527" y="843851"/>
                  </a:cubicBezTo>
                  <a:cubicBezTo>
                    <a:pt x="3899291" y="922940"/>
                    <a:pt x="3742224" y="924200"/>
                    <a:pt x="3605021" y="848211"/>
                  </a:cubicBezTo>
                  <a:cubicBezTo>
                    <a:pt x="3607392" y="1287282"/>
                    <a:pt x="3350365" y="1671923"/>
                    <a:pt x="2958475" y="1811019"/>
                  </a:cubicBezTo>
                  <a:cubicBezTo>
                    <a:pt x="2862146" y="1845204"/>
                    <a:pt x="2763202" y="1862497"/>
                    <a:pt x="2666290" y="186249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680619" y="5833694"/>
            <a:ext cx="1163677" cy="620297"/>
            <a:chOff x="10016652" y="5493898"/>
            <a:chExt cx="1715664" cy="913814"/>
          </a:xfrm>
        </p:grpSpPr>
        <p:sp>
          <p:nvSpPr>
            <p:cNvPr id="25" name="Google Shape;25;p2"/>
            <p:cNvSpPr/>
            <p:nvPr/>
          </p:nvSpPr>
          <p:spPr>
            <a:xfrm>
              <a:off x="10016652" y="5512214"/>
              <a:ext cx="1715664" cy="895498"/>
            </a:xfrm>
            <a:custGeom>
              <a:avLst/>
              <a:gdLst/>
              <a:ahLst/>
              <a:cxnLst/>
              <a:rect l="l" t="t" r="r" b="b"/>
              <a:pathLst>
                <a:path w="1715664" h="895498" extrusionOk="0">
                  <a:moveTo>
                    <a:pt x="1660228" y="459888"/>
                  </a:moveTo>
                  <a:cubicBezTo>
                    <a:pt x="1611206" y="325225"/>
                    <a:pt x="1454499" y="245194"/>
                    <a:pt x="1316937" y="247840"/>
                  </a:cubicBezTo>
                  <a:cubicBezTo>
                    <a:pt x="1291156" y="248337"/>
                    <a:pt x="1266655" y="251777"/>
                    <a:pt x="1243181" y="257280"/>
                  </a:cubicBezTo>
                  <a:cubicBezTo>
                    <a:pt x="1234069" y="238209"/>
                    <a:pt x="1223242" y="219688"/>
                    <a:pt x="1210436" y="202067"/>
                  </a:cubicBezTo>
                  <a:cubicBezTo>
                    <a:pt x="1109387" y="62991"/>
                    <a:pt x="909425" y="0"/>
                    <a:pt x="743690" y="29400"/>
                  </a:cubicBezTo>
                  <a:cubicBezTo>
                    <a:pt x="528658" y="67542"/>
                    <a:pt x="438964" y="257153"/>
                    <a:pt x="463920" y="423629"/>
                  </a:cubicBezTo>
                  <a:cubicBezTo>
                    <a:pt x="318261" y="390958"/>
                    <a:pt x="105399" y="458988"/>
                    <a:pt x="53996" y="597122"/>
                  </a:cubicBezTo>
                  <a:cubicBezTo>
                    <a:pt x="0" y="742177"/>
                    <a:pt x="159130" y="840665"/>
                    <a:pt x="279495" y="862202"/>
                  </a:cubicBezTo>
                  <a:cubicBezTo>
                    <a:pt x="465603" y="895498"/>
                    <a:pt x="674221" y="842740"/>
                    <a:pt x="859938" y="821922"/>
                  </a:cubicBezTo>
                  <a:cubicBezTo>
                    <a:pt x="1054618" y="800099"/>
                    <a:pt x="1261194" y="795877"/>
                    <a:pt x="1452446" y="753480"/>
                  </a:cubicBezTo>
                  <a:cubicBezTo>
                    <a:pt x="1588822" y="723254"/>
                    <a:pt x="1715664" y="612171"/>
                    <a:pt x="1660228" y="459888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036854" y="5493898"/>
              <a:ext cx="1676939" cy="907171"/>
            </a:xfrm>
            <a:custGeom>
              <a:avLst/>
              <a:gdLst/>
              <a:ahLst/>
              <a:cxnLst/>
              <a:rect l="l" t="t" r="r" b="b"/>
              <a:pathLst>
                <a:path w="1676939" h="907171" extrusionOk="0">
                  <a:moveTo>
                    <a:pt x="390620" y="907171"/>
                  </a:moveTo>
                  <a:cubicBezTo>
                    <a:pt x="345207" y="907171"/>
                    <a:pt x="300344" y="903996"/>
                    <a:pt x="256497" y="896143"/>
                  </a:cubicBezTo>
                  <a:cubicBezTo>
                    <a:pt x="175355" y="881633"/>
                    <a:pt x="73681" y="832315"/>
                    <a:pt x="29474" y="754866"/>
                  </a:cubicBezTo>
                  <a:cubicBezTo>
                    <a:pt x="3555" y="709464"/>
                    <a:pt x="0" y="660696"/>
                    <a:pt x="18912" y="609896"/>
                  </a:cubicBezTo>
                  <a:cubicBezTo>
                    <a:pt x="70474" y="471360"/>
                    <a:pt x="273473" y="398917"/>
                    <a:pt x="425386" y="422349"/>
                  </a:cubicBezTo>
                  <a:cubicBezTo>
                    <a:pt x="417946" y="339957"/>
                    <a:pt x="437472" y="255735"/>
                    <a:pt x="480197" y="188224"/>
                  </a:cubicBezTo>
                  <a:cubicBezTo>
                    <a:pt x="533103" y="104605"/>
                    <a:pt x="616278" y="50609"/>
                    <a:pt x="720714" y="32088"/>
                  </a:cubicBezTo>
                  <a:cubicBezTo>
                    <a:pt x="901583" y="0"/>
                    <a:pt x="1104423" y="75258"/>
                    <a:pt x="1203081" y="211052"/>
                  </a:cubicBezTo>
                  <a:cubicBezTo>
                    <a:pt x="1213590" y="225520"/>
                    <a:pt x="1223189" y="241088"/>
                    <a:pt x="1231677" y="257460"/>
                  </a:cubicBezTo>
                  <a:cubicBezTo>
                    <a:pt x="1253511" y="253058"/>
                    <a:pt x="1274804" y="250708"/>
                    <a:pt x="1296426" y="250295"/>
                  </a:cubicBezTo>
                  <a:cubicBezTo>
                    <a:pt x="1430041" y="247681"/>
                    <a:pt x="1601078" y="324823"/>
                    <a:pt x="1654947" y="472778"/>
                  </a:cubicBezTo>
                  <a:cubicBezTo>
                    <a:pt x="1676939" y="533177"/>
                    <a:pt x="1673330" y="592867"/>
                    <a:pt x="1644533" y="645371"/>
                  </a:cubicBezTo>
                  <a:cubicBezTo>
                    <a:pt x="1607121" y="713549"/>
                    <a:pt x="1529048" y="766603"/>
                    <a:pt x="1435682" y="787294"/>
                  </a:cubicBezTo>
                  <a:cubicBezTo>
                    <a:pt x="1304639" y="816345"/>
                    <a:pt x="1165478" y="827690"/>
                    <a:pt x="1030901" y="838676"/>
                  </a:cubicBezTo>
                  <a:cubicBezTo>
                    <a:pt x="968332" y="843777"/>
                    <a:pt x="903636" y="849047"/>
                    <a:pt x="841501" y="856022"/>
                  </a:cubicBezTo>
                  <a:cubicBezTo>
                    <a:pt x="794215" y="861313"/>
                    <a:pt x="746315" y="868574"/>
                    <a:pt x="695600" y="876247"/>
                  </a:cubicBezTo>
                  <a:cubicBezTo>
                    <a:pt x="594613" y="891529"/>
                    <a:pt x="491257" y="907171"/>
                    <a:pt x="390620" y="907171"/>
                  </a:cubicBezTo>
                  <a:close/>
                  <a:moveTo>
                    <a:pt x="367506" y="449855"/>
                  </a:moveTo>
                  <a:cubicBezTo>
                    <a:pt x="238611" y="449855"/>
                    <a:pt x="88624" y="513609"/>
                    <a:pt x="48672" y="620966"/>
                  </a:cubicBezTo>
                  <a:cubicBezTo>
                    <a:pt x="33199" y="662537"/>
                    <a:pt x="36015" y="702288"/>
                    <a:pt x="57044" y="739129"/>
                  </a:cubicBezTo>
                  <a:cubicBezTo>
                    <a:pt x="96170" y="807667"/>
                    <a:pt x="188224" y="851683"/>
                    <a:pt x="262096" y="864891"/>
                  </a:cubicBezTo>
                  <a:cubicBezTo>
                    <a:pt x="397922" y="889179"/>
                    <a:pt x="546830" y="866647"/>
                    <a:pt x="690848" y="844856"/>
                  </a:cubicBezTo>
                  <a:cubicBezTo>
                    <a:pt x="741881" y="837131"/>
                    <a:pt x="790077" y="829839"/>
                    <a:pt x="837967" y="824462"/>
                  </a:cubicBezTo>
                  <a:cubicBezTo>
                    <a:pt x="900578" y="817446"/>
                    <a:pt x="965517" y="812143"/>
                    <a:pt x="1028318" y="807032"/>
                  </a:cubicBezTo>
                  <a:cubicBezTo>
                    <a:pt x="1161838" y="796131"/>
                    <a:pt x="1299887" y="784870"/>
                    <a:pt x="1428802" y="756306"/>
                  </a:cubicBezTo>
                  <a:cubicBezTo>
                    <a:pt x="1512125" y="737838"/>
                    <a:pt x="1584113" y="689482"/>
                    <a:pt x="1616688" y="630099"/>
                  </a:cubicBezTo>
                  <a:cubicBezTo>
                    <a:pt x="1641316" y="585215"/>
                    <a:pt x="1644152" y="535929"/>
                    <a:pt x="1625113" y="483637"/>
                  </a:cubicBezTo>
                  <a:cubicBezTo>
                    <a:pt x="1576281" y="349525"/>
                    <a:pt x="1419627" y="279717"/>
                    <a:pt x="1297040" y="282035"/>
                  </a:cubicBezTo>
                  <a:cubicBezTo>
                    <a:pt x="1273630" y="282490"/>
                    <a:pt x="1250590" y="285432"/>
                    <a:pt x="1226608" y="291062"/>
                  </a:cubicBezTo>
                  <a:cubicBezTo>
                    <a:pt x="1219369" y="292756"/>
                    <a:pt x="1211876" y="289178"/>
                    <a:pt x="1208658" y="282447"/>
                  </a:cubicBezTo>
                  <a:cubicBezTo>
                    <a:pt x="1199684" y="263662"/>
                    <a:pt x="1189164" y="245914"/>
                    <a:pt x="1177395" y="229711"/>
                  </a:cubicBezTo>
                  <a:cubicBezTo>
                    <a:pt x="1085500" y="103240"/>
                    <a:pt x="895752" y="33263"/>
                    <a:pt x="726260" y="63351"/>
                  </a:cubicBezTo>
                  <a:cubicBezTo>
                    <a:pt x="569796" y="91111"/>
                    <a:pt x="427894" y="229256"/>
                    <a:pt x="459422" y="439599"/>
                  </a:cubicBezTo>
                  <a:cubicBezTo>
                    <a:pt x="460195" y="444775"/>
                    <a:pt x="458364" y="450003"/>
                    <a:pt x="454532" y="453569"/>
                  </a:cubicBezTo>
                  <a:cubicBezTo>
                    <a:pt x="450691" y="457125"/>
                    <a:pt x="445346" y="458596"/>
                    <a:pt x="440245" y="457432"/>
                  </a:cubicBezTo>
                  <a:cubicBezTo>
                    <a:pt x="417491" y="452331"/>
                    <a:pt x="392906" y="449855"/>
                    <a:pt x="367506" y="44985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308610" y="5587016"/>
            <a:ext cx="782173" cy="478085"/>
            <a:chOff x="464700" y="5522538"/>
            <a:chExt cx="1162335" cy="709887"/>
          </a:xfrm>
        </p:grpSpPr>
        <p:sp>
          <p:nvSpPr>
            <p:cNvPr id="28" name="Google Shape;28;p2"/>
            <p:cNvSpPr/>
            <p:nvPr/>
          </p:nvSpPr>
          <p:spPr>
            <a:xfrm>
              <a:off x="464700" y="5522538"/>
              <a:ext cx="1155752" cy="709887"/>
            </a:xfrm>
            <a:custGeom>
              <a:avLst/>
              <a:gdLst/>
              <a:ahLst/>
              <a:cxnLst/>
              <a:rect l="l" t="t" r="r" b="b"/>
              <a:pathLst>
                <a:path w="1155752" h="709887" extrusionOk="0">
                  <a:moveTo>
                    <a:pt x="1027599" y="227531"/>
                  </a:moveTo>
                  <a:cubicBezTo>
                    <a:pt x="956500" y="189409"/>
                    <a:pt x="901361" y="201527"/>
                    <a:pt x="855440" y="235563"/>
                  </a:cubicBezTo>
                  <a:cubicBezTo>
                    <a:pt x="831363" y="190023"/>
                    <a:pt x="798216" y="148568"/>
                    <a:pt x="755184" y="113178"/>
                  </a:cubicBezTo>
                  <a:cubicBezTo>
                    <a:pt x="639032" y="17716"/>
                    <a:pt x="468344" y="0"/>
                    <a:pt x="369739" y="127666"/>
                  </a:cubicBezTo>
                  <a:cubicBezTo>
                    <a:pt x="341841" y="163798"/>
                    <a:pt x="320791" y="210989"/>
                    <a:pt x="308355" y="261746"/>
                  </a:cubicBezTo>
                  <a:cubicBezTo>
                    <a:pt x="295772" y="259503"/>
                    <a:pt x="281664" y="258794"/>
                    <a:pt x="265228" y="260212"/>
                  </a:cubicBezTo>
                  <a:cubicBezTo>
                    <a:pt x="138398" y="271166"/>
                    <a:pt x="0" y="437112"/>
                    <a:pt x="53488" y="565636"/>
                  </a:cubicBezTo>
                  <a:cubicBezTo>
                    <a:pt x="70442" y="606382"/>
                    <a:pt x="104404" y="630311"/>
                    <a:pt x="146367" y="643540"/>
                  </a:cubicBezTo>
                  <a:cubicBezTo>
                    <a:pt x="155119" y="654833"/>
                    <a:pt x="168984" y="663066"/>
                    <a:pt x="189304" y="665247"/>
                  </a:cubicBezTo>
                  <a:cubicBezTo>
                    <a:pt x="368458" y="684508"/>
                    <a:pt x="550925" y="683101"/>
                    <a:pt x="730906" y="680338"/>
                  </a:cubicBezTo>
                  <a:cubicBezTo>
                    <a:pt x="860033" y="678359"/>
                    <a:pt x="1022265" y="709887"/>
                    <a:pt x="1090675" y="573987"/>
                  </a:cubicBezTo>
                  <a:cubicBezTo>
                    <a:pt x="1147434" y="461274"/>
                    <a:pt x="1155752" y="296248"/>
                    <a:pt x="1027599" y="227531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9845" y="5535888"/>
              <a:ext cx="1147190" cy="686699"/>
            </a:xfrm>
            <a:custGeom>
              <a:avLst/>
              <a:gdLst/>
              <a:ahLst/>
              <a:cxnLst/>
              <a:rect l="l" t="t" r="r" b="b"/>
              <a:pathLst>
                <a:path w="1147190" h="686699" extrusionOk="0">
                  <a:moveTo>
                    <a:pt x="728471" y="651023"/>
                  </a:moveTo>
                  <a:cubicBezTo>
                    <a:pt x="746199" y="651023"/>
                    <a:pt x="764497" y="651499"/>
                    <a:pt x="782309" y="651975"/>
                  </a:cubicBezTo>
                  <a:cubicBezTo>
                    <a:pt x="893646" y="654938"/>
                    <a:pt x="1008771" y="657955"/>
                    <a:pt x="1061360" y="553508"/>
                  </a:cubicBezTo>
                  <a:cubicBezTo>
                    <a:pt x="1147190" y="383021"/>
                    <a:pt x="1074652" y="265546"/>
                    <a:pt x="1004950" y="228166"/>
                  </a:cubicBezTo>
                  <a:cubicBezTo>
                    <a:pt x="947144" y="197178"/>
                    <a:pt x="897815" y="199347"/>
                    <a:pt x="849746" y="234960"/>
                  </a:cubicBezTo>
                  <a:cubicBezTo>
                    <a:pt x="846031" y="237722"/>
                    <a:pt x="841290" y="238717"/>
                    <a:pt x="836781" y="237691"/>
                  </a:cubicBezTo>
                  <a:cubicBezTo>
                    <a:pt x="832262" y="236664"/>
                    <a:pt x="828420" y="233722"/>
                    <a:pt x="826261" y="229637"/>
                  </a:cubicBezTo>
                  <a:cubicBezTo>
                    <a:pt x="802449" y="184605"/>
                    <a:pt x="770043" y="145055"/>
                    <a:pt x="729953" y="112098"/>
                  </a:cubicBezTo>
                  <a:cubicBezTo>
                    <a:pt x="665733" y="59308"/>
                    <a:pt x="584570" y="32617"/>
                    <a:pt x="512857" y="40735"/>
                  </a:cubicBezTo>
                  <a:cubicBezTo>
                    <a:pt x="454532" y="47328"/>
                    <a:pt x="404145" y="76136"/>
                    <a:pt x="367156" y="124026"/>
                  </a:cubicBezTo>
                  <a:cubicBezTo>
                    <a:pt x="341164" y="157681"/>
                    <a:pt x="320928" y="201993"/>
                    <a:pt x="308631" y="252169"/>
                  </a:cubicBezTo>
                  <a:cubicBezTo>
                    <a:pt x="306641" y="260307"/>
                    <a:pt x="298672" y="265504"/>
                    <a:pt x="290427" y="264022"/>
                  </a:cubicBezTo>
                  <a:cubicBezTo>
                    <a:pt x="278447" y="261884"/>
                    <a:pt x="265694" y="261440"/>
                    <a:pt x="251449" y="262678"/>
                  </a:cubicBezTo>
                  <a:cubicBezTo>
                    <a:pt x="187367" y="268213"/>
                    <a:pt x="116406" y="317965"/>
                    <a:pt x="74855" y="386471"/>
                  </a:cubicBezTo>
                  <a:cubicBezTo>
                    <a:pt x="41073" y="442171"/>
                    <a:pt x="33305" y="498887"/>
                    <a:pt x="52990" y="546195"/>
                  </a:cubicBezTo>
                  <a:cubicBezTo>
                    <a:pt x="66759" y="579257"/>
                    <a:pt x="93916" y="601789"/>
                    <a:pt x="135995" y="615050"/>
                  </a:cubicBezTo>
                  <a:cubicBezTo>
                    <a:pt x="139086" y="616013"/>
                    <a:pt x="141795" y="617907"/>
                    <a:pt x="143774" y="620469"/>
                  </a:cubicBezTo>
                  <a:cubicBezTo>
                    <a:pt x="150621" y="629306"/>
                    <a:pt x="161406" y="634566"/>
                    <a:pt x="175852" y="636111"/>
                  </a:cubicBezTo>
                  <a:cubicBezTo>
                    <a:pt x="350964" y="654938"/>
                    <a:pt x="531050" y="653965"/>
                    <a:pt x="715517" y="651118"/>
                  </a:cubicBezTo>
                  <a:cubicBezTo>
                    <a:pt x="719793" y="651054"/>
                    <a:pt x="724111" y="651023"/>
                    <a:pt x="728471" y="651023"/>
                  </a:cubicBezTo>
                  <a:close/>
                  <a:moveTo>
                    <a:pt x="837310" y="684699"/>
                  </a:moveTo>
                  <a:cubicBezTo>
                    <a:pt x="818536" y="684699"/>
                    <a:pt x="799814" y="684201"/>
                    <a:pt x="781473" y="683715"/>
                  </a:cubicBezTo>
                  <a:cubicBezTo>
                    <a:pt x="758602" y="683111"/>
                    <a:pt x="737012" y="682529"/>
                    <a:pt x="716004" y="682868"/>
                  </a:cubicBezTo>
                  <a:cubicBezTo>
                    <a:pt x="530510" y="685715"/>
                    <a:pt x="349355" y="686699"/>
                    <a:pt x="172465" y="667681"/>
                  </a:cubicBezTo>
                  <a:cubicBezTo>
                    <a:pt x="151447" y="665427"/>
                    <a:pt x="134111" y="657235"/>
                    <a:pt x="122004" y="643879"/>
                  </a:cubicBezTo>
                  <a:cubicBezTo>
                    <a:pt x="73585" y="627570"/>
                    <a:pt x="40512" y="598826"/>
                    <a:pt x="23685" y="558397"/>
                  </a:cubicBezTo>
                  <a:cubicBezTo>
                    <a:pt x="0" y="501501"/>
                    <a:pt x="8540" y="434593"/>
                    <a:pt x="47709" y="370003"/>
                  </a:cubicBezTo>
                  <a:cubicBezTo>
                    <a:pt x="94255" y="293253"/>
                    <a:pt x="175037" y="237405"/>
                    <a:pt x="248718" y="231044"/>
                  </a:cubicBezTo>
                  <a:cubicBezTo>
                    <a:pt x="260233" y="230049"/>
                    <a:pt x="271039" y="229986"/>
                    <a:pt x="281389" y="230864"/>
                  </a:cubicBezTo>
                  <a:cubicBezTo>
                    <a:pt x="294968" y="182012"/>
                    <a:pt x="315785" y="138599"/>
                    <a:pt x="342032" y="104616"/>
                  </a:cubicBezTo>
                  <a:cubicBezTo>
                    <a:pt x="384397" y="49773"/>
                    <a:pt x="442235" y="16774"/>
                    <a:pt x="509291" y="9186"/>
                  </a:cubicBezTo>
                  <a:cubicBezTo>
                    <a:pt x="590602" y="0"/>
                    <a:pt x="678338" y="28574"/>
                    <a:pt x="750114" y="87566"/>
                  </a:cubicBezTo>
                  <a:cubicBezTo>
                    <a:pt x="788839" y="119401"/>
                    <a:pt x="820938" y="156940"/>
                    <a:pt x="845735" y="199347"/>
                  </a:cubicBezTo>
                  <a:cubicBezTo>
                    <a:pt x="899689" y="166020"/>
                    <a:pt x="956860" y="166359"/>
                    <a:pt x="1019958" y="200194"/>
                  </a:cubicBezTo>
                  <a:cubicBezTo>
                    <a:pt x="1083161" y="234082"/>
                    <a:pt x="1120912" y="292523"/>
                    <a:pt x="1129125" y="369220"/>
                  </a:cubicBezTo>
                  <a:cubicBezTo>
                    <a:pt x="1135877" y="432265"/>
                    <a:pt x="1121505" y="504634"/>
                    <a:pt x="1089712" y="567785"/>
                  </a:cubicBezTo>
                  <a:cubicBezTo>
                    <a:pt x="1037854" y="670792"/>
                    <a:pt x="936878" y="684688"/>
                    <a:pt x="837310" y="68469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8351263" y="445981"/>
            <a:ext cx="390871" cy="450635"/>
            <a:chOff x="4505050" y="4336350"/>
            <a:chExt cx="69000" cy="79550"/>
          </a:xfrm>
        </p:grpSpPr>
        <p:sp>
          <p:nvSpPr>
            <p:cNvPr id="31" name="Google Shape;31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11232013" y="4671539"/>
            <a:ext cx="332523" cy="353200"/>
            <a:chOff x="3861700" y="5390125"/>
            <a:chExt cx="35600" cy="37825"/>
          </a:xfrm>
        </p:grpSpPr>
        <p:sp>
          <p:nvSpPr>
            <p:cNvPr id="46" name="Google Shape;46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4077480">
            <a:off x="1863401" y="6091018"/>
            <a:ext cx="220076" cy="465365"/>
            <a:chOff x="3422400" y="4860725"/>
            <a:chExt cx="24475" cy="51750"/>
          </a:xfrm>
        </p:grpSpPr>
        <p:sp>
          <p:nvSpPr>
            <p:cNvPr id="53" name="Google Shape;53;p2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10800000">
            <a:off x="1897880" y="543405"/>
            <a:ext cx="332523" cy="353200"/>
            <a:chOff x="3861700" y="5390125"/>
            <a:chExt cx="35600" cy="37825"/>
          </a:xfrm>
        </p:grpSpPr>
        <p:sp>
          <p:nvSpPr>
            <p:cNvPr id="57" name="Google Shape;57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 rot="-6349521">
            <a:off x="7855840" y="6098859"/>
            <a:ext cx="390865" cy="450628"/>
            <a:chOff x="4505050" y="4336350"/>
            <a:chExt cx="69000" cy="79550"/>
          </a:xfrm>
        </p:grpSpPr>
        <p:sp>
          <p:nvSpPr>
            <p:cNvPr id="64" name="Google Shape;64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 hasCustomPrompt="1"/>
          </p:nvPr>
        </p:nvSpPr>
        <p:spPr>
          <a:xfrm>
            <a:off x="1140333" y="1796757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7335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body" idx="1"/>
          </p:nvPr>
        </p:nvSpPr>
        <p:spPr>
          <a:xfrm>
            <a:off x="1140333" y="4081511"/>
            <a:ext cx="4000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3"/>
          <p:cNvSpPr txBox="1">
            <a:spLocks noGrp="1"/>
          </p:cNvSpPr>
          <p:nvPr>
            <p:ph type="title" idx="2"/>
          </p:nvPr>
        </p:nvSpPr>
        <p:spPr>
          <a:xfrm>
            <a:off x="1140333" y="2831503"/>
            <a:ext cx="4274800" cy="11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82" name="Google Shape;82;p3"/>
          <p:cNvGrpSpPr/>
          <p:nvPr/>
        </p:nvGrpSpPr>
        <p:grpSpPr>
          <a:xfrm>
            <a:off x="627484" y="641076"/>
            <a:ext cx="338741" cy="322344"/>
            <a:chOff x="2768914" y="655181"/>
            <a:chExt cx="338380" cy="321743"/>
          </a:xfrm>
        </p:grpSpPr>
        <p:sp>
          <p:nvSpPr>
            <p:cNvPr id="83" name="Google Shape;83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11117311" y="1227361"/>
            <a:ext cx="338741" cy="322344"/>
            <a:chOff x="2768914" y="655181"/>
            <a:chExt cx="338380" cy="321743"/>
          </a:xfrm>
        </p:grpSpPr>
        <p:sp>
          <p:nvSpPr>
            <p:cNvPr id="86" name="Google Shape;86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8" name="Google Shape;88;p3"/>
          <p:cNvGrpSpPr/>
          <p:nvPr/>
        </p:nvGrpSpPr>
        <p:grpSpPr>
          <a:xfrm>
            <a:off x="7180210" y="6135676"/>
            <a:ext cx="338741" cy="322344"/>
            <a:chOff x="2768914" y="655181"/>
            <a:chExt cx="338380" cy="321743"/>
          </a:xfrm>
        </p:grpSpPr>
        <p:sp>
          <p:nvSpPr>
            <p:cNvPr id="89" name="Google Shape;89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4487506" y="185031"/>
            <a:ext cx="1486964" cy="674195"/>
            <a:chOff x="-889965" y="517131"/>
            <a:chExt cx="2215821" cy="1003863"/>
          </a:xfrm>
        </p:grpSpPr>
        <p:sp>
          <p:nvSpPr>
            <p:cNvPr id="92" name="Google Shape;92;p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10960762" y="5437456"/>
            <a:ext cx="2133639" cy="964651"/>
            <a:chOff x="10729875" y="529734"/>
            <a:chExt cx="3232134" cy="1460117"/>
          </a:xfrm>
        </p:grpSpPr>
        <p:sp>
          <p:nvSpPr>
            <p:cNvPr id="95" name="Google Shape;95;p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3734000" y="1987500"/>
            <a:ext cx="4724000" cy="12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70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3734000" y="3324888"/>
            <a:ext cx="4724000" cy="16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0" name="Google Shape;100;p4"/>
          <p:cNvGrpSpPr/>
          <p:nvPr/>
        </p:nvGrpSpPr>
        <p:grpSpPr>
          <a:xfrm>
            <a:off x="10766581" y="466425"/>
            <a:ext cx="338732" cy="326455"/>
            <a:chOff x="9151278" y="648615"/>
            <a:chExt cx="571796" cy="550576"/>
          </a:xfrm>
        </p:grpSpPr>
        <p:sp>
          <p:nvSpPr>
            <p:cNvPr id="101" name="Google Shape;101;p4"/>
            <p:cNvSpPr/>
            <p:nvPr/>
          </p:nvSpPr>
          <p:spPr>
            <a:xfrm>
              <a:off x="9162613" y="648615"/>
              <a:ext cx="549349" cy="550576"/>
            </a:xfrm>
            <a:custGeom>
              <a:avLst/>
              <a:gdLst/>
              <a:ahLst/>
              <a:cxnLst/>
              <a:rect l="l" t="t" r="r" b="b"/>
              <a:pathLst>
                <a:path w="549349" h="550576" extrusionOk="0">
                  <a:moveTo>
                    <a:pt x="346942" y="526668"/>
                  </a:moveTo>
                  <a:cubicBezTo>
                    <a:pt x="307731" y="504158"/>
                    <a:pt x="274468" y="476620"/>
                    <a:pt x="242739" y="447886"/>
                  </a:cubicBezTo>
                  <a:cubicBezTo>
                    <a:pt x="212365" y="463338"/>
                    <a:pt x="181789" y="478525"/>
                    <a:pt x="150886" y="493204"/>
                  </a:cubicBezTo>
                  <a:cubicBezTo>
                    <a:pt x="101822" y="516530"/>
                    <a:pt x="55700" y="487129"/>
                    <a:pt x="67468" y="446193"/>
                  </a:cubicBezTo>
                  <a:cubicBezTo>
                    <a:pt x="79374" y="404748"/>
                    <a:pt x="92487" y="363473"/>
                    <a:pt x="106563" y="322325"/>
                  </a:cubicBezTo>
                  <a:cubicBezTo>
                    <a:pt x="75787" y="294057"/>
                    <a:pt x="45032" y="265779"/>
                    <a:pt x="14255" y="237500"/>
                  </a:cubicBezTo>
                  <a:cubicBezTo>
                    <a:pt x="2423" y="226620"/>
                    <a:pt x="0" y="211984"/>
                    <a:pt x="3894" y="197876"/>
                  </a:cubicBezTo>
                  <a:cubicBezTo>
                    <a:pt x="3100" y="181218"/>
                    <a:pt x="15282" y="162866"/>
                    <a:pt x="37697" y="158093"/>
                  </a:cubicBezTo>
                  <a:cubicBezTo>
                    <a:pt x="52355" y="150706"/>
                    <a:pt x="69871" y="148992"/>
                    <a:pt x="87238" y="157257"/>
                  </a:cubicBezTo>
                  <a:cubicBezTo>
                    <a:pt x="114278" y="157691"/>
                    <a:pt x="141234" y="158453"/>
                    <a:pt x="168042" y="159744"/>
                  </a:cubicBezTo>
                  <a:cubicBezTo>
                    <a:pt x="182869" y="124057"/>
                    <a:pt x="198437" y="88466"/>
                    <a:pt x="214926" y="53001"/>
                  </a:cubicBezTo>
                  <a:cubicBezTo>
                    <a:pt x="235606" y="8508"/>
                    <a:pt x="316282" y="0"/>
                    <a:pt x="328951" y="45465"/>
                  </a:cubicBezTo>
                  <a:cubicBezTo>
                    <a:pt x="341079" y="88942"/>
                    <a:pt x="353197" y="132418"/>
                    <a:pt x="365326" y="175894"/>
                  </a:cubicBezTo>
                  <a:cubicBezTo>
                    <a:pt x="412898" y="181123"/>
                    <a:pt x="460269" y="187049"/>
                    <a:pt x="507417" y="193473"/>
                  </a:cubicBezTo>
                  <a:cubicBezTo>
                    <a:pt x="531579" y="196765"/>
                    <a:pt x="549349" y="215381"/>
                    <a:pt x="547295" y="235532"/>
                  </a:cubicBezTo>
                  <a:cubicBezTo>
                    <a:pt x="541887" y="288776"/>
                    <a:pt x="468873" y="323585"/>
                    <a:pt x="414940" y="353843"/>
                  </a:cubicBezTo>
                  <a:cubicBezTo>
                    <a:pt x="426137" y="394017"/>
                    <a:pt x="437345" y="434191"/>
                    <a:pt x="448542" y="474366"/>
                  </a:cubicBezTo>
                  <a:cubicBezTo>
                    <a:pt x="461877" y="522181"/>
                    <a:pt x="388577" y="550576"/>
                    <a:pt x="346942" y="526668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9151278" y="651093"/>
              <a:ext cx="571796" cy="543295"/>
            </a:xfrm>
            <a:custGeom>
              <a:avLst/>
              <a:gdLst/>
              <a:ahLst/>
              <a:cxnLst/>
              <a:rect l="l" t="t" r="r" b="b"/>
              <a:pathLst>
                <a:path w="571796" h="543295" extrusionOk="0">
                  <a:moveTo>
                    <a:pt x="393414" y="543295"/>
                  </a:moveTo>
                  <a:cubicBezTo>
                    <a:pt x="378862" y="543295"/>
                    <a:pt x="364648" y="540046"/>
                    <a:pt x="353007" y="533368"/>
                  </a:cubicBezTo>
                  <a:cubicBezTo>
                    <a:pt x="313287" y="510561"/>
                    <a:pt x="280024" y="482906"/>
                    <a:pt x="252391" y="458131"/>
                  </a:cubicBezTo>
                  <a:cubicBezTo>
                    <a:pt x="221212" y="473932"/>
                    <a:pt x="193145" y="487764"/>
                    <a:pt x="166761" y="500295"/>
                  </a:cubicBezTo>
                  <a:cubicBezTo>
                    <a:pt x="137212" y="514328"/>
                    <a:pt x="104870" y="512169"/>
                    <a:pt x="84359" y="494781"/>
                  </a:cubicBezTo>
                  <a:cubicBezTo>
                    <a:pt x="68632" y="481435"/>
                    <a:pt x="62748" y="461253"/>
                    <a:pt x="68632" y="440795"/>
                  </a:cubicBezTo>
                  <a:cubicBezTo>
                    <a:pt x="79480" y="403013"/>
                    <a:pt x="91937" y="363410"/>
                    <a:pt x="105653" y="322971"/>
                  </a:cubicBezTo>
                  <a:lnTo>
                    <a:pt x="18436" y="242813"/>
                  </a:lnTo>
                  <a:cubicBezTo>
                    <a:pt x="4984" y="230452"/>
                    <a:pt x="0" y="212799"/>
                    <a:pt x="4614" y="194172"/>
                  </a:cubicBezTo>
                  <a:cubicBezTo>
                    <a:pt x="4487" y="174402"/>
                    <a:pt x="18213" y="151987"/>
                    <a:pt x="45487" y="145573"/>
                  </a:cubicBezTo>
                  <a:cubicBezTo>
                    <a:pt x="63478" y="136905"/>
                    <a:pt x="83026" y="136450"/>
                    <a:pt x="100954" y="144229"/>
                  </a:cubicBezTo>
                  <a:cubicBezTo>
                    <a:pt x="126798" y="144663"/>
                    <a:pt x="150293" y="145362"/>
                    <a:pt x="172455" y="146356"/>
                  </a:cubicBezTo>
                  <a:cubicBezTo>
                    <a:pt x="186901" y="111823"/>
                    <a:pt x="201760" y="78115"/>
                    <a:pt x="216661" y="46069"/>
                  </a:cubicBezTo>
                  <a:cubicBezTo>
                    <a:pt x="231478" y="14192"/>
                    <a:pt x="269493" y="0"/>
                    <a:pt x="299508" y="2444"/>
                  </a:cubicBezTo>
                  <a:cubicBezTo>
                    <a:pt x="325437" y="4561"/>
                    <a:pt x="344498" y="18658"/>
                    <a:pt x="350488" y="40153"/>
                  </a:cubicBezTo>
                  <a:lnTo>
                    <a:pt x="384936" y="163681"/>
                  </a:lnTo>
                  <a:cubicBezTo>
                    <a:pt x="428307" y="168518"/>
                    <a:pt x="472641" y="174032"/>
                    <a:pt x="520181" y="180509"/>
                  </a:cubicBezTo>
                  <a:cubicBezTo>
                    <a:pt x="550280" y="184605"/>
                    <a:pt x="571796" y="208163"/>
                    <a:pt x="569161" y="234124"/>
                  </a:cubicBezTo>
                  <a:cubicBezTo>
                    <a:pt x="563721" y="287750"/>
                    <a:pt x="501967" y="321733"/>
                    <a:pt x="447484" y="351715"/>
                  </a:cubicBezTo>
                  <a:cubicBezTo>
                    <a:pt x="444531" y="353345"/>
                    <a:pt x="441600" y="354954"/>
                    <a:pt x="438710" y="356552"/>
                  </a:cubicBezTo>
                  <a:lnTo>
                    <a:pt x="470079" y="469042"/>
                  </a:lnTo>
                  <a:cubicBezTo>
                    <a:pt x="475943" y="490092"/>
                    <a:pt x="468587" y="510508"/>
                    <a:pt x="449897" y="525049"/>
                  </a:cubicBezTo>
                  <a:cubicBezTo>
                    <a:pt x="434466" y="537030"/>
                    <a:pt x="413617" y="543295"/>
                    <a:pt x="393414" y="543295"/>
                  </a:cubicBezTo>
                  <a:close/>
                  <a:moveTo>
                    <a:pt x="255777" y="432667"/>
                  </a:moveTo>
                  <a:lnTo>
                    <a:pt x="261186" y="437557"/>
                  </a:lnTo>
                  <a:cubicBezTo>
                    <a:pt x="289009" y="462777"/>
                    <a:pt x="322939" y="491691"/>
                    <a:pt x="363548" y="515016"/>
                  </a:cubicBezTo>
                  <a:cubicBezTo>
                    <a:pt x="384090" y="526817"/>
                    <a:pt x="416993" y="523800"/>
                    <a:pt x="436901" y="508328"/>
                  </a:cubicBezTo>
                  <a:cubicBezTo>
                    <a:pt x="445209" y="501872"/>
                    <a:pt x="454173" y="490802"/>
                    <a:pt x="449685" y="474725"/>
                  </a:cubicBezTo>
                  <a:lnTo>
                    <a:pt x="413850" y="346201"/>
                  </a:lnTo>
                  <a:lnTo>
                    <a:pt x="421100" y="342137"/>
                  </a:lnTo>
                  <a:cubicBezTo>
                    <a:pt x="426338" y="339195"/>
                    <a:pt x="431757" y="336211"/>
                    <a:pt x="437282" y="333173"/>
                  </a:cubicBezTo>
                  <a:cubicBezTo>
                    <a:pt x="487203" y="305699"/>
                    <a:pt x="543782" y="274563"/>
                    <a:pt x="548100" y="231986"/>
                  </a:cubicBezTo>
                  <a:cubicBezTo>
                    <a:pt x="549560" y="217677"/>
                    <a:pt x="535749" y="203993"/>
                    <a:pt x="517323" y="201474"/>
                  </a:cubicBezTo>
                  <a:cubicBezTo>
                    <a:pt x="467359" y="194669"/>
                    <a:pt x="420973" y="188933"/>
                    <a:pt x="375507" y="183938"/>
                  </a:cubicBezTo>
                  <a:lnTo>
                    <a:pt x="368384" y="183155"/>
                  </a:lnTo>
                  <a:lnTo>
                    <a:pt x="330094" y="45836"/>
                  </a:lnTo>
                  <a:cubicBezTo>
                    <a:pt x="325215" y="28342"/>
                    <a:pt x="307763" y="24352"/>
                    <a:pt x="297783" y="23537"/>
                  </a:cubicBezTo>
                  <a:cubicBezTo>
                    <a:pt x="275727" y="21748"/>
                    <a:pt x="246475" y="32141"/>
                    <a:pt x="235860" y="54980"/>
                  </a:cubicBezTo>
                  <a:cubicBezTo>
                    <a:pt x="220090" y="88899"/>
                    <a:pt x="204374" y="124671"/>
                    <a:pt x="189145" y="161332"/>
                  </a:cubicBezTo>
                  <a:lnTo>
                    <a:pt x="186298" y="168200"/>
                  </a:lnTo>
                  <a:lnTo>
                    <a:pt x="178858" y="167841"/>
                  </a:lnTo>
                  <a:cubicBezTo>
                    <a:pt x="154135" y="166645"/>
                    <a:pt x="127814" y="165830"/>
                    <a:pt x="98403" y="165364"/>
                  </a:cubicBezTo>
                  <a:lnTo>
                    <a:pt x="96107" y="165322"/>
                  </a:lnTo>
                  <a:lnTo>
                    <a:pt x="94032" y="164337"/>
                  </a:lnTo>
                  <a:cubicBezTo>
                    <a:pt x="77533" y="156485"/>
                    <a:pt x="63055" y="160400"/>
                    <a:pt x="53805" y="165068"/>
                  </a:cubicBezTo>
                  <a:lnTo>
                    <a:pt x="51233" y="165967"/>
                  </a:lnTo>
                  <a:cubicBezTo>
                    <a:pt x="33803" y="169682"/>
                    <a:pt x="25251" y="183324"/>
                    <a:pt x="25812" y="194892"/>
                  </a:cubicBezTo>
                  <a:lnTo>
                    <a:pt x="25886" y="196585"/>
                  </a:lnTo>
                  <a:lnTo>
                    <a:pt x="25431" y="198215"/>
                  </a:lnTo>
                  <a:cubicBezTo>
                    <a:pt x="23188" y="206322"/>
                    <a:pt x="22648" y="217931"/>
                    <a:pt x="32755" y="227224"/>
                  </a:cubicBezTo>
                  <a:lnTo>
                    <a:pt x="130143" y="316727"/>
                  </a:lnTo>
                  <a:lnTo>
                    <a:pt x="127910" y="323278"/>
                  </a:lnTo>
                  <a:cubicBezTo>
                    <a:pt x="113421" y="365643"/>
                    <a:pt x="100319" y="407151"/>
                    <a:pt x="88974" y="446637"/>
                  </a:cubicBezTo>
                  <a:cubicBezTo>
                    <a:pt x="85354" y="459242"/>
                    <a:pt x="88571" y="470598"/>
                    <a:pt x="98054" y="478641"/>
                  </a:cubicBezTo>
                  <a:cubicBezTo>
                    <a:pt x="112215" y="490653"/>
                    <a:pt x="135625" y="491648"/>
                    <a:pt x="157681" y="481171"/>
                  </a:cubicBezTo>
                  <a:cubicBezTo>
                    <a:pt x="185695" y="467857"/>
                    <a:pt x="215656" y="453072"/>
                    <a:pt x="249279" y="4359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3" name="Google Shape;103;p4"/>
          <p:cNvGrpSpPr/>
          <p:nvPr/>
        </p:nvGrpSpPr>
        <p:grpSpPr>
          <a:xfrm>
            <a:off x="609666" y="653924"/>
            <a:ext cx="338741" cy="322344"/>
            <a:chOff x="2768914" y="655181"/>
            <a:chExt cx="338380" cy="321743"/>
          </a:xfrm>
        </p:grpSpPr>
        <p:sp>
          <p:nvSpPr>
            <p:cNvPr id="104" name="Google Shape;104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6" name="Google Shape;106;p4"/>
          <p:cNvGrpSpPr/>
          <p:nvPr/>
        </p:nvGrpSpPr>
        <p:grpSpPr>
          <a:xfrm>
            <a:off x="11300276" y="5928423"/>
            <a:ext cx="362360" cy="326471"/>
            <a:chOff x="7756333" y="5881824"/>
            <a:chExt cx="563371" cy="507153"/>
          </a:xfrm>
        </p:grpSpPr>
        <p:sp>
          <p:nvSpPr>
            <p:cNvPr id="107" name="Google Shape;107;p4"/>
            <p:cNvSpPr/>
            <p:nvPr/>
          </p:nvSpPr>
          <p:spPr>
            <a:xfrm>
              <a:off x="7756333" y="5881824"/>
              <a:ext cx="563371" cy="507153"/>
            </a:xfrm>
            <a:custGeom>
              <a:avLst/>
              <a:gdLst/>
              <a:ahLst/>
              <a:cxnLst/>
              <a:rect l="l" t="t" r="r" b="b"/>
              <a:pathLst>
                <a:path w="563371" h="507153" extrusionOk="0">
                  <a:moveTo>
                    <a:pt x="512720" y="226642"/>
                  </a:moveTo>
                  <a:cubicBezTo>
                    <a:pt x="486155" y="214936"/>
                    <a:pt x="459962" y="202575"/>
                    <a:pt x="434075" y="189663"/>
                  </a:cubicBezTo>
                  <a:cubicBezTo>
                    <a:pt x="445537" y="160633"/>
                    <a:pt x="457538" y="131794"/>
                    <a:pt x="470153" y="103166"/>
                  </a:cubicBezTo>
                  <a:cubicBezTo>
                    <a:pt x="495247" y="46217"/>
                    <a:pt x="434763" y="0"/>
                    <a:pt x="385942" y="38195"/>
                  </a:cubicBezTo>
                  <a:cubicBezTo>
                    <a:pt x="354774" y="62568"/>
                    <a:pt x="323617" y="86931"/>
                    <a:pt x="292459" y="111294"/>
                  </a:cubicBezTo>
                  <a:cubicBezTo>
                    <a:pt x="260159" y="91651"/>
                    <a:pt x="228303" y="71194"/>
                    <a:pt x="196976" y="49731"/>
                  </a:cubicBezTo>
                  <a:cubicBezTo>
                    <a:pt x="155860" y="21579"/>
                    <a:pt x="110384" y="67902"/>
                    <a:pt x="118988" y="109685"/>
                  </a:cubicBezTo>
                  <a:cubicBezTo>
                    <a:pt x="127095" y="149076"/>
                    <a:pt x="139710" y="187060"/>
                    <a:pt x="154019" y="224483"/>
                  </a:cubicBezTo>
                  <a:cubicBezTo>
                    <a:pt x="124576" y="249798"/>
                    <a:pt x="93810" y="273896"/>
                    <a:pt x="61658" y="287305"/>
                  </a:cubicBezTo>
                  <a:cubicBezTo>
                    <a:pt x="0" y="313023"/>
                    <a:pt x="22976" y="413152"/>
                    <a:pt x="90169" y="390715"/>
                  </a:cubicBezTo>
                  <a:cubicBezTo>
                    <a:pt x="129222" y="377676"/>
                    <a:pt x="168571" y="366850"/>
                    <a:pt x="208184" y="357769"/>
                  </a:cubicBezTo>
                  <a:cubicBezTo>
                    <a:pt x="218027" y="381497"/>
                    <a:pt x="228959" y="404897"/>
                    <a:pt x="243649" y="425174"/>
                  </a:cubicBezTo>
                  <a:cubicBezTo>
                    <a:pt x="237066" y="484642"/>
                    <a:pt x="331205" y="507153"/>
                    <a:pt x="348879" y="444013"/>
                  </a:cubicBezTo>
                  <a:cubicBezTo>
                    <a:pt x="359547" y="405891"/>
                    <a:pt x="371093" y="368088"/>
                    <a:pt x="383391" y="330528"/>
                  </a:cubicBezTo>
                  <a:cubicBezTo>
                    <a:pt x="417226" y="327818"/>
                    <a:pt x="451305" y="326474"/>
                    <a:pt x="485658" y="326559"/>
                  </a:cubicBezTo>
                  <a:cubicBezTo>
                    <a:pt x="535304" y="326686"/>
                    <a:pt x="563371" y="248972"/>
                    <a:pt x="512720" y="226642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7768047" y="5893624"/>
              <a:ext cx="539210" cy="477181"/>
            </a:xfrm>
            <a:custGeom>
              <a:avLst/>
              <a:gdLst/>
              <a:ahLst/>
              <a:cxnLst/>
              <a:rect l="l" t="t" r="r" b="b"/>
              <a:pathLst>
                <a:path w="539210" h="477181" extrusionOk="0">
                  <a:moveTo>
                    <a:pt x="287824" y="477181"/>
                  </a:moveTo>
                  <a:cubicBezTo>
                    <a:pt x="283463" y="477181"/>
                    <a:pt x="279114" y="476747"/>
                    <a:pt x="274880" y="475921"/>
                  </a:cubicBezTo>
                  <a:cubicBezTo>
                    <a:pt x="247893" y="470693"/>
                    <a:pt x="222451" y="448320"/>
                    <a:pt x="224599" y="415374"/>
                  </a:cubicBezTo>
                  <a:cubicBezTo>
                    <a:pt x="210819" y="395795"/>
                    <a:pt x="200532" y="373898"/>
                    <a:pt x="192225" y="354255"/>
                  </a:cubicBezTo>
                  <a:cubicBezTo>
                    <a:pt x="153542" y="363304"/>
                    <a:pt x="116067" y="373866"/>
                    <a:pt x="80708" y="385677"/>
                  </a:cubicBezTo>
                  <a:cubicBezTo>
                    <a:pt x="45307" y="397478"/>
                    <a:pt x="20256" y="378290"/>
                    <a:pt x="11154" y="354012"/>
                  </a:cubicBezTo>
                  <a:cubicBezTo>
                    <a:pt x="0" y="324230"/>
                    <a:pt x="10424" y="284268"/>
                    <a:pt x="47201" y="268933"/>
                  </a:cubicBezTo>
                  <a:cubicBezTo>
                    <a:pt x="77755" y="256190"/>
                    <a:pt x="106849" y="233574"/>
                    <a:pt x="133868" y="210523"/>
                  </a:cubicBezTo>
                  <a:cubicBezTo>
                    <a:pt x="117855" y="168147"/>
                    <a:pt x="107166" y="132693"/>
                    <a:pt x="100298" y="99324"/>
                  </a:cubicBezTo>
                  <a:cubicBezTo>
                    <a:pt x="95122" y="74178"/>
                    <a:pt x="107029" y="46291"/>
                    <a:pt x="129243" y="31527"/>
                  </a:cubicBezTo>
                  <a:cubicBezTo>
                    <a:pt x="148357" y="18827"/>
                    <a:pt x="170243" y="19007"/>
                    <a:pt x="189282" y="32056"/>
                  </a:cubicBezTo>
                  <a:cubicBezTo>
                    <a:pt x="218154" y="51826"/>
                    <a:pt x="248740" y="71596"/>
                    <a:pt x="280246" y="90847"/>
                  </a:cubicBezTo>
                  <a:lnTo>
                    <a:pt x="369834" y="20785"/>
                  </a:lnTo>
                  <a:cubicBezTo>
                    <a:pt x="394895" y="1185"/>
                    <a:pt x="425830" y="0"/>
                    <a:pt x="448669" y="17769"/>
                  </a:cubicBezTo>
                  <a:cubicBezTo>
                    <a:pt x="471275" y="35358"/>
                    <a:pt x="477678" y="65373"/>
                    <a:pt x="464946" y="94244"/>
                  </a:cubicBezTo>
                  <a:cubicBezTo>
                    <a:pt x="453559" y="120089"/>
                    <a:pt x="442288" y="147034"/>
                    <a:pt x="431397" y="174402"/>
                  </a:cubicBezTo>
                  <a:cubicBezTo>
                    <a:pt x="455813" y="186467"/>
                    <a:pt x="480165" y="197876"/>
                    <a:pt x="503883" y="208322"/>
                  </a:cubicBezTo>
                  <a:cubicBezTo>
                    <a:pt x="527864" y="218905"/>
                    <a:pt x="539210" y="242220"/>
                    <a:pt x="533495" y="269176"/>
                  </a:cubicBezTo>
                  <a:cubicBezTo>
                    <a:pt x="527949" y="295391"/>
                    <a:pt x="505745" y="321881"/>
                    <a:pt x="474069" y="321881"/>
                  </a:cubicBezTo>
                  <a:cubicBezTo>
                    <a:pt x="473011" y="321913"/>
                    <a:pt x="471942" y="321881"/>
                    <a:pt x="470863" y="321881"/>
                  </a:cubicBezTo>
                  <a:cubicBezTo>
                    <a:pt x="439705" y="321881"/>
                    <a:pt x="408156" y="323087"/>
                    <a:pt x="376967" y="325469"/>
                  </a:cubicBezTo>
                  <a:cubicBezTo>
                    <a:pt x="365019" y="362161"/>
                    <a:pt x="353948" y="398695"/>
                    <a:pt x="344021" y="434128"/>
                  </a:cubicBezTo>
                  <a:cubicBezTo>
                    <a:pt x="335481" y="464661"/>
                    <a:pt x="311425" y="477181"/>
                    <a:pt x="287824" y="477181"/>
                  </a:cubicBezTo>
                  <a:close/>
                  <a:moveTo>
                    <a:pt x="200744" y="337671"/>
                  </a:moveTo>
                  <a:lnTo>
                    <a:pt x="203051" y="343228"/>
                  </a:lnTo>
                  <a:cubicBezTo>
                    <a:pt x="211740" y="364183"/>
                    <a:pt x="222652" y="388408"/>
                    <a:pt x="237701" y="409204"/>
                  </a:cubicBezTo>
                  <a:lnTo>
                    <a:pt x="239320" y="411427"/>
                  </a:lnTo>
                  <a:lnTo>
                    <a:pt x="239013" y="414168"/>
                  </a:lnTo>
                  <a:cubicBezTo>
                    <a:pt x="236018" y="441261"/>
                    <a:pt x="256910" y="457930"/>
                    <a:pt x="277600" y="461941"/>
                  </a:cubicBezTo>
                  <a:cubicBezTo>
                    <a:pt x="296788" y="465656"/>
                    <a:pt x="322103" y="459602"/>
                    <a:pt x="330305" y="430286"/>
                  </a:cubicBezTo>
                  <a:cubicBezTo>
                    <a:pt x="340677" y="393213"/>
                    <a:pt x="352329" y="354922"/>
                    <a:pt x="364902" y="316515"/>
                  </a:cubicBezTo>
                  <a:lnTo>
                    <a:pt x="366384" y="312017"/>
                  </a:lnTo>
                  <a:lnTo>
                    <a:pt x="371104" y="311636"/>
                  </a:lnTo>
                  <a:cubicBezTo>
                    <a:pt x="405225" y="308895"/>
                    <a:pt x="439779" y="307456"/>
                    <a:pt x="473963" y="307636"/>
                  </a:cubicBezTo>
                  <a:lnTo>
                    <a:pt x="474069" y="307636"/>
                  </a:lnTo>
                  <a:cubicBezTo>
                    <a:pt x="497914" y="307636"/>
                    <a:pt x="515302" y="286310"/>
                    <a:pt x="519556" y="266223"/>
                  </a:cubicBezTo>
                  <a:cubicBezTo>
                    <a:pt x="523853" y="245946"/>
                    <a:pt x="515852" y="229182"/>
                    <a:pt x="498136" y="221360"/>
                  </a:cubicBezTo>
                  <a:cubicBezTo>
                    <a:pt x="472312" y="209983"/>
                    <a:pt x="445748" y="197484"/>
                    <a:pt x="419184" y="184245"/>
                  </a:cubicBezTo>
                  <a:lnTo>
                    <a:pt x="413342" y="181334"/>
                  </a:lnTo>
                  <a:lnTo>
                    <a:pt x="415734" y="175249"/>
                  </a:lnTo>
                  <a:cubicBezTo>
                    <a:pt x="427429" y="145616"/>
                    <a:pt x="439610" y="116427"/>
                    <a:pt x="451908" y="88497"/>
                  </a:cubicBezTo>
                  <a:cubicBezTo>
                    <a:pt x="461909" y="65807"/>
                    <a:pt x="457199" y="42460"/>
                    <a:pt x="439917" y="29008"/>
                  </a:cubicBezTo>
                  <a:cubicBezTo>
                    <a:pt x="422412" y="15398"/>
                    <a:pt x="398346" y="16573"/>
                    <a:pt x="378608" y="32003"/>
                  </a:cubicBezTo>
                  <a:lnTo>
                    <a:pt x="281252" y="108140"/>
                  </a:lnTo>
                  <a:lnTo>
                    <a:pt x="277050" y="105579"/>
                  </a:lnTo>
                  <a:cubicBezTo>
                    <a:pt x="243839" y="85396"/>
                    <a:pt x="211592" y="64611"/>
                    <a:pt x="181228" y="43814"/>
                  </a:cubicBezTo>
                  <a:cubicBezTo>
                    <a:pt x="162062" y="30681"/>
                    <a:pt x="145372" y="37920"/>
                    <a:pt x="137128" y="43391"/>
                  </a:cubicBezTo>
                  <a:cubicBezTo>
                    <a:pt x="119898" y="54842"/>
                    <a:pt x="110288" y="77152"/>
                    <a:pt x="114257" y="96445"/>
                  </a:cubicBezTo>
                  <a:cubicBezTo>
                    <a:pt x="121210" y="130280"/>
                    <a:pt x="132238" y="166401"/>
                    <a:pt x="148960" y="210142"/>
                  </a:cubicBezTo>
                  <a:lnTo>
                    <a:pt x="150748" y="214820"/>
                  </a:lnTo>
                  <a:lnTo>
                    <a:pt x="146949" y="218080"/>
                  </a:lnTo>
                  <a:cubicBezTo>
                    <a:pt x="117982" y="242993"/>
                    <a:pt x="86518" y="267980"/>
                    <a:pt x="52683" y="282088"/>
                  </a:cubicBezTo>
                  <a:cubicBezTo>
                    <a:pt x="23844" y="294110"/>
                    <a:pt x="15716" y="325553"/>
                    <a:pt x="24500" y="349017"/>
                  </a:cubicBezTo>
                  <a:cubicBezTo>
                    <a:pt x="31009" y="366373"/>
                    <a:pt x="48016" y="381571"/>
                    <a:pt x="76189" y="372152"/>
                  </a:cubicBezTo>
                  <a:cubicBezTo>
                    <a:pt x="113760" y="359611"/>
                    <a:pt x="153691" y="348466"/>
                    <a:pt x="194870" y="33901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823363" y="5724113"/>
            <a:ext cx="338741" cy="322344"/>
            <a:chOff x="2768914" y="655181"/>
            <a:chExt cx="338380" cy="321743"/>
          </a:xfrm>
        </p:grpSpPr>
        <p:sp>
          <p:nvSpPr>
            <p:cNvPr id="110" name="Google Shape;110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2" name="Google Shape;112;p4"/>
          <p:cNvGrpSpPr/>
          <p:nvPr/>
        </p:nvGrpSpPr>
        <p:grpSpPr>
          <a:xfrm>
            <a:off x="-538679" y="4041697"/>
            <a:ext cx="1486964" cy="674195"/>
            <a:chOff x="-889965" y="517131"/>
            <a:chExt cx="2215821" cy="1003863"/>
          </a:xfrm>
        </p:grpSpPr>
        <p:sp>
          <p:nvSpPr>
            <p:cNvPr id="113" name="Google Shape;113;p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5" name="Google Shape;115;p4"/>
          <p:cNvGrpSpPr/>
          <p:nvPr/>
        </p:nvGrpSpPr>
        <p:grpSpPr>
          <a:xfrm>
            <a:off x="11104887" y="3610448"/>
            <a:ext cx="2133639" cy="964651"/>
            <a:chOff x="10729875" y="529734"/>
            <a:chExt cx="3232134" cy="1460117"/>
          </a:xfrm>
        </p:grpSpPr>
        <p:sp>
          <p:nvSpPr>
            <p:cNvPr id="116" name="Google Shape;116;p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8" name="Google Shape;118;p4"/>
          <p:cNvGrpSpPr/>
          <p:nvPr/>
        </p:nvGrpSpPr>
        <p:grpSpPr>
          <a:xfrm>
            <a:off x="9112597" y="4981815"/>
            <a:ext cx="390871" cy="450635"/>
            <a:chOff x="4505050" y="4336350"/>
            <a:chExt cx="69000" cy="79550"/>
          </a:xfrm>
        </p:grpSpPr>
        <p:sp>
          <p:nvSpPr>
            <p:cNvPr id="119" name="Google Shape;119;p4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6179480" y="974739"/>
            <a:ext cx="332523" cy="353200"/>
            <a:chOff x="3861700" y="5390125"/>
            <a:chExt cx="35600" cy="37825"/>
          </a:xfrm>
        </p:grpSpPr>
        <p:sp>
          <p:nvSpPr>
            <p:cNvPr id="134" name="Google Shape;134;p4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4"/>
          <p:cNvGrpSpPr/>
          <p:nvPr/>
        </p:nvGrpSpPr>
        <p:grpSpPr>
          <a:xfrm rot="-3186175">
            <a:off x="2977958" y="4713569"/>
            <a:ext cx="220076" cy="465364"/>
            <a:chOff x="3422400" y="4860725"/>
            <a:chExt cx="24475" cy="51750"/>
          </a:xfrm>
        </p:grpSpPr>
        <p:sp>
          <p:nvSpPr>
            <p:cNvPr id="141" name="Google Shape;141;p4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5"/>
          <p:cNvGrpSpPr/>
          <p:nvPr/>
        </p:nvGrpSpPr>
        <p:grpSpPr>
          <a:xfrm>
            <a:off x="11243768" y="3024865"/>
            <a:ext cx="338741" cy="322344"/>
            <a:chOff x="2768914" y="655181"/>
            <a:chExt cx="338380" cy="321743"/>
          </a:xfrm>
        </p:grpSpPr>
        <p:sp>
          <p:nvSpPr>
            <p:cNvPr id="146" name="Google Shape;146;p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48" name="Google Shape;148;p5"/>
          <p:cNvGrpSpPr/>
          <p:nvPr/>
        </p:nvGrpSpPr>
        <p:grpSpPr>
          <a:xfrm>
            <a:off x="604635" y="4742721"/>
            <a:ext cx="338741" cy="322344"/>
            <a:chOff x="2768914" y="655181"/>
            <a:chExt cx="338380" cy="321743"/>
          </a:xfrm>
        </p:grpSpPr>
        <p:sp>
          <p:nvSpPr>
            <p:cNvPr id="149" name="Google Shape;149;p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1" name="Google Shape;151;p5"/>
          <p:cNvGrpSpPr/>
          <p:nvPr/>
        </p:nvGrpSpPr>
        <p:grpSpPr>
          <a:xfrm>
            <a:off x="-543710" y="3091864"/>
            <a:ext cx="1486964" cy="674195"/>
            <a:chOff x="-889965" y="517131"/>
            <a:chExt cx="2215821" cy="1003863"/>
          </a:xfrm>
        </p:grpSpPr>
        <p:sp>
          <p:nvSpPr>
            <p:cNvPr id="152" name="Google Shape;152;p5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4" name="Google Shape;154;p5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155" name="Google Shape;155;p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157" name="Google Shape;157;p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1"/>
          </p:nvPr>
        </p:nvSpPr>
        <p:spPr>
          <a:xfrm>
            <a:off x="1795600" y="4078700"/>
            <a:ext cx="386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body" idx="2"/>
          </p:nvPr>
        </p:nvSpPr>
        <p:spPr>
          <a:xfrm>
            <a:off x="1795600" y="4862101"/>
            <a:ext cx="3863600" cy="1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ubTitle" idx="3"/>
          </p:nvPr>
        </p:nvSpPr>
        <p:spPr>
          <a:xfrm>
            <a:off x="6389633" y="4078700"/>
            <a:ext cx="386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body" idx="4"/>
          </p:nvPr>
        </p:nvSpPr>
        <p:spPr>
          <a:xfrm>
            <a:off x="6389629" y="4862105"/>
            <a:ext cx="3863600" cy="1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62" name="Google Shape;162;p5"/>
          <p:cNvGrpSpPr/>
          <p:nvPr/>
        </p:nvGrpSpPr>
        <p:grpSpPr>
          <a:xfrm>
            <a:off x="1392163" y="1014165"/>
            <a:ext cx="390871" cy="450635"/>
            <a:chOff x="4505050" y="4336350"/>
            <a:chExt cx="69000" cy="79550"/>
          </a:xfrm>
        </p:grpSpPr>
        <p:sp>
          <p:nvSpPr>
            <p:cNvPr id="163" name="Google Shape;163;p5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" name="Google Shape;177;p5"/>
          <p:cNvGrpSpPr/>
          <p:nvPr/>
        </p:nvGrpSpPr>
        <p:grpSpPr>
          <a:xfrm>
            <a:off x="10883480" y="5329439"/>
            <a:ext cx="332523" cy="353200"/>
            <a:chOff x="3861700" y="5390125"/>
            <a:chExt cx="35600" cy="37825"/>
          </a:xfrm>
        </p:grpSpPr>
        <p:sp>
          <p:nvSpPr>
            <p:cNvPr id="178" name="Google Shape;178;p5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6"/>
          <p:cNvGrpSpPr/>
          <p:nvPr/>
        </p:nvGrpSpPr>
        <p:grpSpPr>
          <a:xfrm>
            <a:off x="913558" y="586524"/>
            <a:ext cx="338741" cy="322344"/>
            <a:chOff x="2768914" y="655181"/>
            <a:chExt cx="338380" cy="321743"/>
          </a:xfrm>
        </p:grpSpPr>
        <p:sp>
          <p:nvSpPr>
            <p:cNvPr id="186" name="Google Shape;186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11210508" y="1997863"/>
            <a:ext cx="338741" cy="322344"/>
            <a:chOff x="2768914" y="655181"/>
            <a:chExt cx="338380" cy="321743"/>
          </a:xfrm>
        </p:grpSpPr>
        <p:sp>
          <p:nvSpPr>
            <p:cNvPr id="189" name="Google Shape;189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1" name="Google Shape;191;p6"/>
          <p:cNvGrpSpPr/>
          <p:nvPr/>
        </p:nvGrpSpPr>
        <p:grpSpPr>
          <a:xfrm>
            <a:off x="9473574" y="6008616"/>
            <a:ext cx="338741" cy="322344"/>
            <a:chOff x="2768914" y="655181"/>
            <a:chExt cx="338380" cy="321743"/>
          </a:xfrm>
        </p:grpSpPr>
        <p:sp>
          <p:nvSpPr>
            <p:cNvPr id="192" name="Google Shape;192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4" name="Google Shape;194;p6"/>
          <p:cNvGrpSpPr/>
          <p:nvPr/>
        </p:nvGrpSpPr>
        <p:grpSpPr>
          <a:xfrm>
            <a:off x="-444031" y="1478827"/>
            <a:ext cx="1486964" cy="674195"/>
            <a:chOff x="-889965" y="517131"/>
            <a:chExt cx="2215821" cy="1003863"/>
          </a:xfrm>
        </p:grpSpPr>
        <p:sp>
          <p:nvSpPr>
            <p:cNvPr id="195" name="Google Shape;195;p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7" name="Google Shape;197;p6"/>
          <p:cNvGrpSpPr/>
          <p:nvPr/>
        </p:nvGrpSpPr>
        <p:grpSpPr>
          <a:xfrm>
            <a:off x="10688303" y="514064"/>
            <a:ext cx="2133639" cy="964651"/>
            <a:chOff x="10729875" y="529734"/>
            <a:chExt cx="3232134" cy="1460117"/>
          </a:xfrm>
        </p:grpSpPr>
        <p:sp>
          <p:nvSpPr>
            <p:cNvPr id="198" name="Google Shape;198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00" name="Google Shape;200;p6"/>
          <p:cNvGrpSpPr/>
          <p:nvPr/>
        </p:nvGrpSpPr>
        <p:grpSpPr>
          <a:xfrm>
            <a:off x="5920187" y="6172268"/>
            <a:ext cx="2133639" cy="964651"/>
            <a:chOff x="10729875" y="529734"/>
            <a:chExt cx="3232134" cy="1460117"/>
          </a:xfrm>
        </p:grpSpPr>
        <p:sp>
          <p:nvSpPr>
            <p:cNvPr id="201" name="Google Shape;201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title"/>
          </p:nvPr>
        </p:nvSpPr>
        <p:spPr>
          <a:xfrm>
            <a:off x="960000" y="710400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9" name="Google Shape;239;p9"/>
          <p:cNvGrpSpPr/>
          <p:nvPr/>
        </p:nvGrpSpPr>
        <p:grpSpPr>
          <a:xfrm>
            <a:off x="953648" y="1565363"/>
            <a:ext cx="338741" cy="322344"/>
            <a:chOff x="2768914" y="655181"/>
            <a:chExt cx="338380" cy="321743"/>
          </a:xfrm>
        </p:grpSpPr>
        <p:sp>
          <p:nvSpPr>
            <p:cNvPr id="240" name="Google Shape;240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2" name="Google Shape;242;p9"/>
          <p:cNvGrpSpPr/>
          <p:nvPr/>
        </p:nvGrpSpPr>
        <p:grpSpPr>
          <a:xfrm>
            <a:off x="11243718" y="1887709"/>
            <a:ext cx="338741" cy="322344"/>
            <a:chOff x="2768914" y="655181"/>
            <a:chExt cx="338380" cy="321743"/>
          </a:xfrm>
        </p:grpSpPr>
        <p:sp>
          <p:nvSpPr>
            <p:cNvPr id="243" name="Google Shape;243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246" name="Google Shape;246;p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8" name="Google Shape;248;p9"/>
          <p:cNvGrpSpPr/>
          <p:nvPr/>
        </p:nvGrpSpPr>
        <p:grpSpPr>
          <a:xfrm>
            <a:off x="11056111" y="4537591"/>
            <a:ext cx="2133639" cy="964651"/>
            <a:chOff x="10729875" y="529734"/>
            <a:chExt cx="3232134" cy="1460117"/>
          </a:xfrm>
        </p:grpSpPr>
        <p:sp>
          <p:nvSpPr>
            <p:cNvPr id="249" name="Google Shape;249;p9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251" name="Google Shape;251;p9"/>
          <p:cNvSpPr txBox="1">
            <a:spLocks noGrp="1"/>
          </p:cNvSpPr>
          <p:nvPr>
            <p:ph type="body" idx="1"/>
          </p:nvPr>
        </p:nvSpPr>
        <p:spPr>
          <a:xfrm>
            <a:off x="3064467" y="2727151"/>
            <a:ext cx="6230800" cy="16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52" name="Google Shape;252;p9"/>
          <p:cNvGrpSpPr/>
          <p:nvPr/>
        </p:nvGrpSpPr>
        <p:grpSpPr>
          <a:xfrm>
            <a:off x="5900563" y="5907265"/>
            <a:ext cx="390871" cy="450635"/>
            <a:chOff x="4505050" y="4336350"/>
            <a:chExt cx="69000" cy="79550"/>
          </a:xfrm>
        </p:grpSpPr>
        <p:sp>
          <p:nvSpPr>
            <p:cNvPr id="253" name="Google Shape;253;p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" name="Google Shape;267;p9"/>
          <p:cNvGrpSpPr/>
          <p:nvPr/>
        </p:nvGrpSpPr>
        <p:grpSpPr>
          <a:xfrm>
            <a:off x="9758947" y="974739"/>
            <a:ext cx="332523" cy="353200"/>
            <a:chOff x="3861700" y="5390125"/>
            <a:chExt cx="35600" cy="37825"/>
          </a:xfrm>
        </p:grpSpPr>
        <p:sp>
          <p:nvSpPr>
            <p:cNvPr id="268" name="Google Shape;268;p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76" name="Google Shape;276;p10"/>
          <p:cNvSpPr txBox="1">
            <a:spLocks noGrp="1"/>
          </p:cNvSpPr>
          <p:nvPr>
            <p:ph type="title"/>
          </p:nvPr>
        </p:nvSpPr>
        <p:spPr>
          <a:xfrm>
            <a:off x="1140323" y="1886019"/>
            <a:ext cx="4277200" cy="17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0"/>
          <p:cNvSpPr txBox="1">
            <a:spLocks noGrp="1"/>
          </p:cNvSpPr>
          <p:nvPr>
            <p:ph type="body" idx="1"/>
          </p:nvPr>
        </p:nvSpPr>
        <p:spPr>
          <a:xfrm>
            <a:off x="1140323" y="3866781"/>
            <a:ext cx="42772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78" name="Google Shape;278;p10"/>
          <p:cNvGrpSpPr/>
          <p:nvPr/>
        </p:nvGrpSpPr>
        <p:grpSpPr>
          <a:xfrm>
            <a:off x="322591" y="5987025"/>
            <a:ext cx="338741" cy="322344"/>
            <a:chOff x="2768914" y="655181"/>
            <a:chExt cx="338380" cy="321743"/>
          </a:xfrm>
        </p:grpSpPr>
        <p:sp>
          <p:nvSpPr>
            <p:cNvPr id="279" name="Google Shape;279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1" name="Google Shape;281;p10"/>
          <p:cNvGrpSpPr/>
          <p:nvPr/>
        </p:nvGrpSpPr>
        <p:grpSpPr>
          <a:xfrm>
            <a:off x="11243718" y="606737"/>
            <a:ext cx="338741" cy="322344"/>
            <a:chOff x="2768914" y="655181"/>
            <a:chExt cx="338380" cy="321743"/>
          </a:xfrm>
        </p:grpSpPr>
        <p:sp>
          <p:nvSpPr>
            <p:cNvPr id="282" name="Google Shape;282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4" name="Google Shape;284;p10"/>
          <p:cNvGrpSpPr/>
          <p:nvPr/>
        </p:nvGrpSpPr>
        <p:grpSpPr>
          <a:xfrm>
            <a:off x="223490" y="254811"/>
            <a:ext cx="1486964" cy="674195"/>
            <a:chOff x="-889965" y="517131"/>
            <a:chExt cx="2215821" cy="1003863"/>
          </a:xfrm>
        </p:grpSpPr>
        <p:sp>
          <p:nvSpPr>
            <p:cNvPr id="285" name="Google Shape;285;p1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7" name="Google Shape;287;p10"/>
          <p:cNvGrpSpPr/>
          <p:nvPr/>
        </p:nvGrpSpPr>
        <p:grpSpPr>
          <a:xfrm>
            <a:off x="10742786" y="4905697"/>
            <a:ext cx="2133639" cy="964651"/>
            <a:chOff x="10729875" y="529734"/>
            <a:chExt cx="3232134" cy="1460117"/>
          </a:xfrm>
        </p:grpSpPr>
        <p:sp>
          <p:nvSpPr>
            <p:cNvPr id="288" name="Google Shape;288;p1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90" name="Google Shape;290;p10"/>
          <p:cNvGrpSpPr/>
          <p:nvPr/>
        </p:nvGrpSpPr>
        <p:grpSpPr>
          <a:xfrm>
            <a:off x="4864880" y="1504539"/>
            <a:ext cx="332523" cy="353200"/>
            <a:chOff x="3861700" y="5390125"/>
            <a:chExt cx="35600" cy="37825"/>
          </a:xfrm>
        </p:grpSpPr>
        <p:sp>
          <p:nvSpPr>
            <p:cNvPr id="291" name="Google Shape;291;p1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"/>
          <p:cNvSpPr txBox="1">
            <a:spLocks noGrp="1"/>
          </p:cNvSpPr>
          <p:nvPr>
            <p:ph type="title" hasCustomPrompt="1"/>
          </p:nvPr>
        </p:nvSpPr>
        <p:spPr>
          <a:xfrm>
            <a:off x="1140400" y="2344612"/>
            <a:ext cx="9911200" cy="16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335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299" name="Google Shape;299;p11"/>
          <p:cNvSpPr txBox="1">
            <a:spLocks noGrp="1"/>
          </p:cNvSpPr>
          <p:nvPr>
            <p:ph type="body" idx="1"/>
          </p:nvPr>
        </p:nvSpPr>
        <p:spPr>
          <a:xfrm>
            <a:off x="2333200" y="3864884"/>
            <a:ext cx="75256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00" name="Google Shape;300;p11"/>
          <p:cNvGrpSpPr/>
          <p:nvPr/>
        </p:nvGrpSpPr>
        <p:grpSpPr>
          <a:xfrm>
            <a:off x="5682992" y="1080787"/>
            <a:ext cx="338741" cy="322344"/>
            <a:chOff x="2768914" y="655181"/>
            <a:chExt cx="338380" cy="321743"/>
          </a:xfrm>
        </p:grpSpPr>
        <p:sp>
          <p:nvSpPr>
            <p:cNvPr id="301" name="Google Shape;301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3" name="Google Shape;303;p11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304" name="Google Shape;304;p1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6" name="Google Shape;306;p11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307" name="Google Shape;307;p1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9" name="Google Shape;309;p11"/>
          <p:cNvGrpSpPr/>
          <p:nvPr/>
        </p:nvGrpSpPr>
        <p:grpSpPr>
          <a:xfrm>
            <a:off x="879559" y="5987025"/>
            <a:ext cx="338741" cy="322344"/>
            <a:chOff x="2768914" y="655181"/>
            <a:chExt cx="338380" cy="321743"/>
          </a:xfrm>
        </p:grpSpPr>
        <p:sp>
          <p:nvSpPr>
            <p:cNvPr id="310" name="Google Shape;310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11152135" y="5573785"/>
            <a:ext cx="338741" cy="322344"/>
            <a:chOff x="2768914" y="655181"/>
            <a:chExt cx="338380" cy="321743"/>
          </a:xfrm>
        </p:grpSpPr>
        <p:sp>
          <p:nvSpPr>
            <p:cNvPr id="313" name="Google Shape;313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15" name="Google Shape;315;p11"/>
          <p:cNvGrpSpPr/>
          <p:nvPr/>
        </p:nvGrpSpPr>
        <p:grpSpPr>
          <a:xfrm>
            <a:off x="10841130" y="3079848"/>
            <a:ext cx="390871" cy="450635"/>
            <a:chOff x="4505050" y="4336350"/>
            <a:chExt cx="69000" cy="79550"/>
          </a:xfrm>
        </p:grpSpPr>
        <p:sp>
          <p:nvSpPr>
            <p:cNvPr id="316" name="Google Shape;316;p1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1"/>
          <p:cNvGrpSpPr/>
          <p:nvPr/>
        </p:nvGrpSpPr>
        <p:grpSpPr>
          <a:xfrm>
            <a:off x="5686113" y="5373339"/>
            <a:ext cx="332523" cy="353200"/>
            <a:chOff x="3861700" y="5390125"/>
            <a:chExt cx="35600" cy="37825"/>
          </a:xfrm>
        </p:grpSpPr>
        <p:sp>
          <p:nvSpPr>
            <p:cNvPr id="331" name="Google Shape;331;p1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" name="Google Shape;337;p11"/>
          <p:cNvGrpSpPr/>
          <p:nvPr/>
        </p:nvGrpSpPr>
        <p:grpSpPr>
          <a:xfrm>
            <a:off x="1130778" y="3196314"/>
            <a:ext cx="220076" cy="465364"/>
            <a:chOff x="3422400" y="4860725"/>
            <a:chExt cx="24475" cy="51750"/>
          </a:xfrm>
        </p:grpSpPr>
        <p:sp>
          <p:nvSpPr>
            <p:cNvPr id="338" name="Google Shape;338;p11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 txBox="1">
            <a:spLocks noGrp="1"/>
          </p:cNvSpPr>
          <p:nvPr>
            <p:ph type="body" idx="1"/>
          </p:nvPr>
        </p:nvSpPr>
        <p:spPr>
          <a:xfrm>
            <a:off x="8399559" y="3351293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/>
          </p:nvPr>
        </p:nvSpPr>
        <p:spPr>
          <a:xfrm>
            <a:off x="960000" y="900100"/>
            <a:ext cx="102720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2"/>
          </p:nvPr>
        </p:nvSpPr>
        <p:spPr>
          <a:xfrm>
            <a:off x="1434931" y="2053559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body" idx="3"/>
          </p:nvPr>
        </p:nvSpPr>
        <p:spPr>
          <a:xfrm>
            <a:off x="1434933" y="3351293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subTitle" idx="4"/>
          </p:nvPr>
        </p:nvSpPr>
        <p:spPr>
          <a:xfrm>
            <a:off x="4892067" y="2730625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body" idx="5"/>
          </p:nvPr>
        </p:nvSpPr>
        <p:spPr>
          <a:xfrm>
            <a:off x="4892151" y="3773760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6"/>
          </p:nvPr>
        </p:nvSpPr>
        <p:spPr>
          <a:xfrm>
            <a:off x="8399559" y="2053559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13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351" name="Google Shape;351;p1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3" name="Google Shape;353;p13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354" name="Google Shape;354;p1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6" name="Google Shape;356;p13"/>
          <p:cNvGrpSpPr/>
          <p:nvPr/>
        </p:nvGrpSpPr>
        <p:grpSpPr>
          <a:xfrm>
            <a:off x="1498491" y="5971525"/>
            <a:ext cx="338741" cy="322344"/>
            <a:chOff x="2768914" y="655181"/>
            <a:chExt cx="338380" cy="321743"/>
          </a:xfrm>
        </p:grpSpPr>
        <p:sp>
          <p:nvSpPr>
            <p:cNvPr id="357" name="Google Shape;357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9" name="Google Shape;359;p13"/>
          <p:cNvGrpSpPr/>
          <p:nvPr/>
        </p:nvGrpSpPr>
        <p:grpSpPr>
          <a:xfrm>
            <a:off x="9377784" y="6048504"/>
            <a:ext cx="338741" cy="322344"/>
            <a:chOff x="2768914" y="655181"/>
            <a:chExt cx="338380" cy="321743"/>
          </a:xfrm>
        </p:grpSpPr>
        <p:sp>
          <p:nvSpPr>
            <p:cNvPr id="360" name="Google Shape;360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"/>
          <p:cNvSpPr txBox="1">
            <a:spLocks noGrp="1"/>
          </p:cNvSpPr>
          <p:nvPr>
            <p:ph type="title"/>
          </p:nvPr>
        </p:nvSpPr>
        <p:spPr>
          <a:xfrm>
            <a:off x="1509200" y="2571661"/>
            <a:ext cx="9173600" cy="14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1140333" y="1876781"/>
            <a:ext cx="5213600" cy="19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body" idx="1"/>
          </p:nvPr>
        </p:nvSpPr>
        <p:spPr>
          <a:xfrm>
            <a:off x="1140333" y="4086679"/>
            <a:ext cx="4398400" cy="11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67" name="Google Shape;367;p15"/>
          <p:cNvGrpSpPr/>
          <p:nvPr/>
        </p:nvGrpSpPr>
        <p:grpSpPr>
          <a:xfrm>
            <a:off x="-890945" y="327468"/>
            <a:ext cx="14606336" cy="6215521"/>
            <a:chOff x="-889997" y="326856"/>
            <a:chExt cx="14590772" cy="6203941"/>
          </a:xfrm>
        </p:grpSpPr>
        <p:grpSp>
          <p:nvGrpSpPr>
            <p:cNvPr id="368" name="Google Shape;368;p15"/>
            <p:cNvGrpSpPr/>
            <p:nvPr/>
          </p:nvGrpSpPr>
          <p:grpSpPr>
            <a:xfrm>
              <a:off x="10478147" y="326862"/>
              <a:ext cx="338389" cy="325831"/>
              <a:chOff x="9151278" y="648615"/>
              <a:chExt cx="571796" cy="550576"/>
            </a:xfrm>
          </p:grpSpPr>
          <p:sp>
            <p:nvSpPr>
              <p:cNvPr id="369" name="Google Shape;369;p15"/>
              <p:cNvSpPr/>
              <p:nvPr/>
            </p:nvSpPr>
            <p:spPr>
              <a:xfrm>
                <a:off x="9162613" y="648615"/>
                <a:ext cx="549349" cy="550576"/>
              </a:xfrm>
              <a:custGeom>
                <a:avLst/>
                <a:gdLst/>
                <a:ahLst/>
                <a:cxnLst/>
                <a:rect l="l" t="t" r="r" b="b"/>
                <a:pathLst>
                  <a:path w="549349" h="550576" extrusionOk="0">
                    <a:moveTo>
                      <a:pt x="346942" y="526668"/>
                    </a:moveTo>
                    <a:cubicBezTo>
                      <a:pt x="307731" y="504158"/>
                      <a:pt x="274468" y="476620"/>
                      <a:pt x="242739" y="447886"/>
                    </a:cubicBezTo>
                    <a:cubicBezTo>
                      <a:pt x="212365" y="463338"/>
                      <a:pt x="181789" y="478525"/>
                      <a:pt x="150886" y="493204"/>
                    </a:cubicBezTo>
                    <a:cubicBezTo>
                      <a:pt x="101822" y="516530"/>
                      <a:pt x="55700" y="487129"/>
                      <a:pt x="67468" y="446193"/>
                    </a:cubicBezTo>
                    <a:cubicBezTo>
                      <a:pt x="79374" y="404748"/>
                      <a:pt x="92487" y="363473"/>
                      <a:pt x="106563" y="322325"/>
                    </a:cubicBezTo>
                    <a:cubicBezTo>
                      <a:pt x="75787" y="294057"/>
                      <a:pt x="45032" y="265779"/>
                      <a:pt x="14255" y="237500"/>
                    </a:cubicBezTo>
                    <a:cubicBezTo>
                      <a:pt x="2423" y="226620"/>
                      <a:pt x="0" y="211984"/>
                      <a:pt x="3894" y="197876"/>
                    </a:cubicBezTo>
                    <a:cubicBezTo>
                      <a:pt x="3100" y="181218"/>
                      <a:pt x="15282" y="162866"/>
                      <a:pt x="37697" y="158093"/>
                    </a:cubicBezTo>
                    <a:cubicBezTo>
                      <a:pt x="52355" y="150706"/>
                      <a:pt x="69871" y="148992"/>
                      <a:pt x="87238" y="157257"/>
                    </a:cubicBezTo>
                    <a:cubicBezTo>
                      <a:pt x="114278" y="157691"/>
                      <a:pt x="141234" y="158453"/>
                      <a:pt x="168042" y="159744"/>
                    </a:cubicBezTo>
                    <a:cubicBezTo>
                      <a:pt x="182869" y="124057"/>
                      <a:pt x="198437" y="88466"/>
                      <a:pt x="214926" y="53001"/>
                    </a:cubicBezTo>
                    <a:cubicBezTo>
                      <a:pt x="235606" y="8508"/>
                      <a:pt x="316282" y="0"/>
                      <a:pt x="328951" y="45465"/>
                    </a:cubicBezTo>
                    <a:cubicBezTo>
                      <a:pt x="341079" y="88942"/>
                      <a:pt x="353197" y="132418"/>
                      <a:pt x="365326" y="175894"/>
                    </a:cubicBezTo>
                    <a:cubicBezTo>
                      <a:pt x="412898" y="181123"/>
                      <a:pt x="460269" y="187049"/>
                      <a:pt x="507417" y="193473"/>
                    </a:cubicBezTo>
                    <a:cubicBezTo>
                      <a:pt x="531579" y="196765"/>
                      <a:pt x="549349" y="215381"/>
                      <a:pt x="547295" y="235532"/>
                    </a:cubicBezTo>
                    <a:cubicBezTo>
                      <a:pt x="541887" y="288776"/>
                      <a:pt x="468873" y="323585"/>
                      <a:pt x="414940" y="353843"/>
                    </a:cubicBezTo>
                    <a:cubicBezTo>
                      <a:pt x="426137" y="394017"/>
                      <a:pt x="437345" y="434191"/>
                      <a:pt x="448542" y="474366"/>
                    </a:cubicBezTo>
                    <a:cubicBezTo>
                      <a:pt x="461877" y="522181"/>
                      <a:pt x="388577" y="550576"/>
                      <a:pt x="346942" y="526668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0" name="Google Shape;370;p15"/>
              <p:cNvSpPr/>
              <p:nvPr/>
            </p:nvSpPr>
            <p:spPr>
              <a:xfrm>
                <a:off x="9151278" y="651093"/>
                <a:ext cx="571796" cy="543295"/>
              </a:xfrm>
              <a:custGeom>
                <a:avLst/>
                <a:gdLst/>
                <a:ahLst/>
                <a:cxnLst/>
                <a:rect l="l" t="t" r="r" b="b"/>
                <a:pathLst>
                  <a:path w="571796" h="543295" extrusionOk="0">
                    <a:moveTo>
                      <a:pt x="393414" y="543295"/>
                    </a:moveTo>
                    <a:cubicBezTo>
                      <a:pt x="378862" y="543295"/>
                      <a:pt x="364648" y="540046"/>
                      <a:pt x="353007" y="533368"/>
                    </a:cubicBezTo>
                    <a:cubicBezTo>
                      <a:pt x="313287" y="510561"/>
                      <a:pt x="280024" y="482906"/>
                      <a:pt x="252391" y="458131"/>
                    </a:cubicBezTo>
                    <a:cubicBezTo>
                      <a:pt x="221212" y="473932"/>
                      <a:pt x="193145" y="487764"/>
                      <a:pt x="166761" y="500295"/>
                    </a:cubicBezTo>
                    <a:cubicBezTo>
                      <a:pt x="137212" y="514328"/>
                      <a:pt x="104870" y="512169"/>
                      <a:pt x="84359" y="494781"/>
                    </a:cubicBezTo>
                    <a:cubicBezTo>
                      <a:pt x="68632" y="481435"/>
                      <a:pt x="62748" y="461253"/>
                      <a:pt x="68632" y="440795"/>
                    </a:cubicBezTo>
                    <a:cubicBezTo>
                      <a:pt x="79480" y="403013"/>
                      <a:pt x="91937" y="363410"/>
                      <a:pt x="105653" y="322971"/>
                    </a:cubicBezTo>
                    <a:lnTo>
                      <a:pt x="18436" y="242813"/>
                    </a:lnTo>
                    <a:cubicBezTo>
                      <a:pt x="4984" y="230452"/>
                      <a:pt x="0" y="212799"/>
                      <a:pt x="4614" y="194172"/>
                    </a:cubicBezTo>
                    <a:cubicBezTo>
                      <a:pt x="4487" y="174402"/>
                      <a:pt x="18213" y="151987"/>
                      <a:pt x="45487" y="145573"/>
                    </a:cubicBezTo>
                    <a:cubicBezTo>
                      <a:pt x="63478" y="136905"/>
                      <a:pt x="83026" y="136450"/>
                      <a:pt x="100954" y="144229"/>
                    </a:cubicBezTo>
                    <a:cubicBezTo>
                      <a:pt x="126798" y="144663"/>
                      <a:pt x="150293" y="145362"/>
                      <a:pt x="172455" y="146356"/>
                    </a:cubicBezTo>
                    <a:cubicBezTo>
                      <a:pt x="186901" y="111823"/>
                      <a:pt x="201760" y="78115"/>
                      <a:pt x="216661" y="46069"/>
                    </a:cubicBezTo>
                    <a:cubicBezTo>
                      <a:pt x="231478" y="14192"/>
                      <a:pt x="269493" y="0"/>
                      <a:pt x="299508" y="2444"/>
                    </a:cubicBezTo>
                    <a:cubicBezTo>
                      <a:pt x="325437" y="4561"/>
                      <a:pt x="344498" y="18658"/>
                      <a:pt x="350488" y="40153"/>
                    </a:cubicBezTo>
                    <a:lnTo>
                      <a:pt x="384936" y="163681"/>
                    </a:lnTo>
                    <a:cubicBezTo>
                      <a:pt x="428307" y="168518"/>
                      <a:pt x="472641" y="174032"/>
                      <a:pt x="520181" y="180509"/>
                    </a:cubicBezTo>
                    <a:cubicBezTo>
                      <a:pt x="550280" y="184605"/>
                      <a:pt x="571796" y="208163"/>
                      <a:pt x="569161" y="234124"/>
                    </a:cubicBezTo>
                    <a:cubicBezTo>
                      <a:pt x="563721" y="287750"/>
                      <a:pt x="501967" y="321733"/>
                      <a:pt x="447484" y="351715"/>
                    </a:cubicBezTo>
                    <a:cubicBezTo>
                      <a:pt x="444531" y="353345"/>
                      <a:pt x="441600" y="354954"/>
                      <a:pt x="438710" y="356552"/>
                    </a:cubicBezTo>
                    <a:lnTo>
                      <a:pt x="470079" y="469042"/>
                    </a:lnTo>
                    <a:cubicBezTo>
                      <a:pt x="475943" y="490092"/>
                      <a:pt x="468587" y="510508"/>
                      <a:pt x="449897" y="525049"/>
                    </a:cubicBezTo>
                    <a:cubicBezTo>
                      <a:pt x="434466" y="537030"/>
                      <a:pt x="413617" y="543295"/>
                      <a:pt x="393414" y="543295"/>
                    </a:cubicBezTo>
                    <a:close/>
                    <a:moveTo>
                      <a:pt x="255777" y="432667"/>
                    </a:moveTo>
                    <a:lnTo>
                      <a:pt x="261186" y="437557"/>
                    </a:lnTo>
                    <a:cubicBezTo>
                      <a:pt x="289009" y="462777"/>
                      <a:pt x="322939" y="491691"/>
                      <a:pt x="363548" y="515016"/>
                    </a:cubicBezTo>
                    <a:cubicBezTo>
                      <a:pt x="384090" y="526817"/>
                      <a:pt x="416993" y="523800"/>
                      <a:pt x="436901" y="508328"/>
                    </a:cubicBezTo>
                    <a:cubicBezTo>
                      <a:pt x="445209" y="501872"/>
                      <a:pt x="454173" y="490802"/>
                      <a:pt x="449685" y="474725"/>
                    </a:cubicBezTo>
                    <a:lnTo>
                      <a:pt x="413850" y="346201"/>
                    </a:lnTo>
                    <a:lnTo>
                      <a:pt x="421100" y="342137"/>
                    </a:lnTo>
                    <a:cubicBezTo>
                      <a:pt x="426338" y="339195"/>
                      <a:pt x="431757" y="336211"/>
                      <a:pt x="437282" y="333173"/>
                    </a:cubicBezTo>
                    <a:cubicBezTo>
                      <a:pt x="487203" y="305699"/>
                      <a:pt x="543782" y="274563"/>
                      <a:pt x="548100" y="231986"/>
                    </a:cubicBezTo>
                    <a:cubicBezTo>
                      <a:pt x="549560" y="217677"/>
                      <a:pt x="535749" y="203993"/>
                      <a:pt x="517323" y="201474"/>
                    </a:cubicBezTo>
                    <a:cubicBezTo>
                      <a:pt x="467359" y="194669"/>
                      <a:pt x="420973" y="188933"/>
                      <a:pt x="375507" y="183938"/>
                    </a:cubicBezTo>
                    <a:lnTo>
                      <a:pt x="368384" y="183155"/>
                    </a:lnTo>
                    <a:lnTo>
                      <a:pt x="330094" y="45836"/>
                    </a:lnTo>
                    <a:cubicBezTo>
                      <a:pt x="325215" y="28342"/>
                      <a:pt x="307763" y="24352"/>
                      <a:pt x="297783" y="23537"/>
                    </a:cubicBezTo>
                    <a:cubicBezTo>
                      <a:pt x="275727" y="21748"/>
                      <a:pt x="246475" y="32141"/>
                      <a:pt x="235860" y="54980"/>
                    </a:cubicBezTo>
                    <a:cubicBezTo>
                      <a:pt x="220090" y="88899"/>
                      <a:pt x="204374" y="124671"/>
                      <a:pt x="189145" y="161332"/>
                    </a:cubicBezTo>
                    <a:lnTo>
                      <a:pt x="186298" y="168200"/>
                    </a:lnTo>
                    <a:lnTo>
                      <a:pt x="178858" y="167841"/>
                    </a:lnTo>
                    <a:cubicBezTo>
                      <a:pt x="154135" y="166645"/>
                      <a:pt x="127814" y="165830"/>
                      <a:pt x="98403" y="165364"/>
                    </a:cubicBezTo>
                    <a:lnTo>
                      <a:pt x="96107" y="165322"/>
                    </a:lnTo>
                    <a:lnTo>
                      <a:pt x="94032" y="164337"/>
                    </a:lnTo>
                    <a:cubicBezTo>
                      <a:pt x="77533" y="156485"/>
                      <a:pt x="63055" y="160400"/>
                      <a:pt x="53805" y="165068"/>
                    </a:cubicBezTo>
                    <a:lnTo>
                      <a:pt x="51233" y="165967"/>
                    </a:lnTo>
                    <a:cubicBezTo>
                      <a:pt x="33803" y="169682"/>
                      <a:pt x="25251" y="183324"/>
                      <a:pt x="25812" y="194892"/>
                    </a:cubicBezTo>
                    <a:lnTo>
                      <a:pt x="25886" y="196585"/>
                    </a:lnTo>
                    <a:lnTo>
                      <a:pt x="25431" y="198215"/>
                    </a:lnTo>
                    <a:cubicBezTo>
                      <a:pt x="23188" y="206322"/>
                      <a:pt x="22648" y="217931"/>
                      <a:pt x="32755" y="227224"/>
                    </a:cubicBezTo>
                    <a:lnTo>
                      <a:pt x="130143" y="316727"/>
                    </a:lnTo>
                    <a:lnTo>
                      <a:pt x="127910" y="323278"/>
                    </a:lnTo>
                    <a:cubicBezTo>
                      <a:pt x="113421" y="365643"/>
                      <a:pt x="100319" y="407151"/>
                      <a:pt x="88974" y="446637"/>
                    </a:cubicBezTo>
                    <a:cubicBezTo>
                      <a:pt x="85354" y="459242"/>
                      <a:pt x="88571" y="470598"/>
                      <a:pt x="98054" y="478641"/>
                    </a:cubicBezTo>
                    <a:cubicBezTo>
                      <a:pt x="112215" y="490653"/>
                      <a:pt x="135625" y="491648"/>
                      <a:pt x="157681" y="481171"/>
                    </a:cubicBezTo>
                    <a:cubicBezTo>
                      <a:pt x="185695" y="467857"/>
                      <a:pt x="215656" y="453072"/>
                      <a:pt x="249279" y="4359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1" name="Google Shape;371;p15"/>
            <p:cNvGrpSpPr/>
            <p:nvPr/>
          </p:nvGrpSpPr>
          <p:grpSpPr>
            <a:xfrm>
              <a:off x="1538564" y="326856"/>
              <a:ext cx="338380" cy="321743"/>
              <a:chOff x="2768914" y="655181"/>
              <a:chExt cx="338380" cy="321743"/>
            </a:xfrm>
          </p:grpSpPr>
          <p:sp>
            <p:nvSpPr>
              <p:cNvPr id="372" name="Google Shape;372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3" name="Google Shape;373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4" name="Google Shape;374;p15"/>
            <p:cNvGrpSpPr/>
            <p:nvPr/>
          </p:nvGrpSpPr>
          <p:grpSpPr>
            <a:xfrm>
              <a:off x="11288272" y="4820302"/>
              <a:ext cx="361966" cy="325846"/>
              <a:chOff x="7756333" y="5881824"/>
              <a:chExt cx="563371" cy="507153"/>
            </a:xfrm>
          </p:grpSpPr>
          <p:sp>
            <p:nvSpPr>
              <p:cNvPr id="375" name="Google Shape;375;p15"/>
              <p:cNvSpPr/>
              <p:nvPr/>
            </p:nvSpPr>
            <p:spPr>
              <a:xfrm>
                <a:off x="7756333" y="5881824"/>
                <a:ext cx="563371" cy="507153"/>
              </a:xfrm>
              <a:custGeom>
                <a:avLst/>
                <a:gdLst/>
                <a:ahLst/>
                <a:cxnLst/>
                <a:rect l="l" t="t" r="r" b="b"/>
                <a:pathLst>
                  <a:path w="563371" h="507153" extrusionOk="0">
                    <a:moveTo>
                      <a:pt x="512720" y="226642"/>
                    </a:moveTo>
                    <a:cubicBezTo>
                      <a:pt x="486155" y="214936"/>
                      <a:pt x="459962" y="202575"/>
                      <a:pt x="434075" y="189663"/>
                    </a:cubicBezTo>
                    <a:cubicBezTo>
                      <a:pt x="445537" y="160633"/>
                      <a:pt x="457538" y="131794"/>
                      <a:pt x="470153" y="103166"/>
                    </a:cubicBezTo>
                    <a:cubicBezTo>
                      <a:pt x="495247" y="46217"/>
                      <a:pt x="434763" y="0"/>
                      <a:pt x="385942" y="38195"/>
                    </a:cubicBezTo>
                    <a:cubicBezTo>
                      <a:pt x="354774" y="62568"/>
                      <a:pt x="323617" y="86931"/>
                      <a:pt x="292459" y="111294"/>
                    </a:cubicBezTo>
                    <a:cubicBezTo>
                      <a:pt x="260159" y="91651"/>
                      <a:pt x="228303" y="71194"/>
                      <a:pt x="196976" y="49731"/>
                    </a:cubicBezTo>
                    <a:cubicBezTo>
                      <a:pt x="155860" y="21579"/>
                      <a:pt x="110384" y="67902"/>
                      <a:pt x="118988" y="109685"/>
                    </a:cubicBezTo>
                    <a:cubicBezTo>
                      <a:pt x="127095" y="149076"/>
                      <a:pt x="139710" y="187060"/>
                      <a:pt x="154019" y="224483"/>
                    </a:cubicBezTo>
                    <a:cubicBezTo>
                      <a:pt x="124576" y="249798"/>
                      <a:pt x="93810" y="273896"/>
                      <a:pt x="61658" y="287305"/>
                    </a:cubicBezTo>
                    <a:cubicBezTo>
                      <a:pt x="0" y="313023"/>
                      <a:pt x="22976" y="413152"/>
                      <a:pt x="90169" y="390715"/>
                    </a:cubicBezTo>
                    <a:cubicBezTo>
                      <a:pt x="129222" y="377676"/>
                      <a:pt x="168571" y="366850"/>
                      <a:pt x="208184" y="357769"/>
                    </a:cubicBezTo>
                    <a:cubicBezTo>
                      <a:pt x="218027" y="381497"/>
                      <a:pt x="228959" y="404897"/>
                      <a:pt x="243649" y="425174"/>
                    </a:cubicBezTo>
                    <a:cubicBezTo>
                      <a:pt x="237066" y="484642"/>
                      <a:pt x="331205" y="507153"/>
                      <a:pt x="348879" y="444013"/>
                    </a:cubicBezTo>
                    <a:cubicBezTo>
                      <a:pt x="359547" y="405891"/>
                      <a:pt x="371093" y="368088"/>
                      <a:pt x="383391" y="330528"/>
                    </a:cubicBezTo>
                    <a:cubicBezTo>
                      <a:pt x="417226" y="327818"/>
                      <a:pt x="451305" y="326474"/>
                      <a:pt x="485658" y="326559"/>
                    </a:cubicBezTo>
                    <a:cubicBezTo>
                      <a:pt x="535304" y="326686"/>
                      <a:pt x="563371" y="248972"/>
                      <a:pt x="512720" y="226642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6" name="Google Shape;376;p15"/>
              <p:cNvSpPr/>
              <p:nvPr/>
            </p:nvSpPr>
            <p:spPr>
              <a:xfrm>
                <a:off x="7768047" y="5893624"/>
                <a:ext cx="539210" cy="47718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477181" extrusionOk="0">
                    <a:moveTo>
                      <a:pt x="287824" y="477181"/>
                    </a:moveTo>
                    <a:cubicBezTo>
                      <a:pt x="283463" y="477181"/>
                      <a:pt x="279114" y="476747"/>
                      <a:pt x="274880" y="475921"/>
                    </a:cubicBezTo>
                    <a:cubicBezTo>
                      <a:pt x="247893" y="470693"/>
                      <a:pt x="222451" y="448320"/>
                      <a:pt x="224599" y="415374"/>
                    </a:cubicBezTo>
                    <a:cubicBezTo>
                      <a:pt x="210819" y="395795"/>
                      <a:pt x="200532" y="373898"/>
                      <a:pt x="192225" y="354255"/>
                    </a:cubicBezTo>
                    <a:cubicBezTo>
                      <a:pt x="153542" y="363304"/>
                      <a:pt x="116067" y="373866"/>
                      <a:pt x="80708" y="385677"/>
                    </a:cubicBezTo>
                    <a:cubicBezTo>
                      <a:pt x="45307" y="397478"/>
                      <a:pt x="20256" y="378290"/>
                      <a:pt x="11154" y="354012"/>
                    </a:cubicBezTo>
                    <a:cubicBezTo>
                      <a:pt x="0" y="324230"/>
                      <a:pt x="10424" y="284268"/>
                      <a:pt x="47201" y="268933"/>
                    </a:cubicBezTo>
                    <a:cubicBezTo>
                      <a:pt x="77755" y="256190"/>
                      <a:pt x="106849" y="233574"/>
                      <a:pt x="133868" y="210523"/>
                    </a:cubicBezTo>
                    <a:cubicBezTo>
                      <a:pt x="117855" y="168147"/>
                      <a:pt x="107166" y="132693"/>
                      <a:pt x="100298" y="99324"/>
                    </a:cubicBezTo>
                    <a:cubicBezTo>
                      <a:pt x="95122" y="74178"/>
                      <a:pt x="107029" y="46291"/>
                      <a:pt x="129243" y="31527"/>
                    </a:cubicBezTo>
                    <a:cubicBezTo>
                      <a:pt x="148357" y="18827"/>
                      <a:pt x="170243" y="19007"/>
                      <a:pt x="189282" y="32056"/>
                    </a:cubicBezTo>
                    <a:cubicBezTo>
                      <a:pt x="218154" y="51826"/>
                      <a:pt x="248740" y="71596"/>
                      <a:pt x="280246" y="90847"/>
                    </a:cubicBezTo>
                    <a:lnTo>
                      <a:pt x="369834" y="20785"/>
                    </a:lnTo>
                    <a:cubicBezTo>
                      <a:pt x="394895" y="1185"/>
                      <a:pt x="425830" y="0"/>
                      <a:pt x="448669" y="17769"/>
                    </a:cubicBezTo>
                    <a:cubicBezTo>
                      <a:pt x="471275" y="35358"/>
                      <a:pt x="477678" y="65373"/>
                      <a:pt x="464946" y="94244"/>
                    </a:cubicBezTo>
                    <a:cubicBezTo>
                      <a:pt x="453559" y="120089"/>
                      <a:pt x="442288" y="147034"/>
                      <a:pt x="431397" y="174402"/>
                    </a:cubicBezTo>
                    <a:cubicBezTo>
                      <a:pt x="455813" y="186467"/>
                      <a:pt x="480165" y="197876"/>
                      <a:pt x="503883" y="208322"/>
                    </a:cubicBezTo>
                    <a:cubicBezTo>
                      <a:pt x="527864" y="218905"/>
                      <a:pt x="539210" y="242220"/>
                      <a:pt x="533495" y="269176"/>
                    </a:cubicBezTo>
                    <a:cubicBezTo>
                      <a:pt x="527949" y="295391"/>
                      <a:pt x="505745" y="321881"/>
                      <a:pt x="474069" y="321881"/>
                    </a:cubicBezTo>
                    <a:cubicBezTo>
                      <a:pt x="473011" y="321913"/>
                      <a:pt x="471942" y="321881"/>
                      <a:pt x="470863" y="321881"/>
                    </a:cubicBezTo>
                    <a:cubicBezTo>
                      <a:pt x="439705" y="321881"/>
                      <a:pt x="408156" y="323087"/>
                      <a:pt x="376967" y="325469"/>
                    </a:cubicBezTo>
                    <a:cubicBezTo>
                      <a:pt x="365019" y="362161"/>
                      <a:pt x="353948" y="398695"/>
                      <a:pt x="344021" y="434128"/>
                    </a:cubicBezTo>
                    <a:cubicBezTo>
                      <a:pt x="335481" y="464661"/>
                      <a:pt x="311425" y="477181"/>
                      <a:pt x="287824" y="477181"/>
                    </a:cubicBezTo>
                    <a:close/>
                    <a:moveTo>
                      <a:pt x="200744" y="337671"/>
                    </a:moveTo>
                    <a:lnTo>
                      <a:pt x="203051" y="343228"/>
                    </a:lnTo>
                    <a:cubicBezTo>
                      <a:pt x="211740" y="364183"/>
                      <a:pt x="222652" y="388408"/>
                      <a:pt x="237701" y="409204"/>
                    </a:cubicBezTo>
                    <a:lnTo>
                      <a:pt x="239320" y="411427"/>
                    </a:lnTo>
                    <a:lnTo>
                      <a:pt x="239013" y="414168"/>
                    </a:lnTo>
                    <a:cubicBezTo>
                      <a:pt x="236018" y="441261"/>
                      <a:pt x="256910" y="457930"/>
                      <a:pt x="277600" y="461941"/>
                    </a:cubicBezTo>
                    <a:cubicBezTo>
                      <a:pt x="296788" y="465656"/>
                      <a:pt x="322103" y="459602"/>
                      <a:pt x="330305" y="430286"/>
                    </a:cubicBezTo>
                    <a:cubicBezTo>
                      <a:pt x="340677" y="393213"/>
                      <a:pt x="352329" y="354922"/>
                      <a:pt x="364902" y="316515"/>
                    </a:cubicBezTo>
                    <a:lnTo>
                      <a:pt x="366384" y="312017"/>
                    </a:lnTo>
                    <a:lnTo>
                      <a:pt x="371104" y="311636"/>
                    </a:lnTo>
                    <a:cubicBezTo>
                      <a:pt x="405225" y="308895"/>
                      <a:pt x="439779" y="307456"/>
                      <a:pt x="473963" y="307636"/>
                    </a:cubicBezTo>
                    <a:lnTo>
                      <a:pt x="474069" y="307636"/>
                    </a:lnTo>
                    <a:cubicBezTo>
                      <a:pt x="497914" y="307636"/>
                      <a:pt x="515302" y="286310"/>
                      <a:pt x="519556" y="266223"/>
                    </a:cubicBezTo>
                    <a:cubicBezTo>
                      <a:pt x="523853" y="245946"/>
                      <a:pt x="515852" y="229182"/>
                      <a:pt x="498136" y="221360"/>
                    </a:cubicBezTo>
                    <a:cubicBezTo>
                      <a:pt x="472312" y="209983"/>
                      <a:pt x="445748" y="197484"/>
                      <a:pt x="419184" y="184245"/>
                    </a:cubicBezTo>
                    <a:lnTo>
                      <a:pt x="413342" y="181334"/>
                    </a:lnTo>
                    <a:lnTo>
                      <a:pt x="415734" y="175249"/>
                    </a:lnTo>
                    <a:cubicBezTo>
                      <a:pt x="427429" y="145616"/>
                      <a:pt x="439610" y="116427"/>
                      <a:pt x="451908" y="88497"/>
                    </a:cubicBezTo>
                    <a:cubicBezTo>
                      <a:pt x="461909" y="65807"/>
                      <a:pt x="457199" y="42460"/>
                      <a:pt x="439917" y="29008"/>
                    </a:cubicBezTo>
                    <a:cubicBezTo>
                      <a:pt x="422412" y="15398"/>
                      <a:pt x="398346" y="16573"/>
                      <a:pt x="378608" y="32003"/>
                    </a:cubicBezTo>
                    <a:lnTo>
                      <a:pt x="281252" y="108140"/>
                    </a:lnTo>
                    <a:lnTo>
                      <a:pt x="277050" y="105579"/>
                    </a:lnTo>
                    <a:cubicBezTo>
                      <a:pt x="243839" y="85396"/>
                      <a:pt x="211592" y="64611"/>
                      <a:pt x="181228" y="43814"/>
                    </a:cubicBezTo>
                    <a:cubicBezTo>
                      <a:pt x="162062" y="30681"/>
                      <a:pt x="145372" y="37920"/>
                      <a:pt x="137128" y="43391"/>
                    </a:cubicBezTo>
                    <a:cubicBezTo>
                      <a:pt x="119898" y="54842"/>
                      <a:pt x="110288" y="77152"/>
                      <a:pt x="114257" y="96445"/>
                    </a:cubicBezTo>
                    <a:cubicBezTo>
                      <a:pt x="121210" y="130280"/>
                      <a:pt x="132238" y="166401"/>
                      <a:pt x="148960" y="210142"/>
                    </a:cubicBezTo>
                    <a:lnTo>
                      <a:pt x="150748" y="214820"/>
                    </a:lnTo>
                    <a:lnTo>
                      <a:pt x="146949" y="218080"/>
                    </a:lnTo>
                    <a:cubicBezTo>
                      <a:pt x="117982" y="242993"/>
                      <a:pt x="86518" y="267980"/>
                      <a:pt x="52683" y="282088"/>
                    </a:cubicBezTo>
                    <a:cubicBezTo>
                      <a:pt x="23844" y="294110"/>
                      <a:pt x="15716" y="325553"/>
                      <a:pt x="24500" y="349017"/>
                    </a:cubicBezTo>
                    <a:cubicBezTo>
                      <a:pt x="31009" y="366373"/>
                      <a:pt x="48016" y="381571"/>
                      <a:pt x="76189" y="372152"/>
                    </a:cubicBezTo>
                    <a:cubicBezTo>
                      <a:pt x="113760" y="359611"/>
                      <a:pt x="153691" y="348466"/>
                      <a:pt x="194870" y="33901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7" name="Google Shape;377;p15"/>
            <p:cNvGrpSpPr/>
            <p:nvPr/>
          </p:nvGrpSpPr>
          <p:grpSpPr>
            <a:xfrm>
              <a:off x="-889997" y="607208"/>
              <a:ext cx="2017062" cy="913816"/>
              <a:chOff x="-889965" y="517131"/>
              <a:chExt cx="2215821" cy="1003863"/>
            </a:xfrm>
          </p:grpSpPr>
          <p:sp>
            <p:nvSpPr>
              <p:cNvPr id="378" name="Google Shape;378;p15"/>
              <p:cNvSpPr/>
              <p:nvPr/>
            </p:nvSpPr>
            <p:spPr>
              <a:xfrm>
                <a:off x="-889965" y="538448"/>
                <a:ext cx="2199618" cy="982546"/>
              </a:xfrm>
              <a:custGeom>
                <a:avLst/>
                <a:gdLst/>
                <a:ahLst/>
                <a:cxnLst/>
                <a:rect l="l" t="t" r="r" b="b"/>
                <a:pathLst>
                  <a:path w="2199618" h="982546" extrusionOk="0">
                    <a:moveTo>
                      <a:pt x="2028126" y="378205"/>
                    </a:moveTo>
                    <a:cubicBezTo>
                      <a:pt x="1955958" y="338137"/>
                      <a:pt x="1869334" y="338243"/>
                      <a:pt x="1792975" y="366913"/>
                    </a:cubicBezTo>
                    <a:cubicBezTo>
                      <a:pt x="1772581" y="194923"/>
                      <a:pt x="1670272" y="32998"/>
                      <a:pt x="1471792" y="52715"/>
                    </a:cubicBezTo>
                    <a:cubicBezTo>
                      <a:pt x="1351481" y="64664"/>
                      <a:pt x="1249796" y="128883"/>
                      <a:pt x="1175956" y="218630"/>
                    </a:cubicBezTo>
                    <a:cubicBezTo>
                      <a:pt x="1161626" y="188002"/>
                      <a:pt x="1143571" y="159046"/>
                      <a:pt x="1119610" y="132799"/>
                    </a:cubicBezTo>
                    <a:cubicBezTo>
                      <a:pt x="1014814" y="18012"/>
                      <a:pt x="851788" y="0"/>
                      <a:pt x="711316" y="54049"/>
                    </a:cubicBezTo>
                    <a:cubicBezTo>
                      <a:pt x="502517" y="134387"/>
                      <a:pt x="393721" y="344349"/>
                      <a:pt x="405595" y="551677"/>
                    </a:cubicBezTo>
                    <a:cubicBezTo>
                      <a:pt x="338275" y="511418"/>
                      <a:pt x="257534" y="508264"/>
                      <a:pt x="177609" y="552756"/>
                    </a:cubicBezTo>
                    <a:cubicBezTo>
                      <a:pt x="72728" y="611166"/>
                      <a:pt x="0" y="755014"/>
                      <a:pt x="82041" y="861779"/>
                    </a:cubicBezTo>
                    <a:cubicBezTo>
                      <a:pt x="174857" y="982546"/>
                      <a:pt x="384884" y="942456"/>
                      <a:pt x="515164" y="944096"/>
                    </a:cubicBezTo>
                    <a:cubicBezTo>
                      <a:pt x="731128" y="946806"/>
                      <a:pt x="947271" y="940043"/>
                      <a:pt x="1162928" y="928761"/>
                    </a:cubicBezTo>
                    <a:cubicBezTo>
                      <a:pt x="1370859" y="917871"/>
                      <a:pt x="1578853" y="902684"/>
                      <a:pt x="1785873" y="880321"/>
                    </a:cubicBezTo>
                    <a:cubicBezTo>
                      <a:pt x="1918282" y="866023"/>
                      <a:pt x="2071285" y="840792"/>
                      <a:pt x="2138373" y="709802"/>
                    </a:cubicBezTo>
                    <a:cubicBezTo>
                      <a:pt x="2199618" y="590243"/>
                      <a:pt x="2143177" y="442076"/>
                      <a:pt x="2028126" y="378205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9" name="Google Shape;379;p15"/>
              <p:cNvSpPr/>
              <p:nvPr/>
            </p:nvSpPr>
            <p:spPr>
              <a:xfrm>
                <a:off x="-866502" y="517131"/>
                <a:ext cx="2192358" cy="986377"/>
              </a:xfrm>
              <a:custGeom>
                <a:avLst/>
                <a:gdLst/>
                <a:ahLst/>
                <a:cxnLst/>
                <a:rect l="l" t="t" r="r" b="b"/>
                <a:pathLst>
                  <a:path w="2192358" h="986377" extrusionOk="0">
                    <a:moveTo>
                      <a:pt x="314356" y="986377"/>
                    </a:moveTo>
                    <a:cubicBezTo>
                      <a:pt x="212015" y="986377"/>
                      <a:pt x="106669" y="971719"/>
                      <a:pt x="45995" y="892767"/>
                    </a:cubicBezTo>
                    <a:cubicBezTo>
                      <a:pt x="11863" y="848359"/>
                      <a:pt x="0" y="795051"/>
                      <a:pt x="11662" y="738589"/>
                    </a:cubicBezTo>
                    <a:cubicBezTo>
                      <a:pt x="26542" y="666559"/>
                      <a:pt x="78179" y="598212"/>
                      <a:pt x="146430" y="560207"/>
                    </a:cubicBezTo>
                    <a:cubicBezTo>
                      <a:pt x="219445" y="519546"/>
                      <a:pt x="296195" y="514910"/>
                      <a:pt x="365368" y="546301"/>
                    </a:cubicBezTo>
                    <a:cubicBezTo>
                      <a:pt x="363495" y="328178"/>
                      <a:pt x="488219" y="135170"/>
                      <a:pt x="682148" y="60547"/>
                    </a:cubicBezTo>
                    <a:cubicBezTo>
                      <a:pt x="839533" y="0"/>
                      <a:pt x="1006644" y="32522"/>
                      <a:pt x="1107873" y="143414"/>
                    </a:cubicBezTo>
                    <a:cubicBezTo>
                      <a:pt x="1126288" y="163575"/>
                      <a:pt x="1142142" y="186023"/>
                      <a:pt x="1155975" y="211571"/>
                    </a:cubicBezTo>
                    <a:cubicBezTo>
                      <a:pt x="1235551" y="123232"/>
                      <a:pt x="1337987" y="69035"/>
                      <a:pt x="1446752" y="58229"/>
                    </a:cubicBezTo>
                    <a:cubicBezTo>
                      <a:pt x="1543166" y="48651"/>
                      <a:pt x="1626414" y="79935"/>
                      <a:pt x="1687565" y="148685"/>
                    </a:cubicBezTo>
                    <a:cubicBezTo>
                      <a:pt x="1735751" y="202861"/>
                      <a:pt x="1769162" y="279802"/>
                      <a:pt x="1782635" y="366945"/>
                    </a:cubicBezTo>
                    <a:cubicBezTo>
                      <a:pt x="1862751" y="341979"/>
                      <a:pt x="1945512" y="348519"/>
                      <a:pt x="2012367" y="385646"/>
                    </a:cubicBezTo>
                    <a:cubicBezTo>
                      <a:pt x="2140024" y="456512"/>
                      <a:pt x="2192358" y="614732"/>
                      <a:pt x="2129038" y="738346"/>
                    </a:cubicBezTo>
                    <a:cubicBezTo>
                      <a:pt x="2059177" y="874765"/>
                      <a:pt x="1904047" y="902313"/>
                      <a:pt x="1764125" y="917426"/>
                    </a:cubicBezTo>
                    <a:cubicBezTo>
                      <a:pt x="1572545" y="938106"/>
                      <a:pt x="1368488" y="953971"/>
                      <a:pt x="1140290" y="965930"/>
                    </a:cubicBezTo>
                    <a:cubicBezTo>
                      <a:pt x="893317" y="978852"/>
                      <a:pt x="687154" y="983741"/>
                      <a:pt x="491500" y="981286"/>
                    </a:cubicBezTo>
                    <a:cubicBezTo>
                      <a:pt x="466322" y="980947"/>
                      <a:pt x="437864" y="982249"/>
                      <a:pt x="407722" y="983614"/>
                    </a:cubicBezTo>
                    <a:cubicBezTo>
                      <a:pt x="377856" y="984959"/>
                      <a:pt x="346244" y="986377"/>
                      <a:pt x="314356" y="986377"/>
                    </a:cubicBezTo>
                    <a:close/>
                    <a:moveTo>
                      <a:pt x="271547" y="557709"/>
                    </a:moveTo>
                    <a:cubicBezTo>
                      <a:pt x="235225" y="557709"/>
                      <a:pt x="198077" y="567795"/>
                      <a:pt x="161872" y="587946"/>
                    </a:cubicBezTo>
                    <a:cubicBezTo>
                      <a:pt x="102383" y="621072"/>
                      <a:pt x="55625" y="682730"/>
                      <a:pt x="42756" y="745013"/>
                    </a:cubicBezTo>
                    <a:cubicBezTo>
                      <a:pt x="33009" y="792151"/>
                      <a:pt x="42841" y="836559"/>
                      <a:pt x="71172" y="873421"/>
                    </a:cubicBezTo>
                    <a:cubicBezTo>
                      <a:pt x="140673" y="963866"/>
                      <a:pt x="287961" y="957230"/>
                      <a:pt x="406294" y="951896"/>
                    </a:cubicBezTo>
                    <a:cubicBezTo>
                      <a:pt x="436890" y="950510"/>
                      <a:pt x="465783" y="949240"/>
                      <a:pt x="491902" y="949536"/>
                    </a:cubicBezTo>
                    <a:cubicBezTo>
                      <a:pt x="686879" y="952013"/>
                      <a:pt x="892354" y="947113"/>
                      <a:pt x="1138629" y="934222"/>
                    </a:cubicBezTo>
                    <a:cubicBezTo>
                      <a:pt x="1366234" y="922305"/>
                      <a:pt x="1569719" y="906483"/>
                      <a:pt x="1760706" y="885856"/>
                    </a:cubicBezTo>
                    <a:cubicBezTo>
                      <a:pt x="1892395" y="871643"/>
                      <a:pt x="2038127" y="846222"/>
                      <a:pt x="2100791" y="723878"/>
                    </a:cubicBezTo>
                    <a:cubicBezTo>
                      <a:pt x="2156375" y="615336"/>
                      <a:pt x="2109808" y="476048"/>
                      <a:pt x="1996958" y="413406"/>
                    </a:cubicBezTo>
                    <a:cubicBezTo>
                      <a:pt x="1933035" y="377909"/>
                      <a:pt x="1852157" y="374152"/>
                      <a:pt x="1775100" y="403087"/>
                    </a:cubicBezTo>
                    <a:cubicBezTo>
                      <a:pt x="1770517" y="404801"/>
                      <a:pt x="1765426" y="404325"/>
                      <a:pt x="1761257" y="401785"/>
                    </a:cubicBezTo>
                    <a:cubicBezTo>
                      <a:pt x="1757087" y="399245"/>
                      <a:pt x="1754325" y="394938"/>
                      <a:pt x="1753753" y="390101"/>
                    </a:cubicBezTo>
                    <a:cubicBezTo>
                      <a:pt x="1735888" y="239426"/>
                      <a:pt x="1645528" y="70389"/>
                      <a:pt x="1449895" y="89831"/>
                    </a:cubicBezTo>
                    <a:cubicBezTo>
                      <a:pt x="1311888" y="103526"/>
                      <a:pt x="1218660" y="184509"/>
                      <a:pt x="1164748" y="250031"/>
                    </a:cubicBezTo>
                    <a:cubicBezTo>
                      <a:pt x="1161287" y="254243"/>
                      <a:pt x="1155890" y="256370"/>
                      <a:pt x="1150503" y="255693"/>
                    </a:cubicBezTo>
                    <a:cubicBezTo>
                      <a:pt x="1145095" y="255015"/>
                      <a:pt x="1140417" y="251608"/>
                      <a:pt x="1138110" y="246665"/>
                    </a:cubicBezTo>
                    <a:cubicBezTo>
                      <a:pt x="1123230" y="214862"/>
                      <a:pt x="1105672" y="188086"/>
                      <a:pt x="1084431" y="164814"/>
                    </a:cubicBezTo>
                    <a:cubicBezTo>
                      <a:pt x="992071" y="63658"/>
                      <a:pt x="838644" y="34364"/>
                      <a:pt x="693546" y="90180"/>
                    </a:cubicBezTo>
                    <a:cubicBezTo>
                      <a:pt x="504412" y="162951"/>
                      <a:pt x="385635" y="356615"/>
                      <a:pt x="397986" y="572082"/>
                    </a:cubicBezTo>
                    <a:cubicBezTo>
                      <a:pt x="398314" y="577955"/>
                      <a:pt x="395382" y="583533"/>
                      <a:pt x="390355" y="586581"/>
                    </a:cubicBezTo>
                    <a:cubicBezTo>
                      <a:pt x="385328" y="589618"/>
                      <a:pt x="379031" y="589639"/>
                      <a:pt x="373983" y="586612"/>
                    </a:cubicBezTo>
                    <a:cubicBezTo>
                      <a:pt x="341756" y="567340"/>
                      <a:pt x="307043" y="557709"/>
                      <a:pt x="271547" y="55770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0" name="Google Shape;380;p15"/>
            <p:cNvGrpSpPr/>
            <p:nvPr/>
          </p:nvGrpSpPr>
          <p:grpSpPr>
            <a:xfrm>
              <a:off x="11009378" y="456189"/>
              <a:ext cx="2691398" cy="1215839"/>
              <a:chOff x="10729875" y="529734"/>
              <a:chExt cx="3232134" cy="1460117"/>
            </a:xfrm>
          </p:grpSpPr>
          <p:sp>
            <p:nvSpPr>
              <p:cNvPr id="381" name="Google Shape;381;p15"/>
              <p:cNvSpPr/>
              <p:nvPr/>
            </p:nvSpPr>
            <p:spPr>
              <a:xfrm>
                <a:off x="10729875" y="552963"/>
                <a:ext cx="3216751" cy="1436888"/>
              </a:xfrm>
              <a:custGeom>
                <a:avLst/>
                <a:gdLst/>
                <a:ahLst/>
                <a:cxnLst/>
                <a:rect l="l" t="t" r="r" b="b"/>
                <a:pathLst>
                  <a:path w="3216751" h="1436888" extrusionOk="0">
                    <a:moveTo>
                      <a:pt x="2965957" y="553084"/>
                    </a:moveTo>
                    <a:cubicBezTo>
                      <a:pt x="2860420" y="494485"/>
                      <a:pt x="2733738" y="494643"/>
                      <a:pt x="2622073" y="536564"/>
                    </a:cubicBezTo>
                    <a:cubicBezTo>
                      <a:pt x="2592249" y="285040"/>
                      <a:pt x="2442622" y="48249"/>
                      <a:pt x="2152364" y="77078"/>
                    </a:cubicBezTo>
                    <a:cubicBezTo>
                      <a:pt x="1976416" y="94551"/>
                      <a:pt x="1827720" y="188467"/>
                      <a:pt x="1719728" y="319722"/>
                    </a:cubicBezTo>
                    <a:cubicBezTo>
                      <a:pt x="1698783" y="274933"/>
                      <a:pt x="1672378" y="232568"/>
                      <a:pt x="1637336" y="194204"/>
                    </a:cubicBezTo>
                    <a:cubicBezTo>
                      <a:pt x="1484079" y="26341"/>
                      <a:pt x="1245668" y="0"/>
                      <a:pt x="1040235" y="79036"/>
                    </a:cubicBezTo>
                    <a:cubicBezTo>
                      <a:pt x="734885" y="196521"/>
                      <a:pt x="575775" y="503576"/>
                      <a:pt x="593142" y="806778"/>
                    </a:cubicBezTo>
                    <a:cubicBezTo>
                      <a:pt x="494696" y="747892"/>
                      <a:pt x="376618" y="743278"/>
                      <a:pt x="259746" y="808354"/>
                    </a:cubicBezTo>
                    <a:cubicBezTo>
                      <a:pt x="106351" y="893773"/>
                      <a:pt x="0" y="1104137"/>
                      <a:pt x="119983" y="1260273"/>
                    </a:cubicBezTo>
                    <a:cubicBezTo>
                      <a:pt x="255714" y="1436888"/>
                      <a:pt x="562863" y="1378256"/>
                      <a:pt x="753385" y="1380648"/>
                    </a:cubicBezTo>
                    <a:cubicBezTo>
                      <a:pt x="1069202" y="1384617"/>
                      <a:pt x="1385294" y="1374732"/>
                      <a:pt x="1700678" y="1358222"/>
                    </a:cubicBezTo>
                    <a:cubicBezTo>
                      <a:pt x="2004747" y="1342294"/>
                      <a:pt x="2308934" y="1320080"/>
                      <a:pt x="2611691" y="1287398"/>
                    </a:cubicBezTo>
                    <a:cubicBezTo>
                      <a:pt x="2805324" y="1266475"/>
                      <a:pt x="3029076" y="1229582"/>
                      <a:pt x="3127195" y="1038013"/>
                    </a:cubicBezTo>
                    <a:cubicBezTo>
                      <a:pt x="3216751" y="863166"/>
                      <a:pt x="3134201" y="646493"/>
                      <a:pt x="2965957" y="553084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2" name="Google Shape;382;p15"/>
              <p:cNvSpPr/>
              <p:nvPr/>
            </p:nvSpPr>
            <p:spPr>
              <a:xfrm>
                <a:off x="10771812" y="529734"/>
                <a:ext cx="3190197" cy="1427194"/>
              </a:xfrm>
              <a:custGeom>
                <a:avLst/>
                <a:gdLst/>
                <a:ahLst/>
                <a:cxnLst/>
                <a:rect l="l" t="t" r="r" b="b"/>
                <a:pathLst>
                  <a:path w="3190197" h="1427194" extrusionOk="0">
                    <a:moveTo>
                      <a:pt x="452289" y="1427194"/>
                    </a:moveTo>
                    <a:cubicBezTo>
                      <a:pt x="304291" y="1427194"/>
                      <a:pt x="152262" y="1406143"/>
                      <a:pt x="65457" y="1293177"/>
                    </a:cubicBezTo>
                    <a:cubicBezTo>
                      <a:pt x="16890" y="1229984"/>
                      <a:pt x="0" y="1154070"/>
                      <a:pt x="16615" y="1073657"/>
                    </a:cubicBezTo>
                    <a:cubicBezTo>
                      <a:pt x="37962" y="970354"/>
                      <a:pt x="112098" y="872288"/>
                      <a:pt x="210079" y="817710"/>
                    </a:cubicBezTo>
                    <a:cubicBezTo>
                      <a:pt x="318441" y="757375"/>
                      <a:pt x="432487" y="752326"/>
                      <a:pt x="534225" y="802671"/>
                    </a:cubicBezTo>
                    <a:cubicBezTo>
                      <a:pt x="526870" y="481933"/>
                      <a:pt x="708395" y="196797"/>
                      <a:pt x="992589" y="87450"/>
                    </a:cubicBezTo>
                    <a:cubicBezTo>
                      <a:pt x="1219909" y="0"/>
                      <a:pt x="1461124" y="46810"/>
                      <a:pt x="1607132" y="206724"/>
                    </a:cubicBezTo>
                    <a:cubicBezTo>
                      <a:pt x="1635855" y="238177"/>
                      <a:pt x="1660260" y="273526"/>
                      <a:pt x="1681352" y="314240"/>
                    </a:cubicBezTo>
                    <a:cubicBezTo>
                      <a:pt x="1797473" y="181747"/>
                      <a:pt x="1948412" y="100446"/>
                      <a:pt x="2108845" y="84507"/>
                    </a:cubicBezTo>
                    <a:cubicBezTo>
                      <a:pt x="2414703" y="54112"/>
                      <a:pt x="2559653" y="305636"/>
                      <a:pt x="2593318" y="538310"/>
                    </a:cubicBezTo>
                    <a:cubicBezTo>
                      <a:pt x="2711111" y="499353"/>
                      <a:pt x="2833444" y="507862"/>
                      <a:pt x="2931720" y="562430"/>
                    </a:cubicBezTo>
                    <a:cubicBezTo>
                      <a:pt x="3114981" y="664178"/>
                      <a:pt x="3190197" y="891190"/>
                      <a:pt x="3099382" y="1068472"/>
                    </a:cubicBezTo>
                    <a:cubicBezTo>
                      <a:pt x="2998882" y="1264708"/>
                      <a:pt x="2774177" y="1304512"/>
                      <a:pt x="2571453" y="1326409"/>
                    </a:cubicBezTo>
                    <a:cubicBezTo>
                      <a:pt x="2291333" y="1356645"/>
                      <a:pt x="1993053" y="1379844"/>
                      <a:pt x="1659572" y="1397306"/>
                    </a:cubicBezTo>
                    <a:cubicBezTo>
                      <a:pt x="1298437" y="1416208"/>
                      <a:pt x="997119" y="1423341"/>
                      <a:pt x="711242" y="1419754"/>
                    </a:cubicBezTo>
                    <a:cubicBezTo>
                      <a:pt x="674221" y="1419256"/>
                      <a:pt x="632459" y="1421172"/>
                      <a:pt x="588285" y="1423161"/>
                    </a:cubicBezTo>
                    <a:cubicBezTo>
                      <a:pt x="544787" y="1425119"/>
                      <a:pt x="498728" y="1427194"/>
                      <a:pt x="452289" y="1427194"/>
                    </a:cubicBezTo>
                    <a:close/>
                    <a:moveTo>
                      <a:pt x="389498" y="800269"/>
                    </a:moveTo>
                    <a:cubicBezTo>
                      <a:pt x="335174" y="800269"/>
                      <a:pt x="279622" y="815339"/>
                      <a:pt x="225530" y="845460"/>
                    </a:cubicBezTo>
                    <a:cubicBezTo>
                      <a:pt x="136736" y="894894"/>
                      <a:pt x="66939" y="986991"/>
                      <a:pt x="47709" y="1080071"/>
                    </a:cubicBezTo>
                    <a:cubicBezTo>
                      <a:pt x="33019" y="1151180"/>
                      <a:pt x="47857" y="1218173"/>
                      <a:pt x="90635" y="1273831"/>
                    </a:cubicBezTo>
                    <a:cubicBezTo>
                      <a:pt x="194595" y="1409117"/>
                      <a:pt x="412093" y="1399317"/>
                      <a:pt x="586856" y="1391443"/>
                    </a:cubicBezTo>
                    <a:cubicBezTo>
                      <a:pt x="631507" y="1389432"/>
                      <a:pt x="673618" y="1387570"/>
                      <a:pt x="711644" y="1388004"/>
                    </a:cubicBezTo>
                    <a:cubicBezTo>
                      <a:pt x="996791" y="1391591"/>
                      <a:pt x="1297484" y="1384469"/>
                      <a:pt x="1657910" y="1365599"/>
                    </a:cubicBezTo>
                    <a:cubicBezTo>
                      <a:pt x="1990799" y="1348168"/>
                      <a:pt x="2288508" y="1325022"/>
                      <a:pt x="2568045" y="1294839"/>
                    </a:cubicBezTo>
                    <a:cubicBezTo>
                      <a:pt x="2762525" y="1273831"/>
                      <a:pt x="2977832" y="1236165"/>
                      <a:pt x="3071124" y="1054004"/>
                    </a:cubicBezTo>
                    <a:cubicBezTo>
                      <a:pt x="3154214" y="891783"/>
                      <a:pt x="3084766" y="683715"/>
                      <a:pt x="2916311" y="590190"/>
                    </a:cubicBezTo>
                    <a:cubicBezTo>
                      <a:pt x="2820955" y="537241"/>
                      <a:pt x="2700453" y="531579"/>
                      <a:pt x="2585719" y="574664"/>
                    </a:cubicBezTo>
                    <a:cubicBezTo>
                      <a:pt x="2581137" y="576378"/>
                      <a:pt x="2576046" y="575902"/>
                      <a:pt x="2571876" y="573362"/>
                    </a:cubicBezTo>
                    <a:cubicBezTo>
                      <a:pt x="2567707" y="570822"/>
                      <a:pt x="2564944" y="566515"/>
                      <a:pt x="2564373" y="561668"/>
                    </a:cubicBezTo>
                    <a:cubicBezTo>
                      <a:pt x="2537862" y="338031"/>
                      <a:pt x="2403517" y="87132"/>
                      <a:pt x="2111988" y="116099"/>
                    </a:cubicBezTo>
                    <a:cubicBezTo>
                      <a:pt x="1952582" y="131931"/>
                      <a:pt x="1802733" y="216079"/>
                      <a:pt x="1690052" y="353038"/>
                    </a:cubicBezTo>
                    <a:cubicBezTo>
                      <a:pt x="1686591" y="357240"/>
                      <a:pt x="1681236" y="359357"/>
                      <a:pt x="1675807" y="358700"/>
                    </a:cubicBezTo>
                    <a:cubicBezTo>
                      <a:pt x="1670399" y="358012"/>
                      <a:pt x="1665721" y="354615"/>
                      <a:pt x="1663414" y="349673"/>
                    </a:cubicBezTo>
                    <a:cubicBezTo>
                      <a:pt x="1641337" y="302471"/>
                      <a:pt x="1615260" y="262720"/>
                      <a:pt x="1583679" y="228134"/>
                    </a:cubicBezTo>
                    <a:cubicBezTo>
                      <a:pt x="1446561" y="77946"/>
                      <a:pt x="1219020" y="34364"/>
                      <a:pt x="1003998" y="117083"/>
                    </a:cubicBezTo>
                    <a:cubicBezTo>
                      <a:pt x="724407" y="224652"/>
                      <a:pt x="548819" y="510783"/>
                      <a:pt x="567054" y="829098"/>
                    </a:cubicBezTo>
                    <a:cubicBezTo>
                      <a:pt x="567393" y="834961"/>
                      <a:pt x="564462" y="840538"/>
                      <a:pt x="559434" y="843586"/>
                    </a:cubicBezTo>
                    <a:cubicBezTo>
                      <a:pt x="554407" y="846634"/>
                      <a:pt x="548110" y="846645"/>
                      <a:pt x="543062" y="843629"/>
                    </a:cubicBezTo>
                    <a:cubicBezTo>
                      <a:pt x="494717" y="814715"/>
                      <a:pt x="442690" y="800269"/>
                      <a:pt x="389498" y="8002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3" name="Google Shape;383;p15"/>
            <p:cNvGrpSpPr/>
            <p:nvPr/>
          </p:nvGrpSpPr>
          <p:grpSpPr>
            <a:xfrm>
              <a:off x="10668891" y="5822654"/>
              <a:ext cx="1162362" cy="619109"/>
              <a:chOff x="10016652" y="5493898"/>
              <a:chExt cx="1715664" cy="913814"/>
            </a:xfrm>
          </p:grpSpPr>
          <p:sp>
            <p:nvSpPr>
              <p:cNvPr id="384" name="Google Shape;384;p15"/>
              <p:cNvSpPr/>
              <p:nvPr/>
            </p:nvSpPr>
            <p:spPr>
              <a:xfrm>
                <a:off x="10016652" y="5512214"/>
                <a:ext cx="1715664" cy="895498"/>
              </a:xfrm>
              <a:custGeom>
                <a:avLst/>
                <a:gdLst/>
                <a:ahLst/>
                <a:cxnLst/>
                <a:rect l="l" t="t" r="r" b="b"/>
                <a:pathLst>
                  <a:path w="1715664" h="895498" extrusionOk="0">
                    <a:moveTo>
                      <a:pt x="1660228" y="459888"/>
                    </a:moveTo>
                    <a:cubicBezTo>
                      <a:pt x="1611206" y="325225"/>
                      <a:pt x="1454499" y="245194"/>
                      <a:pt x="1316937" y="247840"/>
                    </a:cubicBezTo>
                    <a:cubicBezTo>
                      <a:pt x="1291156" y="248337"/>
                      <a:pt x="1266655" y="251777"/>
                      <a:pt x="1243181" y="257280"/>
                    </a:cubicBezTo>
                    <a:cubicBezTo>
                      <a:pt x="1234069" y="238209"/>
                      <a:pt x="1223242" y="219688"/>
                      <a:pt x="1210436" y="202067"/>
                    </a:cubicBezTo>
                    <a:cubicBezTo>
                      <a:pt x="1109387" y="62991"/>
                      <a:pt x="909425" y="0"/>
                      <a:pt x="743690" y="29400"/>
                    </a:cubicBezTo>
                    <a:cubicBezTo>
                      <a:pt x="528658" y="67542"/>
                      <a:pt x="438964" y="257153"/>
                      <a:pt x="463920" y="423629"/>
                    </a:cubicBezTo>
                    <a:cubicBezTo>
                      <a:pt x="318261" y="390958"/>
                      <a:pt x="105399" y="458988"/>
                      <a:pt x="53996" y="597122"/>
                    </a:cubicBezTo>
                    <a:cubicBezTo>
                      <a:pt x="0" y="742177"/>
                      <a:pt x="159130" y="840665"/>
                      <a:pt x="279495" y="862202"/>
                    </a:cubicBezTo>
                    <a:cubicBezTo>
                      <a:pt x="465603" y="895498"/>
                      <a:pt x="674221" y="842740"/>
                      <a:pt x="859938" y="821922"/>
                    </a:cubicBezTo>
                    <a:cubicBezTo>
                      <a:pt x="1054618" y="800099"/>
                      <a:pt x="1261194" y="795877"/>
                      <a:pt x="1452446" y="753480"/>
                    </a:cubicBezTo>
                    <a:cubicBezTo>
                      <a:pt x="1588822" y="723254"/>
                      <a:pt x="1715664" y="612171"/>
                      <a:pt x="1660228" y="459888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10036854" y="5493898"/>
                <a:ext cx="1676939" cy="907171"/>
              </a:xfrm>
              <a:custGeom>
                <a:avLst/>
                <a:gdLst/>
                <a:ahLst/>
                <a:cxnLst/>
                <a:rect l="l" t="t" r="r" b="b"/>
                <a:pathLst>
                  <a:path w="1676939" h="907171" extrusionOk="0">
                    <a:moveTo>
                      <a:pt x="390620" y="907171"/>
                    </a:moveTo>
                    <a:cubicBezTo>
                      <a:pt x="345207" y="907171"/>
                      <a:pt x="300344" y="903996"/>
                      <a:pt x="256497" y="896143"/>
                    </a:cubicBezTo>
                    <a:cubicBezTo>
                      <a:pt x="175355" y="881633"/>
                      <a:pt x="73681" y="832315"/>
                      <a:pt x="29474" y="754866"/>
                    </a:cubicBezTo>
                    <a:cubicBezTo>
                      <a:pt x="3555" y="709464"/>
                      <a:pt x="0" y="660696"/>
                      <a:pt x="18912" y="609896"/>
                    </a:cubicBezTo>
                    <a:cubicBezTo>
                      <a:pt x="70474" y="471360"/>
                      <a:pt x="273473" y="398917"/>
                      <a:pt x="425386" y="422349"/>
                    </a:cubicBezTo>
                    <a:cubicBezTo>
                      <a:pt x="417946" y="339957"/>
                      <a:pt x="437472" y="255735"/>
                      <a:pt x="480197" y="188224"/>
                    </a:cubicBezTo>
                    <a:cubicBezTo>
                      <a:pt x="533103" y="104605"/>
                      <a:pt x="616278" y="50609"/>
                      <a:pt x="720714" y="32088"/>
                    </a:cubicBezTo>
                    <a:cubicBezTo>
                      <a:pt x="901583" y="0"/>
                      <a:pt x="1104423" y="75258"/>
                      <a:pt x="1203081" y="211052"/>
                    </a:cubicBezTo>
                    <a:cubicBezTo>
                      <a:pt x="1213590" y="225520"/>
                      <a:pt x="1223189" y="241088"/>
                      <a:pt x="1231677" y="257460"/>
                    </a:cubicBezTo>
                    <a:cubicBezTo>
                      <a:pt x="1253511" y="253058"/>
                      <a:pt x="1274804" y="250708"/>
                      <a:pt x="1296426" y="250295"/>
                    </a:cubicBezTo>
                    <a:cubicBezTo>
                      <a:pt x="1430041" y="247681"/>
                      <a:pt x="1601078" y="324823"/>
                      <a:pt x="1654947" y="472778"/>
                    </a:cubicBezTo>
                    <a:cubicBezTo>
                      <a:pt x="1676939" y="533177"/>
                      <a:pt x="1673330" y="592867"/>
                      <a:pt x="1644533" y="645371"/>
                    </a:cubicBezTo>
                    <a:cubicBezTo>
                      <a:pt x="1607121" y="713549"/>
                      <a:pt x="1529048" y="766603"/>
                      <a:pt x="1435682" y="787294"/>
                    </a:cubicBezTo>
                    <a:cubicBezTo>
                      <a:pt x="1304639" y="816345"/>
                      <a:pt x="1165478" y="827690"/>
                      <a:pt x="1030901" y="838676"/>
                    </a:cubicBezTo>
                    <a:cubicBezTo>
                      <a:pt x="968332" y="843777"/>
                      <a:pt x="903636" y="849047"/>
                      <a:pt x="841501" y="856022"/>
                    </a:cubicBezTo>
                    <a:cubicBezTo>
                      <a:pt x="794215" y="861313"/>
                      <a:pt x="746315" y="868574"/>
                      <a:pt x="695600" y="876247"/>
                    </a:cubicBezTo>
                    <a:cubicBezTo>
                      <a:pt x="594613" y="891529"/>
                      <a:pt x="491257" y="907171"/>
                      <a:pt x="390620" y="907171"/>
                    </a:cubicBezTo>
                    <a:close/>
                    <a:moveTo>
                      <a:pt x="367506" y="449855"/>
                    </a:moveTo>
                    <a:cubicBezTo>
                      <a:pt x="238611" y="449855"/>
                      <a:pt x="88624" y="513609"/>
                      <a:pt x="48672" y="620966"/>
                    </a:cubicBezTo>
                    <a:cubicBezTo>
                      <a:pt x="33199" y="662537"/>
                      <a:pt x="36015" y="702288"/>
                      <a:pt x="57044" y="739129"/>
                    </a:cubicBezTo>
                    <a:cubicBezTo>
                      <a:pt x="96170" y="807667"/>
                      <a:pt x="188224" y="851683"/>
                      <a:pt x="262096" y="864891"/>
                    </a:cubicBezTo>
                    <a:cubicBezTo>
                      <a:pt x="397922" y="889179"/>
                      <a:pt x="546830" y="866647"/>
                      <a:pt x="690848" y="844856"/>
                    </a:cubicBezTo>
                    <a:cubicBezTo>
                      <a:pt x="741881" y="837131"/>
                      <a:pt x="790077" y="829839"/>
                      <a:pt x="837967" y="824462"/>
                    </a:cubicBezTo>
                    <a:cubicBezTo>
                      <a:pt x="900578" y="817446"/>
                      <a:pt x="965517" y="812143"/>
                      <a:pt x="1028318" y="807032"/>
                    </a:cubicBezTo>
                    <a:cubicBezTo>
                      <a:pt x="1161838" y="796131"/>
                      <a:pt x="1299887" y="784870"/>
                      <a:pt x="1428802" y="756306"/>
                    </a:cubicBezTo>
                    <a:cubicBezTo>
                      <a:pt x="1512125" y="737838"/>
                      <a:pt x="1584113" y="689482"/>
                      <a:pt x="1616688" y="630099"/>
                    </a:cubicBezTo>
                    <a:cubicBezTo>
                      <a:pt x="1641316" y="585215"/>
                      <a:pt x="1644152" y="535929"/>
                      <a:pt x="1625113" y="483637"/>
                    </a:cubicBezTo>
                    <a:cubicBezTo>
                      <a:pt x="1576281" y="349525"/>
                      <a:pt x="1419627" y="279717"/>
                      <a:pt x="1297040" y="282035"/>
                    </a:cubicBezTo>
                    <a:cubicBezTo>
                      <a:pt x="1273630" y="282490"/>
                      <a:pt x="1250590" y="285432"/>
                      <a:pt x="1226608" y="291062"/>
                    </a:cubicBezTo>
                    <a:cubicBezTo>
                      <a:pt x="1219369" y="292756"/>
                      <a:pt x="1211876" y="289178"/>
                      <a:pt x="1208658" y="282447"/>
                    </a:cubicBezTo>
                    <a:cubicBezTo>
                      <a:pt x="1199684" y="263662"/>
                      <a:pt x="1189164" y="245914"/>
                      <a:pt x="1177395" y="229711"/>
                    </a:cubicBezTo>
                    <a:cubicBezTo>
                      <a:pt x="1085500" y="103240"/>
                      <a:pt x="895752" y="33263"/>
                      <a:pt x="726260" y="63351"/>
                    </a:cubicBezTo>
                    <a:cubicBezTo>
                      <a:pt x="569796" y="91111"/>
                      <a:pt x="427894" y="229256"/>
                      <a:pt x="459422" y="439599"/>
                    </a:cubicBezTo>
                    <a:cubicBezTo>
                      <a:pt x="460195" y="444775"/>
                      <a:pt x="458364" y="450003"/>
                      <a:pt x="454532" y="453569"/>
                    </a:cubicBezTo>
                    <a:cubicBezTo>
                      <a:pt x="450691" y="457125"/>
                      <a:pt x="445346" y="458596"/>
                      <a:pt x="440245" y="457432"/>
                    </a:cubicBezTo>
                    <a:cubicBezTo>
                      <a:pt x="417491" y="452331"/>
                      <a:pt x="392906" y="449855"/>
                      <a:pt x="367506" y="44985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6" name="Google Shape;386;p15"/>
            <p:cNvGrpSpPr/>
            <p:nvPr/>
          </p:nvGrpSpPr>
          <p:grpSpPr>
            <a:xfrm>
              <a:off x="613855" y="6053611"/>
              <a:ext cx="781322" cy="477186"/>
              <a:chOff x="464700" y="5522538"/>
              <a:chExt cx="1162335" cy="709887"/>
            </a:xfrm>
          </p:grpSpPr>
          <p:sp>
            <p:nvSpPr>
              <p:cNvPr id="387" name="Google Shape;387;p15"/>
              <p:cNvSpPr/>
              <p:nvPr/>
            </p:nvSpPr>
            <p:spPr>
              <a:xfrm>
                <a:off x="464700" y="5522538"/>
                <a:ext cx="1155752" cy="709887"/>
              </a:xfrm>
              <a:custGeom>
                <a:avLst/>
                <a:gdLst/>
                <a:ahLst/>
                <a:cxnLst/>
                <a:rect l="l" t="t" r="r" b="b"/>
                <a:pathLst>
                  <a:path w="1155752" h="709887" extrusionOk="0">
                    <a:moveTo>
                      <a:pt x="1027599" y="227531"/>
                    </a:moveTo>
                    <a:cubicBezTo>
                      <a:pt x="956500" y="189409"/>
                      <a:pt x="901361" y="201527"/>
                      <a:pt x="855440" y="235563"/>
                    </a:cubicBezTo>
                    <a:cubicBezTo>
                      <a:pt x="831363" y="190023"/>
                      <a:pt x="798216" y="148568"/>
                      <a:pt x="755184" y="113178"/>
                    </a:cubicBezTo>
                    <a:cubicBezTo>
                      <a:pt x="639032" y="17716"/>
                      <a:pt x="468344" y="0"/>
                      <a:pt x="369739" y="127666"/>
                    </a:cubicBezTo>
                    <a:cubicBezTo>
                      <a:pt x="341841" y="163798"/>
                      <a:pt x="320791" y="210989"/>
                      <a:pt x="308355" y="261746"/>
                    </a:cubicBezTo>
                    <a:cubicBezTo>
                      <a:pt x="295772" y="259503"/>
                      <a:pt x="281664" y="258794"/>
                      <a:pt x="265228" y="260212"/>
                    </a:cubicBezTo>
                    <a:cubicBezTo>
                      <a:pt x="138398" y="271166"/>
                      <a:pt x="0" y="437112"/>
                      <a:pt x="53488" y="565636"/>
                    </a:cubicBezTo>
                    <a:cubicBezTo>
                      <a:pt x="70442" y="606382"/>
                      <a:pt x="104404" y="630311"/>
                      <a:pt x="146367" y="643540"/>
                    </a:cubicBezTo>
                    <a:cubicBezTo>
                      <a:pt x="155119" y="654833"/>
                      <a:pt x="168984" y="663066"/>
                      <a:pt x="189304" y="665247"/>
                    </a:cubicBezTo>
                    <a:cubicBezTo>
                      <a:pt x="368458" y="684508"/>
                      <a:pt x="550925" y="683101"/>
                      <a:pt x="730906" y="680338"/>
                    </a:cubicBezTo>
                    <a:cubicBezTo>
                      <a:pt x="860033" y="678359"/>
                      <a:pt x="1022265" y="709887"/>
                      <a:pt x="1090675" y="573987"/>
                    </a:cubicBezTo>
                    <a:cubicBezTo>
                      <a:pt x="1147434" y="461274"/>
                      <a:pt x="1155752" y="296248"/>
                      <a:pt x="1027599" y="227531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479845" y="5535888"/>
                <a:ext cx="1147190" cy="686699"/>
              </a:xfrm>
              <a:custGeom>
                <a:avLst/>
                <a:gdLst/>
                <a:ahLst/>
                <a:cxnLst/>
                <a:rect l="l" t="t" r="r" b="b"/>
                <a:pathLst>
                  <a:path w="1147190" h="686699" extrusionOk="0">
                    <a:moveTo>
                      <a:pt x="728471" y="651023"/>
                    </a:moveTo>
                    <a:cubicBezTo>
                      <a:pt x="746199" y="651023"/>
                      <a:pt x="764497" y="651499"/>
                      <a:pt x="782309" y="651975"/>
                    </a:cubicBezTo>
                    <a:cubicBezTo>
                      <a:pt x="893646" y="654938"/>
                      <a:pt x="1008771" y="657955"/>
                      <a:pt x="1061360" y="553508"/>
                    </a:cubicBezTo>
                    <a:cubicBezTo>
                      <a:pt x="1147190" y="383021"/>
                      <a:pt x="1074652" y="265546"/>
                      <a:pt x="1004950" y="228166"/>
                    </a:cubicBezTo>
                    <a:cubicBezTo>
                      <a:pt x="947144" y="197178"/>
                      <a:pt x="897815" y="199347"/>
                      <a:pt x="849746" y="234960"/>
                    </a:cubicBezTo>
                    <a:cubicBezTo>
                      <a:pt x="846031" y="237722"/>
                      <a:pt x="841290" y="238717"/>
                      <a:pt x="836781" y="237691"/>
                    </a:cubicBezTo>
                    <a:cubicBezTo>
                      <a:pt x="832262" y="236664"/>
                      <a:pt x="828420" y="233722"/>
                      <a:pt x="826261" y="229637"/>
                    </a:cubicBezTo>
                    <a:cubicBezTo>
                      <a:pt x="802449" y="184605"/>
                      <a:pt x="770043" y="145055"/>
                      <a:pt x="729953" y="112098"/>
                    </a:cubicBezTo>
                    <a:cubicBezTo>
                      <a:pt x="665733" y="59308"/>
                      <a:pt x="584570" y="32617"/>
                      <a:pt x="512857" y="40735"/>
                    </a:cubicBezTo>
                    <a:cubicBezTo>
                      <a:pt x="454532" y="47328"/>
                      <a:pt x="404145" y="76136"/>
                      <a:pt x="367156" y="124026"/>
                    </a:cubicBezTo>
                    <a:cubicBezTo>
                      <a:pt x="341164" y="157681"/>
                      <a:pt x="320928" y="201993"/>
                      <a:pt x="308631" y="252169"/>
                    </a:cubicBezTo>
                    <a:cubicBezTo>
                      <a:pt x="306641" y="260307"/>
                      <a:pt x="298672" y="265504"/>
                      <a:pt x="290427" y="264022"/>
                    </a:cubicBezTo>
                    <a:cubicBezTo>
                      <a:pt x="278447" y="261884"/>
                      <a:pt x="265694" y="261440"/>
                      <a:pt x="251449" y="262678"/>
                    </a:cubicBezTo>
                    <a:cubicBezTo>
                      <a:pt x="187367" y="268213"/>
                      <a:pt x="116406" y="317965"/>
                      <a:pt x="74855" y="386471"/>
                    </a:cubicBezTo>
                    <a:cubicBezTo>
                      <a:pt x="41073" y="442171"/>
                      <a:pt x="33305" y="498887"/>
                      <a:pt x="52990" y="546195"/>
                    </a:cubicBezTo>
                    <a:cubicBezTo>
                      <a:pt x="66759" y="579257"/>
                      <a:pt x="93916" y="601789"/>
                      <a:pt x="135995" y="615050"/>
                    </a:cubicBezTo>
                    <a:cubicBezTo>
                      <a:pt x="139086" y="616013"/>
                      <a:pt x="141795" y="617907"/>
                      <a:pt x="143774" y="620469"/>
                    </a:cubicBezTo>
                    <a:cubicBezTo>
                      <a:pt x="150621" y="629306"/>
                      <a:pt x="161406" y="634566"/>
                      <a:pt x="175852" y="636111"/>
                    </a:cubicBezTo>
                    <a:cubicBezTo>
                      <a:pt x="350964" y="654938"/>
                      <a:pt x="531050" y="653965"/>
                      <a:pt x="715517" y="651118"/>
                    </a:cubicBezTo>
                    <a:cubicBezTo>
                      <a:pt x="719793" y="651054"/>
                      <a:pt x="724111" y="651023"/>
                      <a:pt x="728471" y="651023"/>
                    </a:cubicBezTo>
                    <a:close/>
                    <a:moveTo>
                      <a:pt x="837310" y="684699"/>
                    </a:moveTo>
                    <a:cubicBezTo>
                      <a:pt x="818536" y="684699"/>
                      <a:pt x="799814" y="684201"/>
                      <a:pt x="781473" y="683715"/>
                    </a:cubicBezTo>
                    <a:cubicBezTo>
                      <a:pt x="758602" y="683111"/>
                      <a:pt x="737012" y="682529"/>
                      <a:pt x="716004" y="682868"/>
                    </a:cubicBezTo>
                    <a:cubicBezTo>
                      <a:pt x="530510" y="685715"/>
                      <a:pt x="349355" y="686699"/>
                      <a:pt x="172465" y="667681"/>
                    </a:cubicBezTo>
                    <a:cubicBezTo>
                      <a:pt x="151447" y="665427"/>
                      <a:pt x="134111" y="657235"/>
                      <a:pt x="122004" y="643879"/>
                    </a:cubicBezTo>
                    <a:cubicBezTo>
                      <a:pt x="73585" y="627570"/>
                      <a:pt x="40512" y="598826"/>
                      <a:pt x="23685" y="558397"/>
                    </a:cubicBezTo>
                    <a:cubicBezTo>
                      <a:pt x="0" y="501501"/>
                      <a:pt x="8540" y="434593"/>
                      <a:pt x="47709" y="370003"/>
                    </a:cubicBezTo>
                    <a:cubicBezTo>
                      <a:pt x="94255" y="293253"/>
                      <a:pt x="175037" y="237405"/>
                      <a:pt x="248718" y="231044"/>
                    </a:cubicBezTo>
                    <a:cubicBezTo>
                      <a:pt x="260233" y="230049"/>
                      <a:pt x="271039" y="229986"/>
                      <a:pt x="281389" y="230864"/>
                    </a:cubicBezTo>
                    <a:cubicBezTo>
                      <a:pt x="294968" y="182012"/>
                      <a:pt x="315785" y="138599"/>
                      <a:pt x="342032" y="104616"/>
                    </a:cubicBezTo>
                    <a:cubicBezTo>
                      <a:pt x="384397" y="49773"/>
                      <a:pt x="442235" y="16774"/>
                      <a:pt x="509291" y="9186"/>
                    </a:cubicBezTo>
                    <a:cubicBezTo>
                      <a:pt x="590602" y="0"/>
                      <a:pt x="678338" y="28574"/>
                      <a:pt x="750114" y="87566"/>
                    </a:cubicBezTo>
                    <a:cubicBezTo>
                      <a:pt x="788839" y="119401"/>
                      <a:pt x="820938" y="156940"/>
                      <a:pt x="845735" y="199347"/>
                    </a:cubicBezTo>
                    <a:cubicBezTo>
                      <a:pt x="899689" y="166020"/>
                      <a:pt x="956860" y="166359"/>
                      <a:pt x="1019958" y="200194"/>
                    </a:cubicBezTo>
                    <a:cubicBezTo>
                      <a:pt x="1083161" y="234082"/>
                      <a:pt x="1120912" y="292523"/>
                      <a:pt x="1129125" y="369220"/>
                    </a:cubicBezTo>
                    <a:cubicBezTo>
                      <a:pt x="1135877" y="432265"/>
                      <a:pt x="1121505" y="504634"/>
                      <a:pt x="1089712" y="567785"/>
                    </a:cubicBezTo>
                    <a:cubicBezTo>
                      <a:pt x="1037854" y="670792"/>
                      <a:pt x="936878" y="684688"/>
                      <a:pt x="837310" y="68469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9" name="Google Shape;389;p15"/>
            <p:cNvGrpSpPr/>
            <p:nvPr/>
          </p:nvGrpSpPr>
          <p:grpSpPr>
            <a:xfrm>
              <a:off x="494614" y="5146156"/>
              <a:ext cx="338380" cy="321743"/>
              <a:chOff x="2768914" y="655181"/>
              <a:chExt cx="338380" cy="321743"/>
            </a:xfrm>
          </p:grpSpPr>
          <p:sp>
            <p:nvSpPr>
              <p:cNvPr id="390" name="Google Shape;390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body" idx="1"/>
          </p:nvPr>
        </p:nvSpPr>
        <p:spPr>
          <a:xfrm>
            <a:off x="7072817" y="4618633"/>
            <a:ext cx="28060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95" name="Google Shape;395;p16"/>
          <p:cNvGrpSpPr/>
          <p:nvPr/>
        </p:nvGrpSpPr>
        <p:grpSpPr>
          <a:xfrm>
            <a:off x="320687" y="2152525"/>
            <a:ext cx="338741" cy="322344"/>
            <a:chOff x="2768914" y="655181"/>
            <a:chExt cx="338380" cy="321743"/>
          </a:xfrm>
        </p:grpSpPr>
        <p:sp>
          <p:nvSpPr>
            <p:cNvPr id="396" name="Google Shape;396;p1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98" name="Google Shape;398;p16"/>
          <p:cNvGrpSpPr/>
          <p:nvPr/>
        </p:nvGrpSpPr>
        <p:grpSpPr>
          <a:xfrm>
            <a:off x="10853862" y="4407400"/>
            <a:ext cx="338741" cy="322344"/>
            <a:chOff x="2768914" y="655181"/>
            <a:chExt cx="338380" cy="321743"/>
          </a:xfrm>
        </p:grpSpPr>
        <p:sp>
          <p:nvSpPr>
            <p:cNvPr id="399" name="Google Shape;399;p1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1" name="Google Shape;401;p16"/>
          <p:cNvGrpSpPr/>
          <p:nvPr/>
        </p:nvGrpSpPr>
        <p:grpSpPr>
          <a:xfrm>
            <a:off x="659443" y="5787205"/>
            <a:ext cx="1486964" cy="674195"/>
            <a:chOff x="-889965" y="517131"/>
            <a:chExt cx="2215821" cy="1003863"/>
          </a:xfrm>
        </p:grpSpPr>
        <p:sp>
          <p:nvSpPr>
            <p:cNvPr id="402" name="Google Shape;402;p1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4" name="Google Shape;404;p16"/>
          <p:cNvGrpSpPr/>
          <p:nvPr/>
        </p:nvGrpSpPr>
        <p:grpSpPr>
          <a:xfrm>
            <a:off x="11001630" y="423045"/>
            <a:ext cx="2133639" cy="964651"/>
            <a:chOff x="10729875" y="529734"/>
            <a:chExt cx="3232134" cy="1460117"/>
          </a:xfrm>
        </p:grpSpPr>
        <p:sp>
          <p:nvSpPr>
            <p:cNvPr id="405" name="Google Shape;405;p1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7" name="Google Shape;407;p16"/>
          <p:cNvGrpSpPr/>
          <p:nvPr/>
        </p:nvGrpSpPr>
        <p:grpSpPr>
          <a:xfrm>
            <a:off x="6496247" y="6210984"/>
            <a:ext cx="332523" cy="353200"/>
            <a:chOff x="3861700" y="5390125"/>
            <a:chExt cx="35600" cy="37825"/>
          </a:xfrm>
        </p:grpSpPr>
        <p:sp>
          <p:nvSpPr>
            <p:cNvPr id="408" name="Google Shape;408;p1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4" name="Google Shape;414;p16"/>
          <p:cNvGrpSpPr/>
          <p:nvPr/>
        </p:nvGrpSpPr>
        <p:grpSpPr>
          <a:xfrm>
            <a:off x="1441645" y="4448414"/>
            <a:ext cx="220076" cy="465364"/>
            <a:chOff x="3422400" y="4860725"/>
            <a:chExt cx="24475" cy="51750"/>
          </a:xfrm>
        </p:grpSpPr>
        <p:sp>
          <p:nvSpPr>
            <p:cNvPr id="415" name="Google Shape;415;p1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1_Title and three columns 2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7"/>
          <p:cNvSpPr txBox="1">
            <a:spLocks noGrp="1"/>
          </p:cNvSpPr>
          <p:nvPr>
            <p:ph type="body" idx="1"/>
          </p:nvPr>
        </p:nvSpPr>
        <p:spPr>
          <a:xfrm>
            <a:off x="8590767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0" name="Google Shape;420;p17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17"/>
          <p:cNvSpPr txBox="1">
            <a:spLocks noGrp="1"/>
          </p:cNvSpPr>
          <p:nvPr>
            <p:ph type="subTitle" idx="2"/>
          </p:nvPr>
        </p:nvSpPr>
        <p:spPr>
          <a:xfrm>
            <a:off x="1671333" y="213429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7"/>
          <p:cNvSpPr txBox="1">
            <a:spLocks noGrp="1"/>
          </p:cNvSpPr>
          <p:nvPr>
            <p:ph type="body" idx="3"/>
          </p:nvPr>
        </p:nvSpPr>
        <p:spPr>
          <a:xfrm>
            <a:off x="1671333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7"/>
          <p:cNvSpPr txBox="1">
            <a:spLocks noGrp="1"/>
          </p:cNvSpPr>
          <p:nvPr>
            <p:ph type="subTitle" idx="4"/>
          </p:nvPr>
        </p:nvSpPr>
        <p:spPr>
          <a:xfrm>
            <a:off x="4988133" y="2136951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7"/>
          <p:cNvSpPr txBox="1">
            <a:spLocks noGrp="1"/>
          </p:cNvSpPr>
          <p:nvPr>
            <p:ph type="body" idx="5"/>
          </p:nvPr>
        </p:nvSpPr>
        <p:spPr>
          <a:xfrm>
            <a:off x="4988117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5" name="Google Shape;425;p17"/>
          <p:cNvSpPr txBox="1">
            <a:spLocks noGrp="1"/>
          </p:cNvSpPr>
          <p:nvPr>
            <p:ph type="subTitle" idx="6"/>
          </p:nvPr>
        </p:nvSpPr>
        <p:spPr>
          <a:xfrm>
            <a:off x="8590767" y="213429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17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427" name="Google Shape;427;p1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430" name="Google Shape;430;p1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32" name="Google Shape;432;p17"/>
          <p:cNvGrpSpPr/>
          <p:nvPr/>
        </p:nvGrpSpPr>
        <p:grpSpPr>
          <a:xfrm>
            <a:off x="1498491" y="5971525"/>
            <a:ext cx="338741" cy="322344"/>
            <a:chOff x="2768914" y="655181"/>
            <a:chExt cx="338380" cy="321743"/>
          </a:xfrm>
        </p:grpSpPr>
        <p:sp>
          <p:nvSpPr>
            <p:cNvPr id="433" name="Google Shape;433;p1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35" name="Google Shape;435;p17"/>
          <p:cNvGrpSpPr/>
          <p:nvPr/>
        </p:nvGrpSpPr>
        <p:grpSpPr>
          <a:xfrm>
            <a:off x="9377784" y="6048504"/>
            <a:ext cx="338741" cy="322344"/>
            <a:chOff x="2768914" y="655181"/>
            <a:chExt cx="338380" cy="321743"/>
          </a:xfrm>
        </p:grpSpPr>
        <p:sp>
          <p:nvSpPr>
            <p:cNvPr id="436" name="Google Shape;436;p1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438" name="Google Shape;438;p17"/>
          <p:cNvSpPr txBox="1">
            <a:spLocks noGrp="1"/>
          </p:cNvSpPr>
          <p:nvPr>
            <p:ph type="body" idx="7"/>
          </p:nvPr>
        </p:nvSpPr>
        <p:spPr>
          <a:xfrm>
            <a:off x="8590767" y="474780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39" name="Google Shape;439;p17"/>
          <p:cNvSpPr txBox="1">
            <a:spLocks noGrp="1"/>
          </p:cNvSpPr>
          <p:nvPr>
            <p:ph type="subTitle" idx="8"/>
          </p:nvPr>
        </p:nvSpPr>
        <p:spPr>
          <a:xfrm>
            <a:off x="1671333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7"/>
          <p:cNvSpPr txBox="1">
            <a:spLocks noGrp="1"/>
          </p:cNvSpPr>
          <p:nvPr>
            <p:ph type="body" idx="9"/>
          </p:nvPr>
        </p:nvSpPr>
        <p:spPr>
          <a:xfrm>
            <a:off x="1671333" y="474780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1" name="Google Shape;441;p17"/>
          <p:cNvSpPr txBox="1">
            <a:spLocks noGrp="1"/>
          </p:cNvSpPr>
          <p:nvPr>
            <p:ph type="subTitle" idx="13"/>
          </p:nvPr>
        </p:nvSpPr>
        <p:spPr>
          <a:xfrm>
            <a:off x="4988133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7"/>
          <p:cNvSpPr txBox="1">
            <a:spLocks noGrp="1"/>
          </p:cNvSpPr>
          <p:nvPr>
            <p:ph type="body" idx="14"/>
          </p:nvPr>
        </p:nvSpPr>
        <p:spPr>
          <a:xfrm>
            <a:off x="4892117" y="4747803"/>
            <a:ext cx="2487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17"/>
          <p:cNvSpPr txBox="1">
            <a:spLocks noGrp="1"/>
          </p:cNvSpPr>
          <p:nvPr>
            <p:ph type="subTitle" idx="15"/>
          </p:nvPr>
        </p:nvSpPr>
        <p:spPr>
          <a:xfrm>
            <a:off x="8590767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956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8"/>
          <p:cNvSpPr txBox="1">
            <a:spLocks noGrp="1"/>
          </p:cNvSpPr>
          <p:nvPr>
            <p:ph type="body" idx="1"/>
          </p:nvPr>
        </p:nvSpPr>
        <p:spPr>
          <a:xfrm>
            <a:off x="7796416" y="4981379"/>
            <a:ext cx="229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18"/>
          <p:cNvSpPr txBox="1">
            <a:spLocks noGrp="1"/>
          </p:cNvSpPr>
          <p:nvPr>
            <p:ph type="body" idx="2"/>
          </p:nvPr>
        </p:nvSpPr>
        <p:spPr>
          <a:xfrm>
            <a:off x="1800648" y="4989379"/>
            <a:ext cx="22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7" name="Google Shape;447;p18"/>
          <p:cNvSpPr txBox="1">
            <a:spLocks noGrp="1"/>
          </p:cNvSpPr>
          <p:nvPr>
            <p:ph type="body" idx="3"/>
          </p:nvPr>
        </p:nvSpPr>
        <p:spPr>
          <a:xfrm>
            <a:off x="4798533" y="4989379"/>
            <a:ext cx="22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448" name="Google Shape;448;p18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449" name="Google Shape;449;p1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51" name="Google Shape;451;p18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452" name="Google Shape;452;p1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54" name="Google Shape;454;p18"/>
          <p:cNvGrpSpPr/>
          <p:nvPr/>
        </p:nvGrpSpPr>
        <p:grpSpPr>
          <a:xfrm>
            <a:off x="10696430" y="1053915"/>
            <a:ext cx="390871" cy="450635"/>
            <a:chOff x="4505050" y="4336350"/>
            <a:chExt cx="69000" cy="79550"/>
          </a:xfrm>
        </p:grpSpPr>
        <p:sp>
          <p:nvSpPr>
            <p:cNvPr id="455" name="Google Shape;455;p18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18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470" name="Google Shape;470;p1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6" name="Google Shape;476;p18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477" name="Google Shape;477;p18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8"/>
          <p:cNvGrpSpPr/>
          <p:nvPr/>
        </p:nvGrpSpPr>
        <p:grpSpPr>
          <a:xfrm rot="10800000">
            <a:off x="1475447" y="621539"/>
            <a:ext cx="332523" cy="353200"/>
            <a:chOff x="3861700" y="5390125"/>
            <a:chExt cx="35600" cy="37825"/>
          </a:xfrm>
        </p:grpSpPr>
        <p:sp>
          <p:nvSpPr>
            <p:cNvPr id="481" name="Google Shape;481;p1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7" name="Google Shape;487;p18"/>
          <p:cNvSpPr txBox="1">
            <a:spLocks noGrp="1"/>
          </p:cNvSpPr>
          <p:nvPr>
            <p:ph type="title" hasCustomPrompt="1"/>
          </p:nvPr>
        </p:nvSpPr>
        <p:spPr>
          <a:xfrm>
            <a:off x="47985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88" name="Google Shape;488;p18"/>
          <p:cNvSpPr txBox="1">
            <a:spLocks noGrp="1"/>
          </p:cNvSpPr>
          <p:nvPr>
            <p:ph type="title" idx="4" hasCustomPrompt="1"/>
          </p:nvPr>
        </p:nvSpPr>
        <p:spPr>
          <a:xfrm>
            <a:off x="77964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89" name="Google Shape;489;p18"/>
          <p:cNvSpPr txBox="1">
            <a:spLocks noGrp="1"/>
          </p:cNvSpPr>
          <p:nvPr>
            <p:ph type="title" idx="5" hasCustomPrompt="1"/>
          </p:nvPr>
        </p:nvSpPr>
        <p:spPr>
          <a:xfrm>
            <a:off x="18006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90" name="Google Shape;490;p18"/>
          <p:cNvSpPr txBox="1">
            <a:spLocks noGrp="1"/>
          </p:cNvSpPr>
          <p:nvPr>
            <p:ph type="title" idx="6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493" name="Google Shape;493;p19"/>
          <p:cNvGrpSpPr/>
          <p:nvPr/>
        </p:nvGrpSpPr>
        <p:grpSpPr>
          <a:xfrm>
            <a:off x="1053767" y="5370357"/>
            <a:ext cx="338741" cy="322344"/>
            <a:chOff x="2768914" y="655181"/>
            <a:chExt cx="338380" cy="321743"/>
          </a:xfrm>
        </p:grpSpPr>
        <p:sp>
          <p:nvSpPr>
            <p:cNvPr id="494" name="Google Shape;494;p1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96" name="Google Shape;496;p19"/>
          <p:cNvGrpSpPr/>
          <p:nvPr/>
        </p:nvGrpSpPr>
        <p:grpSpPr>
          <a:xfrm>
            <a:off x="11456396" y="2088008"/>
            <a:ext cx="338741" cy="322344"/>
            <a:chOff x="2768914" y="655181"/>
            <a:chExt cx="338380" cy="321743"/>
          </a:xfrm>
        </p:grpSpPr>
        <p:sp>
          <p:nvSpPr>
            <p:cNvPr id="497" name="Google Shape;497;p1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99" name="Google Shape;499;p19"/>
          <p:cNvGrpSpPr/>
          <p:nvPr/>
        </p:nvGrpSpPr>
        <p:grpSpPr>
          <a:xfrm>
            <a:off x="-433182" y="3091897"/>
            <a:ext cx="1486964" cy="674195"/>
            <a:chOff x="-889965" y="517131"/>
            <a:chExt cx="2215821" cy="1003863"/>
          </a:xfrm>
        </p:grpSpPr>
        <p:sp>
          <p:nvSpPr>
            <p:cNvPr id="500" name="Google Shape;500;p1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01" name="Google Shape;501;p1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02" name="Google Shape;502;p19"/>
          <p:cNvGrpSpPr/>
          <p:nvPr/>
        </p:nvGrpSpPr>
        <p:grpSpPr>
          <a:xfrm>
            <a:off x="11297251" y="3190497"/>
            <a:ext cx="1486964" cy="674195"/>
            <a:chOff x="-889965" y="517131"/>
            <a:chExt cx="2215821" cy="1003863"/>
          </a:xfrm>
        </p:grpSpPr>
        <p:sp>
          <p:nvSpPr>
            <p:cNvPr id="503" name="Google Shape;503;p1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04" name="Google Shape;504;p1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05" name="Google Shape;505;p19"/>
          <p:cNvGrpSpPr/>
          <p:nvPr/>
        </p:nvGrpSpPr>
        <p:grpSpPr>
          <a:xfrm>
            <a:off x="9904497" y="5540661"/>
            <a:ext cx="390871" cy="450635"/>
            <a:chOff x="4505050" y="4336350"/>
            <a:chExt cx="69000" cy="79550"/>
          </a:xfrm>
        </p:grpSpPr>
        <p:sp>
          <p:nvSpPr>
            <p:cNvPr id="506" name="Google Shape;506;p1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" name="Google Shape;520;p19"/>
          <p:cNvGrpSpPr/>
          <p:nvPr/>
        </p:nvGrpSpPr>
        <p:grpSpPr>
          <a:xfrm>
            <a:off x="3186013" y="2022519"/>
            <a:ext cx="332523" cy="353200"/>
            <a:chOff x="3861700" y="5390125"/>
            <a:chExt cx="35600" cy="37825"/>
          </a:xfrm>
        </p:grpSpPr>
        <p:sp>
          <p:nvSpPr>
            <p:cNvPr id="521" name="Google Shape;521;p1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0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3236500" y="2133100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>
            <a:off x="7936100" y="2135267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0"/>
          <p:cNvSpPr txBox="1">
            <a:spLocks noGrp="1"/>
          </p:cNvSpPr>
          <p:nvPr>
            <p:ph type="subTitle" idx="3"/>
          </p:nvPr>
        </p:nvSpPr>
        <p:spPr>
          <a:xfrm>
            <a:off x="3236500" y="3997633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subTitle" idx="4"/>
          </p:nvPr>
        </p:nvSpPr>
        <p:spPr>
          <a:xfrm>
            <a:off x="7936100" y="3997633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20"/>
          <p:cNvSpPr txBox="1">
            <a:spLocks noGrp="1"/>
          </p:cNvSpPr>
          <p:nvPr>
            <p:ph type="body" idx="5"/>
          </p:nvPr>
        </p:nvSpPr>
        <p:spPr>
          <a:xfrm>
            <a:off x="3236500" y="2909647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4" name="Google Shape;534;p20"/>
          <p:cNvSpPr txBox="1">
            <a:spLocks noGrp="1"/>
          </p:cNvSpPr>
          <p:nvPr>
            <p:ph type="body" idx="6"/>
          </p:nvPr>
        </p:nvSpPr>
        <p:spPr>
          <a:xfrm>
            <a:off x="3236500" y="4784084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5" name="Google Shape;535;p20"/>
          <p:cNvSpPr txBox="1">
            <a:spLocks noGrp="1"/>
          </p:cNvSpPr>
          <p:nvPr>
            <p:ph type="body" idx="7"/>
          </p:nvPr>
        </p:nvSpPr>
        <p:spPr>
          <a:xfrm>
            <a:off x="7936100" y="2909647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6" name="Google Shape;536;p20"/>
          <p:cNvSpPr txBox="1">
            <a:spLocks noGrp="1"/>
          </p:cNvSpPr>
          <p:nvPr>
            <p:ph type="body" idx="8"/>
          </p:nvPr>
        </p:nvSpPr>
        <p:spPr>
          <a:xfrm>
            <a:off x="7936100" y="4784084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537" name="Google Shape;537;p20"/>
          <p:cNvGrpSpPr/>
          <p:nvPr/>
        </p:nvGrpSpPr>
        <p:grpSpPr>
          <a:xfrm>
            <a:off x="-607526" y="4867176"/>
            <a:ext cx="1486964" cy="674195"/>
            <a:chOff x="-889965" y="517131"/>
            <a:chExt cx="2215821" cy="1003863"/>
          </a:xfrm>
        </p:grpSpPr>
        <p:sp>
          <p:nvSpPr>
            <p:cNvPr id="538" name="Google Shape;538;p2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40" name="Google Shape;540;p20"/>
          <p:cNvGrpSpPr/>
          <p:nvPr/>
        </p:nvGrpSpPr>
        <p:grpSpPr>
          <a:xfrm>
            <a:off x="11151486" y="4721907"/>
            <a:ext cx="2133639" cy="964651"/>
            <a:chOff x="10729875" y="529734"/>
            <a:chExt cx="3232134" cy="1460117"/>
          </a:xfrm>
        </p:grpSpPr>
        <p:sp>
          <p:nvSpPr>
            <p:cNvPr id="541" name="Google Shape;541;p2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43" name="Google Shape;543;p20"/>
          <p:cNvGrpSpPr/>
          <p:nvPr/>
        </p:nvGrpSpPr>
        <p:grpSpPr>
          <a:xfrm>
            <a:off x="1291163" y="1291515"/>
            <a:ext cx="390871" cy="450635"/>
            <a:chOff x="4505050" y="4336350"/>
            <a:chExt cx="69000" cy="79550"/>
          </a:xfrm>
        </p:grpSpPr>
        <p:sp>
          <p:nvSpPr>
            <p:cNvPr id="544" name="Google Shape;544;p20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20"/>
          <p:cNvGrpSpPr/>
          <p:nvPr/>
        </p:nvGrpSpPr>
        <p:grpSpPr>
          <a:xfrm>
            <a:off x="10740913" y="2133105"/>
            <a:ext cx="332523" cy="353200"/>
            <a:chOff x="3861700" y="5390125"/>
            <a:chExt cx="35600" cy="37825"/>
          </a:xfrm>
        </p:grpSpPr>
        <p:sp>
          <p:nvSpPr>
            <p:cNvPr id="559" name="Google Shape;559;p2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5" name="Google Shape;565;p20"/>
          <p:cNvGrpSpPr/>
          <p:nvPr/>
        </p:nvGrpSpPr>
        <p:grpSpPr>
          <a:xfrm rot="-5107658">
            <a:off x="5907741" y="5916048"/>
            <a:ext cx="220075" cy="465361"/>
            <a:chOff x="3422400" y="4860725"/>
            <a:chExt cx="24475" cy="51750"/>
          </a:xfrm>
        </p:grpSpPr>
        <p:sp>
          <p:nvSpPr>
            <p:cNvPr id="566" name="Google Shape;566;p20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1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71" name="Google Shape;571;p21"/>
          <p:cNvSpPr txBox="1">
            <a:spLocks noGrp="1"/>
          </p:cNvSpPr>
          <p:nvPr>
            <p:ph type="subTitle" idx="1"/>
          </p:nvPr>
        </p:nvSpPr>
        <p:spPr>
          <a:xfrm>
            <a:off x="2205316" y="5288164"/>
            <a:ext cx="33580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1"/>
          <p:cNvSpPr txBox="1">
            <a:spLocks noGrp="1"/>
          </p:cNvSpPr>
          <p:nvPr>
            <p:ph type="body" idx="2"/>
          </p:nvPr>
        </p:nvSpPr>
        <p:spPr>
          <a:xfrm>
            <a:off x="2205316" y="4017500"/>
            <a:ext cx="3358000" cy="12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73" name="Google Shape;573;p21"/>
          <p:cNvSpPr txBox="1">
            <a:spLocks noGrp="1"/>
          </p:cNvSpPr>
          <p:nvPr>
            <p:ph type="subTitle" idx="3"/>
          </p:nvPr>
        </p:nvSpPr>
        <p:spPr>
          <a:xfrm>
            <a:off x="6628684" y="5257897"/>
            <a:ext cx="33580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1"/>
          <p:cNvSpPr txBox="1">
            <a:spLocks noGrp="1"/>
          </p:cNvSpPr>
          <p:nvPr>
            <p:ph type="body" idx="4"/>
          </p:nvPr>
        </p:nvSpPr>
        <p:spPr>
          <a:xfrm>
            <a:off x="6628684" y="4017500"/>
            <a:ext cx="3358000" cy="12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575" name="Google Shape;575;p21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576" name="Google Shape;576;p2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78" name="Google Shape;578;p21"/>
          <p:cNvGrpSpPr/>
          <p:nvPr/>
        </p:nvGrpSpPr>
        <p:grpSpPr>
          <a:xfrm>
            <a:off x="11396602" y="2133765"/>
            <a:ext cx="338741" cy="322344"/>
            <a:chOff x="2768914" y="655181"/>
            <a:chExt cx="338380" cy="321743"/>
          </a:xfrm>
        </p:grpSpPr>
        <p:sp>
          <p:nvSpPr>
            <p:cNvPr id="579" name="Google Shape;579;p2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1" name="Google Shape;581;p21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582" name="Google Shape;582;p2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3" name="Google Shape;583;p2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4" name="Google Shape;584;p21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585" name="Google Shape;585;p2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1224530" y="5512232"/>
            <a:ext cx="390871" cy="450635"/>
            <a:chOff x="4505050" y="4336350"/>
            <a:chExt cx="69000" cy="79550"/>
          </a:xfrm>
        </p:grpSpPr>
        <p:sp>
          <p:nvSpPr>
            <p:cNvPr id="588" name="Google Shape;588;p2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2" name="Google Shape;602;p21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603" name="Google Shape;603;p2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2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11" name="Google Shape;611;p22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612" name="Google Shape;612;p22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14" name="Google Shape;614;p22"/>
          <p:cNvGrpSpPr/>
          <p:nvPr/>
        </p:nvGrpSpPr>
        <p:grpSpPr>
          <a:xfrm>
            <a:off x="11270395" y="5594775"/>
            <a:ext cx="338741" cy="322344"/>
            <a:chOff x="2768914" y="655181"/>
            <a:chExt cx="338380" cy="321743"/>
          </a:xfrm>
        </p:grpSpPr>
        <p:sp>
          <p:nvSpPr>
            <p:cNvPr id="615" name="Google Shape;615;p22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6" name="Google Shape;616;p22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17" name="Google Shape;617;p22"/>
          <p:cNvGrpSpPr/>
          <p:nvPr/>
        </p:nvGrpSpPr>
        <p:grpSpPr>
          <a:xfrm>
            <a:off x="-253333" y="2596823"/>
            <a:ext cx="1486964" cy="674195"/>
            <a:chOff x="-889965" y="517131"/>
            <a:chExt cx="2215821" cy="1003863"/>
          </a:xfrm>
        </p:grpSpPr>
        <p:sp>
          <p:nvSpPr>
            <p:cNvPr id="618" name="Google Shape;618;p2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20" name="Google Shape;620;p22"/>
          <p:cNvGrpSpPr/>
          <p:nvPr/>
        </p:nvGrpSpPr>
        <p:grpSpPr>
          <a:xfrm>
            <a:off x="10592929" y="379140"/>
            <a:ext cx="2133639" cy="964651"/>
            <a:chOff x="10729875" y="529734"/>
            <a:chExt cx="3232134" cy="1460117"/>
          </a:xfrm>
        </p:grpSpPr>
        <p:sp>
          <p:nvSpPr>
            <p:cNvPr id="621" name="Google Shape;621;p2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3"/>
          <p:cNvSpPr txBox="1">
            <a:spLocks noGrp="1"/>
          </p:cNvSpPr>
          <p:nvPr>
            <p:ph type="body" idx="1"/>
          </p:nvPr>
        </p:nvSpPr>
        <p:spPr>
          <a:xfrm>
            <a:off x="7873967" y="49976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25" name="Google Shape;625;p23"/>
          <p:cNvSpPr txBox="1">
            <a:spLocks noGrp="1"/>
          </p:cNvSpPr>
          <p:nvPr>
            <p:ph type="subTitle" idx="2"/>
          </p:nvPr>
        </p:nvSpPr>
        <p:spPr>
          <a:xfrm>
            <a:off x="7873967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27" name="Google Shape;627;p23"/>
          <p:cNvGrpSpPr/>
          <p:nvPr/>
        </p:nvGrpSpPr>
        <p:grpSpPr>
          <a:xfrm>
            <a:off x="10172849" y="232350"/>
            <a:ext cx="338732" cy="326455"/>
            <a:chOff x="9151278" y="648615"/>
            <a:chExt cx="571796" cy="550576"/>
          </a:xfrm>
        </p:grpSpPr>
        <p:sp>
          <p:nvSpPr>
            <p:cNvPr id="628" name="Google Shape;628;p23"/>
            <p:cNvSpPr/>
            <p:nvPr/>
          </p:nvSpPr>
          <p:spPr>
            <a:xfrm>
              <a:off x="9162613" y="648615"/>
              <a:ext cx="549349" cy="550576"/>
            </a:xfrm>
            <a:custGeom>
              <a:avLst/>
              <a:gdLst/>
              <a:ahLst/>
              <a:cxnLst/>
              <a:rect l="l" t="t" r="r" b="b"/>
              <a:pathLst>
                <a:path w="549349" h="550576" extrusionOk="0">
                  <a:moveTo>
                    <a:pt x="346942" y="526668"/>
                  </a:moveTo>
                  <a:cubicBezTo>
                    <a:pt x="307731" y="504158"/>
                    <a:pt x="274468" y="476620"/>
                    <a:pt x="242739" y="447886"/>
                  </a:cubicBezTo>
                  <a:cubicBezTo>
                    <a:pt x="212365" y="463338"/>
                    <a:pt x="181789" y="478525"/>
                    <a:pt x="150886" y="493204"/>
                  </a:cubicBezTo>
                  <a:cubicBezTo>
                    <a:pt x="101822" y="516530"/>
                    <a:pt x="55700" y="487129"/>
                    <a:pt x="67468" y="446193"/>
                  </a:cubicBezTo>
                  <a:cubicBezTo>
                    <a:pt x="79374" y="404748"/>
                    <a:pt x="92487" y="363473"/>
                    <a:pt x="106563" y="322325"/>
                  </a:cubicBezTo>
                  <a:cubicBezTo>
                    <a:pt x="75787" y="294057"/>
                    <a:pt x="45032" y="265779"/>
                    <a:pt x="14255" y="237500"/>
                  </a:cubicBezTo>
                  <a:cubicBezTo>
                    <a:pt x="2423" y="226620"/>
                    <a:pt x="0" y="211984"/>
                    <a:pt x="3894" y="197876"/>
                  </a:cubicBezTo>
                  <a:cubicBezTo>
                    <a:pt x="3100" y="181218"/>
                    <a:pt x="15282" y="162866"/>
                    <a:pt x="37697" y="158093"/>
                  </a:cubicBezTo>
                  <a:cubicBezTo>
                    <a:pt x="52355" y="150706"/>
                    <a:pt x="69871" y="148992"/>
                    <a:pt x="87238" y="157257"/>
                  </a:cubicBezTo>
                  <a:cubicBezTo>
                    <a:pt x="114278" y="157691"/>
                    <a:pt x="141234" y="158453"/>
                    <a:pt x="168042" y="159744"/>
                  </a:cubicBezTo>
                  <a:cubicBezTo>
                    <a:pt x="182869" y="124057"/>
                    <a:pt x="198437" y="88466"/>
                    <a:pt x="214926" y="53001"/>
                  </a:cubicBezTo>
                  <a:cubicBezTo>
                    <a:pt x="235606" y="8508"/>
                    <a:pt x="316282" y="0"/>
                    <a:pt x="328951" y="45465"/>
                  </a:cubicBezTo>
                  <a:cubicBezTo>
                    <a:pt x="341079" y="88942"/>
                    <a:pt x="353197" y="132418"/>
                    <a:pt x="365326" y="175894"/>
                  </a:cubicBezTo>
                  <a:cubicBezTo>
                    <a:pt x="412898" y="181123"/>
                    <a:pt x="460269" y="187049"/>
                    <a:pt x="507417" y="193473"/>
                  </a:cubicBezTo>
                  <a:cubicBezTo>
                    <a:pt x="531579" y="196765"/>
                    <a:pt x="549349" y="215381"/>
                    <a:pt x="547295" y="235532"/>
                  </a:cubicBezTo>
                  <a:cubicBezTo>
                    <a:pt x="541887" y="288776"/>
                    <a:pt x="468873" y="323585"/>
                    <a:pt x="414940" y="353843"/>
                  </a:cubicBezTo>
                  <a:cubicBezTo>
                    <a:pt x="426137" y="394017"/>
                    <a:pt x="437345" y="434191"/>
                    <a:pt x="448542" y="474366"/>
                  </a:cubicBezTo>
                  <a:cubicBezTo>
                    <a:pt x="461877" y="522181"/>
                    <a:pt x="388577" y="550576"/>
                    <a:pt x="346942" y="526668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9151278" y="651093"/>
              <a:ext cx="571796" cy="543295"/>
            </a:xfrm>
            <a:custGeom>
              <a:avLst/>
              <a:gdLst/>
              <a:ahLst/>
              <a:cxnLst/>
              <a:rect l="l" t="t" r="r" b="b"/>
              <a:pathLst>
                <a:path w="571796" h="543295" extrusionOk="0">
                  <a:moveTo>
                    <a:pt x="393414" y="543295"/>
                  </a:moveTo>
                  <a:cubicBezTo>
                    <a:pt x="378862" y="543295"/>
                    <a:pt x="364648" y="540046"/>
                    <a:pt x="353007" y="533368"/>
                  </a:cubicBezTo>
                  <a:cubicBezTo>
                    <a:pt x="313287" y="510561"/>
                    <a:pt x="280024" y="482906"/>
                    <a:pt x="252391" y="458131"/>
                  </a:cubicBezTo>
                  <a:cubicBezTo>
                    <a:pt x="221212" y="473932"/>
                    <a:pt x="193145" y="487764"/>
                    <a:pt x="166761" y="500295"/>
                  </a:cubicBezTo>
                  <a:cubicBezTo>
                    <a:pt x="137212" y="514328"/>
                    <a:pt x="104870" y="512169"/>
                    <a:pt x="84359" y="494781"/>
                  </a:cubicBezTo>
                  <a:cubicBezTo>
                    <a:pt x="68632" y="481435"/>
                    <a:pt x="62748" y="461253"/>
                    <a:pt x="68632" y="440795"/>
                  </a:cubicBezTo>
                  <a:cubicBezTo>
                    <a:pt x="79480" y="403013"/>
                    <a:pt x="91937" y="363410"/>
                    <a:pt x="105653" y="322971"/>
                  </a:cubicBezTo>
                  <a:lnTo>
                    <a:pt x="18436" y="242813"/>
                  </a:lnTo>
                  <a:cubicBezTo>
                    <a:pt x="4984" y="230452"/>
                    <a:pt x="0" y="212799"/>
                    <a:pt x="4614" y="194172"/>
                  </a:cubicBezTo>
                  <a:cubicBezTo>
                    <a:pt x="4487" y="174402"/>
                    <a:pt x="18213" y="151987"/>
                    <a:pt x="45487" y="145573"/>
                  </a:cubicBezTo>
                  <a:cubicBezTo>
                    <a:pt x="63478" y="136905"/>
                    <a:pt x="83026" y="136450"/>
                    <a:pt x="100954" y="144229"/>
                  </a:cubicBezTo>
                  <a:cubicBezTo>
                    <a:pt x="126798" y="144663"/>
                    <a:pt x="150293" y="145362"/>
                    <a:pt x="172455" y="146356"/>
                  </a:cubicBezTo>
                  <a:cubicBezTo>
                    <a:pt x="186901" y="111823"/>
                    <a:pt x="201760" y="78115"/>
                    <a:pt x="216661" y="46069"/>
                  </a:cubicBezTo>
                  <a:cubicBezTo>
                    <a:pt x="231478" y="14192"/>
                    <a:pt x="269493" y="0"/>
                    <a:pt x="299508" y="2444"/>
                  </a:cubicBezTo>
                  <a:cubicBezTo>
                    <a:pt x="325437" y="4561"/>
                    <a:pt x="344498" y="18658"/>
                    <a:pt x="350488" y="40153"/>
                  </a:cubicBezTo>
                  <a:lnTo>
                    <a:pt x="384936" y="163681"/>
                  </a:lnTo>
                  <a:cubicBezTo>
                    <a:pt x="428307" y="168518"/>
                    <a:pt x="472641" y="174032"/>
                    <a:pt x="520181" y="180509"/>
                  </a:cubicBezTo>
                  <a:cubicBezTo>
                    <a:pt x="550280" y="184605"/>
                    <a:pt x="571796" y="208163"/>
                    <a:pt x="569161" y="234124"/>
                  </a:cubicBezTo>
                  <a:cubicBezTo>
                    <a:pt x="563721" y="287750"/>
                    <a:pt x="501967" y="321733"/>
                    <a:pt x="447484" y="351715"/>
                  </a:cubicBezTo>
                  <a:cubicBezTo>
                    <a:pt x="444531" y="353345"/>
                    <a:pt x="441600" y="354954"/>
                    <a:pt x="438710" y="356552"/>
                  </a:cubicBezTo>
                  <a:lnTo>
                    <a:pt x="470079" y="469042"/>
                  </a:lnTo>
                  <a:cubicBezTo>
                    <a:pt x="475943" y="490092"/>
                    <a:pt x="468587" y="510508"/>
                    <a:pt x="449897" y="525049"/>
                  </a:cubicBezTo>
                  <a:cubicBezTo>
                    <a:pt x="434466" y="537030"/>
                    <a:pt x="413617" y="543295"/>
                    <a:pt x="393414" y="543295"/>
                  </a:cubicBezTo>
                  <a:close/>
                  <a:moveTo>
                    <a:pt x="255777" y="432667"/>
                  </a:moveTo>
                  <a:lnTo>
                    <a:pt x="261186" y="437557"/>
                  </a:lnTo>
                  <a:cubicBezTo>
                    <a:pt x="289009" y="462777"/>
                    <a:pt x="322939" y="491691"/>
                    <a:pt x="363548" y="515016"/>
                  </a:cubicBezTo>
                  <a:cubicBezTo>
                    <a:pt x="384090" y="526817"/>
                    <a:pt x="416993" y="523800"/>
                    <a:pt x="436901" y="508328"/>
                  </a:cubicBezTo>
                  <a:cubicBezTo>
                    <a:pt x="445209" y="501872"/>
                    <a:pt x="454173" y="490802"/>
                    <a:pt x="449685" y="474725"/>
                  </a:cubicBezTo>
                  <a:lnTo>
                    <a:pt x="413850" y="346201"/>
                  </a:lnTo>
                  <a:lnTo>
                    <a:pt x="421100" y="342137"/>
                  </a:lnTo>
                  <a:cubicBezTo>
                    <a:pt x="426338" y="339195"/>
                    <a:pt x="431757" y="336211"/>
                    <a:pt x="437282" y="333173"/>
                  </a:cubicBezTo>
                  <a:cubicBezTo>
                    <a:pt x="487203" y="305699"/>
                    <a:pt x="543782" y="274563"/>
                    <a:pt x="548100" y="231986"/>
                  </a:cubicBezTo>
                  <a:cubicBezTo>
                    <a:pt x="549560" y="217677"/>
                    <a:pt x="535749" y="203993"/>
                    <a:pt x="517323" y="201474"/>
                  </a:cubicBezTo>
                  <a:cubicBezTo>
                    <a:pt x="467359" y="194669"/>
                    <a:pt x="420973" y="188933"/>
                    <a:pt x="375507" y="183938"/>
                  </a:cubicBezTo>
                  <a:lnTo>
                    <a:pt x="368384" y="183155"/>
                  </a:lnTo>
                  <a:lnTo>
                    <a:pt x="330094" y="45836"/>
                  </a:lnTo>
                  <a:cubicBezTo>
                    <a:pt x="325215" y="28342"/>
                    <a:pt x="307763" y="24352"/>
                    <a:pt x="297783" y="23537"/>
                  </a:cubicBezTo>
                  <a:cubicBezTo>
                    <a:pt x="275727" y="21748"/>
                    <a:pt x="246475" y="32141"/>
                    <a:pt x="235860" y="54980"/>
                  </a:cubicBezTo>
                  <a:cubicBezTo>
                    <a:pt x="220090" y="88899"/>
                    <a:pt x="204374" y="124671"/>
                    <a:pt x="189145" y="161332"/>
                  </a:cubicBezTo>
                  <a:lnTo>
                    <a:pt x="186298" y="168200"/>
                  </a:lnTo>
                  <a:lnTo>
                    <a:pt x="178858" y="167841"/>
                  </a:lnTo>
                  <a:cubicBezTo>
                    <a:pt x="154135" y="166645"/>
                    <a:pt x="127814" y="165830"/>
                    <a:pt x="98403" y="165364"/>
                  </a:cubicBezTo>
                  <a:lnTo>
                    <a:pt x="96107" y="165322"/>
                  </a:lnTo>
                  <a:lnTo>
                    <a:pt x="94032" y="164337"/>
                  </a:lnTo>
                  <a:cubicBezTo>
                    <a:pt x="77533" y="156485"/>
                    <a:pt x="63055" y="160400"/>
                    <a:pt x="53805" y="165068"/>
                  </a:cubicBezTo>
                  <a:lnTo>
                    <a:pt x="51233" y="165967"/>
                  </a:lnTo>
                  <a:cubicBezTo>
                    <a:pt x="33803" y="169682"/>
                    <a:pt x="25251" y="183324"/>
                    <a:pt x="25812" y="194892"/>
                  </a:cubicBezTo>
                  <a:lnTo>
                    <a:pt x="25886" y="196585"/>
                  </a:lnTo>
                  <a:lnTo>
                    <a:pt x="25431" y="198215"/>
                  </a:lnTo>
                  <a:cubicBezTo>
                    <a:pt x="23188" y="206322"/>
                    <a:pt x="22648" y="217931"/>
                    <a:pt x="32755" y="227224"/>
                  </a:cubicBezTo>
                  <a:lnTo>
                    <a:pt x="130143" y="316727"/>
                  </a:lnTo>
                  <a:lnTo>
                    <a:pt x="127910" y="323278"/>
                  </a:lnTo>
                  <a:cubicBezTo>
                    <a:pt x="113421" y="365643"/>
                    <a:pt x="100319" y="407151"/>
                    <a:pt x="88974" y="446637"/>
                  </a:cubicBezTo>
                  <a:cubicBezTo>
                    <a:pt x="85354" y="459242"/>
                    <a:pt x="88571" y="470598"/>
                    <a:pt x="98054" y="478641"/>
                  </a:cubicBezTo>
                  <a:cubicBezTo>
                    <a:pt x="112215" y="490653"/>
                    <a:pt x="135625" y="491648"/>
                    <a:pt x="157681" y="481171"/>
                  </a:cubicBezTo>
                  <a:cubicBezTo>
                    <a:pt x="185695" y="467857"/>
                    <a:pt x="215656" y="453072"/>
                    <a:pt x="249279" y="4359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0" name="Google Shape;630;p23"/>
          <p:cNvGrpSpPr/>
          <p:nvPr/>
        </p:nvGrpSpPr>
        <p:grpSpPr>
          <a:xfrm>
            <a:off x="1224166" y="232328"/>
            <a:ext cx="338741" cy="322344"/>
            <a:chOff x="2768914" y="655181"/>
            <a:chExt cx="338380" cy="321743"/>
          </a:xfrm>
        </p:grpSpPr>
        <p:sp>
          <p:nvSpPr>
            <p:cNvPr id="631" name="Google Shape;631;p2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2" name="Google Shape;632;p2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3" name="Google Shape;633;p23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634" name="Google Shape;634;p2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6" name="Google Shape;636;p23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637" name="Google Shape;637;p2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639" name="Google Shape;639;p23"/>
          <p:cNvSpPr txBox="1">
            <a:spLocks noGrp="1"/>
          </p:cNvSpPr>
          <p:nvPr>
            <p:ph type="body" idx="3"/>
          </p:nvPr>
        </p:nvSpPr>
        <p:spPr>
          <a:xfrm>
            <a:off x="7873967" y="32031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0" name="Google Shape;640;p23"/>
          <p:cNvSpPr txBox="1">
            <a:spLocks noGrp="1"/>
          </p:cNvSpPr>
          <p:nvPr>
            <p:ph type="subTitle" idx="4"/>
          </p:nvPr>
        </p:nvSpPr>
        <p:spPr>
          <a:xfrm>
            <a:off x="2129900" y="2348668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3"/>
          <p:cNvSpPr txBox="1">
            <a:spLocks noGrp="1"/>
          </p:cNvSpPr>
          <p:nvPr>
            <p:ph type="body" idx="5"/>
          </p:nvPr>
        </p:nvSpPr>
        <p:spPr>
          <a:xfrm>
            <a:off x="2129900" y="3203100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2" name="Google Shape;642;p23"/>
          <p:cNvSpPr txBox="1">
            <a:spLocks noGrp="1"/>
          </p:cNvSpPr>
          <p:nvPr>
            <p:ph type="subTitle" idx="6"/>
          </p:nvPr>
        </p:nvSpPr>
        <p:spPr>
          <a:xfrm>
            <a:off x="4988133" y="2351324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23"/>
          <p:cNvSpPr txBox="1">
            <a:spLocks noGrp="1"/>
          </p:cNvSpPr>
          <p:nvPr>
            <p:ph type="body" idx="7"/>
          </p:nvPr>
        </p:nvSpPr>
        <p:spPr>
          <a:xfrm>
            <a:off x="4988133" y="32031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4" name="Google Shape;644;p23"/>
          <p:cNvSpPr txBox="1">
            <a:spLocks noGrp="1"/>
          </p:cNvSpPr>
          <p:nvPr>
            <p:ph type="subTitle" idx="8"/>
          </p:nvPr>
        </p:nvSpPr>
        <p:spPr>
          <a:xfrm>
            <a:off x="7873967" y="2348668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3"/>
          <p:cNvSpPr txBox="1">
            <a:spLocks noGrp="1"/>
          </p:cNvSpPr>
          <p:nvPr>
            <p:ph type="subTitle" idx="9"/>
          </p:nvPr>
        </p:nvSpPr>
        <p:spPr>
          <a:xfrm>
            <a:off x="2129900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23"/>
          <p:cNvSpPr txBox="1">
            <a:spLocks noGrp="1"/>
          </p:cNvSpPr>
          <p:nvPr>
            <p:ph type="body" idx="13"/>
          </p:nvPr>
        </p:nvSpPr>
        <p:spPr>
          <a:xfrm>
            <a:off x="2129900" y="502383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23"/>
          <p:cNvSpPr txBox="1">
            <a:spLocks noGrp="1"/>
          </p:cNvSpPr>
          <p:nvPr>
            <p:ph type="subTitle" idx="14"/>
          </p:nvPr>
        </p:nvSpPr>
        <p:spPr>
          <a:xfrm>
            <a:off x="4988133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23"/>
          <p:cNvSpPr txBox="1">
            <a:spLocks noGrp="1"/>
          </p:cNvSpPr>
          <p:nvPr>
            <p:ph type="body" idx="15"/>
          </p:nvPr>
        </p:nvSpPr>
        <p:spPr>
          <a:xfrm>
            <a:off x="4920800" y="50238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49" name="Google Shape;649;p23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650" name="Google Shape;650;p23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3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3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6" name="Google Shape;656;p23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657" name="Google Shape;657;p23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4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body" idx="1"/>
          </p:nvPr>
        </p:nvSpPr>
        <p:spPr>
          <a:xfrm>
            <a:off x="1653467" y="22198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3" name="Google Shape;663;p24"/>
          <p:cNvSpPr txBox="1">
            <a:spLocks noGrp="1"/>
          </p:cNvSpPr>
          <p:nvPr>
            <p:ph type="body" idx="2"/>
          </p:nvPr>
        </p:nvSpPr>
        <p:spPr>
          <a:xfrm>
            <a:off x="1653467" y="30985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4" name="Google Shape;664;p24"/>
          <p:cNvSpPr txBox="1">
            <a:spLocks noGrp="1"/>
          </p:cNvSpPr>
          <p:nvPr>
            <p:ph type="body" idx="3"/>
          </p:nvPr>
        </p:nvSpPr>
        <p:spPr>
          <a:xfrm>
            <a:off x="1653467" y="39470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5" name="Google Shape;665;p24"/>
          <p:cNvSpPr txBox="1">
            <a:spLocks noGrp="1"/>
          </p:cNvSpPr>
          <p:nvPr>
            <p:ph type="body" idx="4"/>
          </p:nvPr>
        </p:nvSpPr>
        <p:spPr>
          <a:xfrm>
            <a:off x="1653467" y="49273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66" name="Google Shape;666;p24"/>
          <p:cNvGrpSpPr/>
          <p:nvPr/>
        </p:nvGrpSpPr>
        <p:grpSpPr>
          <a:xfrm>
            <a:off x="695605" y="619536"/>
            <a:ext cx="338741" cy="322344"/>
            <a:chOff x="2768914" y="655181"/>
            <a:chExt cx="338380" cy="321743"/>
          </a:xfrm>
        </p:grpSpPr>
        <p:sp>
          <p:nvSpPr>
            <p:cNvPr id="667" name="Google Shape;667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69" name="Google Shape;669;p24"/>
          <p:cNvGrpSpPr/>
          <p:nvPr/>
        </p:nvGrpSpPr>
        <p:grpSpPr>
          <a:xfrm>
            <a:off x="10726228" y="1381071"/>
            <a:ext cx="338741" cy="322344"/>
            <a:chOff x="2768914" y="655181"/>
            <a:chExt cx="338380" cy="321743"/>
          </a:xfrm>
        </p:grpSpPr>
        <p:sp>
          <p:nvSpPr>
            <p:cNvPr id="670" name="Google Shape;670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2" name="Google Shape;672;p24"/>
          <p:cNvGrpSpPr/>
          <p:nvPr/>
        </p:nvGrpSpPr>
        <p:grpSpPr>
          <a:xfrm>
            <a:off x="-850693" y="5494964"/>
            <a:ext cx="1486964" cy="674195"/>
            <a:chOff x="-889965" y="517131"/>
            <a:chExt cx="2215821" cy="1003863"/>
          </a:xfrm>
        </p:grpSpPr>
        <p:sp>
          <p:nvSpPr>
            <p:cNvPr id="673" name="Google Shape;673;p2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5" name="Google Shape;675;p24"/>
          <p:cNvGrpSpPr/>
          <p:nvPr/>
        </p:nvGrpSpPr>
        <p:grpSpPr>
          <a:xfrm>
            <a:off x="10908321" y="5349695"/>
            <a:ext cx="2133639" cy="964651"/>
            <a:chOff x="10729875" y="529734"/>
            <a:chExt cx="3232134" cy="1460117"/>
          </a:xfrm>
        </p:grpSpPr>
        <p:sp>
          <p:nvSpPr>
            <p:cNvPr id="676" name="Google Shape;676;p2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1_Title and text 2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4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body" idx="1"/>
          </p:nvPr>
        </p:nvSpPr>
        <p:spPr>
          <a:xfrm>
            <a:off x="1653467" y="22198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3" name="Google Shape;663;p24"/>
          <p:cNvSpPr txBox="1">
            <a:spLocks noGrp="1"/>
          </p:cNvSpPr>
          <p:nvPr>
            <p:ph type="body" idx="2"/>
          </p:nvPr>
        </p:nvSpPr>
        <p:spPr>
          <a:xfrm>
            <a:off x="1653467" y="30985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4" name="Google Shape;664;p24"/>
          <p:cNvSpPr txBox="1">
            <a:spLocks noGrp="1"/>
          </p:cNvSpPr>
          <p:nvPr>
            <p:ph type="body" idx="3"/>
          </p:nvPr>
        </p:nvSpPr>
        <p:spPr>
          <a:xfrm>
            <a:off x="1653467" y="39470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5" name="Google Shape;665;p24"/>
          <p:cNvSpPr txBox="1">
            <a:spLocks noGrp="1"/>
          </p:cNvSpPr>
          <p:nvPr>
            <p:ph type="body" idx="4"/>
          </p:nvPr>
        </p:nvSpPr>
        <p:spPr>
          <a:xfrm>
            <a:off x="1653467" y="49273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66" name="Google Shape;666;p24"/>
          <p:cNvGrpSpPr/>
          <p:nvPr/>
        </p:nvGrpSpPr>
        <p:grpSpPr>
          <a:xfrm>
            <a:off x="695605" y="619536"/>
            <a:ext cx="338741" cy="322344"/>
            <a:chOff x="2768914" y="655181"/>
            <a:chExt cx="338380" cy="321743"/>
          </a:xfrm>
        </p:grpSpPr>
        <p:sp>
          <p:nvSpPr>
            <p:cNvPr id="667" name="Google Shape;667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69" name="Google Shape;669;p24"/>
          <p:cNvGrpSpPr/>
          <p:nvPr/>
        </p:nvGrpSpPr>
        <p:grpSpPr>
          <a:xfrm>
            <a:off x="10726228" y="1381071"/>
            <a:ext cx="338741" cy="322344"/>
            <a:chOff x="2768914" y="655181"/>
            <a:chExt cx="338380" cy="321743"/>
          </a:xfrm>
        </p:grpSpPr>
        <p:sp>
          <p:nvSpPr>
            <p:cNvPr id="670" name="Google Shape;670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2" name="Google Shape;672;p24"/>
          <p:cNvGrpSpPr/>
          <p:nvPr/>
        </p:nvGrpSpPr>
        <p:grpSpPr>
          <a:xfrm>
            <a:off x="-850693" y="5494964"/>
            <a:ext cx="1486964" cy="674195"/>
            <a:chOff x="-889965" y="517131"/>
            <a:chExt cx="2215821" cy="1003863"/>
          </a:xfrm>
        </p:grpSpPr>
        <p:sp>
          <p:nvSpPr>
            <p:cNvPr id="673" name="Google Shape;673;p2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5" name="Google Shape;675;p24"/>
          <p:cNvGrpSpPr/>
          <p:nvPr/>
        </p:nvGrpSpPr>
        <p:grpSpPr>
          <a:xfrm>
            <a:off x="10908321" y="5349695"/>
            <a:ext cx="2133639" cy="964651"/>
            <a:chOff x="10729875" y="529734"/>
            <a:chExt cx="3232134" cy="1460117"/>
          </a:xfrm>
        </p:grpSpPr>
        <p:sp>
          <p:nvSpPr>
            <p:cNvPr id="676" name="Google Shape;676;p2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  <p:extLst>
      <p:ext uri="{BB962C8B-B14F-4D97-AF65-F5344CB8AC3E}">
        <p14:creationId xmlns:p14="http://schemas.microsoft.com/office/powerpoint/2010/main" val="639103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80" name="Google Shape;680;p25"/>
          <p:cNvGrpSpPr/>
          <p:nvPr/>
        </p:nvGrpSpPr>
        <p:grpSpPr>
          <a:xfrm>
            <a:off x="896564" y="892917"/>
            <a:ext cx="338741" cy="322344"/>
            <a:chOff x="2768914" y="655181"/>
            <a:chExt cx="338380" cy="321743"/>
          </a:xfrm>
        </p:grpSpPr>
        <p:sp>
          <p:nvSpPr>
            <p:cNvPr id="681" name="Google Shape;681;p2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83" name="Google Shape;683;p25"/>
          <p:cNvGrpSpPr/>
          <p:nvPr/>
        </p:nvGrpSpPr>
        <p:grpSpPr>
          <a:xfrm>
            <a:off x="11243743" y="2036235"/>
            <a:ext cx="338741" cy="322344"/>
            <a:chOff x="2768914" y="655181"/>
            <a:chExt cx="338380" cy="321743"/>
          </a:xfrm>
        </p:grpSpPr>
        <p:sp>
          <p:nvSpPr>
            <p:cNvPr id="684" name="Google Shape;684;p2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86" name="Google Shape;686;p25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687" name="Google Shape;687;p2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number">
  <p:cSld name="Three big number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7"/>
          <p:cNvSpPr txBox="1">
            <a:spLocks noGrp="1"/>
          </p:cNvSpPr>
          <p:nvPr>
            <p:ph type="title" hasCustomPrompt="1"/>
          </p:nvPr>
        </p:nvSpPr>
        <p:spPr>
          <a:xfrm>
            <a:off x="2290400" y="2573567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0" name="Google Shape;740;p27"/>
          <p:cNvSpPr txBox="1">
            <a:spLocks noGrp="1"/>
          </p:cNvSpPr>
          <p:nvPr>
            <p:ph type="body" idx="1"/>
          </p:nvPr>
        </p:nvSpPr>
        <p:spPr>
          <a:xfrm>
            <a:off x="2290400" y="3617800"/>
            <a:ext cx="76112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2" hasCustomPrompt="1"/>
          </p:nvPr>
        </p:nvSpPr>
        <p:spPr>
          <a:xfrm>
            <a:off x="2290400" y="1124307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2" name="Google Shape;742;p27"/>
          <p:cNvSpPr txBox="1">
            <a:spLocks noGrp="1"/>
          </p:cNvSpPr>
          <p:nvPr>
            <p:ph type="body" idx="3"/>
          </p:nvPr>
        </p:nvSpPr>
        <p:spPr>
          <a:xfrm>
            <a:off x="2292000" y="2200217"/>
            <a:ext cx="76080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title" idx="4" hasCustomPrompt="1"/>
          </p:nvPr>
        </p:nvSpPr>
        <p:spPr>
          <a:xfrm>
            <a:off x="2290400" y="4096200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4" name="Google Shape;744;p27"/>
          <p:cNvSpPr txBox="1">
            <a:spLocks noGrp="1"/>
          </p:cNvSpPr>
          <p:nvPr>
            <p:ph type="body" idx="5"/>
          </p:nvPr>
        </p:nvSpPr>
        <p:spPr>
          <a:xfrm>
            <a:off x="2290400" y="5140433"/>
            <a:ext cx="76112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745" name="Google Shape;745;p27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746" name="Google Shape;746;p2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48" name="Google Shape;748;p27"/>
          <p:cNvGrpSpPr/>
          <p:nvPr/>
        </p:nvGrpSpPr>
        <p:grpSpPr>
          <a:xfrm>
            <a:off x="11165126" y="4837520"/>
            <a:ext cx="2133639" cy="964651"/>
            <a:chOff x="10729875" y="529734"/>
            <a:chExt cx="3232134" cy="1460117"/>
          </a:xfrm>
        </p:grpSpPr>
        <p:sp>
          <p:nvSpPr>
            <p:cNvPr id="749" name="Google Shape;749;p2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51" name="Google Shape;751;p27"/>
          <p:cNvGrpSpPr/>
          <p:nvPr/>
        </p:nvGrpSpPr>
        <p:grpSpPr>
          <a:xfrm>
            <a:off x="1617897" y="4179415"/>
            <a:ext cx="390871" cy="450635"/>
            <a:chOff x="4505050" y="4336350"/>
            <a:chExt cx="69000" cy="79550"/>
          </a:xfrm>
        </p:grpSpPr>
        <p:sp>
          <p:nvSpPr>
            <p:cNvPr id="752" name="Google Shape;752;p27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6" name="Google Shape;766;p27"/>
          <p:cNvGrpSpPr/>
          <p:nvPr/>
        </p:nvGrpSpPr>
        <p:grpSpPr>
          <a:xfrm>
            <a:off x="10344980" y="2573572"/>
            <a:ext cx="332523" cy="353200"/>
            <a:chOff x="3861700" y="5390125"/>
            <a:chExt cx="35600" cy="37825"/>
          </a:xfrm>
        </p:grpSpPr>
        <p:sp>
          <p:nvSpPr>
            <p:cNvPr id="767" name="Google Shape;767;p27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3" name="Google Shape;773;p27"/>
          <p:cNvGrpSpPr/>
          <p:nvPr/>
        </p:nvGrpSpPr>
        <p:grpSpPr>
          <a:xfrm rot="-4426457">
            <a:off x="5986295" y="532263"/>
            <a:ext cx="220076" cy="465365"/>
            <a:chOff x="3422400" y="4860725"/>
            <a:chExt cx="24475" cy="51750"/>
          </a:xfrm>
        </p:grpSpPr>
        <p:sp>
          <p:nvSpPr>
            <p:cNvPr id="774" name="Google Shape;774;p27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8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79" name="Google Shape;779;p28"/>
          <p:cNvSpPr txBox="1">
            <a:spLocks noGrp="1"/>
          </p:cNvSpPr>
          <p:nvPr>
            <p:ph type="subTitle" idx="1"/>
          </p:nvPr>
        </p:nvSpPr>
        <p:spPr>
          <a:xfrm>
            <a:off x="1757167" y="3978367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8"/>
          <p:cNvSpPr txBox="1">
            <a:spLocks noGrp="1"/>
          </p:cNvSpPr>
          <p:nvPr>
            <p:ph type="subTitle" idx="2"/>
          </p:nvPr>
        </p:nvSpPr>
        <p:spPr>
          <a:xfrm>
            <a:off x="4731000" y="3978353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8"/>
          <p:cNvSpPr txBox="1">
            <a:spLocks noGrp="1"/>
          </p:cNvSpPr>
          <p:nvPr>
            <p:ph type="subTitle" idx="3"/>
          </p:nvPr>
        </p:nvSpPr>
        <p:spPr>
          <a:xfrm>
            <a:off x="7689633" y="3978353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8"/>
          <p:cNvSpPr txBox="1">
            <a:spLocks noGrp="1"/>
          </p:cNvSpPr>
          <p:nvPr>
            <p:ph type="body" idx="4"/>
          </p:nvPr>
        </p:nvSpPr>
        <p:spPr>
          <a:xfrm>
            <a:off x="1757167" y="4777933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83" name="Google Shape;783;p28"/>
          <p:cNvSpPr txBox="1">
            <a:spLocks noGrp="1"/>
          </p:cNvSpPr>
          <p:nvPr>
            <p:ph type="body" idx="5"/>
          </p:nvPr>
        </p:nvSpPr>
        <p:spPr>
          <a:xfrm>
            <a:off x="4731000" y="4777948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84" name="Google Shape;784;p28"/>
          <p:cNvSpPr txBox="1">
            <a:spLocks noGrp="1"/>
          </p:cNvSpPr>
          <p:nvPr>
            <p:ph type="body" idx="6"/>
          </p:nvPr>
        </p:nvSpPr>
        <p:spPr>
          <a:xfrm>
            <a:off x="7689633" y="4777948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785" name="Google Shape;785;p28"/>
          <p:cNvGrpSpPr/>
          <p:nvPr/>
        </p:nvGrpSpPr>
        <p:grpSpPr>
          <a:xfrm>
            <a:off x="1815922" y="1044047"/>
            <a:ext cx="338741" cy="322344"/>
            <a:chOff x="2768914" y="655181"/>
            <a:chExt cx="338380" cy="321743"/>
          </a:xfrm>
        </p:grpSpPr>
        <p:sp>
          <p:nvSpPr>
            <p:cNvPr id="786" name="Google Shape;786;p2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88" name="Google Shape;788;p28"/>
          <p:cNvGrpSpPr/>
          <p:nvPr/>
        </p:nvGrpSpPr>
        <p:grpSpPr>
          <a:xfrm>
            <a:off x="10177256" y="1044047"/>
            <a:ext cx="338741" cy="322344"/>
            <a:chOff x="2768914" y="655181"/>
            <a:chExt cx="338380" cy="321743"/>
          </a:xfrm>
        </p:grpSpPr>
        <p:sp>
          <p:nvSpPr>
            <p:cNvPr id="789" name="Google Shape;789;p2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1" name="Google Shape;791;p28"/>
          <p:cNvGrpSpPr/>
          <p:nvPr/>
        </p:nvGrpSpPr>
        <p:grpSpPr>
          <a:xfrm>
            <a:off x="-607526" y="1548431"/>
            <a:ext cx="1486964" cy="674195"/>
            <a:chOff x="-889965" y="517131"/>
            <a:chExt cx="2215821" cy="1003863"/>
          </a:xfrm>
        </p:grpSpPr>
        <p:sp>
          <p:nvSpPr>
            <p:cNvPr id="792" name="Google Shape;792;p2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4" name="Google Shape;794;p28"/>
          <p:cNvGrpSpPr/>
          <p:nvPr/>
        </p:nvGrpSpPr>
        <p:grpSpPr>
          <a:xfrm>
            <a:off x="11192354" y="2492453"/>
            <a:ext cx="2133639" cy="964651"/>
            <a:chOff x="10729875" y="529734"/>
            <a:chExt cx="3232134" cy="1460117"/>
          </a:xfrm>
        </p:grpSpPr>
        <p:sp>
          <p:nvSpPr>
            <p:cNvPr id="795" name="Google Shape;795;p2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>
            <a:off x="10883480" y="5329439"/>
            <a:ext cx="332523" cy="353200"/>
            <a:chOff x="3861700" y="5390125"/>
            <a:chExt cx="35600" cy="37825"/>
          </a:xfrm>
        </p:grpSpPr>
        <p:sp>
          <p:nvSpPr>
            <p:cNvPr id="798" name="Google Shape;798;p2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4" name="Google Shape;804;p28"/>
          <p:cNvGrpSpPr/>
          <p:nvPr/>
        </p:nvGrpSpPr>
        <p:grpSpPr>
          <a:xfrm>
            <a:off x="932863" y="5410648"/>
            <a:ext cx="390871" cy="450635"/>
            <a:chOff x="4505050" y="4336350"/>
            <a:chExt cx="69000" cy="79550"/>
          </a:xfrm>
        </p:grpSpPr>
        <p:sp>
          <p:nvSpPr>
            <p:cNvPr id="805" name="Google Shape;805;p28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">
  <p:cSld name="Title and bullet lis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1" name="Google Shape;821;p29"/>
          <p:cNvSpPr txBox="1">
            <a:spLocks noGrp="1"/>
          </p:cNvSpPr>
          <p:nvPr>
            <p:ph type="body" idx="1"/>
          </p:nvPr>
        </p:nvSpPr>
        <p:spPr>
          <a:xfrm>
            <a:off x="3400200" y="2632479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2" name="Google Shape;822;p29"/>
          <p:cNvSpPr txBox="1">
            <a:spLocks noGrp="1"/>
          </p:cNvSpPr>
          <p:nvPr>
            <p:ph type="body" idx="2"/>
          </p:nvPr>
        </p:nvSpPr>
        <p:spPr>
          <a:xfrm>
            <a:off x="3400200" y="3189956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3" name="Google Shape;823;p29"/>
          <p:cNvSpPr txBox="1">
            <a:spLocks noGrp="1"/>
          </p:cNvSpPr>
          <p:nvPr>
            <p:ph type="body" idx="3"/>
          </p:nvPr>
        </p:nvSpPr>
        <p:spPr>
          <a:xfrm>
            <a:off x="3400200" y="3747433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body" idx="4"/>
          </p:nvPr>
        </p:nvSpPr>
        <p:spPr>
          <a:xfrm>
            <a:off x="3400200" y="4304912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825" name="Google Shape;825;p29"/>
          <p:cNvGrpSpPr/>
          <p:nvPr/>
        </p:nvGrpSpPr>
        <p:grpSpPr>
          <a:xfrm>
            <a:off x="732494" y="756940"/>
            <a:ext cx="338741" cy="322344"/>
            <a:chOff x="2768914" y="655181"/>
            <a:chExt cx="338380" cy="321743"/>
          </a:xfrm>
        </p:grpSpPr>
        <p:sp>
          <p:nvSpPr>
            <p:cNvPr id="826" name="Google Shape;826;p2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28" name="Google Shape;828;p29"/>
          <p:cNvGrpSpPr/>
          <p:nvPr/>
        </p:nvGrpSpPr>
        <p:grpSpPr>
          <a:xfrm>
            <a:off x="11243768" y="5973024"/>
            <a:ext cx="338741" cy="322344"/>
            <a:chOff x="2768914" y="655181"/>
            <a:chExt cx="338380" cy="321743"/>
          </a:xfrm>
        </p:grpSpPr>
        <p:sp>
          <p:nvSpPr>
            <p:cNvPr id="829" name="Google Shape;829;p2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31" name="Google Shape;831;p29"/>
          <p:cNvGrpSpPr/>
          <p:nvPr/>
        </p:nvGrpSpPr>
        <p:grpSpPr>
          <a:xfrm>
            <a:off x="11243743" y="580964"/>
            <a:ext cx="1486964" cy="674195"/>
            <a:chOff x="-889965" y="517131"/>
            <a:chExt cx="2215821" cy="1003863"/>
          </a:xfrm>
        </p:grpSpPr>
        <p:sp>
          <p:nvSpPr>
            <p:cNvPr id="832" name="Google Shape;832;p2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34" name="Google Shape;834;p29"/>
          <p:cNvGrpSpPr/>
          <p:nvPr/>
        </p:nvGrpSpPr>
        <p:grpSpPr>
          <a:xfrm>
            <a:off x="-755142" y="5464707"/>
            <a:ext cx="2133639" cy="964651"/>
            <a:chOff x="10729875" y="529734"/>
            <a:chExt cx="3232134" cy="1460117"/>
          </a:xfrm>
        </p:grpSpPr>
        <p:sp>
          <p:nvSpPr>
            <p:cNvPr id="835" name="Google Shape;835;p29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with numbers">
  <p:cSld name="Title and three columns with number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30"/>
          <p:cNvGrpSpPr/>
          <p:nvPr/>
        </p:nvGrpSpPr>
        <p:grpSpPr>
          <a:xfrm>
            <a:off x="1540235" y="327469"/>
            <a:ext cx="338741" cy="322344"/>
            <a:chOff x="2768914" y="655181"/>
            <a:chExt cx="338380" cy="321743"/>
          </a:xfrm>
        </p:grpSpPr>
        <p:sp>
          <p:nvSpPr>
            <p:cNvPr id="839" name="Google Shape;839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41" name="Google Shape;841;p30"/>
          <p:cNvGrpSpPr/>
          <p:nvPr/>
        </p:nvGrpSpPr>
        <p:grpSpPr>
          <a:xfrm>
            <a:off x="10682183" y="457060"/>
            <a:ext cx="338741" cy="322344"/>
            <a:chOff x="2768914" y="655181"/>
            <a:chExt cx="338380" cy="321743"/>
          </a:xfrm>
        </p:grpSpPr>
        <p:sp>
          <p:nvSpPr>
            <p:cNvPr id="842" name="Google Shape;842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44" name="Google Shape;844;p30"/>
          <p:cNvGrpSpPr/>
          <p:nvPr/>
        </p:nvGrpSpPr>
        <p:grpSpPr>
          <a:xfrm>
            <a:off x="-730154" y="2146889"/>
            <a:ext cx="1486964" cy="674195"/>
            <a:chOff x="-889965" y="517131"/>
            <a:chExt cx="2215821" cy="1003863"/>
          </a:xfrm>
        </p:grpSpPr>
        <p:sp>
          <p:nvSpPr>
            <p:cNvPr id="845" name="Google Shape;845;p3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847" name="Google Shape;847;p30"/>
          <p:cNvSpPr txBox="1">
            <a:spLocks noGrp="1"/>
          </p:cNvSpPr>
          <p:nvPr>
            <p:ph type="body" idx="1"/>
          </p:nvPr>
        </p:nvSpPr>
        <p:spPr>
          <a:xfrm>
            <a:off x="8071400" y="5146801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48" name="Google Shape;848;p30"/>
          <p:cNvSpPr txBox="1">
            <a:spLocks noGrp="1"/>
          </p:cNvSpPr>
          <p:nvPr>
            <p:ph type="subTitle" idx="2"/>
          </p:nvPr>
        </p:nvSpPr>
        <p:spPr>
          <a:xfrm>
            <a:off x="4948400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30"/>
          <p:cNvSpPr txBox="1">
            <a:spLocks noGrp="1"/>
          </p:cNvSpPr>
          <p:nvPr>
            <p:ph type="body" idx="3"/>
          </p:nvPr>
        </p:nvSpPr>
        <p:spPr>
          <a:xfrm>
            <a:off x="4694800" y="5106200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50" name="Google Shape;850;p30"/>
          <p:cNvSpPr txBox="1">
            <a:spLocks noGrp="1"/>
          </p:cNvSpPr>
          <p:nvPr>
            <p:ph type="subTitle" idx="4"/>
          </p:nvPr>
        </p:nvSpPr>
        <p:spPr>
          <a:xfrm>
            <a:off x="8324996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30"/>
          <p:cNvSpPr txBox="1">
            <a:spLocks noGrp="1"/>
          </p:cNvSpPr>
          <p:nvPr>
            <p:ph type="title" hasCustomPrompt="1"/>
          </p:nvPr>
        </p:nvSpPr>
        <p:spPr>
          <a:xfrm>
            <a:off x="1927067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52" name="Google Shape;852;p30"/>
          <p:cNvSpPr txBox="1">
            <a:spLocks noGrp="1"/>
          </p:cNvSpPr>
          <p:nvPr>
            <p:ph type="title" idx="5" hasCustomPrompt="1"/>
          </p:nvPr>
        </p:nvSpPr>
        <p:spPr>
          <a:xfrm>
            <a:off x="5204000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53" name="Google Shape;853;p30"/>
          <p:cNvSpPr txBox="1">
            <a:spLocks noGrp="1"/>
          </p:cNvSpPr>
          <p:nvPr>
            <p:ph type="title" idx="6" hasCustomPrompt="1"/>
          </p:nvPr>
        </p:nvSpPr>
        <p:spPr>
          <a:xfrm>
            <a:off x="8580596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grpSp>
        <p:nvGrpSpPr>
          <p:cNvPr id="854" name="Google Shape;854;p30"/>
          <p:cNvGrpSpPr/>
          <p:nvPr/>
        </p:nvGrpSpPr>
        <p:grpSpPr>
          <a:xfrm>
            <a:off x="604635" y="4742721"/>
            <a:ext cx="338741" cy="322344"/>
            <a:chOff x="2768914" y="655181"/>
            <a:chExt cx="338380" cy="321743"/>
          </a:xfrm>
        </p:grpSpPr>
        <p:sp>
          <p:nvSpPr>
            <p:cNvPr id="855" name="Google Shape;855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57" name="Google Shape;857;p30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858" name="Google Shape;858;p3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860" name="Google Shape;860;p30"/>
          <p:cNvSpPr txBox="1">
            <a:spLocks noGrp="1"/>
          </p:cNvSpPr>
          <p:nvPr>
            <p:ph type="subTitle" idx="7"/>
          </p:nvPr>
        </p:nvSpPr>
        <p:spPr>
          <a:xfrm>
            <a:off x="1671467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30"/>
          <p:cNvSpPr txBox="1">
            <a:spLocks noGrp="1"/>
          </p:cNvSpPr>
          <p:nvPr>
            <p:ph type="body" idx="8"/>
          </p:nvPr>
        </p:nvSpPr>
        <p:spPr>
          <a:xfrm>
            <a:off x="1417867" y="5106200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62" name="Google Shape;862;p30"/>
          <p:cNvSpPr txBox="1">
            <a:spLocks noGrp="1"/>
          </p:cNvSpPr>
          <p:nvPr>
            <p:ph type="title" idx="9"/>
          </p:nvPr>
        </p:nvSpPr>
        <p:spPr>
          <a:xfrm>
            <a:off x="960000" y="707136"/>
            <a:ext cx="10091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1"/>
          <p:cNvSpPr txBox="1">
            <a:spLocks noGrp="1"/>
          </p:cNvSpPr>
          <p:nvPr>
            <p:ph type="title"/>
          </p:nvPr>
        </p:nvSpPr>
        <p:spPr>
          <a:xfrm>
            <a:off x="1140333" y="2129900"/>
            <a:ext cx="22112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body" idx="1"/>
          </p:nvPr>
        </p:nvSpPr>
        <p:spPr>
          <a:xfrm>
            <a:off x="1140333" y="3605321"/>
            <a:ext cx="4061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866" name="Google Shape;866;p31"/>
          <p:cNvGrpSpPr/>
          <p:nvPr/>
        </p:nvGrpSpPr>
        <p:grpSpPr>
          <a:xfrm>
            <a:off x="991488" y="679372"/>
            <a:ext cx="338741" cy="322344"/>
            <a:chOff x="2768914" y="655181"/>
            <a:chExt cx="338380" cy="321743"/>
          </a:xfrm>
        </p:grpSpPr>
        <p:sp>
          <p:nvSpPr>
            <p:cNvPr id="867" name="Google Shape;867;p3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69" name="Google Shape;869;p31"/>
          <p:cNvGrpSpPr/>
          <p:nvPr/>
        </p:nvGrpSpPr>
        <p:grpSpPr>
          <a:xfrm>
            <a:off x="11243768" y="580113"/>
            <a:ext cx="338741" cy="322344"/>
            <a:chOff x="2768914" y="655181"/>
            <a:chExt cx="338380" cy="321743"/>
          </a:xfrm>
        </p:grpSpPr>
        <p:sp>
          <p:nvSpPr>
            <p:cNvPr id="870" name="Google Shape;870;p3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2" name="Google Shape;872;p31"/>
          <p:cNvGrpSpPr/>
          <p:nvPr/>
        </p:nvGrpSpPr>
        <p:grpSpPr>
          <a:xfrm>
            <a:off x="-593887" y="1342475"/>
            <a:ext cx="1486964" cy="674195"/>
            <a:chOff x="-889965" y="517131"/>
            <a:chExt cx="2215821" cy="1003863"/>
          </a:xfrm>
        </p:grpSpPr>
        <p:sp>
          <p:nvSpPr>
            <p:cNvPr id="873" name="Google Shape;873;p3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5" name="Google Shape;875;p31"/>
          <p:cNvGrpSpPr/>
          <p:nvPr/>
        </p:nvGrpSpPr>
        <p:grpSpPr>
          <a:xfrm>
            <a:off x="10919895" y="4783020"/>
            <a:ext cx="2133639" cy="964651"/>
            <a:chOff x="10729875" y="529734"/>
            <a:chExt cx="3232134" cy="1460117"/>
          </a:xfrm>
        </p:grpSpPr>
        <p:sp>
          <p:nvSpPr>
            <p:cNvPr id="876" name="Google Shape;876;p3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8" name="Google Shape;878;p31"/>
          <p:cNvGrpSpPr/>
          <p:nvPr/>
        </p:nvGrpSpPr>
        <p:grpSpPr>
          <a:xfrm>
            <a:off x="4702397" y="1440015"/>
            <a:ext cx="390871" cy="450635"/>
            <a:chOff x="4505050" y="4336350"/>
            <a:chExt cx="69000" cy="79550"/>
          </a:xfrm>
        </p:grpSpPr>
        <p:sp>
          <p:nvSpPr>
            <p:cNvPr id="879" name="Google Shape;879;p3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1"/>
          <p:cNvGrpSpPr/>
          <p:nvPr/>
        </p:nvGrpSpPr>
        <p:grpSpPr>
          <a:xfrm>
            <a:off x="1006713" y="5677872"/>
            <a:ext cx="332523" cy="353200"/>
            <a:chOff x="3861700" y="5390125"/>
            <a:chExt cx="35600" cy="37825"/>
          </a:xfrm>
        </p:grpSpPr>
        <p:sp>
          <p:nvSpPr>
            <p:cNvPr id="894" name="Google Shape;894;p3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32"/>
          <p:cNvSpPr txBox="1">
            <a:spLocks noGrp="1"/>
          </p:cNvSpPr>
          <p:nvPr>
            <p:ph type="title"/>
          </p:nvPr>
        </p:nvSpPr>
        <p:spPr>
          <a:xfrm>
            <a:off x="8803200" y="2177100"/>
            <a:ext cx="2248400" cy="1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02" name="Google Shape;902;p32"/>
          <p:cNvSpPr txBox="1">
            <a:spLocks noGrp="1"/>
          </p:cNvSpPr>
          <p:nvPr>
            <p:ph type="body" idx="1"/>
          </p:nvPr>
        </p:nvSpPr>
        <p:spPr>
          <a:xfrm>
            <a:off x="7257600" y="3605339"/>
            <a:ext cx="3794000" cy="1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903" name="Google Shape;903;p32"/>
          <p:cNvGrpSpPr/>
          <p:nvPr/>
        </p:nvGrpSpPr>
        <p:grpSpPr>
          <a:xfrm>
            <a:off x="-648419" y="2931817"/>
            <a:ext cx="1486964" cy="674195"/>
            <a:chOff x="-889965" y="517131"/>
            <a:chExt cx="2215821" cy="1003863"/>
          </a:xfrm>
        </p:grpSpPr>
        <p:sp>
          <p:nvSpPr>
            <p:cNvPr id="904" name="Google Shape;904;p3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06" name="Google Shape;906;p32"/>
          <p:cNvGrpSpPr/>
          <p:nvPr/>
        </p:nvGrpSpPr>
        <p:grpSpPr>
          <a:xfrm>
            <a:off x="11015245" y="438424"/>
            <a:ext cx="2133639" cy="964651"/>
            <a:chOff x="10729875" y="529734"/>
            <a:chExt cx="3232134" cy="1460117"/>
          </a:xfrm>
        </p:grpSpPr>
        <p:sp>
          <p:nvSpPr>
            <p:cNvPr id="907" name="Google Shape;907;p3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09" name="Google Shape;909;p32"/>
          <p:cNvGrpSpPr/>
          <p:nvPr/>
        </p:nvGrpSpPr>
        <p:grpSpPr>
          <a:xfrm>
            <a:off x="932863" y="5410648"/>
            <a:ext cx="390871" cy="450635"/>
            <a:chOff x="4505050" y="4336350"/>
            <a:chExt cx="69000" cy="79550"/>
          </a:xfrm>
        </p:grpSpPr>
        <p:sp>
          <p:nvSpPr>
            <p:cNvPr id="910" name="Google Shape;910;p3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4" name="Google Shape;924;p32"/>
          <p:cNvGrpSpPr/>
          <p:nvPr/>
        </p:nvGrpSpPr>
        <p:grpSpPr>
          <a:xfrm>
            <a:off x="6226980" y="1528239"/>
            <a:ext cx="332523" cy="353200"/>
            <a:chOff x="3861700" y="5390125"/>
            <a:chExt cx="35600" cy="37825"/>
          </a:xfrm>
        </p:grpSpPr>
        <p:sp>
          <p:nvSpPr>
            <p:cNvPr id="925" name="Google Shape;925;p3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33"/>
          <p:cNvSpPr txBox="1">
            <a:spLocks noGrp="1"/>
          </p:cNvSpPr>
          <p:nvPr>
            <p:ph type="title"/>
          </p:nvPr>
        </p:nvSpPr>
        <p:spPr>
          <a:xfrm>
            <a:off x="415600" y="931335"/>
            <a:ext cx="113608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body" idx="1"/>
          </p:nvPr>
        </p:nvSpPr>
        <p:spPr>
          <a:xfrm>
            <a:off x="3599400" y="2135672"/>
            <a:ext cx="4993200" cy="17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934" name="Google Shape;934;p33"/>
          <p:cNvGrpSpPr/>
          <p:nvPr/>
        </p:nvGrpSpPr>
        <p:grpSpPr>
          <a:xfrm>
            <a:off x="-890945" y="3425390"/>
            <a:ext cx="14227708" cy="2734204"/>
            <a:chOff x="-889997" y="544414"/>
            <a:chExt cx="14212547" cy="2729110"/>
          </a:xfrm>
        </p:grpSpPr>
        <p:grpSp>
          <p:nvGrpSpPr>
            <p:cNvPr id="935" name="Google Shape;935;p33"/>
            <p:cNvGrpSpPr/>
            <p:nvPr/>
          </p:nvGrpSpPr>
          <p:grpSpPr>
            <a:xfrm>
              <a:off x="788689" y="1675906"/>
              <a:ext cx="338380" cy="321743"/>
              <a:chOff x="2768914" y="655181"/>
              <a:chExt cx="338380" cy="321743"/>
            </a:xfrm>
          </p:grpSpPr>
          <p:sp>
            <p:nvSpPr>
              <p:cNvPr id="936" name="Google Shape;936;p33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37" name="Google Shape;937;p33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38" name="Google Shape;938;p33"/>
            <p:cNvGrpSpPr/>
            <p:nvPr/>
          </p:nvGrpSpPr>
          <p:grpSpPr>
            <a:xfrm>
              <a:off x="-889997" y="2359708"/>
              <a:ext cx="2017062" cy="913816"/>
              <a:chOff x="-889965" y="517131"/>
              <a:chExt cx="2215821" cy="1003863"/>
            </a:xfrm>
          </p:grpSpPr>
          <p:sp>
            <p:nvSpPr>
              <p:cNvPr id="939" name="Google Shape;939;p33"/>
              <p:cNvSpPr/>
              <p:nvPr/>
            </p:nvSpPr>
            <p:spPr>
              <a:xfrm>
                <a:off x="-889965" y="538448"/>
                <a:ext cx="2199618" cy="982546"/>
              </a:xfrm>
              <a:custGeom>
                <a:avLst/>
                <a:gdLst/>
                <a:ahLst/>
                <a:cxnLst/>
                <a:rect l="l" t="t" r="r" b="b"/>
                <a:pathLst>
                  <a:path w="2199618" h="982546" extrusionOk="0">
                    <a:moveTo>
                      <a:pt x="2028126" y="378205"/>
                    </a:moveTo>
                    <a:cubicBezTo>
                      <a:pt x="1955958" y="338137"/>
                      <a:pt x="1869334" y="338243"/>
                      <a:pt x="1792975" y="366913"/>
                    </a:cubicBezTo>
                    <a:cubicBezTo>
                      <a:pt x="1772581" y="194923"/>
                      <a:pt x="1670272" y="32998"/>
                      <a:pt x="1471792" y="52715"/>
                    </a:cubicBezTo>
                    <a:cubicBezTo>
                      <a:pt x="1351481" y="64664"/>
                      <a:pt x="1249796" y="128883"/>
                      <a:pt x="1175956" y="218630"/>
                    </a:cubicBezTo>
                    <a:cubicBezTo>
                      <a:pt x="1161626" y="188002"/>
                      <a:pt x="1143571" y="159046"/>
                      <a:pt x="1119610" y="132799"/>
                    </a:cubicBezTo>
                    <a:cubicBezTo>
                      <a:pt x="1014814" y="18012"/>
                      <a:pt x="851788" y="0"/>
                      <a:pt x="711316" y="54049"/>
                    </a:cubicBezTo>
                    <a:cubicBezTo>
                      <a:pt x="502517" y="134387"/>
                      <a:pt x="393721" y="344349"/>
                      <a:pt x="405595" y="551677"/>
                    </a:cubicBezTo>
                    <a:cubicBezTo>
                      <a:pt x="338275" y="511418"/>
                      <a:pt x="257534" y="508264"/>
                      <a:pt x="177609" y="552756"/>
                    </a:cubicBezTo>
                    <a:cubicBezTo>
                      <a:pt x="72728" y="611166"/>
                      <a:pt x="0" y="755014"/>
                      <a:pt x="82041" y="861779"/>
                    </a:cubicBezTo>
                    <a:cubicBezTo>
                      <a:pt x="174857" y="982546"/>
                      <a:pt x="384884" y="942456"/>
                      <a:pt x="515164" y="944096"/>
                    </a:cubicBezTo>
                    <a:cubicBezTo>
                      <a:pt x="731128" y="946806"/>
                      <a:pt x="947271" y="940043"/>
                      <a:pt x="1162928" y="928761"/>
                    </a:cubicBezTo>
                    <a:cubicBezTo>
                      <a:pt x="1370859" y="917871"/>
                      <a:pt x="1578853" y="902684"/>
                      <a:pt x="1785873" y="880321"/>
                    </a:cubicBezTo>
                    <a:cubicBezTo>
                      <a:pt x="1918282" y="866023"/>
                      <a:pt x="2071285" y="840792"/>
                      <a:pt x="2138373" y="709802"/>
                    </a:cubicBezTo>
                    <a:cubicBezTo>
                      <a:pt x="2199618" y="590243"/>
                      <a:pt x="2143177" y="442076"/>
                      <a:pt x="2028126" y="378205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0" name="Google Shape;940;p33"/>
              <p:cNvSpPr/>
              <p:nvPr/>
            </p:nvSpPr>
            <p:spPr>
              <a:xfrm>
                <a:off x="-866502" y="517131"/>
                <a:ext cx="2192358" cy="986377"/>
              </a:xfrm>
              <a:custGeom>
                <a:avLst/>
                <a:gdLst/>
                <a:ahLst/>
                <a:cxnLst/>
                <a:rect l="l" t="t" r="r" b="b"/>
                <a:pathLst>
                  <a:path w="2192358" h="986377" extrusionOk="0">
                    <a:moveTo>
                      <a:pt x="314356" y="986377"/>
                    </a:moveTo>
                    <a:cubicBezTo>
                      <a:pt x="212015" y="986377"/>
                      <a:pt x="106669" y="971719"/>
                      <a:pt x="45995" y="892767"/>
                    </a:cubicBezTo>
                    <a:cubicBezTo>
                      <a:pt x="11863" y="848359"/>
                      <a:pt x="0" y="795051"/>
                      <a:pt x="11662" y="738589"/>
                    </a:cubicBezTo>
                    <a:cubicBezTo>
                      <a:pt x="26542" y="666559"/>
                      <a:pt x="78179" y="598212"/>
                      <a:pt x="146430" y="560207"/>
                    </a:cubicBezTo>
                    <a:cubicBezTo>
                      <a:pt x="219445" y="519546"/>
                      <a:pt x="296195" y="514910"/>
                      <a:pt x="365368" y="546301"/>
                    </a:cubicBezTo>
                    <a:cubicBezTo>
                      <a:pt x="363495" y="328178"/>
                      <a:pt x="488219" y="135170"/>
                      <a:pt x="682148" y="60547"/>
                    </a:cubicBezTo>
                    <a:cubicBezTo>
                      <a:pt x="839533" y="0"/>
                      <a:pt x="1006644" y="32522"/>
                      <a:pt x="1107873" y="143414"/>
                    </a:cubicBezTo>
                    <a:cubicBezTo>
                      <a:pt x="1126288" y="163575"/>
                      <a:pt x="1142142" y="186023"/>
                      <a:pt x="1155975" y="211571"/>
                    </a:cubicBezTo>
                    <a:cubicBezTo>
                      <a:pt x="1235551" y="123232"/>
                      <a:pt x="1337987" y="69035"/>
                      <a:pt x="1446752" y="58229"/>
                    </a:cubicBezTo>
                    <a:cubicBezTo>
                      <a:pt x="1543166" y="48651"/>
                      <a:pt x="1626414" y="79935"/>
                      <a:pt x="1687565" y="148685"/>
                    </a:cubicBezTo>
                    <a:cubicBezTo>
                      <a:pt x="1735751" y="202861"/>
                      <a:pt x="1769162" y="279802"/>
                      <a:pt x="1782635" y="366945"/>
                    </a:cubicBezTo>
                    <a:cubicBezTo>
                      <a:pt x="1862751" y="341979"/>
                      <a:pt x="1945512" y="348519"/>
                      <a:pt x="2012367" y="385646"/>
                    </a:cubicBezTo>
                    <a:cubicBezTo>
                      <a:pt x="2140024" y="456512"/>
                      <a:pt x="2192358" y="614732"/>
                      <a:pt x="2129038" y="738346"/>
                    </a:cubicBezTo>
                    <a:cubicBezTo>
                      <a:pt x="2059177" y="874765"/>
                      <a:pt x="1904047" y="902313"/>
                      <a:pt x="1764125" y="917426"/>
                    </a:cubicBezTo>
                    <a:cubicBezTo>
                      <a:pt x="1572545" y="938106"/>
                      <a:pt x="1368488" y="953971"/>
                      <a:pt x="1140290" y="965930"/>
                    </a:cubicBezTo>
                    <a:cubicBezTo>
                      <a:pt x="893317" y="978852"/>
                      <a:pt x="687154" y="983741"/>
                      <a:pt x="491500" y="981286"/>
                    </a:cubicBezTo>
                    <a:cubicBezTo>
                      <a:pt x="466322" y="980947"/>
                      <a:pt x="437864" y="982249"/>
                      <a:pt x="407722" y="983614"/>
                    </a:cubicBezTo>
                    <a:cubicBezTo>
                      <a:pt x="377856" y="984959"/>
                      <a:pt x="346244" y="986377"/>
                      <a:pt x="314356" y="986377"/>
                    </a:cubicBezTo>
                    <a:close/>
                    <a:moveTo>
                      <a:pt x="271547" y="557709"/>
                    </a:moveTo>
                    <a:cubicBezTo>
                      <a:pt x="235225" y="557709"/>
                      <a:pt x="198077" y="567795"/>
                      <a:pt x="161872" y="587946"/>
                    </a:cubicBezTo>
                    <a:cubicBezTo>
                      <a:pt x="102383" y="621072"/>
                      <a:pt x="55625" y="682730"/>
                      <a:pt x="42756" y="745013"/>
                    </a:cubicBezTo>
                    <a:cubicBezTo>
                      <a:pt x="33009" y="792151"/>
                      <a:pt x="42841" y="836559"/>
                      <a:pt x="71172" y="873421"/>
                    </a:cubicBezTo>
                    <a:cubicBezTo>
                      <a:pt x="140673" y="963866"/>
                      <a:pt x="287961" y="957230"/>
                      <a:pt x="406294" y="951896"/>
                    </a:cubicBezTo>
                    <a:cubicBezTo>
                      <a:pt x="436890" y="950510"/>
                      <a:pt x="465783" y="949240"/>
                      <a:pt x="491902" y="949536"/>
                    </a:cubicBezTo>
                    <a:cubicBezTo>
                      <a:pt x="686879" y="952013"/>
                      <a:pt x="892354" y="947113"/>
                      <a:pt x="1138629" y="934222"/>
                    </a:cubicBezTo>
                    <a:cubicBezTo>
                      <a:pt x="1366234" y="922305"/>
                      <a:pt x="1569719" y="906483"/>
                      <a:pt x="1760706" y="885856"/>
                    </a:cubicBezTo>
                    <a:cubicBezTo>
                      <a:pt x="1892395" y="871643"/>
                      <a:pt x="2038127" y="846222"/>
                      <a:pt x="2100791" y="723878"/>
                    </a:cubicBezTo>
                    <a:cubicBezTo>
                      <a:pt x="2156375" y="615336"/>
                      <a:pt x="2109808" y="476048"/>
                      <a:pt x="1996958" y="413406"/>
                    </a:cubicBezTo>
                    <a:cubicBezTo>
                      <a:pt x="1933035" y="377909"/>
                      <a:pt x="1852157" y="374152"/>
                      <a:pt x="1775100" y="403087"/>
                    </a:cubicBezTo>
                    <a:cubicBezTo>
                      <a:pt x="1770517" y="404801"/>
                      <a:pt x="1765426" y="404325"/>
                      <a:pt x="1761257" y="401785"/>
                    </a:cubicBezTo>
                    <a:cubicBezTo>
                      <a:pt x="1757087" y="399245"/>
                      <a:pt x="1754325" y="394938"/>
                      <a:pt x="1753753" y="390101"/>
                    </a:cubicBezTo>
                    <a:cubicBezTo>
                      <a:pt x="1735888" y="239426"/>
                      <a:pt x="1645528" y="70389"/>
                      <a:pt x="1449895" y="89831"/>
                    </a:cubicBezTo>
                    <a:cubicBezTo>
                      <a:pt x="1311888" y="103526"/>
                      <a:pt x="1218660" y="184509"/>
                      <a:pt x="1164748" y="250031"/>
                    </a:cubicBezTo>
                    <a:cubicBezTo>
                      <a:pt x="1161287" y="254243"/>
                      <a:pt x="1155890" y="256370"/>
                      <a:pt x="1150503" y="255693"/>
                    </a:cubicBezTo>
                    <a:cubicBezTo>
                      <a:pt x="1145095" y="255015"/>
                      <a:pt x="1140417" y="251608"/>
                      <a:pt x="1138110" y="246665"/>
                    </a:cubicBezTo>
                    <a:cubicBezTo>
                      <a:pt x="1123230" y="214862"/>
                      <a:pt x="1105672" y="188086"/>
                      <a:pt x="1084431" y="164814"/>
                    </a:cubicBezTo>
                    <a:cubicBezTo>
                      <a:pt x="992071" y="63658"/>
                      <a:pt x="838644" y="34364"/>
                      <a:pt x="693546" y="90180"/>
                    </a:cubicBezTo>
                    <a:cubicBezTo>
                      <a:pt x="504412" y="162951"/>
                      <a:pt x="385635" y="356615"/>
                      <a:pt x="397986" y="572082"/>
                    </a:cubicBezTo>
                    <a:cubicBezTo>
                      <a:pt x="398314" y="577955"/>
                      <a:pt x="395382" y="583533"/>
                      <a:pt x="390355" y="586581"/>
                    </a:cubicBezTo>
                    <a:cubicBezTo>
                      <a:pt x="385328" y="589618"/>
                      <a:pt x="379031" y="589639"/>
                      <a:pt x="373983" y="586612"/>
                    </a:cubicBezTo>
                    <a:cubicBezTo>
                      <a:pt x="341756" y="567340"/>
                      <a:pt x="307043" y="557709"/>
                      <a:pt x="271547" y="55770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41" name="Google Shape;941;p33"/>
            <p:cNvGrpSpPr/>
            <p:nvPr/>
          </p:nvGrpSpPr>
          <p:grpSpPr>
            <a:xfrm>
              <a:off x="10631153" y="544414"/>
              <a:ext cx="2691398" cy="1215839"/>
              <a:chOff x="10729875" y="529734"/>
              <a:chExt cx="3232134" cy="1460117"/>
            </a:xfrm>
          </p:grpSpPr>
          <p:sp>
            <p:nvSpPr>
              <p:cNvPr id="942" name="Google Shape;942;p33"/>
              <p:cNvSpPr/>
              <p:nvPr/>
            </p:nvSpPr>
            <p:spPr>
              <a:xfrm>
                <a:off x="10729875" y="552963"/>
                <a:ext cx="3216751" cy="1436888"/>
              </a:xfrm>
              <a:custGeom>
                <a:avLst/>
                <a:gdLst/>
                <a:ahLst/>
                <a:cxnLst/>
                <a:rect l="l" t="t" r="r" b="b"/>
                <a:pathLst>
                  <a:path w="3216751" h="1436888" extrusionOk="0">
                    <a:moveTo>
                      <a:pt x="2965957" y="553084"/>
                    </a:moveTo>
                    <a:cubicBezTo>
                      <a:pt x="2860420" y="494485"/>
                      <a:pt x="2733738" y="494643"/>
                      <a:pt x="2622073" y="536564"/>
                    </a:cubicBezTo>
                    <a:cubicBezTo>
                      <a:pt x="2592249" y="285040"/>
                      <a:pt x="2442622" y="48249"/>
                      <a:pt x="2152364" y="77078"/>
                    </a:cubicBezTo>
                    <a:cubicBezTo>
                      <a:pt x="1976416" y="94551"/>
                      <a:pt x="1827720" y="188467"/>
                      <a:pt x="1719728" y="319722"/>
                    </a:cubicBezTo>
                    <a:cubicBezTo>
                      <a:pt x="1698783" y="274933"/>
                      <a:pt x="1672378" y="232568"/>
                      <a:pt x="1637336" y="194204"/>
                    </a:cubicBezTo>
                    <a:cubicBezTo>
                      <a:pt x="1484079" y="26341"/>
                      <a:pt x="1245668" y="0"/>
                      <a:pt x="1040235" y="79036"/>
                    </a:cubicBezTo>
                    <a:cubicBezTo>
                      <a:pt x="734885" y="196521"/>
                      <a:pt x="575775" y="503576"/>
                      <a:pt x="593142" y="806778"/>
                    </a:cubicBezTo>
                    <a:cubicBezTo>
                      <a:pt x="494696" y="747892"/>
                      <a:pt x="376618" y="743278"/>
                      <a:pt x="259746" y="808354"/>
                    </a:cubicBezTo>
                    <a:cubicBezTo>
                      <a:pt x="106351" y="893773"/>
                      <a:pt x="0" y="1104137"/>
                      <a:pt x="119983" y="1260273"/>
                    </a:cubicBezTo>
                    <a:cubicBezTo>
                      <a:pt x="255714" y="1436888"/>
                      <a:pt x="562863" y="1378256"/>
                      <a:pt x="753385" y="1380648"/>
                    </a:cubicBezTo>
                    <a:cubicBezTo>
                      <a:pt x="1069202" y="1384617"/>
                      <a:pt x="1385294" y="1374732"/>
                      <a:pt x="1700678" y="1358222"/>
                    </a:cubicBezTo>
                    <a:cubicBezTo>
                      <a:pt x="2004747" y="1342294"/>
                      <a:pt x="2308934" y="1320080"/>
                      <a:pt x="2611691" y="1287398"/>
                    </a:cubicBezTo>
                    <a:cubicBezTo>
                      <a:pt x="2805324" y="1266475"/>
                      <a:pt x="3029076" y="1229582"/>
                      <a:pt x="3127195" y="1038013"/>
                    </a:cubicBezTo>
                    <a:cubicBezTo>
                      <a:pt x="3216751" y="863166"/>
                      <a:pt x="3134201" y="646493"/>
                      <a:pt x="2965957" y="553084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3" name="Google Shape;943;p33"/>
              <p:cNvSpPr/>
              <p:nvPr/>
            </p:nvSpPr>
            <p:spPr>
              <a:xfrm>
                <a:off x="10771812" y="529734"/>
                <a:ext cx="3190197" cy="1427194"/>
              </a:xfrm>
              <a:custGeom>
                <a:avLst/>
                <a:gdLst/>
                <a:ahLst/>
                <a:cxnLst/>
                <a:rect l="l" t="t" r="r" b="b"/>
                <a:pathLst>
                  <a:path w="3190197" h="1427194" extrusionOk="0">
                    <a:moveTo>
                      <a:pt x="452289" y="1427194"/>
                    </a:moveTo>
                    <a:cubicBezTo>
                      <a:pt x="304291" y="1427194"/>
                      <a:pt x="152262" y="1406143"/>
                      <a:pt x="65457" y="1293177"/>
                    </a:cubicBezTo>
                    <a:cubicBezTo>
                      <a:pt x="16890" y="1229984"/>
                      <a:pt x="0" y="1154070"/>
                      <a:pt x="16615" y="1073657"/>
                    </a:cubicBezTo>
                    <a:cubicBezTo>
                      <a:pt x="37962" y="970354"/>
                      <a:pt x="112098" y="872288"/>
                      <a:pt x="210079" y="817710"/>
                    </a:cubicBezTo>
                    <a:cubicBezTo>
                      <a:pt x="318441" y="757375"/>
                      <a:pt x="432487" y="752326"/>
                      <a:pt x="534225" y="802671"/>
                    </a:cubicBezTo>
                    <a:cubicBezTo>
                      <a:pt x="526870" y="481933"/>
                      <a:pt x="708395" y="196797"/>
                      <a:pt x="992589" y="87450"/>
                    </a:cubicBezTo>
                    <a:cubicBezTo>
                      <a:pt x="1219909" y="0"/>
                      <a:pt x="1461124" y="46810"/>
                      <a:pt x="1607132" y="206724"/>
                    </a:cubicBezTo>
                    <a:cubicBezTo>
                      <a:pt x="1635855" y="238177"/>
                      <a:pt x="1660260" y="273526"/>
                      <a:pt x="1681352" y="314240"/>
                    </a:cubicBezTo>
                    <a:cubicBezTo>
                      <a:pt x="1797473" y="181747"/>
                      <a:pt x="1948412" y="100446"/>
                      <a:pt x="2108845" y="84507"/>
                    </a:cubicBezTo>
                    <a:cubicBezTo>
                      <a:pt x="2414703" y="54112"/>
                      <a:pt x="2559653" y="305636"/>
                      <a:pt x="2593318" y="538310"/>
                    </a:cubicBezTo>
                    <a:cubicBezTo>
                      <a:pt x="2711111" y="499353"/>
                      <a:pt x="2833444" y="507862"/>
                      <a:pt x="2931720" y="562430"/>
                    </a:cubicBezTo>
                    <a:cubicBezTo>
                      <a:pt x="3114981" y="664178"/>
                      <a:pt x="3190197" y="891190"/>
                      <a:pt x="3099382" y="1068472"/>
                    </a:cubicBezTo>
                    <a:cubicBezTo>
                      <a:pt x="2998882" y="1264708"/>
                      <a:pt x="2774177" y="1304512"/>
                      <a:pt x="2571453" y="1326409"/>
                    </a:cubicBezTo>
                    <a:cubicBezTo>
                      <a:pt x="2291333" y="1356645"/>
                      <a:pt x="1993053" y="1379844"/>
                      <a:pt x="1659572" y="1397306"/>
                    </a:cubicBezTo>
                    <a:cubicBezTo>
                      <a:pt x="1298437" y="1416208"/>
                      <a:pt x="997119" y="1423341"/>
                      <a:pt x="711242" y="1419754"/>
                    </a:cubicBezTo>
                    <a:cubicBezTo>
                      <a:pt x="674221" y="1419256"/>
                      <a:pt x="632459" y="1421172"/>
                      <a:pt x="588285" y="1423161"/>
                    </a:cubicBezTo>
                    <a:cubicBezTo>
                      <a:pt x="544787" y="1425119"/>
                      <a:pt x="498728" y="1427194"/>
                      <a:pt x="452289" y="1427194"/>
                    </a:cubicBezTo>
                    <a:close/>
                    <a:moveTo>
                      <a:pt x="389498" y="800269"/>
                    </a:moveTo>
                    <a:cubicBezTo>
                      <a:pt x="335174" y="800269"/>
                      <a:pt x="279622" y="815339"/>
                      <a:pt x="225530" y="845460"/>
                    </a:cubicBezTo>
                    <a:cubicBezTo>
                      <a:pt x="136736" y="894894"/>
                      <a:pt x="66939" y="986991"/>
                      <a:pt x="47709" y="1080071"/>
                    </a:cubicBezTo>
                    <a:cubicBezTo>
                      <a:pt x="33019" y="1151180"/>
                      <a:pt x="47857" y="1218173"/>
                      <a:pt x="90635" y="1273831"/>
                    </a:cubicBezTo>
                    <a:cubicBezTo>
                      <a:pt x="194595" y="1409117"/>
                      <a:pt x="412093" y="1399317"/>
                      <a:pt x="586856" y="1391443"/>
                    </a:cubicBezTo>
                    <a:cubicBezTo>
                      <a:pt x="631507" y="1389432"/>
                      <a:pt x="673618" y="1387570"/>
                      <a:pt x="711644" y="1388004"/>
                    </a:cubicBezTo>
                    <a:cubicBezTo>
                      <a:pt x="996791" y="1391591"/>
                      <a:pt x="1297484" y="1384469"/>
                      <a:pt x="1657910" y="1365599"/>
                    </a:cubicBezTo>
                    <a:cubicBezTo>
                      <a:pt x="1990799" y="1348168"/>
                      <a:pt x="2288508" y="1325022"/>
                      <a:pt x="2568045" y="1294839"/>
                    </a:cubicBezTo>
                    <a:cubicBezTo>
                      <a:pt x="2762525" y="1273831"/>
                      <a:pt x="2977832" y="1236165"/>
                      <a:pt x="3071124" y="1054004"/>
                    </a:cubicBezTo>
                    <a:cubicBezTo>
                      <a:pt x="3154214" y="891783"/>
                      <a:pt x="3084766" y="683715"/>
                      <a:pt x="2916311" y="590190"/>
                    </a:cubicBezTo>
                    <a:cubicBezTo>
                      <a:pt x="2820955" y="537241"/>
                      <a:pt x="2700453" y="531579"/>
                      <a:pt x="2585719" y="574664"/>
                    </a:cubicBezTo>
                    <a:cubicBezTo>
                      <a:pt x="2581137" y="576378"/>
                      <a:pt x="2576046" y="575902"/>
                      <a:pt x="2571876" y="573362"/>
                    </a:cubicBezTo>
                    <a:cubicBezTo>
                      <a:pt x="2567707" y="570822"/>
                      <a:pt x="2564944" y="566515"/>
                      <a:pt x="2564373" y="561668"/>
                    </a:cubicBezTo>
                    <a:cubicBezTo>
                      <a:pt x="2537862" y="338031"/>
                      <a:pt x="2403517" y="87132"/>
                      <a:pt x="2111988" y="116099"/>
                    </a:cubicBezTo>
                    <a:cubicBezTo>
                      <a:pt x="1952582" y="131931"/>
                      <a:pt x="1802733" y="216079"/>
                      <a:pt x="1690052" y="353038"/>
                    </a:cubicBezTo>
                    <a:cubicBezTo>
                      <a:pt x="1686591" y="357240"/>
                      <a:pt x="1681236" y="359357"/>
                      <a:pt x="1675807" y="358700"/>
                    </a:cubicBezTo>
                    <a:cubicBezTo>
                      <a:pt x="1670399" y="358012"/>
                      <a:pt x="1665721" y="354615"/>
                      <a:pt x="1663414" y="349673"/>
                    </a:cubicBezTo>
                    <a:cubicBezTo>
                      <a:pt x="1641337" y="302471"/>
                      <a:pt x="1615260" y="262720"/>
                      <a:pt x="1583679" y="228134"/>
                    </a:cubicBezTo>
                    <a:cubicBezTo>
                      <a:pt x="1446561" y="77946"/>
                      <a:pt x="1219020" y="34364"/>
                      <a:pt x="1003998" y="117083"/>
                    </a:cubicBezTo>
                    <a:cubicBezTo>
                      <a:pt x="724407" y="224652"/>
                      <a:pt x="548819" y="510783"/>
                      <a:pt x="567054" y="829098"/>
                    </a:cubicBezTo>
                    <a:cubicBezTo>
                      <a:pt x="567393" y="834961"/>
                      <a:pt x="564462" y="840538"/>
                      <a:pt x="559434" y="843586"/>
                    </a:cubicBezTo>
                    <a:cubicBezTo>
                      <a:pt x="554407" y="846634"/>
                      <a:pt x="548110" y="846645"/>
                      <a:pt x="543062" y="843629"/>
                    </a:cubicBezTo>
                    <a:cubicBezTo>
                      <a:pt x="494717" y="814715"/>
                      <a:pt x="442690" y="800269"/>
                      <a:pt x="389498" y="8002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44" name="Google Shape;944;p33"/>
            <p:cNvGrpSpPr/>
            <p:nvPr/>
          </p:nvGrpSpPr>
          <p:grpSpPr>
            <a:xfrm>
              <a:off x="11384664" y="2129806"/>
              <a:ext cx="338380" cy="321743"/>
              <a:chOff x="2768914" y="655181"/>
              <a:chExt cx="338380" cy="321743"/>
            </a:xfrm>
          </p:grpSpPr>
          <p:sp>
            <p:nvSpPr>
              <p:cNvPr id="945" name="Google Shape;945;p33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6" name="Google Shape;946;p33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</p:grpSp>
      <p:sp>
        <p:nvSpPr>
          <p:cNvPr id="947" name="Google Shape;947;p33"/>
          <p:cNvSpPr txBox="1"/>
          <p:nvPr/>
        </p:nvSpPr>
        <p:spPr>
          <a:xfrm>
            <a:off x="2752000" y="4283300"/>
            <a:ext cx="66880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-GB" sz="1600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i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948" name="Google Shape;948;p33"/>
          <p:cNvGrpSpPr/>
          <p:nvPr/>
        </p:nvGrpSpPr>
        <p:grpSpPr>
          <a:xfrm>
            <a:off x="2294963" y="1247115"/>
            <a:ext cx="390871" cy="450635"/>
            <a:chOff x="4505050" y="4336350"/>
            <a:chExt cx="69000" cy="79550"/>
          </a:xfrm>
        </p:grpSpPr>
        <p:sp>
          <p:nvSpPr>
            <p:cNvPr id="949" name="Google Shape;949;p33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3" name="Google Shape;963;p33"/>
          <p:cNvGrpSpPr/>
          <p:nvPr/>
        </p:nvGrpSpPr>
        <p:grpSpPr>
          <a:xfrm>
            <a:off x="9440013" y="5549172"/>
            <a:ext cx="332523" cy="353200"/>
            <a:chOff x="3861700" y="5390125"/>
            <a:chExt cx="35600" cy="37825"/>
          </a:xfrm>
        </p:grpSpPr>
        <p:sp>
          <p:nvSpPr>
            <p:cNvPr id="964" name="Google Shape;964;p33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3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2">
  <p:cSld name="Title and bullet list 2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4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body" idx="1"/>
          </p:nvPr>
        </p:nvSpPr>
        <p:spPr>
          <a:xfrm>
            <a:off x="2021567" y="2028348"/>
            <a:ext cx="8479600" cy="38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981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1pPr>
            <a:lvl2pPr marL="1219200" lvl="1" indent="-39814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828800" lvl="2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2438400" lvl="3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3048000" lvl="4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3657600" lvl="5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4267200" lvl="6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4876800" lvl="7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5486400" lvl="8" indent="-398145" rtl="0">
              <a:spcBef>
                <a:spcPts val="2135"/>
              </a:spcBef>
              <a:spcAft>
                <a:spcPts val="2135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973" name="Google Shape;973;p34"/>
          <p:cNvGrpSpPr/>
          <p:nvPr/>
        </p:nvGrpSpPr>
        <p:grpSpPr>
          <a:xfrm>
            <a:off x="877920" y="744292"/>
            <a:ext cx="338741" cy="322344"/>
            <a:chOff x="2768914" y="655181"/>
            <a:chExt cx="338380" cy="321743"/>
          </a:xfrm>
        </p:grpSpPr>
        <p:sp>
          <p:nvSpPr>
            <p:cNvPr id="974" name="Google Shape;974;p3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76" name="Google Shape;976;p34"/>
          <p:cNvGrpSpPr/>
          <p:nvPr/>
        </p:nvGrpSpPr>
        <p:grpSpPr>
          <a:xfrm>
            <a:off x="10853862" y="4407400"/>
            <a:ext cx="338741" cy="322344"/>
            <a:chOff x="2768914" y="655181"/>
            <a:chExt cx="338380" cy="321743"/>
          </a:xfrm>
        </p:grpSpPr>
        <p:sp>
          <p:nvSpPr>
            <p:cNvPr id="977" name="Google Shape;977;p3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79" name="Google Shape;979;p34"/>
          <p:cNvGrpSpPr/>
          <p:nvPr/>
        </p:nvGrpSpPr>
        <p:grpSpPr>
          <a:xfrm>
            <a:off x="659443" y="5787205"/>
            <a:ext cx="1486964" cy="674195"/>
            <a:chOff x="-889965" y="517131"/>
            <a:chExt cx="2215821" cy="1003863"/>
          </a:xfrm>
        </p:grpSpPr>
        <p:sp>
          <p:nvSpPr>
            <p:cNvPr id="980" name="Google Shape;980;p3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82" name="Google Shape;982;p34"/>
          <p:cNvGrpSpPr/>
          <p:nvPr/>
        </p:nvGrpSpPr>
        <p:grpSpPr>
          <a:xfrm>
            <a:off x="11001630" y="423045"/>
            <a:ext cx="2133639" cy="964651"/>
            <a:chOff x="10729875" y="529734"/>
            <a:chExt cx="3232134" cy="1460117"/>
          </a:xfrm>
        </p:grpSpPr>
        <p:sp>
          <p:nvSpPr>
            <p:cNvPr id="983" name="Google Shape;983;p3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091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987" name="Google Shape;987;p35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988" name="Google Shape;988;p3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1270395" y="5594775"/>
            <a:ext cx="338741" cy="322344"/>
            <a:chOff x="2768914" y="655181"/>
            <a:chExt cx="338380" cy="321743"/>
          </a:xfrm>
        </p:grpSpPr>
        <p:sp>
          <p:nvSpPr>
            <p:cNvPr id="991" name="Google Shape;991;p3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3" name="Google Shape;993;p35"/>
          <p:cNvGrpSpPr/>
          <p:nvPr/>
        </p:nvGrpSpPr>
        <p:grpSpPr>
          <a:xfrm>
            <a:off x="-253333" y="2596823"/>
            <a:ext cx="1486964" cy="674195"/>
            <a:chOff x="-889965" y="517131"/>
            <a:chExt cx="2215821" cy="1003863"/>
          </a:xfrm>
        </p:grpSpPr>
        <p:sp>
          <p:nvSpPr>
            <p:cNvPr id="994" name="Google Shape;994;p35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6" name="Google Shape;996;p35"/>
          <p:cNvGrpSpPr/>
          <p:nvPr/>
        </p:nvGrpSpPr>
        <p:grpSpPr>
          <a:xfrm>
            <a:off x="10592929" y="379140"/>
            <a:ext cx="2133639" cy="964651"/>
            <a:chOff x="10729875" y="529734"/>
            <a:chExt cx="3232134" cy="1460117"/>
          </a:xfrm>
        </p:grpSpPr>
        <p:sp>
          <p:nvSpPr>
            <p:cNvPr id="997" name="Google Shape;997;p3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3">
  <p:cSld name="Title and bullet list 3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6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1" name="Google Shape;1001;p36"/>
          <p:cNvSpPr txBox="1">
            <a:spLocks noGrp="1"/>
          </p:cNvSpPr>
          <p:nvPr>
            <p:ph type="body" idx="1"/>
          </p:nvPr>
        </p:nvSpPr>
        <p:spPr>
          <a:xfrm>
            <a:off x="960000" y="1704933"/>
            <a:ext cx="10272000" cy="4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981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600"/>
            </a:lvl1pPr>
            <a:lvl2pPr marL="1219200" lvl="1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828800" lvl="2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2438400" lvl="3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3048000" lvl="4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3657600" lvl="5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4267200" lvl="6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4876800" lvl="7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5486400" lvl="8" indent="-398145" rtl="0">
              <a:spcBef>
                <a:spcPts val="2135"/>
              </a:spcBef>
              <a:spcAft>
                <a:spcPts val="2135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1002" name="Google Shape;1002;p36"/>
          <p:cNvGrpSpPr/>
          <p:nvPr/>
        </p:nvGrpSpPr>
        <p:grpSpPr>
          <a:xfrm>
            <a:off x="-743743" y="1100476"/>
            <a:ext cx="1486964" cy="674195"/>
            <a:chOff x="-889965" y="517131"/>
            <a:chExt cx="2215821" cy="1003863"/>
          </a:xfrm>
        </p:grpSpPr>
        <p:sp>
          <p:nvSpPr>
            <p:cNvPr id="1003" name="Google Shape;1003;p3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05" name="Google Shape;1005;p36"/>
          <p:cNvGrpSpPr/>
          <p:nvPr/>
        </p:nvGrpSpPr>
        <p:grpSpPr>
          <a:xfrm>
            <a:off x="11222435" y="3051463"/>
            <a:ext cx="2133639" cy="964651"/>
            <a:chOff x="10729875" y="529734"/>
            <a:chExt cx="3232134" cy="1460117"/>
          </a:xfrm>
        </p:grpSpPr>
        <p:sp>
          <p:nvSpPr>
            <p:cNvPr id="1006" name="Google Shape;1006;p3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08" name="Google Shape;1008;p36"/>
          <p:cNvGrpSpPr/>
          <p:nvPr/>
        </p:nvGrpSpPr>
        <p:grpSpPr>
          <a:xfrm>
            <a:off x="10696430" y="1053915"/>
            <a:ext cx="390871" cy="450635"/>
            <a:chOff x="4505050" y="4336350"/>
            <a:chExt cx="69000" cy="79550"/>
          </a:xfrm>
        </p:grpSpPr>
        <p:sp>
          <p:nvSpPr>
            <p:cNvPr id="1009" name="Google Shape;1009;p36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3" name="Google Shape;1023;p36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1024" name="Google Shape;1024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36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1031" name="Google Shape;1031;p3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4" name="Google Shape;1034;p36"/>
          <p:cNvGrpSpPr/>
          <p:nvPr/>
        </p:nvGrpSpPr>
        <p:grpSpPr>
          <a:xfrm rot="10800000">
            <a:off x="1475447" y="621539"/>
            <a:ext cx="332523" cy="353200"/>
            <a:chOff x="3861700" y="5390125"/>
            <a:chExt cx="35600" cy="37825"/>
          </a:xfrm>
        </p:grpSpPr>
        <p:sp>
          <p:nvSpPr>
            <p:cNvPr id="1035" name="Google Shape;1035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7"/>
          <p:cNvSpPr txBox="1">
            <a:spLocks noGrp="1"/>
          </p:cNvSpPr>
          <p:nvPr>
            <p:ph type="title"/>
          </p:nvPr>
        </p:nvSpPr>
        <p:spPr>
          <a:xfrm>
            <a:off x="1543867" y="3762945"/>
            <a:ext cx="358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2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37"/>
          <p:cNvSpPr txBox="1">
            <a:spLocks noGrp="1"/>
          </p:cNvSpPr>
          <p:nvPr>
            <p:ph type="body" idx="1"/>
          </p:nvPr>
        </p:nvSpPr>
        <p:spPr>
          <a:xfrm>
            <a:off x="1543867" y="2387933"/>
            <a:ext cx="4919200" cy="1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44" name="Google Shape;1044;p37"/>
          <p:cNvGrpSpPr/>
          <p:nvPr/>
        </p:nvGrpSpPr>
        <p:grpSpPr>
          <a:xfrm>
            <a:off x="913558" y="586524"/>
            <a:ext cx="338741" cy="322344"/>
            <a:chOff x="2768914" y="655181"/>
            <a:chExt cx="338380" cy="321743"/>
          </a:xfrm>
        </p:grpSpPr>
        <p:sp>
          <p:nvSpPr>
            <p:cNvPr id="1045" name="Google Shape;1045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47" name="Google Shape;1047;p37"/>
          <p:cNvGrpSpPr/>
          <p:nvPr/>
        </p:nvGrpSpPr>
        <p:grpSpPr>
          <a:xfrm>
            <a:off x="11210508" y="1997863"/>
            <a:ext cx="338741" cy="322344"/>
            <a:chOff x="2768914" y="655181"/>
            <a:chExt cx="338380" cy="321743"/>
          </a:xfrm>
        </p:grpSpPr>
        <p:sp>
          <p:nvSpPr>
            <p:cNvPr id="1048" name="Google Shape;1048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0" name="Google Shape;1050;p37"/>
          <p:cNvGrpSpPr/>
          <p:nvPr/>
        </p:nvGrpSpPr>
        <p:grpSpPr>
          <a:xfrm>
            <a:off x="9473574" y="6008616"/>
            <a:ext cx="338741" cy="322344"/>
            <a:chOff x="2768914" y="655181"/>
            <a:chExt cx="338380" cy="321743"/>
          </a:xfrm>
        </p:grpSpPr>
        <p:sp>
          <p:nvSpPr>
            <p:cNvPr id="1051" name="Google Shape;1051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3" name="Google Shape;1053;p37"/>
          <p:cNvGrpSpPr/>
          <p:nvPr/>
        </p:nvGrpSpPr>
        <p:grpSpPr>
          <a:xfrm>
            <a:off x="-444031" y="1478827"/>
            <a:ext cx="1486964" cy="674195"/>
            <a:chOff x="-889965" y="517131"/>
            <a:chExt cx="2215821" cy="1003863"/>
          </a:xfrm>
        </p:grpSpPr>
        <p:sp>
          <p:nvSpPr>
            <p:cNvPr id="1054" name="Google Shape;1054;p3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6" name="Google Shape;1056;p37"/>
          <p:cNvGrpSpPr/>
          <p:nvPr/>
        </p:nvGrpSpPr>
        <p:grpSpPr>
          <a:xfrm>
            <a:off x="10688303" y="514064"/>
            <a:ext cx="2133639" cy="964651"/>
            <a:chOff x="10729875" y="529734"/>
            <a:chExt cx="3232134" cy="1460117"/>
          </a:xfrm>
        </p:grpSpPr>
        <p:sp>
          <p:nvSpPr>
            <p:cNvPr id="1057" name="Google Shape;1057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9" name="Google Shape;1059;p37"/>
          <p:cNvGrpSpPr/>
          <p:nvPr/>
        </p:nvGrpSpPr>
        <p:grpSpPr>
          <a:xfrm>
            <a:off x="5920187" y="6172268"/>
            <a:ext cx="2133639" cy="964651"/>
            <a:chOff x="10729875" y="529734"/>
            <a:chExt cx="3232134" cy="1460117"/>
          </a:xfrm>
        </p:grpSpPr>
        <p:sp>
          <p:nvSpPr>
            <p:cNvPr id="1060" name="Google Shape;1060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62" name="Google Shape;1062;p37"/>
          <p:cNvGrpSpPr/>
          <p:nvPr/>
        </p:nvGrpSpPr>
        <p:grpSpPr>
          <a:xfrm>
            <a:off x="1304297" y="5425281"/>
            <a:ext cx="390871" cy="450635"/>
            <a:chOff x="4505050" y="4336350"/>
            <a:chExt cx="69000" cy="79550"/>
          </a:xfrm>
        </p:grpSpPr>
        <p:sp>
          <p:nvSpPr>
            <p:cNvPr id="1063" name="Google Shape;1063;p37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7" name="Google Shape;1077;p37"/>
          <p:cNvGrpSpPr/>
          <p:nvPr/>
        </p:nvGrpSpPr>
        <p:grpSpPr>
          <a:xfrm>
            <a:off x="6269780" y="4546372"/>
            <a:ext cx="332523" cy="353200"/>
            <a:chOff x="3861700" y="5390125"/>
            <a:chExt cx="35600" cy="37825"/>
          </a:xfrm>
        </p:grpSpPr>
        <p:sp>
          <p:nvSpPr>
            <p:cNvPr id="1078" name="Google Shape;1078;p37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4" name="Google Shape;1084;p37"/>
          <p:cNvGrpSpPr/>
          <p:nvPr/>
        </p:nvGrpSpPr>
        <p:grpSpPr>
          <a:xfrm rot="-4574862">
            <a:off x="5907576" y="1207406"/>
            <a:ext cx="220077" cy="465361"/>
            <a:chOff x="3422400" y="4860725"/>
            <a:chExt cx="24475" cy="51750"/>
          </a:xfrm>
        </p:grpSpPr>
        <p:sp>
          <p:nvSpPr>
            <p:cNvPr id="1085" name="Google Shape;1085;p37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wo columns 2">
  <p:cSld name="Title &amp; two columns 2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090" name="Google Shape;1090;p38"/>
          <p:cNvSpPr txBox="1">
            <a:spLocks noGrp="1"/>
          </p:cNvSpPr>
          <p:nvPr>
            <p:ph type="title"/>
          </p:nvPr>
        </p:nvSpPr>
        <p:spPr>
          <a:xfrm>
            <a:off x="960000" y="900460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38"/>
          <p:cNvSpPr txBox="1">
            <a:spLocks noGrp="1"/>
          </p:cNvSpPr>
          <p:nvPr>
            <p:ph type="subTitle" idx="1"/>
          </p:nvPr>
        </p:nvSpPr>
        <p:spPr>
          <a:xfrm>
            <a:off x="2503033" y="2130863"/>
            <a:ext cx="2295200" cy="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38"/>
          <p:cNvSpPr txBox="1">
            <a:spLocks noGrp="1"/>
          </p:cNvSpPr>
          <p:nvPr>
            <p:ph type="body" idx="2"/>
          </p:nvPr>
        </p:nvSpPr>
        <p:spPr>
          <a:xfrm>
            <a:off x="2039300" y="3217960"/>
            <a:ext cx="32228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093" name="Google Shape;1093;p38"/>
          <p:cNvSpPr txBox="1">
            <a:spLocks noGrp="1"/>
          </p:cNvSpPr>
          <p:nvPr>
            <p:ph type="subTitle" idx="3"/>
          </p:nvPr>
        </p:nvSpPr>
        <p:spPr>
          <a:xfrm>
            <a:off x="7393805" y="2130863"/>
            <a:ext cx="2295200" cy="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38"/>
          <p:cNvSpPr txBox="1">
            <a:spLocks noGrp="1"/>
          </p:cNvSpPr>
          <p:nvPr>
            <p:ph type="body" idx="4"/>
          </p:nvPr>
        </p:nvSpPr>
        <p:spPr>
          <a:xfrm>
            <a:off x="6930100" y="3217960"/>
            <a:ext cx="32228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95" name="Google Shape;1095;p38"/>
          <p:cNvGrpSpPr/>
          <p:nvPr/>
        </p:nvGrpSpPr>
        <p:grpSpPr>
          <a:xfrm>
            <a:off x="11103196" y="747021"/>
            <a:ext cx="338741" cy="322344"/>
            <a:chOff x="2768914" y="655181"/>
            <a:chExt cx="338380" cy="321743"/>
          </a:xfrm>
        </p:grpSpPr>
        <p:sp>
          <p:nvSpPr>
            <p:cNvPr id="1096" name="Google Shape;1096;p3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98" name="Google Shape;1098;p38"/>
          <p:cNvGrpSpPr/>
          <p:nvPr/>
        </p:nvGrpSpPr>
        <p:grpSpPr>
          <a:xfrm>
            <a:off x="676110" y="854245"/>
            <a:ext cx="338741" cy="322344"/>
            <a:chOff x="2768914" y="655181"/>
            <a:chExt cx="338380" cy="321743"/>
          </a:xfrm>
        </p:grpSpPr>
        <p:sp>
          <p:nvSpPr>
            <p:cNvPr id="1099" name="Google Shape;1099;p3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1" name="Google Shape;1101;p38"/>
          <p:cNvGrpSpPr/>
          <p:nvPr/>
        </p:nvGrpSpPr>
        <p:grpSpPr>
          <a:xfrm>
            <a:off x="-472235" y="2078737"/>
            <a:ext cx="1486964" cy="674195"/>
            <a:chOff x="-889965" y="517131"/>
            <a:chExt cx="2215821" cy="1003863"/>
          </a:xfrm>
        </p:grpSpPr>
        <p:sp>
          <p:nvSpPr>
            <p:cNvPr id="1102" name="Google Shape;1102;p3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4" name="Google Shape;1104;p38"/>
          <p:cNvGrpSpPr/>
          <p:nvPr/>
        </p:nvGrpSpPr>
        <p:grpSpPr>
          <a:xfrm>
            <a:off x="11165101" y="1933468"/>
            <a:ext cx="2133639" cy="964651"/>
            <a:chOff x="10729875" y="529734"/>
            <a:chExt cx="3232134" cy="1460117"/>
          </a:xfrm>
        </p:grpSpPr>
        <p:sp>
          <p:nvSpPr>
            <p:cNvPr id="1105" name="Google Shape;1105;p3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7" name="Google Shape;1107;p38"/>
          <p:cNvGrpSpPr/>
          <p:nvPr/>
        </p:nvGrpSpPr>
        <p:grpSpPr>
          <a:xfrm>
            <a:off x="4798234" y="5997701"/>
            <a:ext cx="2133639" cy="964651"/>
            <a:chOff x="10729875" y="529734"/>
            <a:chExt cx="3232134" cy="1460117"/>
          </a:xfrm>
        </p:grpSpPr>
        <p:sp>
          <p:nvSpPr>
            <p:cNvPr id="1108" name="Google Shape;1108;p3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497699B-48B7-4073-9405-3FCDD293372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497699B-48B7-4073-9405-3FCDD293372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F696B7-4F6A-49FE-9161-29D37FE7C3E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73726F-2000-4677-831F-F5C02A5A475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FBF2CE-C4AB-44E7-A9E4-938BD55A7C7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77EC8D-75CB-4E70-9BF2-2A809FC9456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CAF48C-B604-4AF7-9706-BC74DAA4BD4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1E02E3-784F-4EDB-A534-8A33EBAB001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F5A36-9C5E-4F85-85B8-6D1BE10253B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BF612-0F9D-485A-BA12-1C172AF0F81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0E60A5-085C-4759-AB87-ED9711D761E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D60AF-D882-4FA9-A49A-33EE88572F5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36861F-9285-430C-BEFD-667E79A4C0A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4462E3-9FD1-40B7-B0D3-BDBE24F8C09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A762F0-1717-42B9-97B1-7C77C5ED730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zoom/>
    <p:sndAc>
      <p:stSnd>
        <p:snd r:embed="rId1" name="chimes.wav"/>
      </p:stSnd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DB4BDE-8E7A-4126-9A1E-93F9F69B505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C0D59-1BC2-43FE-A6ED-4A804C98783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5627" y="0"/>
            <a:ext cx="12160779" cy="6880859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 b="0" i="0" u="none" strike="noStrike" cap="none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ermanent Marker"/>
              <a:buNone/>
              <a:defRPr sz="3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72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726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60F845-D68D-4FBE-A903-86EDE5CD991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ransition spd="med">
    <p:split orient="vert"/>
    <p:sndAc>
      <p:stSnd>
        <p:snd r:embed="rId16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5.xml"/><Relationship Id="rId6" Type="http://schemas.openxmlformats.org/officeDocument/2006/relationships/slide" Target="slide5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5" Type="http://schemas.openxmlformats.org/officeDocument/2006/relationships/audio" Target="../media/audio1.wav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37.xm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microsoft.com/office/2007/relationships/hdphoto" Target="../media/hdphoto1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4.png"/><Relationship Id="rId11" Type="http://schemas.openxmlformats.org/officeDocument/2006/relationships/image" Target="../media/image65.png"/><Relationship Id="rId5" Type="http://schemas.microsoft.com/office/2007/relationships/hdphoto" Target="../media/hdphoto10.wdp"/><Relationship Id="rId10" Type="http://schemas.openxmlformats.org/officeDocument/2006/relationships/slide" Target="slide48.xml"/><Relationship Id="rId4" Type="http://schemas.openxmlformats.org/officeDocument/2006/relationships/image" Target="../media/image63.png"/><Relationship Id="rId9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slide" Target="slide8.xml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12" Type="http://schemas.openxmlformats.org/officeDocument/2006/relationships/slide" Target="slide10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png"/><Relationship Id="rId11" Type="http://schemas.openxmlformats.org/officeDocument/2006/relationships/slide" Target="slide6.xml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slide" Target="slide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3.wdp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3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5.xml"/><Relationship Id="rId6" Type="http://schemas.openxmlformats.org/officeDocument/2006/relationships/slide" Target="slide5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5.xml"/><Relationship Id="rId6" Type="http://schemas.openxmlformats.org/officeDocument/2006/relationships/slide" Target="slide5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TextBox 1"/>
          <p:cNvSpPr txBox="1">
            <a:spLocks noChangeArrowheads="1"/>
          </p:cNvSpPr>
          <p:nvPr/>
        </p:nvSpPr>
        <p:spPr bwMode="auto">
          <a:xfrm>
            <a:off x="1524000" y="609601"/>
            <a:ext cx="97536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KHOA HỌC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54: NHIỆT CẦN CHO SỰ SỐNG (TR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 </a:t>
            </a:r>
            <a:r>
              <a:rPr lang="vi-VN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108)</a:t>
            </a:r>
            <a:endParaRPr lang="vi-V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1171" name="Picture 8" descr="http://previews.123rf.com/images/yuyuyi/yuyuyi1209/yuyuyi120900222/15452353-Multicultural-children-and-banner--Stock-Vector-children-school-hol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7"/>
          <a:stretch>
            <a:fillRect/>
          </a:stretch>
        </p:blipFill>
        <p:spPr bwMode="auto">
          <a:xfrm>
            <a:off x="3561159" y="4876800"/>
            <a:ext cx="5222081" cy="114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7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5"/>
          <p:cNvSpPr/>
          <p:nvPr/>
        </p:nvSpPr>
        <p:spPr>
          <a:xfrm>
            <a:off x="689967" y="81960"/>
            <a:ext cx="11225614" cy="20088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dirty="0"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Câu 3: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Tại sao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phải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thực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hiện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tiết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kiệm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khi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sử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nguồn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nhiệt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579" l="3759" r="93233">
                        <a14:foregroundMark x1="63534" y1="18421" x2="81955" y2="23684"/>
                        <a14:foregroundMark x1="81955" y1="23684" x2="86090" y2="49474"/>
                        <a14:foregroundMark x1="86090" y1="49474" x2="92481" y2="41053"/>
                        <a14:foregroundMark x1="68045" y1="32105" x2="79323" y2="76842"/>
                        <a14:foregroundMark x1="79323" y1="76842" x2="88346" y2="75263"/>
                        <a14:foregroundMark x1="62782" y1="86316" x2="68797" y2="89474"/>
                        <a14:foregroundMark x1="60902" y1="64211" x2="48872" y2="68421"/>
                        <a14:foregroundMark x1="46992" y1="67368" x2="26692" y2="76316"/>
                        <a14:foregroundMark x1="26692" y1="76316" x2="25564" y2="76316"/>
                        <a14:foregroundMark x1="4511" y1="58421" x2="12406" y2="75263"/>
                        <a14:foregroundMark x1="21429" y1="73158" x2="15789" y2="91579"/>
                        <a14:foregroundMark x1="89474" y1="62105" x2="93233" y2="747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621991"/>
            <a:ext cx="1895061" cy="1262513"/>
          </a:xfrm>
          <a:prstGeom prst="rect">
            <a:avLst/>
          </a:prstGeom>
        </p:spPr>
      </p:pic>
      <p:sp>
        <p:nvSpPr>
          <p:cNvPr id="8" name="Hình chữ nhật: Góc Tròn 7"/>
          <p:cNvSpPr/>
          <p:nvPr/>
        </p:nvSpPr>
        <p:spPr>
          <a:xfrm>
            <a:off x="1976041" y="4651722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C. </a:t>
            </a:r>
            <a:r>
              <a:rPr lang="vi-VN" sz="3200" dirty="0" err="1">
                <a:latin typeface="+mj-lt"/>
              </a:rPr>
              <a:t>Vì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nguồn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nhiệt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rất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hiếm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1976041" y="2701835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A. </a:t>
            </a:r>
            <a:r>
              <a:rPr lang="vi-VN" sz="3200" dirty="0" err="1">
                <a:latin typeface="+mj-lt"/>
              </a:rPr>
              <a:t>Vì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nguồn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nhiệt</a:t>
            </a:r>
            <a:r>
              <a:rPr lang="vi-VN" sz="3200" dirty="0">
                <a:latin typeface="+mj-lt"/>
              </a:rPr>
              <a:t> không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vô </a:t>
            </a:r>
            <a:r>
              <a:rPr lang="vi-VN" sz="3200" dirty="0" err="1">
                <a:latin typeface="+mj-lt"/>
              </a:rPr>
              <a:t>tận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0" name="Hình chữ nhật: Góc Tròn 9"/>
          <p:cNvSpPr/>
          <p:nvPr/>
        </p:nvSpPr>
        <p:spPr>
          <a:xfrm>
            <a:off x="6941077" y="4651723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latin typeface="+mj-lt"/>
              </a:rPr>
              <a:t>D. </a:t>
            </a:r>
            <a:r>
              <a:rPr lang="vi-VN" sz="3200" dirty="0" err="1">
                <a:latin typeface="+mj-lt"/>
              </a:rPr>
              <a:t>Vì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nguồn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nhiệt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vô </a:t>
            </a:r>
            <a:r>
              <a:rPr lang="vi-VN" sz="3200" dirty="0" err="1">
                <a:latin typeface="+mj-lt"/>
              </a:rPr>
              <a:t>tận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6941077" y="2701835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B. </a:t>
            </a:r>
            <a:r>
              <a:rPr lang="vi-VN" sz="3200" dirty="0" err="1">
                <a:latin typeface="+mj-lt"/>
              </a:rPr>
              <a:t>Vì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nguồn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nhiệt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rất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khó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tạo</a:t>
            </a:r>
            <a:r>
              <a:rPr lang="vi-VN" sz="3200" dirty="0">
                <a:latin typeface="+mj-lt"/>
              </a:rPr>
              <a:t> 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3.33333E-6 L 4.375E-6 -0.07223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9" grpId="1" animBg="1"/>
      <p:bldP spid="9" grpId="2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7216"/>
            <a:ext cx="12192001" cy="6905216"/>
          </a:xfrm>
          <a:prstGeom prst="rect">
            <a:avLst/>
          </a:prstGeom>
        </p:spPr>
      </p:pic>
      <p:sp>
        <p:nvSpPr>
          <p:cNvPr id="6" name="Rounded Rectangle 1"/>
          <p:cNvSpPr/>
          <p:nvPr/>
        </p:nvSpPr>
        <p:spPr>
          <a:xfrm>
            <a:off x="9117219" y="6118115"/>
            <a:ext cx="2889250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Nam Cực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6" b="89900" l="9913" r="89913">
                        <a14:foregroundMark x1="17391" y1="13466" x2="17565" y2="76185"/>
                        <a14:foregroundMark x1="17565" y1="76185" x2="51652" y2="77681"/>
                        <a14:foregroundMark x1="51652" y1="77681" x2="75304" y2="76808"/>
                        <a14:foregroundMark x1="75304" y1="76808" x2="79652" y2="66958"/>
                        <a14:foregroundMark x1="79652" y1="66958" x2="79652" y2="39027"/>
                        <a14:foregroundMark x1="79652" y1="39027" x2="79652" y2="39027"/>
                        <a14:foregroundMark x1="33043" y1="34788" x2="52174" y2="44015"/>
                        <a14:foregroundMark x1="34435" y1="42519" x2="51826" y2="51372"/>
                        <a14:foregroundMark x1="49217" y1="33042" x2="64522" y2="52494"/>
                        <a14:foregroundMark x1="64522" y1="52494" x2="40348" y2="58853"/>
                        <a14:foregroundMark x1="40348" y1="58853" x2="33565" y2="64963"/>
                        <a14:foregroundMark x1="30609" y1="47506" x2="38087" y2="59352"/>
                        <a14:foregroundMark x1="36000" y1="40025" x2="36522" y2="48005"/>
                        <a14:foregroundMark x1="36522" y1="48005" x2="40870" y2="54364"/>
                        <a14:foregroundMark x1="40870" y1="54364" x2="43304" y2="55611"/>
                        <a14:foregroundMark x1="60000" y1="49875" x2="44000" y2="56983"/>
                        <a14:foregroundMark x1="55304" y1="33666" x2="56000" y2="41147"/>
                        <a14:foregroundMark x1="32000" y1="40150" x2="32522" y2="47880"/>
                        <a14:foregroundMark x1="32522" y1="47880" x2="34609" y2="50873"/>
                        <a14:foregroundMark x1="67304" y1="50873" x2="76870" y2="52618"/>
                        <a14:foregroundMark x1="76870" y1="52618" x2="77217" y2="52743"/>
                        <a14:foregroundMark x1="35478" y1="37905" x2="39304" y2="39277"/>
                        <a14:foregroundMark x1="32000" y1="68204" x2="40000" y2="72070"/>
                        <a14:foregroundMark x1="35652" y1="71072" x2="30261" y2="68828"/>
                        <a14:foregroundMark x1="14609" y1="79177" x2="37391" y2="74813"/>
                        <a14:foregroundMark x1="37391" y1="74813" x2="76174" y2="74813"/>
                        <a14:foregroundMark x1="50783" y1="12344" x2="75826" y2="12594"/>
                        <a14:foregroundMark x1="75826" y1="12594" x2="85217" y2="10599"/>
                        <a14:foregroundMark x1="85217" y1="10599" x2="80000" y2="9476"/>
                        <a14:foregroundMark x1="45217" y1="35910" x2="56000" y2="35786"/>
                        <a14:foregroundMark x1="56000" y1="35786" x2="60174" y2="36160"/>
                        <a14:foregroundMark x1="34609" y1="35162" x2="48522" y2="32170"/>
                        <a14:foregroundMark x1="48522" y1="32170" x2="50087" y2="31297"/>
                        <a14:foregroundMark x1="39826" y1="35162" x2="57043" y2="41521"/>
                        <a14:foregroundMark x1="61043" y1="38279" x2="61565" y2="45387"/>
                        <a14:foregroundMark x1="61565" y1="45387" x2="61565" y2="45387"/>
                        <a14:foregroundMark x1="36522" y1="42269" x2="49043" y2="42519"/>
                        <a14:foregroundMark x1="49043" y1="42519" x2="55304" y2="43890"/>
                        <a14:foregroundMark x1="57217" y1="37905" x2="66087" y2="47007"/>
                        <a14:foregroundMark x1="68348" y1="50623" x2="72174" y2="49252"/>
                        <a14:foregroundMark x1="39304" y1="42893" x2="47652" y2="45761"/>
                        <a14:foregroundMark x1="41043" y1="40773" x2="39478" y2="42519"/>
                        <a14:foregroundMark x1="40870" y1="54239" x2="52696" y2="55486"/>
                        <a14:foregroundMark x1="30609" y1="58728" x2="49217" y2="61845"/>
                        <a14:foregroundMark x1="28174" y1="55237" x2="39478" y2="58105"/>
                        <a14:foregroundMark x1="39478" y1="58105" x2="51652" y2="58354"/>
                        <a14:foregroundMark x1="42435" y1="53491" x2="50261" y2="53491"/>
                        <a14:foregroundMark x1="31652" y1="61970" x2="48696" y2="61970"/>
                        <a14:foregroundMark x1="40000" y1="59352" x2="52348" y2="59850"/>
                        <a14:foregroundMark x1="36870" y1="64589" x2="47478" y2="63716"/>
                        <a14:foregroundMark x1="47478" y1="63716" x2="48348" y2="63342"/>
                        <a14:foregroundMark x1="21217" y1="55237" x2="23304" y2="57731"/>
                        <a14:foregroundMark x1="21913" y1="59352" x2="20696" y2="66459"/>
                        <a14:foregroundMark x1="20696" y1="66459" x2="26261" y2="66459"/>
                        <a14:foregroundMark x1="16870" y1="13716" x2="59652" y2="14090"/>
                        <a14:foregroundMark x1="27826" y1="16209" x2="67478" y2="16209"/>
                        <a14:foregroundMark x1="17391" y1="69950" x2="17391" y2="75935"/>
                        <a14:foregroundMark x1="37913" y1="75187" x2="75304" y2="75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50913"/>
            <a:ext cx="2532082" cy="3531704"/>
          </a:xfrm>
          <a:prstGeom prst="rect">
            <a:avLst/>
          </a:prstGeom>
        </p:spPr>
      </p:pic>
      <p:grpSp>
        <p:nvGrpSpPr>
          <p:cNvPr id="16" name="Nhóm 15"/>
          <p:cNvGrpSpPr/>
          <p:nvPr/>
        </p:nvGrpSpPr>
        <p:grpSpPr>
          <a:xfrm>
            <a:off x="316472" y="2373865"/>
            <a:ext cx="1899138" cy="2564296"/>
            <a:chOff x="6576743" y="3933659"/>
            <a:chExt cx="1957457" cy="2766932"/>
          </a:xfrm>
          <a:solidFill>
            <a:srgbClr val="FF66FF"/>
          </a:solidFill>
        </p:grpSpPr>
        <p:grpSp>
          <p:nvGrpSpPr>
            <p:cNvPr id="17" name="Group 3"/>
            <p:cNvGrpSpPr/>
            <p:nvPr/>
          </p:nvGrpSpPr>
          <p:grpSpPr>
            <a:xfrm>
              <a:off x="6576743" y="3933659"/>
              <a:ext cx="1957457" cy="2766932"/>
              <a:chOff x="2334491" y="533400"/>
              <a:chExt cx="3990109" cy="5334000"/>
            </a:xfrm>
            <a:grpFill/>
          </p:grpSpPr>
          <p:sp>
            <p:nvSpPr>
              <p:cNvPr id="21" name="Snip 4"/>
              <p:cNvSpPr/>
              <p:nvPr/>
            </p:nvSpPr>
            <p:spPr>
              <a:xfrm rot="10800000">
                <a:off x="2362200" y="533400"/>
                <a:ext cx="3962400" cy="228600"/>
              </a:xfrm>
              <a:prstGeom prst="snip2Same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ame 5"/>
              <p:cNvSpPr/>
              <p:nvPr/>
            </p:nvSpPr>
            <p:spPr>
              <a:xfrm>
                <a:off x="2514600" y="762000"/>
                <a:ext cx="3657600" cy="4876800"/>
              </a:xfrm>
              <a:prstGeom prst="frame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Snip 6"/>
              <p:cNvSpPr/>
              <p:nvPr/>
            </p:nvSpPr>
            <p:spPr>
              <a:xfrm>
                <a:off x="2334491" y="5638800"/>
                <a:ext cx="3962400" cy="228600"/>
              </a:xfrm>
              <a:prstGeom prst="snip2Same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8" name="đúng"/>
            <p:cNvGrpSpPr/>
            <p:nvPr/>
          </p:nvGrpSpPr>
          <p:grpSpPr>
            <a:xfrm>
              <a:off x="6897421" y="4287524"/>
              <a:ext cx="1340654" cy="2055434"/>
              <a:chOff x="3019920" y="1256643"/>
              <a:chExt cx="2732809" cy="3962400"/>
            </a:xfrm>
            <a:grpFill/>
          </p:grpSpPr>
          <p:sp>
            <p:nvSpPr>
              <p:cNvPr id="19" name="Rectangle 8"/>
              <p:cNvSpPr/>
              <p:nvPr/>
            </p:nvSpPr>
            <p:spPr>
              <a:xfrm>
                <a:off x="3019920" y="1256643"/>
                <a:ext cx="2732809" cy="3962400"/>
              </a:xfrm>
              <a:prstGeom prst="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lowchart: Or 9"/>
              <p:cNvSpPr/>
              <p:nvPr/>
            </p:nvSpPr>
            <p:spPr>
              <a:xfrm>
                <a:off x="5181600" y="2895600"/>
                <a:ext cx="381000" cy="381000"/>
              </a:xfrm>
              <a:prstGeom prst="flowChartOr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4" name="Nút Hành động: Đến Trang chủ 13">
            <a:hlinkClick r:id="rId6" action="ppaction://hlinksldjump" highlightClick="1"/>
          </p:cNvPr>
          <p:cNvSpPr/>
          <p:nvPr/>
        </p:nvSpPr>
        <p:spPr>
          <a:xfrm>
            <a:off x="162816" y="6209350"/>
            <a:ext cx="929560" cy="61234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572"/>
            <a:ext cx="6102685" cy="3433572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882" y="-1"/>
            <a:ext cx="6093118" cy="3428999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" y="3403760"/>
            <a:ext cx="6098882" cy="3454240"/>
          </a:xfrm>
          <a:prstGeom prst="rect">
            <a:avLst/>
          </a:prstGeom>
        </p:spPr>
      </p:pic>
      <p:pic>
        <p:nvPicPr>
          <p:cNvPr id="2050" name="Picture 2" descr="Chú mèo máy Doreamon vẫy tay chào hình ảnh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8" b="98177" l="1167" r="98500">
                        <a14:foregroundMark x1="24667" y1="10379" x2="40500" y2="4909"/>
                        <a14:foregroundMark x1="40500" y1="4909" x2="50833" y2="4067"/>
                        <a14:foregroundMark x1="50833" y1="4067" x2="60500" y2="4208"/>
                        <a14:foregroundMark x1="60500" y1="4208" x2="76000" y2="10379"/>
                        <a14:foregroundMark x1="76000" y1="10379" x2="82000" y2="15428"/>
                        <a14:foregroundMark x1="82000" y1="15428" x2="86333" y2="30575"/>
                        <a14:foregroundMark x1="86333" y1="30575" x2="80667" y2="44460"/>
                        <a14:foregroundMark x1="80667" y1="44460" x2="74833" y2="51753"/>
                        <a14:foregroundMark x1="74833" y1="51753" x2="67000" y2="55259"/>
                        <a14:foregroundMark x1="67000" y1="55259" x2="38833" y2="57784"/>
                        <a14:foregroundMark x1="31667" y1="14306" x2="47167" y2="48808"/>
                        <a14:foregroundMark x1="47167" y1="48808" x2="47167" y2="48948"/>
                        <a14:foregroundMark x1="53333" y1="6452" x2="66500" y2="26227"/>
                        <a14:foregroundMark x1="66500" y1="26227" x2="68167" y2="38429"/>
                        <a14:foregroundMark x1="48333" y1="8275" x2="53333" y2="16830"/>
                        <a14:foregroundMark x1="29500" y1="43899" x2="63333" y2="46424"/>
                        <a14:foregroundMark x1="1333" y1="39411" x2="12667" y2="43338"/>
                        <a14:foregroundMark x1="25333" y1="35905" x2="31500" y2="49790"/>
                        <a14:foregroundMark x1="31500" y1="49790" x2="38333" y2="54278"/>
                        <a14:foregroundMark x1="40667" y1="66900" x2="40667" y2="75736"/>
                        <a14:foregroundMark x1="40667" y1="75736" x2="46333" y2="84011"/>
                        <a14:foregroundMark x1="46333" y1="84011" x2="54667" y2="87938"/>
                        <a14:foregroundMark x1="54667" y1="87938" x2="64500" y2="88219"/>
                        <a14:foregroundMark x1="64500" y1="88219" x2="71333" y2="84151"/>
                        <a14:foregroundMark x1="71333" y1="84151" x2="72000" y2="77139"/>
                        <a14:foregroundMark x1="72000" y1="77139" x2="65167" y2="68443"/>
                        <a14:foregroundMark x1="65167" y1="68443" x2="55333" y2="63955"/>
                        <a14:foregroundMark x1="55333" y1="63955" x2="39333" y2="63534"/>
                        <a14:foregroundMark x1="42000" y1="72511" x2="63833" y2="75877"/>
                        <a14:foregroundMark x1="63833" y1="75877" x2="63833" y2="75877"/>
                        <a14:foregroundMark x1="26333" y1="92567" x2="45167" y2="96353"/>
                        <a14:foregroundMark x1="45167" y1="96353" x2="40333" y2="90323"/>
                        <a14:foregroundMark x1="40333" y1="90323" x2="31000" y2="90042"/>
                        <a14:foregroundMark x1="31000" y1="90042" x2="22667" y2="92146"/>
                        <a14:foregroundMark x1="22667" y1="92146" x2="28000" y2="98036"/>
                        <a14:foregroundMark x1="28000" y1="98036" x2="37333" y2="98317"/>
                        <a14:foregroundMark x1="37333" y1="98317" x2="46000" y2="96353"/>
                        <a14:foregroundMark x1="46000" y1="96353" x2="48500" y2="94811"/>
                        <a14:foregroundMark x1="59833" y1="90603" x2="60833" y2="98036"/>
                        <a14:foregroundMark x1="60833" y1="98036" x2="69500" y2="99158"/>
                        <a14:foregroundMark x1="69500" y1="99158" x2="78000" y2="98177"/>
                        <a14:foregroundMark x1="78000" y1="98177" x2="78333" y2="91024"/>
                        <a14:foregroundMark x1="78333" y1="91024" x2="77500" y2="90463"/>
                        <a14:foregroundMark x1="86000" y1="71388" x2="93500" y2="74614"/>
                        <a14:foregroundMark x1="93500" y1="74614" x2="99333" y2="69705"/>
                        <a14:foregroundMark x1="99333" y1="69705" x2="93500" y2="64376"/>
                        <a14:foregroundMark x1="93500" y1="64376" x2="87167" y2="69425"/>
                        <a14:foregroundMark x1="87167" y1="69425" x2="87500" y2="70968"/>
                        <a14:foregroundMark x1="97667" y1="66900" x2="98500" y2="71108"/>
                        <a14:foregroundMark x1="46167" y1="47826" x2="62500" y2="4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020" y="4357498"/>
            <a:ext cx="2016980" cy="239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/>
          <p:nvPr/>
        </p:nvSpPr>
        <p:spPr>
          <a:xfrm>
            <a:off x="7500729" y="3644349"/>
            <a:ext cx="2869125" cy="954156"/>
          </a:xfrm>
          <a:prstGeom prst="wedgeRoundRectCallout">
            <a:avLst>
              <a:gd name="adj1" fmla="val 29441"/>
              <a:gd name="adj2" fmla="val 789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Bye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bye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2" name="Rounded Rectangle 1"/>
          <p:cNvSpPr/>
          <p:nvPr/>
        </p:nvSpPr>
        <p:spPr>
          <a:xfrm>
            <a:off x="4568339" y="1226727"/>
            <a:ext cx="2889250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latin typeface="+mj-lt"/>
              </a:rPr>
              <a:t>Khoa </a:t>
            </a:r>
            <a:r>
              <a:rPr lang="vi-VN" altLang="en-US" sz="2800" b="1" dirty="0" err="1">
                <a:solidFill>
                  <a:schemeClr val="tx1"/>
                </a:solidFill>
                <a:latin typeface="+mj-lt"/>
              </a:rPr>
              <a:t>học</a:t>
            </a:r>
            <a:endParaRPr lang="vi-VN" alt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5" name="Text Box 4"/>
          <p:cNvSpPr txBox="1"/>
          <p:nvPr/>
        </p:nvSpPr>
        <p:spPr>
          <a:xfrm>
            <a:off x="919332" y="2503955"/>
            <a:ext cx="10053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54: </a:t>
            </a:r>
            <a:r>
              <a:rPr lang="vi-VN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CẦN CHO SỰ SỐNG</a:t>
            </a:r>
            <a:r>
              <a:rPr lang="en-US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(Tr.108)</a:t>
            </a:r>
            <a:endParaRPr lang="vi-VN" alt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Rounded Rectangle 7"/>
          <p:cNvSpPr/>
          <p:nvPr/>
        </p:nvSpPr>
        <p:spPr>
          <a:xfrm>
            <a:off x="4293354" y="466948"/>
            <a:ext cx="3610931" cy="625844"/>
          </a:xfrm>
          <a:prstGeom prst="roundRect">
            <a:avLst/>
          </a:prstGeom>
          <a:solidFill>
            <a:srgbClr val="FFFF66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7"/>
          <p:cNvSpPr/>
          <p:nvPr/>
        </p:nvSpPr>
        <p:spPr>
          <a:xfrm>
            <a:off x="1368620" y="1689041"/>
            <a:ext cx="9813495" cy="94592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trò của nhiệt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sự sống trên Trái Đất</a:t>
            </a:r>
          </a:p>
        </p:txBody>
      </p:sp>
      <p:sp>
        <p:nvSpPr>
          <p:cNvPr id="76" name="Rounded Rectangle 7"/>
          <p:cNvSpPr/>
          <p:nvPr/>
        </p:nvSpPr>
        <p:spPr>
          <a:xfrm>
            <a:off x="1395940" y="4436044"/>
            <a:ext cx="9786175" cy="723804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ounded Rectangle 7"/>
          <p:cNvSpPr/>
          <p:nvPr/>
        </p:nvSpPr>
        <p:spPr>
          <a:xfrm>
            <a:off x="1344596" y="2981738"/>
            <a:ext cx="9837520" cy="97875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 chống n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chống rét cho người, động vật, thực vật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" name="Text Box 4"/>
          <p:cNvSpPr txBox="1"/>
          <p:nvPr/>
        </p:nvSpPr>
        <p:spPr>
          <a:xfrm>
            <a:off x="3373425" y="1983151"/>
            <a:ext cx="4994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alt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" name="Rounded Rectangle 7"/>
          <p:cNvSpPr/>
          <p:nvPr/>
        </p:nvSpPr>
        <p:spPr>
          <a:xfrm>
            <a:off x="2201694" y="2101365"/>
            <a:ext cx="7822971" cy="1875981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Vai trò của nhiệt đối với sự sống trên Trái Đất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Google Shape;1405;p49"/>
          <p:cNvGrpSpPr/>
          <p:nvPr/>
        </p:nvGrpSpPr>
        <p:grpSpPr>
          <a:xfrm>
            <a:off x="8908674" y="5339137"/>
            <a:ext cx="2370169" cy="1545714"/>
            <a:chOff x="4795898" y="951077"/>
            <a:chExt cx="2878011" cy="2857882"/>
          </a:xfrm>
        </p:grpSpPr>
        <p:grpSp>
          <p:nvGrpSpPr>
            <p:cNvPr id="1406" name="Google Shape;1406;p49"/>
            <p:cNvGrpSpPr/>
            <p:nvPr/>
          </p:nvGrpSpPr>
          <p:grpSpPr>
            <a:xfrm>
              <a:off x="4795898" y="2029842"/>
              <a:ext cx="1547392" cy="1695644"/>
              <a:chOff x="4095250" y="4474825"/>
              <a:chExt cx="156825" cy="171850"/>
            </a:xfrm>
          </p:grpSpPr>
          <p:sp>
            <p:nvSpPr>
              <p:cNvPr id="1407" name="Google Shape;1407;p49"/>
              <p:cNvSpPr/>
              <p:nvPr/>
            </p:nvSpPr>
            <p:spPr>
              <a:xfrm>
                <a:off x="4096350" y="4521525"/>
                <a:ext cx="756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4872" extrusionOk="0">
                    <a:moveTo>
                      <a:pt x="134" y="1"/>
                    </a:moveTo>
                    <a:lnTo>
                      <a:pt x="67" y="112"/>
                    </a:lnTo>
                    <a:lnTo>
                      <a:pt x="23" y="245"/>
                    </a:lnTo>
                    <a:lnTo>
                      <a:pt x="1" y="357"/>
                    </a:lnTo>
                    <a:lnTo>
                      <a:pt x="1" y="490"/>
                    </a:lnTo>
                    <a:lnTo>
                      <a:pt x="1" y="646"/>
                    </a:lnTo>
                    <a:lnTo>
                      <a:pt x="23" y="779"/>
                    </a:lnTo>
                    <a:lnTo>
                      <a:pt x="67" y="935"/>
                    </a:lnTo>
                    <a:lnTo>
                      <a:pt x="134" y="1091"/>
                    </a:lnTo>
                    <a:lnTo>
                      <a:pt x="156" y="1180"/>
                    </a:lnTo>
                    <a:lnTo>
                      <a:pt x="223" y="1313"/>
                    </a:lnTo>
                    <a:lnTo>
                      <a:pt x="423" y="1647"/>
                    </a:lnTo>
                    <a:lnTo>
                      <a:pt x="779" y="2158"/>
                    </a:lnTo>
                    <a:lnTo>
                      <a:pt x="1246" y="2781"/>
                    </a:lnTo>
                    <a:lnTo>
                      <a:pt x="1691" y="3382"/>
                    </a:lnTo>
                    <a:lnTo>
                      <a:pt x="2136" y="3916"/>
                    </a:lnTo>
                    <a:lnTo>
                      <a:pt x="2558" y="4427"/>
                    </a:lnTo>
                    <a:lnTo>
                      <a:pt x="2959" y="4872"/>
                    </a:lnTo>
                    <a:lnTo>
                      <a:pt x="2959" y="4872"/>
                    </a:lnTo>
                    <a:lnTo>
                      <a:pt x="2914" y="4716"/>
                    </a:lnTo>
                    <a:lnTo>
                      <a:pt x="2870" y="4516"/>
                    </a:lnTo>
                    <a:lnTo>
                      <a:pt x="2892" y="4316"/>
                    </a:lnTo>
                    <a:lnTo>
                      <a:pt x="2937" y="4116"/>
                    </a:lnTo>
                    <a:lnTo>
                      <a:pt x="3026" y="3960"/>
                    </a:lnTo>
                    <a:lnTo>
                      <a:pt x="2625" y="3493"/>
                    </a:lnTo>
                    <a:lnTo>
                      <a:pt x="2180" y="2959"/>
                    </a:lnTo>
                    <a:lnTo>
                      <a:pt x="1713" y="2359"/>
                    </a:lnTo>
                    <a:lnTo>
                      <a:pt x="1224" y="1691"/>
                    </a:lnTo>
                    <a:lnTo>
                      <a:pt x="757" y="1046"/>
                    </a:lnTo>
                    <a:lnTo>
                      <a:pt x="423" y="557"/>
                    </a:lnTo>
                    <a:lnTo>
                      <a:pt x="223" y="201"/>
                    </a:lnTo>
                    <a:lnTo>
                      <a:pt x="156" y="9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9DC86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8" name="Google Shape;1408;p49"/>
              <p:cNvSpPr/>
              <p:nvPr/>
            </p:nvSpPr>
            <p:spPr>
              <a:xfrm>
                <a:off x="4174200" y="4577150"/>
                <a:ext cx="734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2469" extrusionOk="0">
                    <a:moveTo>
                      <a:pt x="2581" y="0"/>
                    </a:moveTo>
                    <a:lnTo>
                      <a:pt x="1224" y="868"/>
                    </a:lnTo>
                    <a:lnTo>
                      <a:pt x="112" y="1602"/>
                    </a:lnTo>
                    <a:lnTo>
                      <a:pt x="45" y="1735"/>
                    </a:lnTo>
                    <a:lnTo>
                      <a:pt x="23" y="1868"/>
                    </a:lnTo>
                    <a:lnTo>
                      <a:pt x="1" y="2024"/>
                    </a:lnTo>
                    <a:lnTo>
                      <a:pt x="23" y="2158"/>
                    </a:lnTo>
                    <a:lnTo>
                      <a:pt x="23" y="2202"/>
                    </a:lnTo>
                    <a:lnTo>
                      <a:pt x="45" y="2336"/>
                    </a:lnTo>
                    <a:lnTo>
                      <a:pt x="67" y="2402"/>
                    </a:lnTo>
                    <a:lnTo>
                      <a:pt x="112" y="2469"/>
                    </a:lnTo>
                    <a:lnTo>
                      <a:pt x="557" y="2202"/>
                    </a:lnTo>
                    <a:lnTo>
                      <a:pt x="1179" y="1802"/>
                    </a:lnTo>
                    <a:lnTo>
                      <a:pt x="2937" y="601"/>
                    </a:lnTo>
                    <a:lnTo>
                      <a:pt x="2870" y="556"/>
                    </a:lnTo>
                    <a:lnTo>
                      <a:pt x="2803" y="512"/>
                    </a:lnTo>
                    <a:lnTo>
                      <a:pt x="2714" y="400"/>
                    </a:lnTo>
                    <a:lnTo>
                      <a:pt x="2625" y="222"/>
                    </a:lnTo>
                    <a:lnTo>
                      <a:pt x="2581" y="0"/>
                    </a:lnTo>
                    <a:close/>
                  </a:path>
                </a:pathLst>
              </a:custGeom>
              <a:solidFill>
                <a:srgbClr val="FFF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9" name="Google Shape;1409;p49"/>
              <p:cNvSpPr/>
              <p:nvPr/>
            </p:nvSpPr>
            <p:spPr>
              <a:xfrm>
                <a:off x="4174200" y="4577150"/>
                <a:ext cx="734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2469" fill="none" extrusionOk="0">
                    <a:moveTo>
                      <a:pt x="2937" y="601"/>
                    </a:moveTo>
                    <a:lnTo>
                      <a:pt x="2937" y="601"/>
                    </a:lnTo>
                    <a:lnTo>
                      <a:pt x="2870" y="556"/>
                    </a:lnTo>
                    <a:lnTo>
                      <a:pt x="2803" y="512"/>
                    </a:lnTo>
                    <a:lnTo>
                      <a:pt x="2714" y="400"/>
                    </a:lnTo>
                    <a:lnTo>
                      <a:pt x="2625" y="222"/>
                    </a:lnTo>
                    <a:lnTo>
                      <a:pt x="2581" y="0"/>
                    </a:lnTo>
                    <a:lnTo>
                      <a:pt x="2581" y="0"/>
                    </a:lnTo>
                    <a:lnTo>
                      <a:pt x="1224" y="868"/>
                    </a:lnTo>
                    <a:lnTo>
                      <a:pt x="1224" y="868"/>
                    </a:lnTo>
                    <a:lnTo>
                      <a:pt x="112" y="1602"/>
                    </a:lnTo>
                    <a:lnTo>
                      <a:pt x="112" y="1602"/>
                    </a:lnTo>
                    <a:lnTo>
                      <a:pt x="45" y="1735"/>
                    </a:lnTo>
                    <a:lnTo>
                      <a:pt x="23" y="1868"/>
                    </a:lnTo>
                    <a:lnTo>
                      <a:pt x="23" y="1868"/>
                    </a:lnTo>
                    <a:lnTo>
                      <a:pt x="690" y="1468"/>
                    </a:lnTo>
                    <a:lnTo>
                      <a:pt x="690" y="1468"/>
                    </a:lnTo>
                    <a:lnTo>
                      <a:pt x="735" y="1446"/>
                    </a:lnTo>
                    <a:lnTo>
                      <a:pt x="735" y="1446"/>
                    </a:lnTo>
                    <a:lnTo>
                      <a:pt x="690" y="1468"/>
                    </a:lnTo>
                    <a:lnTo>
                      <a:pt x="690" y="1468"/>
                    </a:lnTo>
                    <a:lnTo>
                      <a:pt x="23" y="1868"/>
                    </a:lnTo>
                    <a:lnTo>
                      <a:pt x="23" y="1868"/>
                    </a:lnTo>
                    <a:lnTo>
                      <a:pt x="1" y="2024"/>
                    </a:lnTo>
                    <a:lnTo>
                      <a:pt x="23" y="2158"/>
                    </a:lnTo>
                    <a:lnTo>
                      <a:pt x="23" y="2158"/>
                    </a:lnTo>
                    <a:lnTo>
                      <a:pt x="490" y="1824"/>
                    </a:lnTo>
                    <a:lnTo>
                      <a:pt x="490" y="1824"/>
                    </a:lnTo>
                    <a:lnTo>
                      <a:pt x="23" y="2158"/>
                    </a:lnTo>
                    <a:lnTo>
                      <a:pt x="23" y="2158"/>
                    </a:lnTo>
                    <a:lnTo>
                      <a:pt x="23" y="2202"/>
                    </a:lnTo>
                    <a:lnTo>
                      <a:pt x="23" y="2202"/>
                    </a:lnTo>
                    <a:lnTo>
                      <a:pt x="45" y="2336"/>
                    </a:lnTo>
                    <a:lnTo>
                      <a:pt x="45" y="2336"/>
                    </a:lnTo>
                    <a:lnTo>
                      <a:pt x="690" y="1913"/>
                    </a:lnTo>
                    <a:lnTo>
                      <a:pt x="690" y="1913"/>
                    </a:lnTo>
                    <a:lnTo>
                      <a:pt x="45" y="2336"/>
                    </a:lnTo>
                    <a:lnTo>
                      <a:pt x="45" y="2336"/>
                    </a:lnTo>
                    <a:lnTo>
                      <a:pt x="67" y="2402"/>
                    </a:lnTo>
                    <a:lnTo>
                      <a:pt x="67" y="2402"/>
                    </a:lnTo>
                    <a:lnTo>
                      <a:pt x="112" y="2469"/>
                    </a:lnTo>
                    <a:lnTo>
                      <a:pt x="112" y="2469"/>
                    </a:lnTo>
                    <a:lnTo>
                      <a:pt x="557" y="2202"/>
                    </a:lnTo>
                    <a:lnTo>
                      <a:pt x="1179" y="1802"/>
                    </a:lnTo>
                    <a:lnTo>
                      <a:pt x="293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0" name="Google Shape;1410;p49"/>
              <p:cNvSpPr/>
              <p:nvPr/>
            </p:nvSpPr>
            <p:spPr>
              <a:xfrm>
                <a:off x="4200900" y="4616625"/>
                <a:ext cx="22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90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1" name="Google Shape;1411;p49"/>
              <p:cNvSpPr/>
              <p:nvPr/>
            </p:nvSpPr>
            <p:spPr>
              <a:xfrm>
                <a:off x="4195875" y="4609400"/>
                <a:ext cx="28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67" fill="none" extrusionOk="0">
                    <a:moveTo>
                      <a:pt x="1" y="67"/>
                    </a:moveTo>
                    <a:lnTo>
                      <a:pt x="1" y="67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2" name="Google Shape;1412;p49"/>
              <p:cNvSpPr/>
              <p:nvPr/>
            </p:nvSpPr>
            <p:spPr>
              <a:xfrm>
                <a:off x="4194775" y="4621075"/>
                <a:ext cx="17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fill="none" extrusionOk="0">
                    <a:moveTo>
                      <a:pt x="0" y="45"/>
                    </a:moveTo>
                    <a:lnTo>
                      <a:pt x="0" y="45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0" y="45"/>
                    </a:lnTo>
                    <a:lnTo>
                      <a:pt x="0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3" name="Google Shape;1413;p49"/>
              <p:cNvSpPr/>
              <p:nvPr/>
            </p:nvSpPr>
            <p:spPr>
              <a:xfrm>
                <a:off x="4168075" y="4574925"/>
                <a:ext cx="83450" cy="70625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825" extrusionOk="0">
                    <a:moveTo>
                      <a:pt x="2959" y="0"/>
                    </a:moveTo>
                    <a:lnTo>
                      <a:pt x="2826" y="89"/>
                    </a:lnTo>
                    <a:lnTo>
                      <a:pt x="2870" y="311"/>
                    </a:lnTo>
                    <a:lnTo>
                      <a:pt x="2959" y="489"/>
                    </a:lnTo>
                    <a:lnTo>
                      <a:pt x="3048" y="601"/>
                    </a:lnTo>
                    <a:lnTo>
                      <a:pt x="3115" y="645"/>
                    </a:lnTo>
                    <a:lnTo>
                      <a:pt x="3182" y="690"/>
                    </a:lnTo>
                    <a:lnTo>
                      <a:pt x="1424" y="1891"/>
                    </a:lnTo>
                    <a:lnTo>
                      <a:pt x="802" y="2291"/>
                    </a:lnTo>
                    <a:lnTo>
                      <a:pt x="357" y="2558"/>
                    </a:lnTo>
                    <a:lnTo>
                      <a:pt x="312" y="2491"/>
                    </a:lnTo>
                    <a:lnTo>
                      <a:pt x="290" y="2425"/>
                    </a:lnTo>
                    <a:lnTo>
                      <a:pt x="268" y="2291"/>
                    </a:lnTo>
                    <a:lnTo>
                      <a:pt x="268" y="2247"/>
                    </a:lnTo>
                    <a:lnTo>
                      <a:pt x="246" y="2113"/>
                    </a:lnTo>
                    <a:lnTo>
                      <a:pt x="268" y="1957"/>
                    </a:lnTo>
                    <a:lnTo>
                      <a:pt x="290" y="1824"/>
                    </a:lnTo>
                    <a:lnTo>
                      <a:pt x="357" y="1691"/>
                    </a:lnTo>
                    <a:lnTo>
                      <a:pt x="357" y="1691"/>
                    </a:lnTo>
                    <a:lnTo>
                      <a:pt x="157" y="1824"/>
                    </a:lnTo>
                    <a:lnTo>
                      <a:pt x="68" y="1980"/>
                    </a:lnTo>
                    <a:lnTo>
                      <a:pt x="23" y="2180"/>
                    </a:lnTo>
                    <a:lnTo>
                      <a:pt x="1" y="2380"/>
                    </a:lnTo>
                    <a:lnTo>
                      <a:pt x="45" y="2580"/>
                    </a:lnTo>
                    <a:lnTo>
                      <a:pt x="90" y="2736"/>
                    </a:lnTo>
                    <a:lnTo>
                      <a:pt x="112" y="2780"/>
                    </a:lnTo>
                    <a:lnTo>
                      <a:pt x="157" y="2803"/>
                    </a:lnTo>
                    <a:lnTo>
                      <a:pt x="223" y="2825"/>
                    </a:lnTo>
                    <a:lnTo>
                      <a:pt x="290" y="2825"/>
                    </a:lnTo>
                    <a:lnTo>
                      <a:pt x="1469" y="2046"/>
                    </a:lnTo>
                    <a:lnTo>
                      <a:pt x="3204" y="912"/>
                    </a:lnTo>
                    <a:lnTo>
                      <a:pt x="3293" y="823"/>
                    </a:lnTo>
                    <a:lnTo>
                      <a:pt x="3337" y="712"/>
                    </a:lnTo>
                    <a:lnTo>
                      <a:pt x="3315" y="578"/>
                    </a:lnTo>
                    <a:lnTo>
                      <a:pt x="3271" y="445"/>
                    </a:lnTo>
                    <a:lnTo>
                      <a:pt x="2959" y="0"/>
                    </a:lnTo>
                    <a:close/>
                  </a:path>
                </a:pathLst>
              </a:custGeom>
              <a:solidFill>
                <a:srgbClr val="A0C9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4" name="Google Shape;1414;p49"/>
              <p:cNvSpPr/>
              <p:nvPr/>
            </p:nvSpPr>
            <p:spPr>
              <a:xfrm>
                <a:off x="4099675" y="4475375"/>
                <a:ext cx="144050" cy="145150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5806" extrusionOk="0">
                    <a:moveTo>
                      <a:pt x="2937" y="1"/>
                    </a:moveTo>
                    <a:lnTo>
                      <a:pt x="2870" y="23"/>
                    </a:lnTo>
                    <a:lnTo>
                      <a:pt x="2715" y="112"/>
                    </a:lnTo>
                    <a:lnTo>
                      <a:pt x="1336" y="979"/>
                    </a:lnTo>
                    <a:lnTo>
                      <a:pt x="1" y="1847"/>
                    </a:lnTo>
                    <a:lnTo>
                      <a:pt x="23" y="1936"/>
                    </a:lnTo>
                    <a:lnTo>
                      <a:pt x="90" y="2047"/>
                    </a:lnTo>
                    <a:lnTo>
                      <a:pt x="290" y="2403"/>
                    </a:lnTo>
                    <a:lnTo>
                      <a:pt x="624" y="2892"/>
                    </a:lnTo>
                    <a:lnTo>
                      <a:pt x="1091" y="3537"/>
                    </a:lnTo>
                    <a:lnTo>
                      <a:pt x="1580" y="4205"/>
                    </a:lnTo>
                    <a:lnTo>
                      <a:pt x="2047" y="4805"/>
                    </a:lnTo>
                    <a:lnTo>
                      <a:pt x="2492" y="5339"/>
                    </a:lnTo>
                    <a:lnTo>
                      <a:pt x="2893" y="5806"/>
                    </a:lnTo>
                    <a:lnTo>
                      <a:pt x="3093" y="5673"/>
                    </a:lnTo>
                    <a:lnTo>
                      <a:pt x="4205" y="4939"/>
                    </a:lnTo>
                    <a:lnTo>
                      <a:pt x="5562" y="4071"/>
                    </a:lnTo>
                    <a:lnTo>
                      <a:pt x="5695" y="3982"/>
                    </a:lnTo>
                    <a:lnTo>
                      <a:pt x="5740" y="3893"/>
                    </a:lnTo>
                    <a:lnTo>
                      <a:pt x="5762" y="3782"/>
                    </a:lnTo>
                    <a:lnTo>
                      <a:pt x="5740" y="3671"/>
                    </a:lnTo>
                    <a:lnTo>
                      <a:pt x="5695" y="3515"/>
                    </a:lnTo>
                    <a:lnTo>
                      <a:pt x="5161" y="2759"/>
                    </a:lnTo>
                    <a:lnTo>
                      <a:pt x="4583" y="1958"/>
                    </a:lnTo>
                    <a:lnTo>
                      <a:pt x="3271" y="179"/>
                    </a:lnTo>
                    <a:lnTo>
                      <a:pt x="3204" y="112"/>
                    </a:lnTo>
                    <a:lnTo>
                      <a:pt x="3137" y="45"/>
                    </a:lnTo>
                    <a:lnTo>
                      <a:pt x="3070" y="23"/>
                    </a:lnTo>
                    <a:lnTo>
                      <a:pt x="3004" y="1"/>
                    </a:lnTo>
                    <a:close/>
                  </a:path>
                </a:pathLst>
              </a:custGeom>
              <a:solidFill>
                <a:srgbClr val="ADD0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5" name="Google Shape;1415;p49"/>
              <p:cNvSpPr/>
              <p:nvPr/>
            </p:nvSpPr>
            <p:spPr>
              <a:xfrm>
                <a:off x="4095250" y="4474825"/>
                <a:ext cx="156825" cy="171850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6874" extrusionOk="0">
                    <a:moveTo>
                      <a:pt x="3159" y="67"/>
                    </a:moveTo>
                    <a:lnTo>
                      <a:pt x="3225" y="89"/>
                    </a:lnTo>
                    <a:lnTo>
                      <a:pt x="3292" y="112"/>
                    </a:lnTo>
                    <a:lnTo>
                      <a:pt x="3403" y="223"/>
                    </a:lnTo>
                    <a:lnTo>
                      <a:pt x="3514" y="356"/>
                    </a:lnTo>
                    <a:lnTo>
                      <a:pt x="4604" y="1824"/>
                    </a:lnTo>
                    <a:lnTo>
                      <a:pt x="5338" y="2870"/>
                    </a:lnTo>
                    <a:lnTo>
                      <a:pt x="5650" y="3315"/>
                    </a:lnTo>
                    <a:lnTo>
                      <a:pt x="5761" y="3470"/>
                    </a:lnTo>
                    <a:lnTo>
                      <a:pt x="5872" y="3626"/>
                    </a:lnTo>
                    <a:lnTo>
                      <a:pt x="5894" y="3715"/>
                    </a:lnTo>
                    <a:lnTo>
                      <a:pt x="5894" y="3804"/>
                    </a:lnTo>
                    <a:lnTo>
                      <a:pt x="5872" y="3893"/>
                    </a:lnTo>
                    <a:lnTo>
                      <a:pt x="5828" y="3982"/>
                    </a:lnTo>
                    <a:lnTo>
                      <a:pt x="5828" y="4004"/>
                    </a:lnTo>
                    <a:lnTo>
                      <a:pt x="5828" y="4026"/>
                    </a:lnTo>
                    <a:lnTo>
                      <a:pt x="6006" y="4227"/>
                    </a:lnTo>
                    <a:lnTo>
                      <a:pt x="6139" y="4449"/>
                    </a:lnTo>
                    <a:lnTo>
                      <a:pt x="6184" y="4538"/>
                    </a:lnTo>
                    <a:lnTo>
                      <a:pt x="6206" y="4627"/>
                    </a:lnTo>
                    <a:lnTo>
                      <a:pt x="6206" y="4694"/>
                    </a:lnTo>
                    <a:lnTo>
                      <a:pt x="6184" y="4760"/>
                    </a:lnTo>
                    <a:lnTo>
                      <a:pt x="6139" y="4827"/>
                    </a:lnTo>
                    <a:lnTo>
                      <a:pt x="6072" y="4894"/>
                    </a:lnTo>
                    <a:lnTo>
                      <a:pt x="5939" y="5005"/>
                    </a:lnTo>
                    <a:lnTo>
                      <a:pt x="4293" y="6050"/>
                    </a:lnTo>
                    <a:lnTo>
                      <a:pt x="3292" y="6695"/>
                    </a:lnTo>
                    <a:lnTo>
                      <a:pt x="3225" y="6740"/>
                    </a:lnTo>
                    <a:lnTo>
                      <a:pt x="3136" y="6762"/>
                    </a:lnTo>
                    <a:lnTo>
                      <a:pt x="3092" y="6740"/>
                    </a:lnTo>
                    <a:lnTo>
                      <a:pt x="3025" y="6718"/>
                    </a:lnTo>
                    <a:lnTo>
                      <a:pt x="2914" y="6629"/>
                    </a:lnTo>
                    <a:lnTo>
                      <a:pt x="2825" y="6495"/>
                    </a:lnTo>
                    <a:lnTo>
                      <a:pt x="2424" y="6050"/>
                    </a:lnTo>
                    <a:lnTo>
                      <a:pt x="1980" y="5494"/>
                    </a:lnTo>
                    <a:lnTo>
                      <a:pt x="1535" y="4961"/>
                    </a:lnTo>
                    <a:lnTo>
                      <a:pt x="1112" y="4404"/>
                    </a:lnTo>
                    <a:lnTo>
                      <a:pt x="712" y="3826"/>
                    </a:lnTo>
                    <a:lnTo>
                      <a:pt x="423" y="3404"/>
                    </a:lnTo>
                    <a:lnTo>
                      <a:pt x="289" y="3159"/>
                    </a:lnTo>
                    <a:lnTo>
                      <a:pt x="178" y="2914"/>
                    </a:lnTo>
                    <a:lnTo>
                      <a:pt x="111" y="2670"/>
                    </a:lnTo>
                    <a:lnTo>
                      <a:pt x="89" y="2536"/>
                    </a:lnTo>
                    <a:lnTo>
                      <a:pt x="89" y="2403"/>
                    </a:lnTo>
                    <a:lnTo>
                      <a:pt x="89" y="2269"/>
                    </a:lnTo>
                    <a:lnTo>
                      <a:pt x="111" y="2158"/>
                    </a:lnTo>
                    <a:lnTo>
                      <a:pt x="156" y="2024"/>
                    </a:lnTo>
                    <a:lnTo>
                      <a:pt x="222" y="1913"/>
                    </a:lnTo>
                    <a:lnTo>
                      <a:pt x="222" y="1899"/>
                    </a:lnTo>
                    <a:lnTo>
                      <a:pt x="222" y="1899"/>
                    </a:lnTo>
                    <a:lnTo>
                      <a:pt x="1045" y="1357"/>
                    </a:lnTo>
                    <a:lnTo>
                      <a:pt x="1891" y="823"/>
                    </a:lnTo>
                    <a:lnTo>
                      <a:pt x="2691" y="312"/>
                    </a:lnTo>
                    <a:lnTo>
                      <a:pt x="2825" y="201"/>
                    </a:lnTo>
                    <a:lnTo>
                      <a:pt x="2981" y="112"/>
                    </a:lnTo>
                    <a:lnTo>
                      <a:pt x="3070" y="89"/>
                    </a:lnTo>
                    <a:lnTo>
                      <a:pt x="3159" y="67"/>
                    </a:lnTo>
                    <a:close/>
                    <a:moveTo>
                      <a:pt x="3070" y="0"/>
                    </a:moveTo>
                    <a:lnTo>
                      <a:pt x="2958" y="45"/>
                    </a:lnTo>
                    <a:lnTo>
                      <a:pt x="2780" y="156"/>
                    </a:lnTo>
                    <a:lnTo>
                      <a:pt x="2358" y="423"/>
                    </a:lnTo>
                    <a:lnTo>
                      <a:pt x="1246" y="1113"/>
                    </a:lnTo>
                    <a:lnTo>
                      <a:pt x="156" y="1847"/>
                    </a:lnTo>
                    <a:lnTo>
                      <a:pt x="133" y="1847"/>
                    </a:lnTo>
                    <a:lnTo>
                      <a:pt x="67" y="2024"/>
                    </a:lnTo>
                    <a:lnTo>
                      <a:pt x="22" y="2202"/>
                    </a:lnTo>
                    <a:lnTo>
                      <a:pt x="0" y="2403"/>
                    </a:lnTo>
                    <a:lnTo>
                      <a:pt x="22" y="2581"/>
                    </a:lnTo>
                    <a:lnTo>
                      <a:pt x="67" y="2781"/>
                    </a:lnTo>
                    <a:lnTo>
                      <a:pt x="133" y="2959"/>
                    </a:lnTo>
                    <a:lnTo>
                      <a:pt x="200" y="3137"/>
                    </a:lnTo>
                    <a:lnTo>
                      <a:pt x="311" y="3292"/>
                    </a:lnTo>
                    <a:lnTo>
                      <a:pt x="601" y="3759"/>
                    </a:lnTo>
                    <a:lnTo>
                      <a:pt x="912" y="4204"/>
                    </a:lnTo>
                    <a:lnTo>
                      <a:pt x="1579" y="5072"/>
                    </a:lnTo>
                    <a:lnTo>
                      <a:pt x="1980" y="5606"/>
                    </a:lnTo>
                    <a:lnTo>
                      <a:pt x="2424" y="6117"/>
                    </a:lnTo>
                    <a:lnTo>
                      <a:pt x="2803" y="6562"/>
                    </a:lnTo>
                    <a:lnTo>
                      <a:pt x="2914" y="6718"/>
                    </a:lnTo>
                    <a:lnTo>
                      <a:pt x="2981" y="6784"/>
                    </a:lnTo>
                    <a:lnTo>
                      <a:pt x="3070" y="6851"/>
                    </a:lnTo>
                    <a:lnTo>
                      <a:pt x="3159" y="6873"/>
                    </a:lnTo>
                    <a:lnTo>
                      <a:pt x="3225" y="6851"/>
                    </a:lnTo>
                    <a:lnTo>
                      <a:pt x="3359" y="6762"/>
                    </a:lnTo>
                    <a:lnTo>
                      <a:pt x="3804" y="6473"/>
                    </a:lnTo>
                    <a:lnTo>
                      <a:pt x="4893" y="5761"/>
                    </a:lnTo>
                    <a:lnTo>
                      <a:pt x="5516" y="5383"/>
                    </a:lnTo>
                    <a:lnTo>
                      <a:pt x="5828" y="5183"/>
                    </a:lnTo>
                    <a:lnTo>
                      <a:pt x="6117" y="4983"/>
                    </a:lnTo>
                    <a:lnTo>
                      <a:pt x="6184" y="4916"/>
                    </a:lnTo>
                    <a:lnTo>
                      <a:pt x="6228" y="4872"/>
                    </a:lnTo>
                    <a:lnTo>
                      <a:pt x="6272" y="4805"/>
                    </a:lnTo>
                    <a:lnTo>
                      <a:pt x="6272" y="4738"/>
                    </a:lnTo>
                    <a:lnTo>
                      <a:pt x="6272" y="4627"/>
                    </a:lnTo>
                    <a:lnTo>
                      <a:pt x="6228" y="4516"/>
                    </a:lnTo>
                    <a:lnTo>
                      <a:pt x="6161" y="4404"/>
                    </a:lnTo>
                    <a:lnTo>
                      <a:pt x="6095" y="4271"/>
                    </a:lnTo>
                    <a:lnTo>
                      <a:pt x="5939" y="4049"/>
                    </a:lnTo>
                    <a:lnTo>
                      <a:pt x="5917" y="4026"/>
                    </a:lnTo>
                    <a:lnTo>
                      <a:pt x="5917" y="4004"/>
                    </a:lnTo>
                    <a:lnTo>
                      <a:pt x="5983" y="3871"/>
                    </a:lnTo>
                    <a:lnTo>
                      <a:pt x="5983" y="3782"/>
                    </a:lnTo>
                    <a:lnTo>
                      <a:pt x="5961" y="3670"/>
                    </a:lnTo>
                    <a:lnTo>
                      <a:pt x="5917" y="3581"/>
                    </a:lnTo>
                    <a:lnTo>
                      <a:pt x="5850" y="3493"/>
                    </a:lnTo>
                    <a:lnTo>
                      <a:pt x="5472" y="2936"/>
                    </a:lnTo>
                    <a:lnTo>
                      <a:pt x="5071" y="2380"/>
                    </a:lnTo>
                    <a:lnTo>
                      <a:pt x="3692" y="490"/>
                    </a:lnTo>
                    <a:lnTo>
                      <a:pt x="3603" y="356"/>
                    </a:lnTo>
                    <a:lnTo>
                      <a:pt x="3492" y="178"/>
                    </a:lnTo>
                    <a:lnTo>
                      <a:pt x="3425" y="112"/>
                    </a:lnTo>
                    <a:lnTo>
                      <a:pt x="3336" y="67"/>
                    </a:lnTo>
                    <a:lnTo>
                      <a:pt x="3270" y="23"/>
                    </a:lnTo>
                    <a:lnTo>
                      <a:pt x="318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6" name="Google Shape;1416;p49"/>
              <p:cNvSpPr/>
              <p:nvPr/>
            </p:nvSpPr>
            <p:spPr>
              <a:xfrm>
                <a:off x="4098575" y="4520975"/>
                <a:ext cx="144050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4005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45" y="178"/>
                    </a:lnTo>
                    <a:lnTo>
                      <a:pt x="134" y="312"/>
                    </a:lnTo>
                    <a:lnTo>
                      <a:pt x="290" y="557"/>
                    </a:lnTo>
                    <a:lnTo>
                      <a:pt x="668" y="1113"/>
                    </a:lnTo>
                    <a:lnTo>
                      <a:pt x="1046" y="1647"/>
                    </a:lnTo>
                    <a:lnTo>
                      <a:pt x="1491" y="2247"/>
                    </a:lnTo>
                    <a:lnTo>
                      <a:pt x="1958" y="2848"/>
                    </a:lnTo>
                    <a:lnTo>
                      <a:pt x="2425" y="3426"/>
                    </a:lnTo>
                    <a:lnTo>
                      <a:pt x="2914" y="3982"/>
                    </a:lnTo>
                    <a:lnTo>
                      <a:pt x="2937" y="4004"/>
                    </a:lnTo>
                    <a:lnTo>
                      <a:pt x="2959" y="4004"/>
                    </a:lnTo>
                    <a:lnTo>
                      <a:pt x="4338" y="3092"/>
                    </a:lnTo>
                    <a:lnTo>
                      <a:pt x="5761" y="2203"/>
                    </a:lnTo>
                    <a:lnTo>
                      <a:pt x="5761" y="2180"/>
                    </a:lnTo>
                    <a:lnTo>
                      <a:pt x="5761" y="2158"/>
                    </a:lnTo>
                    <a:lnTo>
                      <a:pt x="5739" y="2136"/>
                    </a:lnTo>
                    <a:lnTo>
                      <a:pt x="5695" y="2136"/>
                    </a:lnTo>
                    <a:lnTo>
                      <a:pt x="4827" y="2692"/>
                    </a:lnTo>
                    <a:lnTo>
                      <a:pt x="3937" y="3270"/>
                    </a:lnTo>
                    <a:lnTo>
                      <a:pt x="3026" y="3849"/>
                    </a:lnTo>
                    <a:lnTo>
                      <a:pt x="2959" y="3893"/>
                    </a:lnTo>
                    <a:lnTo>
                      <a:pt x="2937" y="3915"/>
                    </a:lnTo>
                    <a:lnTo>
                      <a:pt x="2892" y="3893"/>
                    </a:lnTo>
                    <a:lnTo>
                      <a:pt x="2848" y="3826"/>
                    </a:lnTo>
                    <a:lnTo>
                      <a:pt x="2692" y="3648"/>
                    </a:lnTo>
                    <a:lnTo>
                      <a:pt x="2380" y="3270"/>
                    </a:lnTo>
                    <a:lnTo>
                      <a:pt x="1580" y="2269"/>
                    </a:lnTo>
                    <a:lnTo>
                      <a:pt x="823" y="1246"/>
                    </a:lnTo>
                    <a:lnTo>
                      <a:pt x="557" y="846"/>
                    </a:lnTo>
                    <a:lnTo>
                      <a:pt x="290" y="445"/>
                    </a:lnTo>
                    <a:lnTo>
                      <a:pt x="178" y="245"/>
                    </a:lnTo>
                    <a:lnTo>
                      <a:pt x="112" y="156"/>
                    </a:lnTo>
                    <a:lnTo>
                      <a:pt x="89" y="45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7" name="Google Shape;1417;p49"/>
              <p:cNvSpPr/>
              <p:nvPr/>
            </p:nvSpPr>
            <p:spPr>
              <a:xfrm>
                <a:off x="4173100" y="4576575"/>
                <a:ext cx="7565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2537" extrusionOk="0">
                    <a:moveTo>
                      <a:pt x="2580" y="1"/>
                    </a:moveTo>
                    <a:lnTo>
                      <a:pt x="2580" y="23"/>
                    </a:lnTo>
                    <a:lnTo>
                      <a:pt x="2625" y="201"/>
                    </a:lnTo>
                    <a:lnTo>
                      <a:pt x="2691" y="379"/>
                    </a:lnTo>
                    <a:lnTo>
                      <a:pt x="2758" y="468"/>
                    </a:lnTo>
                    <a:lnTo>
                      <a:pt x="2803" y="535"/>
                    </a:lnTo>
                    <a:lnTo>
                      <a:pt x="2892" y="601"/>
                    </a:lnTo>
                    <a:lnTo>
                      <a:pt x="2899" y="605"/>
                    </a:lnTo>
                    <a:lnTo>
                      <a:pt x="2899" y="605"/>
                    </a:lnTo>
                    <a:lnTo>
                      <a:pt x="1557" y="1558"/>
                    </a:lnTo>
                    <a:lnTo>
                      <a:pt x="845" y="2025"/>
                    </a:lnTo>
                    <a:lnTo>
                      <a:pt x="154" y="2444"/>
                    </a:lnTo>
                    <a:lnTo>
                      <a:pt x="154" y="2444"/>
                    </a:lnTo>
                    <a:lnTo>
                      <a:pt x="133" y="2403"/>
                    </a:lnTo>
                    <a:lnTo>
                      <a:pt x="111" y="2292"/>
                    </a:lnTo>
                    <a:lnTo>
                      <a:pt x="89" y="2181"/>
                    </a:lnTo>
                    <a:lnTo>
                      <a:pt x="89" y="2069"/>
                    </a:lnTo>
                    <a:lnTo>
                      <a:pt x="111" y="1847"/>
                    </a:lnTo>
                    <a:lnTo>
                      <a:pt x="178" y="1647"/>
                    </a:lnTo>
                    <a:lnTo>
                      <a:pt x="178" y="1602"/>
                    </a:lnTo>
                    <a:lnTo>
                      <a:pt x="156" y="1580"/>
                    </a:lnTo>
                    <a:lnTo>
                      <a:pt x="133" y="1580"/>
                    </a:lnTo>
                    <a:lnTo>
                      <a:pt x="111" y="1602"/>
                    </a:lnTo>
                    <a:lnTo>
                      <a:pt x="45" y="1825"/>
                    </a:lnTo>
                    <a:lnTo>
                      <a:pt x="0" y="2047"/>
                    </a:lnTo>
                    <a:lnTo>
                      <a:pt x="22" y="2181"/>
                    </a:lnTo>
                    <a:lnTo>
                      <a:pt x="22" y="2292"/>
                    </a:lnTo>
                    <a:lnTo>
                      <a:pt x="67" y="2403"/>
                    </a:lnTo>
                    <a:lnTo>
                      <a:pt x="111" y="2514"/>
                    </a:lnTo>
                    <a:lnTo>
                      <a:pt x="133" y="2537"/>
                    </a:lnTo>
                    <a:lnTo>
                      <a:pt x="178" y="2537"/>
                    </a:lnTo>
                    <a:lnTo>
                      <a:pt x="890" y="2092"/>
                    </a:lnTo>
                    <a:lnTo>
                      <a:pt x="1601" y="1625"/>
                    </a:lnTo>
                    <a:lnTo>
                      <a:pt x="3003" y="646"/>
                    </a:lnTo>
                    <a:lnTo>
                      <a:pt x="3025" y="624"/>
                    </a:lnTo>
                    <a:lnTo>
                      <a:pt x="3003" y="624"/>
                    </a:lnTo>
                    <a:lnTo>
                      <a:pt x="2981" y="579"/>
                    </a:lnTo>
                    <a:lnTo>
                      <a:pt x="2892" y="535"/>
                    </a:lnTo>
                    <a:lnTo>
                      <a:pt x="2847" y="490"/>
                    </a:lnTo>
                    <a:lnTo>
                      <a:pt x="2758" y="357"/>
                    </a:lnTo>
                    <a:lnTo>
                      <a:pt x="2691" y="201"/>
                    </a:lnTo>
                    <a:lnTo>
                      <a:pt x="2669" y="45"/>
                    </a:lnTo>
                    <a:lnTo>
                      <a:pt x="2647" y="23"/>
                    </a:lnTo>
                    <a:lnTo>
                      <a:pt x="262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8" name="Google Shape;1418;p49"/>
              <p:cNvSpPr/>
              <p:nvPr/>
            </p:nvSpPr>
            <p:spPr>
              <a:xfrm>
                <a:off x="4199775" y="4615500"/>
                <a:ext cx="447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57" extrusionOk="0">
                    <a:moveTo>
                      <a:pt x="112" y="1"/>
                    </a:moveTo>
                    <a:lnTo>
                      <a:pt x="1" y="90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45" y="157"/>
                    </a:lnTo>
                    <a:lnTo>
                      <a:pt x="67" y="157"/>
                    </a:lnTo>
                    <a:lnTo>
                      <a:pt x="156" y="68"/>
                    </a:lnTo>
                    <a:lnTo>
                      <a:pt x="179" y="45"/>
                    </a:lnTo>
                    <a:lnTo>
                      <a:pt x="156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9" name="Google Shape;1419;p49"/>
              <p:cNvSpPr/>
              <p:nvPr/>
            </p:nvSpPr>
            <p:spPr>
              <a:xfrm>
                <a:off x="4194775" y="4608825"/>
                <a:ext cx="50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5" extrusionOk="0">
                    <a:moveTo>
                      <a:pt x="134" y="1"/>
                    </a:moveTo>
                    <a:lnTo>
                      <a:pt x="23" y="68"/>
                    </a:lnTo>
                    <a:lnTo>
                      <a:pt x="0" y="90"/>
                    </a:lnTo>
                    <a:lnTo>
                      <a:pt x="23" y="112"/>
                    </a:lnTo>
                    <a:lnTo>
                      <a:pt x="45" y="134"/>
                    </a:lnTo>
                    <a:lnTo>
                      <a:pt x="67" y="134"/>
                    </a:lnTo>
                    <a:lnTo>
                      <a:pt x="178" y="68"/>
                    </a:lnTo>
                    <a:lnTo>
                      <a:pt x="201" y="45"/>
                    </a:lnTo>
                    <a:lnTo>
                      <a:pt x="178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0" name="Google Shape;1420;p49"/>
              <p:cNvSpPr/>
              <p:nvPr/>
            </p:nvSpPr>
            <p:spPr>
              <a:xfrm>
                <a:off x="4173650" y="4612725"/>
                <a:ext cx="194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490" extrusionOk="0">
                    <a:moveTo>
                      <a:pt x="712" y="1"/>
                    </a:moveTo>
                    <a:lnTo>
                      <a:pt x="356" y="201"/>
                    </a:lnTo>
                    <a:lnTo>
                      <a:pt x="0" y="423"/>
                    </a:lnTo>
                    <a:lnTo>
                      <a:pt x="0" y="445"/>
                    </a:lnTo>
                    <a:lnTo>
                      <a:pt x="23" y="468"/>
                    </a:lnTo>
                    <a:lnTo>
                      <a:pt x="45" y="490"/>
                    </a:lnTo>
                    <a:lnTo>
                      <a:pt x="67" y="490"/>
                    </a:lnTo>
                    <a:lnTo>
                      <a:pt x="423" y="268"/>
                    </a:lnTo>
                    <a:lnTo>
                      <a:pt x="779" y="67"/>
                    </a:lnTo>
                    <a:lnTo>
                      <a:pt x="779" y="45"/>
                    </a:lnTo>
                    <a:lnTo>
                      <a:pt x="7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1" name="Google Shape;1421;p49"/>
              <p:cNvSpPr/>
              <p:nvPr/>
            </p:nvSpPr>
            <p:spPr>
              <a:xfrm>
                <a:off x="4194225" y="4620525"/>
                <a:ext cx="33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12" extrusionOk="0">
                    <a:moveTo>
                      <a:pt x="67" y="0"/>
                    </a:moveTo>
                    <a:lnTo>
                      <a:pt x="0" y="44"/>
                    </a:lnTo>
                    <a:lnTo>
                      <a:pt x="0" y="67"/>
                    </a:lnTo>
                    <a:lnTo>
                      <a:pt x="0" y="89"/>
                    </a:lnTo>
                    <a:lnTo>
                      <a:pt x="22" y="111"/>
                    </a:lnTo>
                    <a:lnTo>
                      <a:pt x="67" y="111"/>
                    </a:lnTo>
                    <a:lnTo>
                      <a:pt x="111" y="67"/>
                    </a:lnTo>
                    <a:lnTo>
                      <a:pt x="134" y="44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2" name="Google Shape;1422;p49"/>
              <p:cNvSpPr/>
              <p:nvPr/>
            </p:nvSpPr>
            <p:spPr>
              <a:xfrm>
                <a:off x="4173650" y="4622175"/>
                <a:ext cx="139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402" extrusionOk="0">
                    <a:moveTo>
                      <a:pt x="490" y="1"/>
                    </a:moveTo>
                    <a:lnTo>
                      <a:pt x="245" y="156"/>
                    </a:lnTo>
                    <a:lnTo>
                      <a:pt x="0" y="334"/>
                    </a:lnTo>
                    <a:lnTo>
                      <a:pt x="0" y="357"/>
                    </a:lnTo>
                    <a:lnTo>
                      <a:pt x="23" y="379"/>
                    </a:lnTo>
                    <a:lnTo>
                      <a:pt x="45" y="401"/>
                    </a:lnTo>
                    <a:lnTo>
                      <a:pt x="67" y="401"/>
                    </a:lnTo>
                    <a:lnTo>
                      <a:pt x="289" y="223"/>
                    </a:lnTo>
                    <a:lnTo>
                      <a:pt x="534" y="67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3" name="Google Shape;1423;p49"/>
              <p:cNvSpPr/>
              <p:nvPr/>
            </p:nvSpPr>
            <p:spPr>
              <a:xfrm>
                <a:off x="4174200" y="4623850"/>
                <a:ext cx="17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13" extrusionOk="0">
                    <a:moveTo>
                      <a:pt x="646" y="0"/>
                    </a:moveTo>
                    <a:lnTo>
                      <a:pt x="23" y="445"/>
                    </a:lnTo>
                    <a:lnTo>
                      <a:pt x="1" y="468"/>
                    </a:lnTo>
                    <a:lnTo>
                      <a:pt x="23" y="490"/>
                    </a:lnTo>
                    <a:lnTo>
                      <a:pt x="45" y="512"/>
                    </a:lnTo>
                    <a:lnTo>
                      <a:pt x="67" y="512"/>
                    </a:lnTo>
                    <a:lnTo>
                      <a:pt x="712" y="67"/>
                    </a:lnTo>
                    <a:lnTo>
                      <a:pt x="712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4" name="Google Shape;1424;p49"/>
              <p:cNvSpPr/>
              <p:nvPr/>
            </p:nvSpPr>
            <p:spPr>
              <a:xfrm>
                <a:off x="4167525" y="4619400"/>
                <a:ext cx="50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02" extrusionOk="0">
                    <a:moveTo>
                      <a:pt x="156" y="1"/>
                    </a:moveTo>
                    <a:lnTo>
                      <a:pt x="134" y="23"/>
                    </a:lnTo>
                    <a:lnTo>
                      <a:pt x="90" y="134"/>
                    </a:lnTo>
                    <a:lnTo>
                      <a:pt x="45" y="245"/>
                    </a:lnTo>
                    <a:lnTo>
                      <a:pt x="1" y="356"/>
                    </a:lnTo>
                    <a:lnTo>
                      <a:pt x="1" y="490"/>
                    </a:lnTo>
                    <a:lnTo>
                      <a:pt x="1" y="601"/>
                    </a:lnTo>
                    <a:lnTo>
                      <a:pt x="1" y="735"/>
                    </a:lnTo>
                    <a:lnTo>
                      <a:pt x="45" y="846"/>
                    </a:lnTo>
                    <a:lnTo>
                      <a:pt x="90" y="979"/>
                    </a:lnTo>
                    <a:lnTo>
                      <a:pt x="112" y="1001"/>
                    </a:lnTo>
                    <a:lnTo>
                      <a:pt x="134" y="1001"/>
                    </a:lnTo>
                    <a:lnTo>
                      <a:pt x="156" y="979"/>
                    </a:lnTo>
                    <a:lnTo>
                      <a:pt x="156" y="957"/>
                    </a:lnTo>
                    <a:lnTo>
                      <a:pt x="112" y="846"/>
                    </a:lnTo>
                    <a:lnTo>
                      <a:pt x="90" y="735"/>
                    </a:lnTo>
                    <a:lnTo>
                      <a:pt x="67" y="623"/>
                    </a:lnTo>
                    <a:lnTo>
                      <a:pt x="67" y="512"/>
                    </a:lnTo>
                    <a:lnTo>
                      <a:pt x="112" y="267"/>
                    </a:lnTo>
                    <a:lnTo>
                      <a:pt x="156" y="178"/>
                    </a:lnTo>
                    <a:lnTo>
                      <a:pt x="201" y="67"/>
                    </a:lnTo>
                    <a:lnTo>
                      <a:pt x="201" y="45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25" name="Google Shape;1425;p49"/>
            <p:cNvGrpSpPr/>
            <p:nvPr/>
          </p:nvGrpSpPr>
          <p:grpSpPr>
            <a:xfrm>
              <a:off x="5588239" y="1334561"/>
              <a:ext cx="2085670" cy="2474398"/>
              <a:chOff x="5742686" y="1235496"/>
              <a:chExt cx="2383350" cy="2827560"/>
            </a:xfrm>
          </p:grpSpPr>
          <p:sp>
            <p:nvSpPr>
              <p:cNvPr id="1426" name="Google Shape;1426;p49"/>
              <p:cNvSpPr/>
              <p:nvPr/>
            </p:nvSpPr>
            <p:spPr>
              <a:xfrm rot="-1160826">
                <a:off x="6105640" y="1458610"/>
                <a:ext cx="1658295" cy="2374089"/>
              </a:xfrm>
              <a:custGeom>
                <a:avLst/>
                <a:gdLst/>
                <a:ahLst/>
                <a:cxnLst/>
                <a:rect l="l" t="t" r="r" b="b"/>
                <a:pathLst>
                  <a:path w="11389" h="16305" extrusionOk="0">
                    <a:moveTo>
                      <a:pt x="7207" y="7163"/>
                    </a:moveTo>
                    <a:lnTo>
                      <a:pt x="7274" y="7185"/>
                    </a:lnTo>
                    <a:lnTo>
                      <a:pt x="7318" y="7230"/>
                    </a:lnTo>
                    <a:lnTo>
                      <a:pt x="7341" y="7274"/>
                    </a:lnTo>
                    <a:lnTo>
                      <a:pt x="7363" y="7319"/>
                    </a:lnTo>
                    <a:lnTo>
                      <a:pt x="7341" y="7385"/>
                    </a:lnTo>
                    <a:lnTo>
                      <a:pt x="7296" y="7452"/>
                    </a:lnTo>
                    <a:lnTo>
                      <a:pt x="7252" y="7496"/>
                    </a:lnTo>
                    <a:lnTo>
                      <a:pt x="7207" y="7496"/>
                    </a:lnTo>
                    <a:lnTo>
                      <a:pt x="7141" y="7474"/>
                    </a:lnTo>
                    <a:lnTo>
                      <a:pt x="7096" y="7452"/>
                    </a:lnTo>
                    <a:lnTo>
                      <a:pt x="7074" y="7385"/>
                    </a:lnTo>
                    <a:lnTo>
                      <a:pt x="7052" y="7341"/>
                    </a:lnTo>
                    <a:lnTo>
                      <a:pt x="7074" y="7274"/>
                    </a:lnTo>
                    <a:lnTo>
                      <a:pt x="7118" y="7207"/>
                    </a:lnTo>
                    <a:lnTo>
                      <a:pt x="7163" y="7185"/>
                    </a:lnTo>
                    <a:lnTo>
                      <a:pt x="7207" y="7163"/>
                    </a:lnTo>
                    <a:close/>
                    <a:moveTo>
                      <a:pt x="7185" y="8275"/>
                    </a:moveTo>
                    <a:lnTo>
                      <a:pt x="7296" y="8319"/>
                    </a:lnTo>
                    <a:lnTo>
                      <a:pt x="7385" y="8364"/>
                    </a:lnTo>
                    <a:lnTo>
                      <a:pt x="7430" y="8408"/>
                    </a:lnTo>
                    <a:lnTo>
                      <a:pt x="7430" y="8475"/>
                    </a:lnTo>
                    <a:lnTo>
                      <a:pt x="7430" y="8564"/>
                    </a:lnTo>
                    <a:lnTo>
                      <a:pt x="7363" y="8653"/>
                    </a:lnTo>
                    <a:lnTo>
                      <a:pt x="7296" y="8698"/>
                    </a:lnTo>
                    <a:lnTo>
                      <a:pt x="7207" y="8698"/>
                    </a:lnTo>
                    <a:lnTo>
                      <a:pt x="7118" y="8675"/>
                    </a:lnTo>
                    <a:lnTo>
                      <a:pt x="7029" y="8631"/>
                    </a:lnTo>
                    <a:lnTo>
                      <a:pt x="7007" y="8564"/>
                    </a:lnTo>
                    <a:lnTo>
                      <a:pt x="7007" y="8497"/>
                    </a:lnTo>
                    <a:lnTo>
                      <a:pt x="7029" y="8408"/>
                    </a:lnTo>
                    <a:lnTo>
                      <a:pt x="7096" y="8297"/>
                    </a:lnTo>
                    <a:lnTo>
                      <a:pt x="7141" y="8275"/>
                    </a:lnTo>
                    <a:close/>
                    <a:moveTo>
                      <a:pt x="6362" y="8898"/>
                    </a:moveTo>
                    <a:lnTo>
                      <a:pt x="6473" y="8920"/>
                    </a:lnTo>
                    <a:lnTo>
                      <a:pt x="6584" y="8964"/>
                    </a:lnTo>
                    <a:lnTo>
                      <a:pt x="6696" y="9009"/>
                    </a:lnTo>
                    <a:lnTo>
                      <a:pt x="6785" y="9076"/>
                    </a:lnTo>
                    <a:lnTo>
                      <a:pt x="6851" y="9142"/>
                    </a:lnTo>
                    <a:lnTo>
                      <a:pt x="6896" y="9231"/>
                    </a:lnTo>
                    <a:lnTo>
                      <a:pt x="6918" y="9343"/>
                    </a:lnTo>
                    <a:lnTo>
                      <a:pt x="6918" y="9454"/>
                    </a:lnTo>
                    <a:lnTo>
                      <a:pt x="6896" y="9565"/>
                    </a:lnTo>
                    <a:lnTo>
                      <a:pt x="6829" y="9699"/>
                    </a:lnTo>
                    <a:lnTo>
                      <a:pt x="6762" y="9832"/>
                    </a:lnTo>
                    <a:lnTo>
                      <a:pt x="6629" y="9943"/>
                    </a:lnTo>
                    <a:lnTo>
                      <a:pt x="6495" y="9988"/>
                    </a:lnTo>
                    <a:lnTo>
                      <a:pt x="6384" y="10010"/>
                    </a:lnTo>
                    <a:lnTo>
                      <a:pt x="6251" y="10010"/>
                    </a:lnTo>
                    <a:lnTo>
                      <a:pt x="6140" y="9965"/>
                    </a:lnTo>
                    <a:lnTo>
                      <a:pt x="6006" y="9899"/>
                    </a:lnTo>
                    <a:lnTo>
                      <a:pt x="5917" y="9810"/>
                    </a:lnTo>
                    <a:lnTo>
                      <a:pt x="5873" y="9699"/>
                    </a:lnTo>
                    <a:lnTo>
                      <a:pt x="5828" y="9543"/>
                    </a:lnTo>
                    <a:lnTo>
                      <a:pt x="5828" y="9387"/>
                    </a:lnTo>
                    <a:lnTo>
                      <a:pt x="5895" y="9231"/>
                    </a:lnTo>
                    <a:lnTo>
                      <a:pt x="5939" y="9120"/>
                    </a:lnTo>
                    <a:lnTo>
                      <a:pt x="6006" y="9031"/>
                    </a:lnTo>
                    <a:lnTo>
                      <a:pt x="6095" y="8964"/>
                    </a:lnTo>
                    <a:lnTo>
                      <a:pt x="6162" y="8920"/>
                    </a:lnTo>
                    <a:lnTo>
                      <a:pt x="6251" y="8898"/>
                    </a:lnTo>
                    <a:close/>
                    <a:moveTo>
                      <a:pt x="3359" y="9743"/>
                    </a:moveTo>
                    <a:lnTo>
                      <a:pt x="3626" y="9787"/>
                    </a:lnTo>
                    <a:lnTo>
                      <a:pt x="3982" y="9854"/>
                    </a:lnTo>
                    <a:lnTo>
                      <a:pt x="4405" y="9988"/>
                    </a:lnTo>
                    <a:lnTo>
                      <a:pt x="4872" y="10143"/>
                    </a:lnTo>
                    <a:lnTo>
                      <a:pt x="5383" y="10344"/>
                    </a:lnTo>
                    <a:lnTo>
                      <a:pt x="5917" y="10566"/>
                    </a:lnTo>
                    <a:lnTo>
                      <a:pt x="6451" y="10811"/>
                    </a:lnTo>
                    <a:lnTo>
                      <a:pt x="6918" y="11055"/>
                    </a:lnTo>
                    <a:lnTo>
                      <a:pt x="7363" y="11300"/>
                    </a:lnTo>
                    <a:lnTo>
                      <a:pt x="7741" y="11522"/>
                    </a:lnTo>
                    <a:lnTo>
                      <a:pt x="8052" y="11767"/>
                    </a:lnTo>
                    <a:lnTo>
                      <a:pt x="8253" y="11945"/>
                    </a:lnTo>
                    <a:lnTo>
                      <a:pt x="8319" y="12034"/>
                    </a:lnTo>
                    <a:lnTo>
                      <a:pt x="8364" y="12101"/>
                    </a:lnTo>
                    <a:lnTo>
                      <a:pt x="8386" y="12145"/>
                    </a:lnTo>
                    <a:lnTo>
                      <a:pt x="8364" y="12212"/>
                    </a:lnTo>
                    <a:lnTo>
                      <a:pt x="8475" y="12790"/>
                    </a:lnTo>
                    <a:lnTo>
                      <a:pt x="8564" y="13747"/>
                    </a:lnTo>
                    <a:lnTo>
                      <a:pt x="8586" y="14236"/>
                    </a:lnTo>
                    <a:lnTo>
                      <a:pt x="8542" y="14659"/>
                    </a:lnTo>
                    <a:lnTo>
                      <a:pt x="8520" y="14859"/>
                    </a:lnTo>
                    <a:lnTo>
                      <a:pt x="8475" y="15037"/>
                    </a:lnTo>
                    <a:lnTo>
                      <a:pt x="8431" y="15215"/>
                    </a:lnTo>
                    <a:lnTo>
                      <a:pt x="8364" y="15370"/>
                    </a:lnTo>
                    <a:lnTo>
                      <a:pt x="8275" y="15504"/>
                    </a:lnTo>
                    <a:lnTo>
                      <a:pt x="8141" y="15615"/>
                    </a:lnTo>
                    <a:lnTo>
                      <a:pt x="7964" y="15682"/>
                    </a:lnTo>
                    <a:lnTo>
                      <a:pt x="7741" y="15726"/>
                    </a:lnTo>
                    <a:lnTo>
                      <a:pt x="7496" y="15726"/>
                    </a:lnTo>
                    <a:lnTo>
                      <a:pt x="7207" y="15704"/>
                    </a:lnTo>
                    <a:lnTo>
                      <a:pt x="6874" y="15660"/>
                    </a:lnTo>
                    <a:lnTo>
                      <a:pt x="6495" y="15571"/>
                    </a:lnTo>
                    <a:lnTo>
                      <a:pt x="5806" y="15415"/>
                    </a:lnTo>
                    <a:lnTo>
                      <a:pt x="5161" y="15192"/>
                    </a:lnTo>
                    <a:lnTo>
                      <a:pt x="4449" y="14881"/>
                    </a:lnTo>
                    <a:lnTo>
                      <a:pt x="3470" y="14436"/>
                    </a:lnTo>
                    <a:lnTo>
                      <a:pt x="2914" y="14192"/>
                    </a:lnTo>
                    <a:lnTo>
                      <a:pt x="2403" y="13902"/>
                    </a:lnTo>
                    <a:lnTo>
                      <a:pt x="1913" y="13591"/>
                    </a:lnTo>
                    <a:lnTo>
                      <a:pt x="1424" y="13257"/>
                    </a:lnTo>
                    <a:lnTo>
                      <a:pt x="1202" y="13079"/>
                    </a:lnTo>
                    <a:lnTo>
                      <a:pt x="1024" y="12901"/>
                    </a:lnTo>
                    <a:lnTo>
                      <a:pt x="890" y="12746"/>
                    </a:lnTo>
                    <a:lnTo>
                      <a:pt x="779" y="12590"/>
                    </a:lnTo>
                    <a:lnTo>
                      <a:pt x="712" y="12412"/>
                    </a:lnTo>
                    <a:lnTo>
                      <a:pt x="690" y="12256"/>
                    </a:lnTo>
                    <a:lnTo>
                      <a:pt x="690" y="12101"/>
                    </a:lnTo>
                    <a:lnTo>
                      <a:pt x="735" y="11945"/>
                    </a:lnTo>
                    <a:lnTo>
                      <a:pt x="824" y="11789"/>
                    </a:lnTo>
                    <a:lnTo>
                      <a:pt x="913" y="11634"/>
                    </a:lnTo>
                    <a:lnTo>
                      <a:pt x="1135" y="11322"/>
                    </a:lnTo>
                    <a:lnTo>
                      <a:pt x="1446" y="11011"/>
                    </a:lnTo>
                    <a:lnTo>
                      <a:pt x="1802" y="10722"/>
                    </a:lnTo>
                    <a:lnTo>
                      <a:pt x="2514" y="10166"/>
                    </a:lnTo>
                    <a:lnTo>
                      <a:pt x="3048" y="9810"/>
                    </a:lnTo>
                    <a:lnTo>
                      <a:pt x="3070" y="9810"/>
                    </a:lnTo>
                    <a:lnTo>
                      <a:pt x="3115" y="9765"/>
                    </a:lnTo>
                    <a:lnTo>
                      <a:pt x="3181" y="9743"/>
                    </a:lnTo>
                    <a:close/>
                    <a:moveTo>
                      <a:pt x="9476" y="1"/>
                    </a:moveTo>
                    <a:lnTo>
                      <a:pt x="9343" y="23"/>
                    </a:lnTo>
                    <a:lnTo>
                      <a:pt x="9254" y="67"/>
                    </a:lnTo>
                    <a:lnTo>
                      <a:pt x="9187" y="156"/>
                    </a:lnTo>
                    <a:lnTo>
                      <a:pt x="9187" y="201"/>
                    </a:lnTo>
                    <a:lnTo>
                      <a:pt x="9076" y="512"/>
                    </a:lnTo>
                    <a:lnTo>
                      <a:pt x="9009" y="757"/>
                    </a:lnTo>
                    <a:lnTo>
                      <a:pt x="9009" y="846"/>
                    </a:lnTo>
                    <a:lnTo>
                      <a:pt x="9009" y="935"/>
                    </a:lnTo>
                    <a:lnTo>
                      <a:pt x="9031" y="1024"/>
                    </a:lnTo>
                    <a:lnTo>
                      <a:pt x="9076" y="1068"/>
                    </a:lnTo>
                    <a:lnTo>
                      <a:pt x="9120" y="1135"/>
                    </a:lnTo>
                    <a:lnTo>
                      <a:pt x="8030" y="3537"/>
                    </a:lnTo>
                    <a:lnTo>
                      <a:pt x="7830" y="4004"/>
                    </a:lnTo>
                    <a:lnTo>
                      <a:pt x="7252" y="5228"/>
                    </a:lnTo>
                    <a:lnTo>
                      <a:pt x="6673" y="6429"/>
                    </a:lnTo>
                    <a:lnTo>
                      <a:pt x="6584" y="6607"/>
                    </a:lnTo>
                    <a:lnTo>
                      <a:pt x="6229" y="7341"/>
                    </a:lnTo>
                    <a:lnTo>
                      <a:pt x="5784" y="7674"/>
                    </a:lnTo>
                    <a:lnTo>
                      <a:pt x="5361" y="7986"/>
                    </a:lnTo>
                    <a:lnTo>
                      <a:pt x="4894" y="8253"/>
                    </a:lnTo>
                    <a:lnTo>
                      <a:pt x="4427" y="8520"/>
                    </a:lnTo>
                    <a:lnTo>
                      <a:pt x="3426" y="9009"/>
                    </a:lnTo>
                    <a:lnTo>
                      <a:pt x="2714" y="9365"/>
                    </a:lnTo>
                    <a:lnTo>
                      <a:pt x="2225" y="9654"/>
                    </a:lnTo>
                    <a:lnTo>
                      <a:pt x="1780" y="9943"/>
                    </a:lnTo>
                    <a:lnTo>
                      <a:pt x="1380" y="10232"/>
                    </a:lnTo>
                    <a:lnTo>
                      <a:pt x="1024" y="10544"/>
                    </a:lnTo>
                    <a:lnTo>
                      <a:pt x="735" y="10855"/>
                    </a:lnTo>
                    <a:lnTo>
                      <a:pt x="468" y="11167"/>
                    </a:lnTo>
                    <a:lnTo>
                      <a:pt x="245" y="11500"/>
                    </a:lnTo>
                    <a:lnTo>
                      <a:pt x="90" y="11834"/>
                    </a:lnTo>
                    <a:lnTo>
                      <a:pt x="23" y="11967"/>
                    </a:lnTo>
                    <a:lnTo>
                      <a:pt x="1" y="12101"/>
                    </a:lnTo>
                    <a:lnTo>
                      <a:pt x="1" y="12234"/>
                    </a:lnTo>
                    <a:lnTo>
                      <a:pt x="23" y="12368"/>
                    </a:lnTo>
                    <a:lnTo>
                      <a:pt x="67" y="12523"/>
                    </a:lnTo>
                    <a:lnTo>
                      <a:pt x="134" y="12679"/>
                    </a:lnTo>
                    <a:lnTo>
                      <a:pt x="245" y="12835"/>
                    </a:lnTo>
                    <a:lnTo>
                      <a:pt x="356" y="12990"/>
                    </a:lnTo>
                    <a:lnTo>
                      <a:pt x="490" y="13146"/>
                    </a:lnTo>
                    <a:lnTo>
                      <a:pt x="646" y="13302"/>
                    </a:lnTo>
                    <a:lnTo>
                      <a:pt x="1046" y="13658"/>
                    </a:lnTo>
                    <a:lnTo>
                      <a:pt x="1535" y="14014"/>
                    </a:lnTo>
                    <a:lnTo>
                      <a:pt x="2114" y="14370"/>
                    </a:lnTo>
                    <a:lnTo>
                      <a:pt x="2536" y="14614"/>
                    </a:lnTo>
                    <a:lnTo>
                      <a:pt x="2981" y="14859"/>
                    </a:lnTo>
                    <a:lnTo>
                      <a:pt x="3470" y="15081"/>
                    </a:lnTo>
                    <a:lnTo>
                      <a:pt x="3982" y="15304"/>
                    </a:lnTo>
                    <a:lnTo>
                      <a:pt x="4805" y="15660"/>
                    </a:lnTo>
                    <a:lnTo>
                      <a:pt x="5584" y="15927"/>
                    </a:lnTo>
                    <a:lnTo>
                      <a:pt x="6273" y="16104"/>
                    </a:lnTo>
                    <a:lnTo>
                      <a:pt x="6874" y="16238"/>
                    </a:lnTo>
                    <a:lnTo>
                      <a:pt x="7385" y="16305"/>
                    </a:lnTo>
                    <a:lnTo>
                      <a:pt x="7852" y="16305"/>
                    </a:lnTo>
                    <a:lnTo>
                      <a:pt x="8030" y="16282"/>
                    </a:lnTo>
                    <a:lnTo>
                      <a:pt x="8208" y="16238"/>
                    </a:lnTo>
                    <a:lnTo>
                      <a:pt x="8342" y="16193"/>
                    </a:lnTo>
                    <a:lnTo>
                      <a:pt x="8475" y="16127"/>
                    </a:lnTo>
                    <a:lnTo>
                      <a:pt x="8609" y="16038"/>
                    </a:lnTo>
                    <a:lnTo>
                      <a:pt x="8698" y="15949"/>
                    </a:lnTo>
                    <a:lnTo>
                      <a:pt x="8786" y="15860"/>
                    </a:lnTo>
                    <a:lnTo>
                      <a:pt x="8853" y="15726"/>
                    </a:lnTo>
                    <a:lnTo>
                      <a:pt x="8987" y="15393"/>
                    </a:lnTo>
                    <a:lnTo>
                      <a:pt x="9076" y="15015"/>
                    </a:lnTo>
                    <a:lnTo>
                      <a:pt x="9142" y="14592"/>
                    </a:lnTo>
                    <a:lnTo>
                      <a:pt x="9165" y="14169"/>
                    </a:lnTo>
                    <a:lnTo>
                      <a:pt x="9142" y="13702"/>
                    </a:lnTo>
                    <a:lnTo>
                      <a:pt x="9098" y="13191"/>
                    </a:lnTo>
                    <a:lnTo>
                      <a:pt x="9009" y="12679"/>
                    </a:lnTo>
                    <a:lnTo>
                      <a:pt x="8898" y="12123"/>
                    </a:lnTo>
                    <a:lnTo>
                      <a:pt x="8698" y="11344"/>
                    </a:lnTo>
                    <a:lnTo>
                      <a:pt x="8408" y="10299"/>
                    </a:lnTo>
                    <a:lnTo>
                      <a:pt x="8275" y="9765"/>
                    </a:lnTo>
                    <a:lnTo>
                      <a:pt x="8164" y="9231"/>
                    </a:lnTo>
                    <a:lnTo>
                      <a:pt x="8097" y="8720"/>
                    </a:lnTo>
                    <a:lnTo>
                      <a:pt x="8052" y="8164"/>
                    </a:lnTo>
                    <a:lnTo>
                      <a:pt x="8364" y="7385"/>
                    </a:lnTo>
                    <a:lnTo>
                      <a:pt x="8431" y="7207"/>
                    </a:lnTo>
                    <a:lnTo>
                      <a:pt x="8942" y="5984"/>
                    </a:lnTo>
                    <a:lnTo>
                      <a:pt x="9476" y="4738"/>
                    </a:lnTo>
                    <a:lnTo>
                      <a:pt x="9676" y="4271"/>
                    </a:lnTo>
                    <a:lnTo>
                      <a:pt x="10766" y="1825"/>
                    </a:lnTo>
                    <a:lnTo>
                      <a:pt x="10877" y="1825"/>
                    </a:lnTo>
                    <a:lnTo>
                      <a:pt x="10944" y="1780"/>
                    </a:lnTo>
                    <a:lnTo>
                      <a:pt x="11055" y="1647"/>
                    </a:lnTo>
                    <a:lnTo>
                      <a:pt x="11189" y="1446"/>
                    </a:lnTo>
                    <a:lnTo>
                      <a:pt x="11344" y="1179"/>
                    </a:lnTo>
                    <a:lnTo>
                      <a:pt x="11367" y="1135"/>
                    </a:lnTo>
                    <a:lnTo>
                      <a:pt x="11389" y="1024"/>
                    </a:lnTo>
                    <a:lnTo>
                      <a:pt x="11344" y="913"/>
                    </a:lnTo>
                    <a:lnTo>
                      <a:pt x="11278" y="801"/>
                    </a:lnTo>
                    <a:lnTo>
                      <a:pt x="11166" y="668"/>
                    </a:lnTo>
                    <a:lnTo>
                      <a:pt x="11033" y="557"/>
                    </a:lnTo>
                    <a:lnTo>
                      <a:pt x="10877" y="423"/>
                    </a:lnTo>
                    <a:lnTo>
                      <a:pt x="10677" y="312"/>
                    </a:lnTo>
                    <a:lnTo>
                      <a:pt x="10477" y="201"/>
                    </a:lnTo>
                    <a:lnTo>
                      <a:pt x="10255" y="134"/>
                    </a:lnTo>
                    <a:lnTo>
                      <a:pt x="10032" y="67"/>
                    </a:lnTo>
                    <a:lnTo>
                      <a:pt x="9832" y="23"/>
                    </a:lnTo>
                    <a:lnTo>
                      <a:pt x="96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7" name="Google Shape;1427;p49"/>
              <p:cNvSpPr/>
              <p:nvPr/>
            </p:nvSpPr>
            <p:spPr>
              <a:xfrm rot="-1160826">
                <a:off x="6110644" y="1487970"/>
                <a:ext cx="1651888" cy="234496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16105" fill="none" extrusionOk="0">
                    <a:moveTo>
                      <a:pt x="11344" y="979"/>
                    </a:moveTo>
                    <a:lnTo>
                      <a:pt x="11344" y="979"/>
                    </a:lnTo>
                    <a:lnTo>
                      <a:pt x="11233" y="1046"/>
                    </a:lnTo>
                    <a:lnTo>
                      <a:pt x="11077" y="1091"/>
                    </a:lnTo>
                    <a:lnTo>
                      <a:pt x="11077" y="1091"/>
                    </a:lnTo>
                    <a:lnTo>
                      <a:pt x="10900" y="1091"/>
                    </a:lnTo>
                    <a:lnTo>
                      <a:pt x="10900" y="1091"/>
                    </a:lnTo>
                    <a:lnTo>
                      <a:pt x="10722" y="1068"/>
                    </a:lnTo>
                    <a:lnTo>
                      <a:pt x="10521" y="1024"/>
                    </a:lnTo>
                    <a:lnTo>
                      <a:pt x="10321" y="957"/>
                    </a:lnTo>
                    <a:lnTo>
                      <a:pt x="10099" y="868"/>
                    </a:lnTo>
                    <a:lnTo>
                      <a:pt x="10099" y="868"/>
                    </a:lnTo>
                    <a:lnTo>
                      <a:pt x="9876" y="757"/>
                    </a:lnTo>
                    <a:lnTo>
                      <a:pt x="9698" y="646"/>
                    </a:lnTo>
                    <a:lnTo>
                      <a:pt x="9520" y="535"/>
                    </a:lnTo>
                    <a:lnTo>
                      <a:pt x="9387" y="401"/>
                    </a:lnTo>
                    <a:lnTo>
                      <a:pt x="9387" y="401"/>
                    </a:lnTo>
                    <a:lnTo>
                      <a:pt x="9320" y="334"/>
                    </a:lnTo>
                    <a:lnTo>
                      <a:pt x="9320" y="334"/>
                    </a:lnTo>
                    <a:lnTo>
                      <a:pt x="9231" y="245"/>
                    </a:lnTo>
                    <a:lnTo>
                      <a:pt x="9187" y="157"/>
                    </a:lnTo>
                    <a:lnTo>
                      <a:pt x="9187" y="68"/>
                    </a:lnTo>
                    <a:lnTo>
                      <a:pt x="9187" y="1"/>
                    </a:lnTo>
                    <a:lnTo>
                      <a:pt x="9187" y="1"/>
                    </a:lnTo>
                    <a:lnTo>
                      <a:pt x="9076" y="312"/>
                    </a:lnTo>
                    <a:lnTo>
                      <a:pt x="9009" y="557"/>
                    </a:lnTo>
                    <a:lnTo>
                      <a:pt x="9009" y="646"/>
                    </a:lnTo>
                    <a:lnTo>
                      <a:pt x="9009" y="735"/>
                    </a:lnTo>
                    <a:lnTo>
                      <a:pt x="9031" y="824"/>
                    </a:lnTo>
                    <a:lnTo>
                      <a:pt x="9076" y="868"/>
                    </a:lnTo>
                    <a:lnTo>
                      <a:pt x="9076" y="868"/>
                    </a:lnTo>
                    <a:lnTo>
                      <a:pt x="9120" y="935"/>
                    </a:lnTo>
                    <a:lnTo>
                      <a:pt x="9120" y="935"/>
                    </a:lnTo>
                    <a:lnTo>
                      <a:pt x="9142" y="935"/>
                    </a:lnTo>
                    <a:lnTo>
                      <a:pt x="9142" y="935"/>
                    </a:lnTo>
                    <a:lnTo>
                      <a:pt x="9365" y="1135"/>
                    </a:lnTo>
                    <a:lnTo>
                      <a:pt x="9654" y="1313"/>
                    </a:lnTo>
                    <a:lnTo>
                      <a:pt x="9654" y="1313"/>
                    </a:lnTo>
                    <a:lnTo>
                      <a:pt x="9365" y="1135"/>
                    </a:lnTo>
                    <a:lnTo>
                      <a:pt x="9142" y="935"/>
                    </a:lnTo>
                    <a:lnTo>
                      <a:pt x="9142" y="935"/>
                    </a:lnTo>
                    <a:lnTo>
                      <a:pt x="9120" y="935"/>
                    </a:lnTo>
                    <a:lnTo>
                      <a:pt x="9120" y="935"/>
                    </a:lnTo>
                    <a:lnTo>
                      <a:pt x="8030" y="3337"/>
                    </a:lnTo>
                    <a:lnTo>
                      <a:pt x="8030" y="3337"/>
                    </a:lnTo>
                    <a:lnTo>
                      <a:pt x="7830" y="3804"/>
                    </a:lnTo>
                    <a:lnTo>
                      <a:pt x="7830" y="3804"/>
                    </a:lnTo>
                    <a:lnTo>
                      <a:pt x="7252" y="5028"/>
                    </a:lnTo>
                    <a:lnTo>
                      <a:pt x="6673" y="6229"/>
                    </a:lnTo>
                    <a:lnTo>
                      <a:pt x="6673" y="6229"/>
                    </a:lnTo>
                    <a:lnTo>
                      <a:pt x="6584" y="6407"/>
                    </a:lnTo>
                    <a:lnTo>
                      <a:pt x="6584" y="6407"/>
                    </a:lnTo>
                    <a:lnTo>
                      <a:pt x="6229" y="7141"/>
                    </a:lnTo>
                    <a:lnTo>
                      <a:pt x="6229" y="7141"/>
                    </a:lnTo>
                    <a:lnTo>
                      <a:pt x="5784" y="7474"/>
                    </a:lnTo>
                    <a:lnTo>
                      <a:pt x="5361" y="7786"/>
                    </a:lnTo>
                    <a:lnTo>
                      <a:pt x="4894" y="8053"/>
                    </a:lnTo>
                    <a:lnTo>
                      <a:pt x="4427" y="8320"/>
                    </a:lnTo>
                    <a:lnTo>
                      <a:pt x="4427" y="8320"/>
                    </a:lnTo>
                    <a:lnTo>
                      <a:pt x="3426" y="8809"/>
                    </a:lnTo>
                    <a:lnTo>
                      <a:pt x="2714" y="9165"/>
                    </a:lnTo>
                    <a:lnTo>
                      <a:pt x="2714" y="9165"/>
                    </a:lnTo>
                    <a:lnTo>
                      <a:pt x="2225" y="9454"/>
                    </a:lnTo>
                    <a:lnTo>
                      <a:pt x="1780" y="9743"/>
                    </a:lnTo>
                    <a:lnTo>
                      <a:pt x="1380" y="10032"/>
                    </a:lnTo>
                    <a:lnTo>
                      <a:pt x="1024" y="10344"/>
                    </a:lnTo>
                    <a:lnTo>
                      <a:pt x="735" y="10655"/>
                    </a:lnTo>
                    <a:lnTo>
                      <a:pt x="468" y="10967"/>
                    </a:lnTo>
                    <a:lnTo>
                      <a:pt x="245" y="11300"/>
                    </a:lnTo>
                    <a:lnTo>
                      <a:pt x="90" y="11634"/>
                    </a:lnTo>
                    <a:lnTo>
                      <a:pt x="90" y="11634"/>
                    </a:lnTo>
                    <a:lnTo>
                      <a:pt x="23" y="11767"/>
                    </a:lnTo>
                    <a:lnTo>
                      <a:pt x="1" y="11901"/>
                    </a:lnTo>
                    <a:lnTo>
                      <a:pt x="1" y="12034"/>
                    </a:lnTo>
                    <a:lnTo>
                      <a:pt x="23" y="12168"/>
                    </a:lnTo>
                    <a:lnTo>
                      <a:pt x="67" y="12323"/>
                    </a:lnTo>
                    <a:lnTo>
                      <a:pt x="134" y="12479"/>
                    </a:lnTo>
                    <a:lnTo>
                      <a:pt x="245" y="12635"/>
                    </a:lnTo>
                    <a:lnTo>
                      <a:pt x="356" y="12790"/>
                    </a:lnTo>
                    <a:lnTo>
                      <a:pt x="490" y="12946"/>
                    </a:lnTo>
                    <a:lnTo>
                      <a:pt x="646" y="13102"/>
                    </a:lnTo>
                    <a:lnTo>
                      <a:pt x="1046" y="13458"/>
                    </a:lnTo>
                    <a:lnTo>
                      <a:pt x="1535" y="13814"/>
                    </a:lnTo>
                    <a:lnTo>
                      <a:pt x="2114" y="14170"/>
                    </a:lnTo>
                    <a:lnTo>
                      <a:pt x="2114" y="14170"/>
                    </a:lnTo>
                    <a:lnTo>
                      <a:pt x="2536" y="14414"/>
                    </a:lnTo>
                    <a:lnTo>
                      <a:pt x="2981" y="14659"/>
                    </a:lnTo>
                    <a:lnTo>
                      <a:pt x="3470" y="14881"/>
                    </a:lnTo>
                    <a:lnTo>
                      <a:pt x="3982" y="15104"/>
                    </a:lnTo>
                    <a:lnTo>
                      <a:pt x="3982" y="15104"/>
                    </a:lnTo>
                    <a:lnTo>
                      <a:pt x="4805" y="15460"/>
                    </a:lnTo>
                    <a:lnTo>
                      <a:pt x="5584" y="15727"/>
                    </a:lnTo>
                    <a:lnTo>
                      <a:pt x="5584" y="15727"/>
                    </a:lnTo>
                    <a:lnTo>
                      <a:pt x="6273" y="15904"/>
                    </a:lnTo>
                    <a:lnTo>
                      <a:pt x="6874" y="16038"/>
                    </a:lnTo>
                    <a:lnTo>
                      <a:pt x="7385" y="16105"/>
                    </a:lnTo>
                    <a:lnTo>
                      <a:pt x="7630" y="16105"/>
                    </a:lnTo>
                    <a:lnTo>
                      <a:pt x="7852" y="16105"/>
                    </a:lnTo>
                    <a:lnTo>
                      <a:pt x="7852" y="16105"/>
                    </a:lnTo>
                    <a:lnTo>
                      <a:pt x="8030" y="16082"/>
                    </a:lnTo>
                    <a:lnTo>
                      <a:pt x="8208" y="16038"/>
                    </a:lnTo>
                    <a:lnTo>
                      <a:pt x="8342" y="15993"/>
                    </a:lnTo>
                    <a:lnTo>
                      <a:pt x="8475" y="15927"/>
                    </a:lnTo>
                    <a:lnTo>
                      <a:pt x="8609" y="15838"/>
                    </a:lnTo>
                    <a:lnTo>
                      <a:pt x="8698" y="15749"/>
                    </a:lnTo>
                    <a:lnTo>
                      <a:pt x="8786" y="15660"/>
                    </a:lnTo>
                    <a:lnTo>
                      <a:pt x="8853" y="15526"/>
                    </a:lnTo>
                    <a:lnTo>
                      <a:pt x="8853" y="15526"/>
                    </a:lnTo>
                    <a:lnTo>
                      <a:pt x="8987" y="15193"/>
                    </a:lnTo>
                    <a:lnTo>
                      <a:pt x="9076" y="14815"/>
                    </a:lnTo>
                    <a:lnTo>
                      <a:pt x="9142" y="14392"/>
                    </a:lnTo>
                    <a:lnTo>
                      <a:pt x="9165" y="13969"/>
                    </a:lnTo>
                    <a:lnTo>
                      <a:pt x="9142" y="13502"/>
                    </a:lnTo>
                    <a:lnTo>
                      <a:pt x="9098" y="12991"/>
                    </a:lnTo>
                    <a:lnTo>
                      <a:pt x="9009" y="12479"/>
                    </a:lnTo>
                    <a:lnTo>
                      <a:pt x="8898" y="11923"/>
                    </a:lnTo>
                    <a:lnTo>
                      <a:pt x="8898" y="11923"/>
                    </a:lnTo>
                    <a:lnTo>
                      <a:pt x="8698" y="11144"/>
                    </a:lnTo>
                    <a:lnTo>
                      <a:pt x="8408" y="10099"/>
                    </a:lnTo>
                    <a:lnTo>
                      <a:pt x="8408" y="10099"/>
                    </a:lnTo>
                    <a:lnTo>
                      <a:pt x="8275" y="9565"/>
                    </a:lnTo>
                    <a:lnTo>
                      <a:pt x="8164" y="9031"/>
                    </a:lnTo>
                    <a:lnTo>
                      <a:pt x="8097" y="8520"/>
                    </a:lnTo>
                    <a:lnTo>
                      <a:pt x="8052" y="7964"/>
                    </a:lnTo>
                    <a:lnTo>
                      <a:pt x="8052" y="7964"/>
                    </a:lnTo>
                    <a:lnTo>
                      <a:pt x="8364" y="7185"/>
                    </a:lnTo>
                    <a:lnTo>
                      <a:pt x="8364" y="7185"/>
                    </a:lnTo>
                    <a:lnTo>
                      <a:pt x="8431" y="7007"/>
                    </a:lnTo>
                    <a:lnTo>
                      <a:pt x="8431" y="7007"/>
                    </a:lnTo>
                    <a:lnTo>
                      <a:pt x="8942" y="5784"/>
                    </a:lnTo>
                    <a:lnTo>
                      <a:pt x="9476" y="4538"/>
                    </a:lnTo>
                    <a:lnTo>
                      <a:pt x="9476" y="4538"/>
                    </a:lnTo>
                    <a:lnTo>
                      <a:pt x="9676" y="4071"/>
                    </a:lnTo>
                    <a:lnTo>
                      <a:pt x="9676" y="4071"/>
                    </a:lnTo>
                    <a:lnTo>
                      <a:pt x="10766" y="1625"/>
                    </a:lnTo>
                    <a:lnTo>
                      <a:pt x="10766" y="1625"/>
                    </a:lnTo>
                    <a:lnTo>
                      <a:pt x="10655" y="1625"/>
                    </a:lnTo>
                    <a:lnTo>
                      <a:pt x="10655" y="1625"/>
                    </a:lnTo>
                    <a:lnTo>
                      <a:pt x="10455" y="1602"/>
                    </a:lnTo>
                    <a:lnTo>
                      <a:pt x="10232" y="1558"/>
                    </a:lnTo>
                    <a:lnTo>
                      <a:pt x="10232" y="1558"/>
                    </a:lnTo>
                    <a:lnTo>
                      <a:pt x="10455" y="1602"/>
                    </a:lnTo>
                    <a:lnTo>
                      <a:pt x="10655" y="1625"/>
                    </a:lnTo>
                    <a:lnTo>
                      <a:pt x="10655" y="1625"/>
                    </a:lnTo>
                    <a:lnTo>
                      <a:pt x="10766" y="1625"/>
                    </a:lnTo>
                    <a:lnTo>
                      <a:pt x="10766" y="1625"/>
                    </a:lnTo>
                    <a:lnTo>
                      <a:pt x="10833" y="1625"/>
                    </a:lnTo>
                    <a:lnTo>
                      <a:pt x="10833" y="1625"/>
                    </a:lnTo>
                    <a:lnTo>
                      <a:pt x="10877" y="1625"/>
                    </a:lnTo>
                    <a:lnTo>
                      <a:pt x="10944" y="1580"/>
                    </a:lnTo>
                    <a:lnTo>
                      <a:pt x="11055" y="1447"/>
                    </a:lnTo>
                    <a:lnTo>
                      <a:pt x="11189" y="1246"/>
                    </a:lnTo>
                    <a:lnTo>
                      <a:pt x="11344" y="9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8" name="Google Shape;1428;p49"/>
              <p:cNvSpPr/>
              <p:nvPr/>
            </p:nvSpPr>
            <p:spPr>
              <a:xfrm rot="-1160826">
                <a:off x="7080164" y="2435240"/>
                <a:ext cx="45429" cy="4877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35" fill="none" extrusionOk="0">
                    <a:moveTo>
                      <a:pt x="223" y="23"/>
                    </a:moveTo>
                    <a:lnTo>
                      <a:pt x="223" y="23"/>
                    </a:lnTo>
                    <a:lnTo>
                      <a:pt x="267" y="68"/>
                    </a:lnTo>
                    <a:lnTo>
                      <a:pt x="290" y="112"/>
                    </a:lnTo>
                    <a:lnTo>
                      <a:pt x="312" y="157"/>
                    </a:lnTo>
                    <a:lnTo>
                      <a:pt x="290" y="223"/>
                    </a:lnTo>
                    <a:lnTo>
                      <a:pt x="290" y="223"/>
                    </a:lnTo>
                    <a:lnTo>
                      <a:pt x="245" y="290"/>
                    </a:lnTo>
                    <a:lnTo>
                      <a:pt x="201" y="334"/>
                    </a:lnTo>
                    <a:lnTo>
                      <a:pt x="156" y="334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45" y="290"/>
                    </a:lnTo>
                    <a:lnTo>
                      <a:pt x="23" y="223"/>
                    </a:lnTo>
                    <a:lnTo>
                      <a:pt x="1" y="179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67" y="45"/>
                    </a:lnTo>
                    <a:lnTo>
                      <a:pt x="112" y="23"/>
                    </a:lnTo>
                    <a:lnTo>
                      <a:pt x="156" y="1"/>
                    </a:lnTo>
                    <a:lnTo>
                      <a:pt x="223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49"/>
              <p:cNvSpPr/>
              <p:nvPr/>
            </p:nvSpPr>
            <p:spPr>
              <a:xfrm rot="-1160826">
                <a:off x="7129450" y="2587089"/>
                <a:ext cx="61591" cy="61737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24" fill="none" extrusionOk="0">
                    <a:moveTo>
                      <a:pt x="89" y="23"/>
                    </a:moveTo>
                    <a:lnTo>
                      <a:pt x="89" y="23"/>
                    </a:lnTo>
                    <a:lnTo>
                      <a:pt x="134" y="1"/>
                    </a:lnTo>
                    <a:lnTo>
                      <a:pt x="178" y="1"/>
                    </a:lnTo>
                    <a:lnTo>
                      <a:pt x="289" y="45"/>
                    </a:lnTo>
                    <a:lnTo>
                      <a:pt x="289" y="45"/>
                    </a:lnTo>
                    <a:lnTo>
                      <a:pt x="378" y="90"/>
                    </a:lnTo>
                    <a:lnTo>
                      <a:pt x="423" y="134"/>
                    </a:lnTo>
                    <a:lnTo>
                      <a:pt x="423" y="201"/>
                    </a:lnTo>
                    <a:lnTo>
                      <a:pt x="423" y="290"/>
                    </a:lnTo>
                    <a:lnTo>
                      <a:pt x="423" y="290"/>
                    </a:lnTo>
                    <a:lnTo>
                      <a:pt x="356" y="379"/>
                    </a:lnTo>
                    <a:lnTo>
                      <a:pt x="289" y="424"/>
                    </a:lnTo>
                    <a:lnTo>
                      <a:pt x="200" y="424"/>
                    </a:lnTo>
                    <a:lnTo>
                      <a:pt x="111" y="401"/>
                    </a:lnTo>
                    <a:lnTo>
                      <a:pt x="111" y="401"/>
                    </a:lnTo>
                    <a:lnTo>
                      <a:pt x="22" y="357"/>
                    </a:lnTo>
                    <a:lnTo>
                      <a:pt x="0" y="290"/>
                    </a:lnTo>
                    <a:lnTo>
                      <a:pt x="0" y="223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89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49"/>
              <p:cNvSpPr/>
              <p:nvPr/>
            </p:nvSpPr>
            <p:spPr>
              <a:xfrm rot="-1160826">
                <a:off x="7011399" y="2710606"/>
                <a:ext cx="158855" cy="162058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13" fill="none" extrusionOk="0">
                    <a:moveTo>
                      <a:pt x="312" y="1068"/>
                    </a:moveTo>
                    <a:lnTo>
                      <a:pt x="312" y="1068"/>
                    </a:lnTo>
                    <a:lnTo>
                      <a:pt x="178" y="1002"/>
                    </a:lnTo>
                    <a:lnTo>
                      <a:pt x="89" y="913"/>
                    </a:lnTo>
                    <a:lnTo>
                      <a:pt x="45" y="802"/>
                    </a:lnTo>
                    <a:lnTo>
                      <a:pt x="0" y="646"/>
                    </a:lnTo>
                    <a:lnTo>
                      <a:pt x="0" y="646"/>
                    </a:lnTo>
                    <a:lnTo>
                      <a:pt x="0" y="490"/>
                    </a:lnTo>
                    <a:lnTo>
                      <a:pt x="67" y="334"/>
                    </a:lnTo>
                    <a:lnTo>
                      <a:pt x="67" y="334"/>
                    </a:lnTo>
                    <a:lnTo>
                      <a:pt x="111" y="223"/>
                    </a:lnTo>
                    <a:lnTo>
                      <a:pt x="178" y="134"/>
                    </a:lnTo>
                    <a:lnTo>
                      <a:pt x="267" y="67"/>
                    </a:lnTo>
                    <a:lnTo>
                      <a:pt x="334" y="23"/>
                    </a:lnTo>
                    <a:lnTo>
                      <a:pt x="423" y="1"/>
                    </a:lnTo>
                    <a:lnTo>
                      <a:pt x="534" y="1"/>
                    </a:lnTo>
                    <a:lnTo>
                      <a:pt x="645" y="23"/>
                    </a:lnTo>
                    <a:lnTo>
                      <a:pt x="756" y="67"/>
                    </a:lnTo>
                    <a:lnTo>
                      <a:pt x="756" y="67"/>
                    </a:lnTo>
                    <a:lnTo>
                      <a:pt x="868" y="112"/>
                    </a:lnTo>
                    <a:lnTo>
                      <a:pt x="957" y="179"/>
                    </a:lnTo>
                    <a:lnTo>
                      <a:pt x="1023" y="245"/>
                    </a:lnTo>
                    <a:lnTo>
                      <a:pt x="1068" y="334"/>
                    </a:lnTo>
                    <a:lnTo>
                      <a:pt x="1090" y="446"/>
                    </a:lnTo>
                    <a:lnTo>
                      <a:pt x="1090" y="557"/>
                    </a:lnTo>
                    <a:lnTo>
                      <a:pt x="1068" y="668"/>
                    </a:lnTo>
                    <a:lnTo>
                      <a:pt x="1001" y="802"/>
                    </a:lnTo>
                    <a:lnTo>
                      <a:pt x="1001" y="802"/>
                    </a:lnTo>
                    <a:lnTo>
                      <a:pt x="934" y="935"/>
                    </a:lnTo>
                    <a:lnTo>
                      <a:pt x="801" y="1046"/>
                    </a:lnTo>
                    <a:lnTo>
                      <a:pt x="801" y="1046"/>
                    </a:lnTo>
                    <a:lnTo>
                      <a:pt x="667" y="1091"/>
                    </a:lnTo>
                    <a:lnTo>
                      <a:pt x="556" y="1113"/>
                    </a:lnTo>
                    <a:lnTo>
                      <a:pt x="423" y="1113"/>
                    </a:lnTo>
                    <a:lnTo>
                      <a:pt x="312" y="10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49"/>
              <p:cNvSpPr/>
              <p:nvPr/>
            </p:nvSpPr>
            <p:spPr>
              <a:xfrm rot="-1160826">
                <a:off x="6435814" y="2890357"/>
                <a:ext cx="1149842" cy="871446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5985" fill="none" extrusionOk="0">
                    <a:moveTo>
                      <a:pt x="2358" y="68"/>
                    </a:moveTo>
                    <a:lnTo>
                      <a:pt x="2358" y="68"/>
                    </a:lnTo>
                    <a:lnTo>
                      <a:pt x="2380" y="68"/>
                    </a:lnTo>
                    <a:lnTo>
                      <a:pt x="2380" y="68"/>
                    </a:lnTo>
                    <a:lnTo>
                      <a:pt x="2425" y="23"/>
                    </a:lnTo>
                    <a:lnTo>
                      <a:pt x="2491" y="1"/>
                    </a:lnTo>
                    <a:lnTo>
                      <a:pt x="2669" y="1"/>
                    </a:lnTo>
                    <a:lnTo>
                      <a:pt x="2936" y="45"/>
                    </a:lnTo>
                    <a:lnTo>
                      <a:pt x="3292" y="112"/>
                    </a:lnTo>
                    <a:lnTo>
                      <a:pt x="3292" y="112"/>
                    </a:lnTo>
                    <a:lnTo>
                      <a:pt x="3715" y="246"/>
                    </a:lnTo>
                    <a:lnTo>
                      <a:pt x="4182" y="401"/>
                    </a:lnTo>
                    <a:lnTo>
                      <a:pt x="4693" y="602"/>
                    </a:lnTo>
                    <a:lnTo>
                      <a:pt x="5227" y="824"/>
                    </a:lnTo>
                    <a:lnTo>
                      <a:pt x="5227" y="824"/>
                    </a:lnTo>
                    <a:lnTo>
                      <a:pt x="5761" y="1069"/>
                    </a:lnTo>
                    <a:lnTo>
                      <a:pt x="6228" y="1313"/>
                    </a:lnTo>
                    <a:lnTo>
                      <a:pt x="6673" y="1558"/>
                    </a:lnTo>
                    <a:lnTo>
                      <a:pt x="7051" y="1780"/>
                    </a:lnTo>
                    <a:lnTo>
                      <a:pt x="7051" y="1780"/>
                    </a:lnTo>
                    <a:lnTo>
                      <a:pt x="7362" y="2025"/>
                    </a:lnTo>
                    <a:lnTo>
                      <a:pt x="7563" y="2203"/>
                    </a:lnTo>
                    <a:lnTo>
                      <a:pt x="7629" y="2292"/>
                    </a:lnTo>
                    <a:lnTo>
                      <a:pt x="7674" y="2359"/>
                    </a:lnTo>
                    <a:lnTo>
                      <a:pt x="7696" y="2403"/>
                    </a:lnTo>
                    <a:lnTo>
                      <a:pt x="7674" y="2470"/>
                    </a:lnTo>
                    <a:lnTo>
                      <a:pt x="7674" y="2470"/>
                    </a:lnTo>
                    <a:lnTo>
                      <a:pt x="7785" y="3048"/>
                    </a:lnTo>
                    <a:lnTo>
                      <a:pt x="7785" y="3048"/>
                    </a:lnTo>
                    <a:lnTo>
                      <a:pt x="7874" y="4005"/>
                    </a:lnTo>
                    <a:lnTo>
                      <a:pt x="7874" y="4005"/>
                    </a:lnTo>
                    <a:lnTo>
                      <a:pt x="7896" y="4494"/>
                    </a:lnTo>
                    <a:lnTo>
                      <a:pt x="7852" y="4917"/>
                    </a:lnTo>
                    <a:lnTo>
                      <a:pt x="7830" y="5117"/>
                    </a:lnTo>
                    <a:lnTo>
                      <a:pt x="7785" y="5295"/>
                    </a:lnTo>
                    <a:lnTo>
                      <a:pt x="7741" y="5473"/>
                    </a:lnTo>
                    <a:lnTo>
                      <a:pt x="7674" y="5628"/>
                    </a:lnTo>
                    <a:lnTo>
                      <a:pt x="7674" y="5628"/>
                    </a:lnTo>
                    <a:lnTo>
                      <a:pt x="7585" y="5762"/>
                    </a:lnTo>
                    <a:lnTo>
                      <a:pt x="7451" y="5873"/>
                    </a:lnTo>
                    <a:lnTo>
                      <a:pt x="7274" y="5940"/>
                    </a:lnTo>
                    <a:lnTo>
                      <a:pt x="7051" y="5984"/>
                    </a:lnTo>
                    <a:lnTo>
                      <a:pt x="6806" y="5984"/>
                    </a:lnTo>
                    <a:lnTo>
                      <a:pt x="6517" y="5962"/>
                    </a:lnTo>
                    <a:lnTo>
                      <a:pt x="6184" y="5918"/>
                    </a:lnTo>
                    <a:lnTo>
                      <a:pt x="5805" y="5829"/>
                    </a:lnTo>
                    <a:lnTo>
                      <a:pt x="5805" y="5829"/>
                    </a:lnTo>
                    <a:lnTo>
                      <a:pt x="5116" y="5673"/>
                    </a:lnTo>
                    <a:lnTo>
                      <a:pt x="4471" y="5450"/>
                    </a:lnTo>
                    <a:lnTo>
                      <a:pt x="4471" y="5450"/>
                    </a:lnTo>
                    <a:lnTo>
                      <a:pt x="3759" y="5139"/>
                    </a:lnTo>
                    <a:lnTo>
                      <a:pt x="2780" y="4694"/>
                    </a:lnTo>
                    <a:lnTo>
                      <a:pt x="2780" y="4694"/>
                    </a:lnTo>
                    <a:lnTo>
                      <a:pt x="2224" y="4450"/>
                    </a:lnTo>
                    <a:lnTo>
                      <a:pt x="1713" y="4160"/>
                    </a:lnTo>
                    <a:lnTo>
                      <a:pt x="1223" y="3849"/>
                    </a:lnTo>
                    <a:lnTo>
                      <a:pt x="734" y="3515"/>
                    </a:lnTo>
                    <a:lnTo>
                      <a:pt x="734" y="3515"/>
                    </a:lnTo>
                    <a:lnTo>
                      <a:pt x="512" y="3337"/>
                    </a:lnTo>
                    <a:lnTo>
                      <a:pt x="334" y="3159"/>
                    </a:lnTo>
                    <a:lnTo>
                      <a:pt x="200" y="3004"/>
                    </a:lnTo>
                    <a:lnTo>
                      <a:pt x="89" y="2848"/>
                    </a:lnTo>
                    <a:lnTo>
                      <a:pt x="22" y="2670"/>
                    </a:lnTo>
                    <a:lnTo>
                      <a:pt x="0" y="2514"/>
                    </a:lnTo>
                    <a:lnTo>
                      <a:pt x="0" y="2359"/>
                    </a:lnTo>
                    <a:lnTo>
                      <a:pt x="45" y="2203"/>
                    </a:lnTo>
                    <a:lnTo>
                      <a:pt x="45" y="2203"/>
                    </a:lnTo>
                    <a:lnTo>
                      <a:pt x="134" y="2047"/>
                    </a:lnTo>
                    <a:lnTo>
                      <a:pt x="223" y="1892"/>
                    </a:lnTo>
                    <a:lnTo>
                      <a:pt x="445" y="1580"/>
                    </a:lnTo>
                    <a:lnTo>
                      <a:pt x="756" y="1269"/>
                    </a:lnTo>
                    <a:lnTo>
                      <a:pt x="1112" y="980"/>
                    </a:lnTo>
                    <a:lnTo>
                      <a:pt x="1112" y="980"/>
                    </a:lnTo>
                    <a:lnTo>
                      <a:pt x="1824" y="424"/>
                    </a:lnTo>
                    <a:lnTo>
                      <a:pt x="2358" y="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49"/>
              <p:cNvSpPr/>
              <p:nvPr/>
            </p:nvSpPr>
            <p:spPr>
              <a:xfrm rot="-1160826">
                <a:off x="7043282" y="1298781"/>
                <a:ext cx="320768" cy="187976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291" fill="none" extrusionOk="0">
                    <a:moveTo>
                      <a:pt x="2181" y="1135"/>
                    </a:moveTo>
                    <a:lnTo>
                      <a:pt x="2181" y="1135"/>
                    </a:lnTo>
                    <a:lnTo>
                      <a:pt x="2203" y="1024"/>
                    </a:lnTo>
                    <a:lnTo>
                      <a:pt x="2158" y="913"/>
                    </a:lnTo>
                    <a:lnTo>
                      <a:pt x="2092" y="801"/>
                    </a:lnTo>
                    <a:lnTo>
                      <a:pt x="1980" y="668"/>
                    </a:lnTo>
                    <a:lnTo>
                      <a:pt x="1980" y="668"/>
                    </a:lnTo>
                    <a:lnTo>
                      <a:pt x="1847" y="557"/>
                    </a:lnTo>
                    <a:lnTo>
                      <a:pt x="1691" y="423"/>
                    </a:lnTo>
                    <a:lnTo>
                      <a:pt x="1491" y="312"/>
                    </a:lnTo>
                    <a:lnTo>
                      <a:pt x="1291" y="201"/>
                    </a:lnTo>
                    <a:lnTo>
                      <a:pt x="1291" y="201"/>
                    </a:lnTo>
                    <a:lnTo>
                      <a:pt x="1069" y="134"/>
                    </a:lnTo>
                    <a:lnTo>
                      <a:pt x="846" y="67"/>
                    </a:lnTo>
                    <a:lnTo>
                      <a:pt x="646" y="23"/>
                    </a:lnTo>
                    <a:lnTo>
                      <a:pt x="468" y="1"/>
                    </a:lnTo>
                    <a:lnTo>
                      <a:pt x="468" y="1"/>
                    </a:lnTo>
                    <a:lnTo>
                      <a:pt x="290" y="1"/>
                    </a:lnTo>
                    <a:lnTo>
                      <a:pt x="157" y="23"/>
                    </a:lnTo>
                    <a:lnTo>
                      <a:pt x="68" y="67"/>
                    </a:lnTo>
                    <a:lnTo>
                      <a:pt x="1" y="156"/>
                    </a:lnTo>
                    <a:lnTo>
                      <a:pt x="1" y="156"/>
                    </a:lnTo>
                    <a:lnTo>
                      <a:pt x="1" y="201"/>
                    </a:lnTo>
                    <a:lnTo>
                      <a:pt x="1" y="201"/>
                    </a:lnTo>
                    <a:lnTo>
                      <a:pt x="1" y="268"/>
                    </a:lnTo>
                    <a:lnTo>
                      <a:pt x="1" y="357"/>
                    </a:lnTo>
                    <a:lnTo>
                      <a:pt x="45" y="445"/>
                    </a:lnTo>
                    <a:lnTo>
                      <a:pt x="134" y="534"/>
                    </a:lnTo>
                    <a:lnTo>
                      <a:pt x="134" y="534"/>
                    </a:lnTo>
                    <a:lnTo>
                      <a:pt x="201" y="601"/>
                    </a:lnTo>
                    <a:lnTo>
                      <a:pt x="201" y="601"/>
                    </a:lnTo>
                    <a:lnTo>
                      <a:pt x="334" y="735"/>
                    </a:lnTo>
                    <a:lnTo>
                      <a:pt x="512" y="846"/>
                    </a:lnTo>
                    <a:lnTo>
                      <a:pt x="690" y="957"/>
                    </a:lnTo>
                    <a:lnTo>
                      <a:pt x="913" y="1068"/>
                    </a:lnTo>
                    <a:lnTo>
                      <a:pt x="913" y="1068"/>
                    </a:lnTo>
                    <a:lnTo>
                      <a:pt x="1135" y="1157"/>
                    </a:lnTo>
                    <a:lnTo>
                      <a:pt x="1335" y="1224"/>
                    </a:lnTo>
                    <a:lnTo>
                      <a:pt x="1536" y="1268"/>
                    </a:lnTo>
                    <a:lnTo>
                      <a:pt x="1714" y="1291"/>
                    </a:lnTo>
                    <a:lnTo>
                      <a:pt x="1714" y="1291"/>
                    </a:lnTo>
                    <a:lnTo>
                      <a:pt x="1891" y="1291"/>
                    </a:lnTo>
                    <a:lnTo>
                      <a:pt x="1891" y="1291"/>
                    </a:lnTo>
                    <a:lnTo>
                      <a:pt x="2047" y="1246"/>
                    </a:lnTo>
                    <a:lnTo>
                      <a:pt x="2158" y="1179"/>
                    </a:lnTo>
                    <a:lnTo>
                      <a:pt x="2158" y="1179"/>
                    </a:lnTo>
                    <a:lnTo>
                      <a:pt x="2181" y="1135"/>
                    </a:lnTo>
                    <a:lnTo>
                      <a:pt x="2181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49"/>
              <p:cNvSpPr/>
              <p:nvPr/>
            </p:nvSpPr>
            <p:spPr>
              <a:xfrm rot="-1160826">
                <a:off x="6675242" y="2854508"/>
                <a:ext cx="829366" cy="602659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4139" extrusionOk="0">
                    <a:moveTo>
                      <a:pt x="490" y="1"/>
                    </a:moveTo>
                    <a:lnTo>
                      <a:pt x="424" y="23"/>
                    </a:lnTo>
                    <a:lnTo>
                      <a:pt x="379" y="68"/>
                    </a:lnTo>
                    <a:lnTo>
                      <a:pt x="357" y="68"/>
                    </a:lnTo>
                    <a:lnTo>
                      <a:pt x="357" y="90"/>
                    </a:lnTo>
                    <a:lnTo>
                      <a:pt x="357" y="134"/>
                    </a:lnTo>
                    <a:lnTo>
                      <a:pt x="357" y="201"/>
                    </a:lnTo>
                    <a:lnTo>
                      <a:pt x="401" y="268"/>
                    </a:lnTo>
                    <a:lnTo>
                      <a:pt x="468" y="357"/>
                    </a:lnTo>
                    <a:lnTo>
                      <a:pt x="691" y="535"/>
                    </a:lnTo>
                    <a:lnTo>
                      <a:pt x="1002" y="735"/>
                    </a:lnTo>
                    <a:lnTo>
                      <a:pt x="1158" y="846"/>
                    </a:lnTo>
                    <a:lnTo>
                      <a:pt x="1669" y="1158"/>
                    </a:lnTo>
                    <a:lnTo>
                      <a:pt x="2292" y="1469"/>
                    </a:lnTo>
                    <a:lnTo>
                      <a:pt x="2581" y="1625"/>
                    </a:lnTo>
                    <a:lnTo>
                      <a:pt x="2826" y="1736"/>
                    </a:lnTo>
                    <a:lnTo>
                      <a:pt x="3182" y="1869"/>
                    </a:lnTo>
                    <a:lnTo>
                      <a:pt x="3449" y="1981"/>
                    </a:lnTo>
                    <a:lnTo>
                      <a:pt x="3804" y="2136"/>
                    </a:lnTo>
                    <a:lnTo>
                      <a:pt x="4138" y="2248"/>
                    </a:lnTo>
                    <a:lnTo>
                      <a:pt x="4450" y="2336"/>
                    </a:lnTo>
                    <a:lnTo>
                      <a:pt x="4761" y="2425"/>
                    </a:lnTo>
                    <a:lnTo>
                      <a:pt x="5139" y="2514"/>
                    </a:lnTo>
                    <a:lnTo>
                      <a:pt x="5406" y="2537"/>
                    </a:lnTo>
                    <a:lnTo>
                      <a:pt x="5584" y="2537"/>
                    </a:lnTo>
                    <a:lnTo>
                      <a:pt x="5651" y="2492"/>
                    </a:lnTo>
                    <a:lnTo>
                      <a:pt x="5673" y="2470"/>
                    </a:lnTo>
                    <a:lnTo>
                      <a:pt x="5695" y="2403"/>
                    </a:lnTo>
                    <a:lnTo>
                      <a:pt x="5673" y="2359"/>
                    </a:lnTo>
                    <a:lnTo>
                      <a:pt x="5628" y="2292"/>
                    </a:lnTo>
                    <a:lnTo>
                      <a:pt x="5562" y="2203"/>
                    </a:lnTo>
                    <a:lnTo>
                      <a:pt x="5361" y="2025"/>
                    </a:lnTo>
                    <a:lnTo>
                      <a:pt x="5050" y="1780"/>
                    </a:lnTo>
                    <a:lnTo>
                      <a:pt x="4672" y="1558"/>
                    </a:lnTo>
                    <a:lnTo>
                      <a:pt x="4227" y="1313"/>
                    </a:lnTo>
                    <a:lnTo>
                      <a:pt x="3760" y="1069"/>
                    </a:lnTo>
                    <a:lnTo>
                      <a:pt x="3226" y="824"/>
                    </a:lnTo>
                    <a:lnTo>
                      <a:pt x="2692" y="602"/>
                    </a:lnTo>
                    <a:lnTo>
                      <a:pt x="2181" y="401"/>
                    </a:lnTo>
                    <a:lnTo>
                      <a:pt x="1714" y="246"/>
                    </a:lnTo>
                    <a:lnTo>
                      <a:pt x="1291" y="112"/>
                    </a:lnTo>
                    <a:lnTo>
                      <a:pt x="935" y="45"/>
                    </a:lnTo>
                    <a:lnTo>
                      <a:pt x="668" y="1"/>
                    </a:lnTo>
                    <a:close/>
                    <a:moveTo>
                      <a:pt x="2425" y="2514"/>
                    </a:moveTo>
                    <a:lnTo>
                      <a:pt x="2359" y="2537"/>
                    </a:lnTo>
                    <a:lnTo>
                      <a:pt x="2314" y="2559"/>
                    </a:lnTo>
                    <a:lnTo>
                      <a:pt x="2270" y="2603"/>
                    </a:lnTo>
                    <a:lnTo>
                      <a:pt x="2181" y="2737"/>
                    </a:lnTo>
                    <a:lnTo>
                      <a:pt x="2159" y="2826"/>
                    </a:lnTo>
                    <a:lnTo>
                      <a:pt x="2159" y="2937"/>
                    </a:lnTo>
                    <a:lnTo>
                      <a:pt x="2181" y="3026"/>
                    </a:lnTo>
                    <a:lnTo>
                      <a:pt x="2203" y="3093"/>
                    </a:lnTo>
                    <a:lnTo>
                      <a:pt x="2270" y="3159"/>
                    </a:lnTo>
                    <a:lnTo>
                      <a:pt x="2359" y="3204"/>
                    </a:lnTo>
                    <a:lnTo>
                      <a:pt x="2492" y="3248"/>
                    </a:lnTo>
                    <a:lnTo>
                      <a:pt x="2559" y="3248"/>
                    </a:lnTo>
                    <a:lnTo>
                      <a:pt x="2626" y="3226"/>
                    </a:lnTo>
                    <a:lnTo>
                      <a:pt x="2670" y="3204"/>
                    </a:lnTo>
                    <a:lnTo>
                      <a:pt x="2715" y="3159"/>
                    </a:lnTo>
                    <a:lnTo>
                      <a:pt x="2781" y="3048"/>
                    </a:lnTo>
                    <a:lnTo>
                      <a:pt x="2848" y="2893"/>
                    </a:lnTo>
                    <a:lnTo>
                      <a:pt x="2848" y="2826"/>
                    </a:lnTo>
                    <a:lnTo>
                      <a:pt x="2826" y="2759"/>
                    </a:lnTo>
                    <a:lnTo>
                      <a:pt x="2804" y="2692"/>
                    </a:lnTo>
                    <a:lnTo>
                      <a:pt x="2759" y="2648"/>
                    </a:lnTo>
                    <a:lnTo>
                      <a:pt x="2626" y="2559"/>
                    </a:lnTo>
                    <a:lnTo>
                      <a:pt x="2492" y="2514"/>
                    </a:lnTo>
                    <a:close/>
                    <a:moveTo>
                      <a:pt x="312" y="3026"/>
                    </a:moveTo>
                    <a:lnTo>
                      <a:pt x="201" y="3048"/>
                    </a:lnTo>
                    <a:lnTo>
                      <a:pt x="112" y="3115"/>
                    </a:lnTo>
                    <a:lnTo>
                      <a:pt x="23" y="3226"/>
                    </a:lnTo>
                    <a:lnTo>
                      <a:pt x="1" y="3337"/>
                    </a:lnTo>
                    <a:lnTo>
                      <a:pt x="1" y="3426"/>
                    </a:lnTo>
                    <a:lnTo>
                      <a:pt x="1" y="3515"/>
                    </a:lnTo>
                    <a:lnTo>
                      <a:pt x="45" y="3582"/>
                    </a:lnTo>
                    <a:lnTo>
                      <a:pt x="112" y="3649"/>
                    </a:lnTo>
                    <a:lnTo>
                      <a:pt x="179" y="3693"/>
                    </a:lnTo>
                    <a:lnTo>
                      <a:pt x="246" y="3716"/>
                    </a:lnTo>
                    <a:lnTo>
                      <a:pt x="401" y="3716"/>
                    </a:lnTo>
                    <a:lnTo>
                      <a:pt x="468" y="3671"/>
                    </a:lnTo>
                    <a:lnTo>
                      <a:pt x="557" y="3582"/>
                    </a:lnTo>
                    <a:lnTo>
                      <a:pt x="624" y="3493"/>
                    </a:lnTo>
                    <a:lnTo>
                      <a:pt x="668" y="3337"/>
                    </a:lnTo>
                    <a:lnTo>
                      <a:pt x="668" y="3271"/>
                    </a:lnTo>
                    <a:lnTo>
                      <a:pt x="646" y="3226"/>
                    </a:lnTo>
                    <a:lnTo>
                      <a:pt x="624" y="3159"/>
                    </a:lnTo>
                    <a:lnTo>
                      <a:pt x="579" y="3115"/>
                    </a:lnTo>
                    <a:lnTo>
                      <a:pt x="468" y="3048"/>
                    </a:lnTo>
                    <a:lnTo>
                      <a:pt x="312" y="3026"/>
                    </a:lnTo>
                    <a:close/>
                    <a:moveTo>
                      <a:pt x="4383" y="3449"/>
                    </a:moveTo>
                    <a:lnTo>
                      <a:pt x="4249" y="3471"/>
                    </a:lnTo>
                    <a:lnTo>
                      <a:pt x="4205" y="3493"/>
                    </a:lnTo>
                    <a:lnTo>
                      <a:pt x="4160" y="3515"/>
                    </a:lnTo>
                    <a:lnTo>
                      <a:pt x="4071" y="3649"/>
                    </a:lnTo>
                    <a:lnTo>
                      <a:pt x="4027" y="3782"/>
                    </a:lnTo>
                    <a:lnTo>
                      <a:pt x="4027" y="3849"/>
                    </a:lnTo>
                    <a:lnTo>
                      <a:pt x="4049" y="3916"/>
                    </a:lnTo>
                    <a:lnTo>
                      <a:pt x="4071" y="3982"/>
                    </a:lnTo>
                    <a:lnTo>
                      <a:pt x="4116" y="4027"/>
                    </a:lnTo>
                    <a:lnTo>
                      <a:pt x="4227" y="4094"/>
                    </a:lnTo>
                    <a:lnTo>
                      <a:pt x="4383" y="4138"/>
                    </a:lnTo>
                    <a:lnTo>
                      <a:pt x="4427" y="4138"/>
                    </a:lnTo>
                    <a:lnTo>
                      <a:pt x="4494" y="4116"/>
                    </a:lnTo>
                    <a:lnTo>
                      <a:pt x="4538" y="4071"/>
                    </a:lnTo>
                    <a:lnTo>
                      <a:pt x="4605" y="4027"/>
                    </a:lnTo>
                    <a:lnTo>
                      <a:pt x="4672" y="3893"/>
                    </a:lnTo>
                    <a:lnTo>
                      <a:pt x="4716" y="3738"/>
                    </a:lnTo>
                    <a:lnTo>
                      <a:pt x="4716" y="3693"/>
                    </a:lnTo>
                    <a:lnTo>
                      <a:pt x="4716" y="3627"/>
                    </a:lnTo>
                    <a:lnTo>
                      <a:pt x="4672" y="3582"/>
                    </a:lnTo>
                    <a:lnTo>
                      <a:pt x="4650" y="3538"/>
                    </a:lnTo>
                    <a:lnTo>
                      <a:pt x="4516" y="3471"/>
                    </a:lnTo>
                    <a:lnTo>
                      <a:pt x="4383" y="3449"/>
                    </a:lnTo>
                    <a:close/>
                  </a:path>
                </a:pathLst>
              </a:custGeom>
              <a:solidFill>
                <a:srgbClr val="C4D8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49"/>
              <p:cNvSpPr/>
              <p:nvPr/>
            </p:nvSpPr>
            <p:spPr>
              <a:xfrm rot="-1160826">
                <a:off x="6686976" y="2852508"/>
                <a:ext cx="777531" cy="369400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2537" fill="none" extrusionOk="0">
                    <a:moveTo>
                      <a:pt x="1" y="68"/>
                    </a:moveTo>
                    <a:lnTo>
                      <a:pt x="1" y="90"/>
                    </a:lnTo>
                    <a:lnTo>
                      <a:pt x="1" y="90"/>
                    </a:lnTo>
                    <a:lnTo>
                      <a:pt x="1" y="134"/>
                    </a:lnTo>
                    <a:lnTo>
                      <a:pt x="1" y="201"/>
                    </a:lnTo>
                    <a:lnTo>
                      <a:pt x="45" y="268"/>
                    </a:lnTo>
                    <a:lnTo>
                      <a:pt x="112" y="357"/>
                    </a:lnTo>
                    <a:lnTo>
                      <a:pt x="335" y="535"/>
                    </a:lnTo>
                    <a:lnTo>
                      <a:pt x="646" y="735"/>
                    </a:lnTo>
                    <a:lnTo>
                      <a:pt x="646" y="735"/>
                    </a:lnTo>
                    <a:lnTo>
                      <a:pt x="802" y="846"/>
                    </a:lnTo>
                    <a:lnTo>
                      <a:pt x="802" y="846"/>
                    </a:lnTo>
                    <a:lnTo>
                      <a:pt x="1313" y="1158"/>
                    </a:lnTo>
                    <a:lnTo>
                      <a:pt x="1936" y="1469"/>
                    </a:lnTo>
                    <a:lnTo>
                      <a:pt x="1936" y="1469"/>
                    </a:lnTo>
                    <a:lnTo>
                      <a:pt x="2225" y="1625"/>
                    </a:lnTo>
                    <a:lnTo>
                      <a:pt x="2225" y="1625"/>
                    </a:lnTo>
                    <a:lnTo>
                      <a:pt x="2470" y="1736"/>
                    </a:lnTo>
                    <a:lnTo>
                      <a:pt x="2470" y="1736"/>
                    </a:lnTo>
                    <a:lnTo>
                      <a:pt x="2826" y="1869"/>
                    </a:lnTo>
                    <a:lnTo>
                      <a:pt x="2826" y="1869"/>
                    </a:lnTo>
                    <a:lnTo>
                      <a:pt x="3093" y="1981"/>
                    </a:lnTo>
                    <a:lnTo>
                      <a:pt x="3093" y="1981"/>
                    </a:lnTo>
                    <a:lnTo>
                      <a:pt x="3448" y="2136"/>
                    </a:lnTo>
                    <a:lnTo>
                      <a:pt x="3782" y="2248"/>
                    </a:lnTo>
                    <a:lnTo>
                      <a:pt x="4094" y="2336"/>
                    </a:lnTo>
                    <a:lnTo>
                      <a:pt x="4405" y="2425"/>
                    </a:lnTo>
                    <a:lnTo>
                      <a:pt x="4405" y="2425"/>
                    </a:lnTo>
                    <a:lnTo>
                      <a:pt x="4783" y="2514"/>
                    </a:lnTo>
                    <a:lnTo>
                      <a:pt x="5050" y="2537"/>
                    </a:lnTo>
                    <a:lnTo>
                      <a:pt x="5161" y="2537"/>
                    </a:lnTo>
                    <a:lnTo>
                      <a:pt x="5228" y="2537"/>
                    </a:lnTo>
                    <a:lnTo>
                      <a:pt x="5295" y="2492"/>
                    </a:lnTo>
                    <a:lnTo>
                      <a:pt x="5317" y="2470"/>
                    </a:lnTo>
                    <a:lnTo>
                      <a:pt x="5317" y="2470"/>
                    </a:lnTo>
                    <a:lnTo>
                      <a:pt x="5339" y="2403"/>
                    </a:lnTo>
                    <a:lnTo>
                      <a:pt x="5317" y="2359"/>
                    </a:lnTo>
                    <a:lnTo>
                      <a:pt x="5272" y="2292"/>
                    </a:lnTo>
                    <a:lnTo>
                      <a:pt x="5206" y="2203"/>
                    </a:lnTo>
                    <a:lnTo>
                      <a:pt x="5005" y="2025"/>
                    </a:lnTo>
                    <a:lnTo>
                      <a:pt x="4694" y="1780"/>
                    </a:lnTo>
                    <a:lnTo>
                      <a:pt x="4694" y="1780"/>
                    </a:lnTo>
                    <a:lnTo>
                      <a:pt x="4316" y="1558"/>
                    </a:lnTo>
                    <a:lnTo>
                      <a:pt x="3871" y="1313"/>
                    </a:lnTo>
                    <a:lnTo>
                      <a:pt x="3404" y="1069"/>
                    </a:lnTo>
                    <a:lnTo>
                      <a:pt x="2870" y="824"/>
                    </a:lnTo>
                    <a:lnTo>
                      <a:pt x="2870" y="824"/>
                    </a:lnTo>
                    <a:lnTo>
                      <a:pt x="2336" y="602"/>
                    </a:lnTo>
                    <a:lnTo>
                      <a:pt x="1825" y="401"/>
                    </a:lnTo>
                    <a:lnTo>
                      <a:pt x="1358" y="246"/>
                    </a:lnTo>
                    <a:lnTo>
                      <a:pt x="935" y="112"/>
                    </a:lnTo>
                    <a:lnTo>
                      <a:pt x="935" y="112"/>
                    </a:lnTo>
                    <a:lnTo>
                      <a:pt x="579" y="45"/>
                    </a:lnTo>
                    <a:lnTo>
                      <a:pt x="312" y="1"/>
                    </a:lnTo>
                    <a:lnTo>
                      <a:pt x="134" y="1"/>
                    </a:lnTo>
                    <a:lnTo>
                      <a:pt x="68" y="23"/>
                    </a:lnTo>
                    <a:lnTo>
                      <a:pt x="23" y="68"/>
                    </a:lnTo>
                    <a:lnTo>
                      <a:pt x="23" y="68"/>
                    </a:lnTo>
                    <a:lnTo>
                      <a:pt x="1" y="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49"/>
              <p:cNvSpPr/>
              <p:nvPr/>
            </p:nvSpPr>
            <p:spPr>
              <a:xfrm rot="-1160826">
                <a:off x="7332083" y="3268889"/>
                <a:ext cx="100613" cy="100613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1" fill="none" extrusionOk="0">
                    <a:moveTo>
                      <a:pt x="490" y="23"/>
                    </a:moveTo>
                    <a:lnTo>
                      <a:pt x="490" y="23"/>
                    </a:lnTo>
                    <a:lnTo>
                      <a:pt x="357" y="1"/>
                    </a:lnTo>
                    <a:lnTo>
                      <a:pt x="223" y="23"/>
                    </a:lnTo>
                    <a:lnTo>
                      <a:pt x="179" y="45"/>
                    </a:lnTo>
                    <a:lnTo>
                      <a:pt x="134" y="67"/>
                    </a:lnTo>
                    <a:lnTo>
                      <a:pt x="45" y="201"/>
                    </a:lnTo>
                    <a:lnTo>
                      <a:pt x="45" y="201"/>
                    </a:lnTo>
                    <a:lnTo>
                      <a:pt x="1" y="334"/>
                    </a:lnTo>
                    <a:lnTo>
                      <a:pt x="1" y="401"/>
                    </a:lnTo>
                    <a:lnTo>
                      <a:pt x="23" y="468"/>
                    </a:lnTo>
                    <a:lnTo>
                      <a:pt x="45" y="534"/>
                    </a:lnTo>
                    <a:lnTo>
                      <a:pt x="90" y="579"/>
                    </a:lnTo>
                    <a:lnTo>
                      <a:pt x="201" y="646"/>
                    </a:lnTo>
                    <a:lnTo>
                      <a:pt x="201" y="646"/>
                    </a:lnTo>
                    <a:lnTo>
                      <a:pt x="357" y="690"/>
                    </a:lnTo>
                    <a:lnTo>
                      <a:pt x="401" y="690"/>
                    </a:lnTo>
                    <a:lnTo>
                      <a:pt x="468" y="668"/>
                    </a:lnTo>
                    <a:lnTo>
                      <a:pt x="512" y="623"/>
                    </a:lnTo>
                    <a:lnTo>
                      <a:pt x="579" y="579"/>
                    </a:lnTo>
                    <a:lnTo>
                      <a:pt x="646" y="445"/>
                    </a:lnTo>
                    <a:lnTo>
                      <a:pt x="646" y="445"/>
                    </a:lnTo>
                    <a:lnTo>
                      <a:pt x="690" y="290"/>
                    </a:lnTo>
                    <a:lnTo>
                      <a:pt x="690" y="245"/>
                    </a:lnTo>
                    <a:lnTo>
                      <a:pt x="690" y="179"/>
                    </a:lnTo>
                    <a:lnTo>
                      <a:pt x="646" y="134"/>
                    </a:lnTo>
                    <a:lnTo>
                      <a:pt x="624" y="90"/>
                    </a:lnTo>
                    <a:lnTo>
                      <a:pt x="490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49"/>
              <p:cNvSpPr/>
              <p:nvPr/>
            </p:nvSpPr>
            <p:spPr>
              <a:xfrm rot="-1160826">
                <a:off x="7031459" y="3230500"/>
                <a:ext cx="100613" cy="10702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735" fill="none" extrusionOk="0">
                    <a:moveTo>
                      <a:pt x="1" y="423"/>
                    </a:moveTo>
                    <a:lnTo>
                      <a:pt x="1" y="423"/>
                    </a:lnTo>
                    <a:lnTo>
                      <a:pt x="23" y="512"/>
                    </a:lnTo>
                    <a:lnTo>
                      <a:pt x="45" y="579"/>
                    </a:lnTo>
                    <a:lnTo>
                      <a:pt x="112" y="645"/>
                    </a:lnTo>
                    <a:lnTo>
                      <a:pt x="201" y="690"/>
                    </a:lnTo>
                    <a:lnTo>
                      <a:pt x="201" y="690"/>
                    </a:lnTo>
                    <a:lnTo>
                      <a:pt x="334" y="734"/>
                    </a:lnTo>
                    <a:lnTo>
                      <a:pt x="401" y="734"/>
                    </a:lnTo>
                    <a:lnTo>
                      <a:pt x="468" y="712"/>
                    </a:lnTo>
                    <a:lnTo>
                      <a:pt x="512" y="690"/>
                    </a:lnTo>
                    <a:lnTo>
                      <a:pt x="557" y="645"/>
                    </a:lnTo>
                    <a:lnTo>
                      <a:pt x="623" y="534"/>
                    </a:lnTo>
                    <a:lnTo>
                      <a:pt x="623" y="534"/>
                    </a:lnTo>
                    <a:lnTo>
                      <a:pt x="690" y="379"/>
                    </a:lnTo>
                    <a:lnTo>
                      <a:pt x="690" y="312"/>
                    </a:lnTo>
                    <a:lnTo>
                      <a:pt x="668" y="245"/>
                    </a:lnTo>
                    <a:lnTo>
                      <a:pt x="646" y="178"/>
                    </a:lnTo>
                    <a:lnTo>
                      <a:pt x="601" y="134"/>
                    </a:lnTo>
                    <a:lnTo>
                      <a:pt x="468" y="45"/>
                    </a:lnTo>
                    <a:lnTo>
                      <a:pt x="468" y="45"/>
                    </a:lnTo>
                    <a:lnTo>
                      <a:pt x="334" y="0"/>
                    </a:lnTo>
                    <a:lnTo>
                      <a:pt x="267" y="0"/>
                    </a:lnTo>
                    <a:lnTo>
                      <a:pt x="201" y="23"/>
                    </a:lnTo>
                    <a:lnTo>
                      <a:pt x="156" y="45"/>
                    </a:lnTo>
                    <a:lnTo>
                      <a:pt x="112" y="89"/>
                    </a:lnTo>
                    <a:lnTo>
                      <a:pt x="23" y="223"/>
                    </a:lnTo>
                    <a:lnTo>
                      <a:pt x="23" y="223"/>
                    </a:lnTo>
                    <a:lnTo>
                      <a:pt x="1" y="312"/>
                    </a:lnTo>
                    <a:lnTo>
                      <a:pt x="1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49"/>
              <p:cNvSpPr/>
              <p:nvPr/>
            </p:nvSpPr>
            <p:spPr>
              <a:xfrm rot="-1160826">
                <a:off x="6758691" y="3405652"/>
                <a:ext cx="97410" cy="10046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90" fill="none" extrusionOk="0">
                    <a:moveTo>
                      <a:pt x="468" y="22"/>
                    </a:moveTo>
                    <a:lnTo>
                      <a:pt x="468" y="22"/>
                    </a:lnTo>
                    <a:lnTo>
                      <a:pt x="312" y="0"/>
                    </a:lnTo>
                    <a:lnTo>
                      <a:pt x="201" y="22"/>
                    </a:lnTo>
                    <a:lnTo>
                      <a:pt x="112" y="89"/>
                    </a:lnTo>
                    <a:lnTo>
                      <a:pt x="23" y="200"/>
                    </a:lnTo>
                    <a:lnTo>
                      <a:pt x="23" y="200"/>
                    </a:lnTo>
                    <a:lnTo>
                      <a:pt x="1" y="311"/>
                    </a:lnTo>
                    <a:lnTo>
                      <a:pt x="1" y="400"/>
                    </a:lnTo>
                    <a:lnTo>
                      <a:pt x="1" y="400"/>
                    </a:lnTo>
                    <a:lnTo>
                      <a:pt x="1" y="489"/>
                    </a:lnTo>
                    <a:lnTo>
                      <a:pt x="45" y="556"/>
                    </a:lnTo>
                    <a:lnTo>
                      <a:pt x="112" y="623"/>
                    </a:lnTo>
                    <a:lnTo>
                      <a:pt x="179" y="667"/>
                    </a:lnTo>
                    <a:lnTo>
                      <a:pt x="179" y="667"/>
                    </a:lnTo>
                    <a:lnTo>
                      <a:pt x="246" y="690"/>
                    </a:lnTo>
                    <a:lnTo>
                      <a:pt x="335" y="690"/>
                    </a:lnTo>
                    <a:lnTo>
                      <a:pt x="401" y="690"/>
                    </a:lnTo>
                    <a:lnTo>
                      <a:pt x="468" y="645"/>
                    </a:lnTo>
                    <a:lnTo>
                      <a:pt x="468" y="645"/>
                    </a:lnTo>
                    <a:lnTo>
                      <a:pt x="557" y="556"/>
                    </a:lnTo>
                    <a:lnTo>
                      <a:pt x="624" y="467"/>
                    </a:lnTo>
                    <a:lnTo>
                      <a:pt x="624" y="467"/>
                    </a:lnTo>
                    <a:lnTo>
                      <a:pt x="668" y="311"/>
                    </a:lnTo>
                    <a:lnTo>
                      <a:pt x="668" y="245"/>
                    </a:lnTo>
                    <a:lnTo>
                      <a:pt x="646" y="200"/>
                    </a:lnTo>
                    <a:lnTo>
                      <a:pt x="624" y="133"/>
                    </a:lnTo>
                    <a:lnTo>
                      <a:pt x="579" y="89"/>
                    </a:lnTo>
                    <a:lnTo>
                      <a:pt x="468" y="22"/>
                    </a:lnTo>
                    <a:lnTo>
                      <a:pt x="46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49"/>
              <p:cNvSpPr/>
              <p:nvPr/>
            </p:nvSpPr>
            <p:spPr>
              <a:xfrm rot="-1160826">
                <a:off x="6373588" y="2525303"/>
                <a:ext cx="1149842" cy="1247107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8565" extrusionOk="0">
                    <a:moveTo>
                      <a:pt x="6517" y="1"/>
                    </a:moveTo>
                    <a:lnTo>
                      <a:pt x="6473" y="23"/>
                    </a:lnTo>
                    <a:lnTo>
                      <a:pt x="6428" y="45"/>
                    </a:lnTo>
                    <a:lnTo>
                      <a:pt x="6384" y="112"/>
                    </a:lnTo>
                    <a:lnTo>
                      <a:pt x="6362" y="179"/>
                    </a:lnTo>
                    <a:lnTo>
                      <a:pt x="6384" y="223"/>
                    </a:lnTo>
                    <a:lnTo>
                      <a:pt x="6406" y="290"/>
                    </a:lnTo>
                    <a:lnTo>
                      <a:pt x="6451" y="312"/>
                    </a:lnTo>
                    <a:lnTo>
                      <a:pt x="6517" y="334"/>
                    </a:lnTo>
                    <a:lnTo>
                      <a:pt x="6562" y="334"/>
                    </a:lnTo>
                    <a:lnTo>
                      <a:pt x="6606" y="290"/>
                    </a:lnTo>
                    <a:lnTo>
                      <a:pt x="6651" y="223"/>
                    </a:lnTo>
                    <a:lnTo>
                      <a:pt x="6673" y="157"/>
                    </a:lnTo>
                    <a:lnTo>
                      <a:pt x="6651" y="112"/>
                    </a:lnTo>
                    <a:lnTo>
                      <a:pt x="6628" y="68"/>
                    </a:lnTo>
                    <a:lnTo>
                      <a:pt x="6584" y="23"/>
                    </a:lnTo>
                    <a:lnTo>
                      <a:pt x="6517" y="1"/>
                    </a:lnTo>
                    <a:close/>
                    <a:moveTo>
                      <a:pt x="6451" y="1113"/>
                    </a:moveTo>
                    <a:lnTo>
                      <a:pt x="6406" y="1135"/>
                    </a:lnTo>
                    <a:lnTo>
                      <a:pt x="6339" y="1246"/>
                    </a:lnTo>
                    <a:lnTo>
                      <a:pt x="6317" y="1335"/>
                    </a:lnTo>
                    <a:lnTo>
                      <a:pt x="6317" y="1402"/>
                    </a:lnTo>
                    <a:lnTo>
                      <a:pt x="6339" y="1469"/>
                    </a:lnTo>
                    <a:lnTo>
                      <a:pt x="6428" y="1513"/>
                    </a:lnTo>
                    <a:lnTo>
                      <a:pt x="6517" y="1536"/>
                    </a:lnTo>
                    <a:lnTo>
                      <a:pt x="6606" y="1536"/>
                    </a:lnTo>
                    <a:lnTo>
                      <a:pt x="6673" y="1491"/>
                    </a:lnTo>
                    <a:lnTo>
                      <a:pt x="6740" y="1402"/>
                    </a:lnTo>
                    <a:lnTo>
                      <a:pt x="6740" y="1313"/>
                    </a:lnTo>
                    <a:lnTo>
                      <a:pt x="6740" y="1246"/>
                    </a:lnTo>
                    <a:lnTo>
                      <a:pt x="6695" y="1202"/>
                    </a:lnTo>
                    <a:lnTo>
                      <a:pt x="6606" y="1157"/>
                    </a:lnTo>
                    <a:lnTo>
                      <a:pt x="6495" y="1113"/>
                    </a:lnTo>
                    <a:close/>
                    <a:moveTo>
                      <a:pt x="5561" y="1736"/>
                    </a:moveTo>
                    <a:lnTo>
                      <a:pt x="5472" y="1758"/>
                    </a:lnTo>
                    <a:lnTo>
                      <a:pt x="5405" y="1802"/>
                    </a:lnTo>
                    <a:lnTo>
                      <a:pt x="5316" y="1869"/>
                    </a:lnTo>
                    <a:lnTo>
                      <a:pt x="5249" y="1958"/>
                    </a:lnTo>
                    <a:lnTo>
                      <a:pt x="5205" y="2069"/>
                    </a:lnTo>
                    <a:lnTo>
                      <a:pt x="5138" y="2225"/>
                    </a:lnTo>
                    <a:lnTo>
                      <a:pt x="5138" y="2381"/>
                    </a:lnTo>
                    <a:lnTo>
                      <a:pt x="5183" y="2537"/>
                    </a:lnTo>
                    <a:lnTo>
                      <a:pt x="5227" y="2648"/>
                    </a:lnTo>
                    <a:lnTo>
                      <a:pt x="5316" y="2737"/>
                    </a:lnTo>
                    <a:lnTo>
                      <a:pt x="5450" y="2803"/>
                    </a:lnTo>
                    <a:lnTo>
                      <a:pt x="5561" y="2848"/>
                    </a:lnTo>
                    <a:lnTo>
                      <a:pt x="5694" y="2848"/>
                    </a:lnTo>
                    <a:lnTo>
                      <a:pt x="5805" y="2826"/>
                    </a:lnTo>
                    <a:lnTo>
                      <a:pt x="5939" y="2781"/>
                    </a:lnTo>
                    <a:lnTo>
                      <a:pt x="6072" y="2670"/>
                    </a:lnTo>
                    <a:lnTo>
                      <a:pt x="6139" y="2537"/>
                    </a:lnTo>
                    <a:lnTo>
                      <a:pt x="6206" y="2403"/>
                    </a:lnTo>
                    <a:lnTo>
                      <a:pt x="6228" y="2292"/>
                    </a:lnTo>
                    <a:lnTo>
                      <a:pt x="6228" y="2181"/>
                    </a:lnTo>
                    <a:lnTo>
                      <a:pt x="6206" y="2069"/>
                    </a:lnTo>
                    <a:lnTo>
                      <a:pt x="6161" y="1980"/>
                    </a:lnTo>
                    <a:lnTo>
                      <a:pt x="6095" y="1914"/>
                    </a:lnTo>
                    <a:lnTo>
                      <a:pt x="6006" y="1847"/>
                    </a:lnTo>
                    <a:lnTo>
                      <a:pt x="5894" y="1802"/>
                    </a:lnTo>
                    <a:lnTo>
                      <a:pt x="5783" y="1758"/>
                    </a:lnTo>
                    <a:lnTo>
                      <a:pt x="5672" y="1736"/>
                    </a:lnTo>
                    <a:close/>
                    <a:moveTo>
                      <a:pt x="4493" y="5094"/>
                    </a:moveTo>
                    <a:lnTo>
                      <a:pt x="4627" y="5139"/>
                    </a:lnTo>
                    <a:lnTo>
                      <a:pt x="4760" y="5228"/>
                    </a:lnTo>
                    <a:lnTo>
                      <a:pt x="4805" y="5272"/>
                    </a:lnTo>
                    <a:lnTo>
                      <a:pt x="4827" y="5339"/>
                    </a:lnTo>
                    <a:lnTo>
                      <a:pt x="4849" y="5406"/>
                    </a:lnTo>
                    <a:lnTo>
                      <a:pt x="4849" y="5473"/>
                    </a:lnTo>
                    <a:lnTo>
                      <a:pt x="4782" y="5628"/>
                    </a:lnTo>
                    <a:lnTo>
                      <a:pt x="4716" y="5739"/>
                    </a:lnTo>
                    <a:lnTo>
                      <a:pt x="4671" y="5784"/>
                    </a:lnTo>
                    <a:lnTo>
                      <a:pt x="4627" y="5806"/>
                    </a:lnTo>
                    <a:lnTo>
                      <a:pt x="4560" y="5828"/>
                    </a:lnTo>
                    <a:lnTo>
                      <a:pt x="4493" y="5828"/>
                    </a:lnTo>
                    <a:lnTo>
                      <a:pt x="4360" y="5784"/>
                    </a:lnTo>
                    <a:lnTo>
                      <a:pt x="4271" y="5739"/>
                    </a:lnTo>
                    <a:lnTo>
                      <a:pt x="4204" y="5673"/>
                    </a:lnTo>
                    <a:lnTo>
                      <a:pt x="4182" y="5606"/>
                    </a:lnTo>
                    <a:lnTo>
                      <a:pt x="4160" y="5517"/>
                    </a:lnTo>
                    <a:lnTo>
                      <a:pt x="4160" y="5406"/>
                    </a:lnTo>
                    <a:lnTo>
                      <a:pt x="4182" y="5317"/>
                    </a:lnTo>
                    <a:lnTo>
                      <a:pt x="4271" y="5183"/>
                    </a:lnTo>
                    <a:lnTo>
                      <a:pt x="4315" y="5139"/>
                    </a:lnTo>
                    <a:lnTo>
                      <a:pt x="4360" y="5117"/>
                    </a:lnTo>
                    <a:lnTo>
                      <a:pt x="4426" y="5094"/>
                    </a:lnTo>
                    <a:close/>
                    <a:moveTo>
                      <a:pt x="2313" y="5606"/>
                    </a:moveTo>
                    <a:lnTo>
                      <a:pt x="2469" y="5628"/>
                    </a:lnTo>
                    <a:lnTo>
                      <a:pt x="2580" y="5695"/>
                    </a:lnTo>
                    <a:lnTo>
                      <a:pt x="2625" y="5739"/>
                    </a:lnTo>
                    <a:lnTo>
                      <a:pt x="2647" y="5806"/>
                    </a:lnTo>
                    <a:lnTo>
                      <a:pt x="2669" y="5851"/>
                    </a:lnTo>
                    <a:lnTo>
                      <a:pt x="2669" y="5917"/>
                    </a:lnTo>
                    <a:lnTo>
                      <a:pt x="2625" y="6073"/>
                    </a:lnTo>
                    <a:lnTo>
                      <a:pt x="2558" y="6162"/>
                    </a:lnTo>
                    <a:lnTo>
                      <a:pt x="2469" y="6251"/>
                    </a:lnTo>
                    <a:lnTo>
                      <a:pt x="2402" y="6296"/>
                    </a:lnTo>
                    <a:lnTo>
                      <a:pt x="2247" y="6296"/>
                    </a:lnTo>
                    <a:lnTo>
                      <a:pt x="2180" y="6273"/>
                    </a:lnTo>
                    <a:lnTo>
                      <a:pt x="2113" y="6229"/>
                    </a:lnTo>
                    <a:lnTo>
                      <a:pt x="2046" y="6162"/>
                    </a:lnTo>
                    <a:lnTo>
                      <a:pt x="2002" y="6095"/>
                    </a:lnTo>
                    <a:lnTo>
                      <a:pt x="2002" y="6006"/>
                    </a:lnTo>
                    <a:lnTo>
                      <a:pt x="2002" y="5917"/>
                    </a:lnTo>
                    <a:lnTo>
                      <a:pt x="2024" y="5806"/>
                    </a:lnTo>
                    <a:lnTo>
                      <a:pt x="2113" y="5695"/>
                    </a:lnTo>
                    <a:lnTo>
                      <a:pt x="2202" y="5628"/>
                    </a:lnTo>
                    <a:lnTo>
                      <a:pt x="2313" y="5606"/>
                    </a:lnTo>
                    <a:close/>
                    <a:moveTo>
                      <a:pt x="6384" y="6029"/>
                    </a:moveTo>
                    <a:lnTo>
                      <a:pt x="6517" y="6051"/>
                    </a:lnTo>
                    <a:lnTo>
                      <a:pt x="6651" y="6118"/>
                    </a:lnTo>
                    <a:lnTo>
                      <a:pt x="6673" y="6162"/>
                    </a:lnTo>
                    <a:lnTo>
                      <a:pt x="6717" y="6207"/>
                    </a:lnTo>
                    <a:lnTo>
                      <a:pt x="6717" y="6273"/>
                    </a:lnTo>
                    <a:lnTo>
                      <a:pt x="6717" y="6318"/>
                    </a:lnTo>
                    <a:lnTo>
                      <a:pt x="6673" y="6473"/>
                    </a:lnTo>
                    <a:lnTo>
                      <a:pt x="6606" y="6607"/>
                    </a:lnTo>
                    <a:lnTo>
                      <a:pt x="6539" y="6651"/>
                    </a:lnTo>
                    <a:lnTo>
                      <a:pt x="6495" y="6696"/>
                    </a:lnTo>
                    <a:lnTo>
                      <a:pt x="6428" y="6718"/>
                    </a:lnTo>
                    <a:lnTo>
                      <a:pt x="6384" y="6718"/>
                    </a:lnTo>
                    <a:lnTo>
                      <a:pt x="6228" y="6674"/>
                    </a:lnTo>
                    <a:lnTo>
                      <a:pt x="6117" y="6607"/>
                    </a:lnTo>
                    <a:lnTo>
                      <a:pt x="6072" y="6562"/>
                    </a:lnTo>
                    <a:lnTo>
                      <a:pt x="6050" y="6496"/>
                    </a:lnTo>
                    <a:lnTo>
                      <a:pt x="6028" y="6429"/>
                    </a:lnTo>
                    <a:lnTo>
                      <a:pt x="6028" y="6362"/>
                    </a:lnTo>
                    <a:lnTo>
                      <a:pt x="6072" y="6229"/>
                    </a:lnTo>
                    <a:lnTo>
                      <a:pt x="6161" y="6095"/>
                    </a:lnTo>
                    <a:lnTo>
                      <a:pt x="6206" y="6073"/>
                    </a:lnTo>
                    <a:lnTo>
                      <a:pt x="6250" y="6051"/>
                    </a:lnTo>
                    <a:lnTo>
                      <a:pt x="6384" y="6029"/>
                    </a:lnTo>
                    <a:close/>
                    <a:moveTo>
                      <a:pt x="2358" y="2648"/>
                    </a:moveTo>
                    <a:lnTo>
                      <a:pt x="1824" y="3004"/>
                    </a:lnTo>
                    <a:lnTo>
                      <a:pt x="1112" y="3560"/>
                    </a:lnTo>
                    <a:lnTo>
                      <a:pt x="756" y="3849"/>
                    </a:lnTo>
                    <a:lnTo>
                      <a:pt x="445" y="4160"/>
                    </a:lnTo>
                    <a:lnTo>
                      <a:pt x="223" y="4472"/>
                    </a:lnTo>
                    <a:lnTo>
                      <a:pt x="134" y="4627"/>
                    </a:lnTo>
                    <a:lnTo>
                      <a:pt x="45" y="4783"/>
                    </a:lnTo>
                    <a:lnTo>
                      <a:pt x="0" y="4939"/>
                    </a:lnTo>
                    <a:lnTo>
                      <a:pt x="0" y="5094"/>
                    </a:lnTo>
                    <a:lnTo>
                      <a:pt x="22" y="5250"/>
                    </a:lnTo>
                    <a:lnTo>
                      <a:pt x="89" y="5428"/>
                    </a:lnTo>
                    <a:lnTo>
                      <a:pt x="200" y="5584"/>
                    </a:lnTo>
                    <a:lnTo>
                      <a:pt x="334" y="5739"/>
                    </a:lnTo>
                    <a:lnTo>
                      <a:pt x="512" y="5917"/>
                    </a:lnTo>
                    <a:lnTo>
                      <a:pt x="734" y="6095"/>
                    </a:lnTo>
                    <a:lnTo>
                      <a:pt x="1223" y="6429"/>
                    </a:lnTo>
                    <a:lnTo>
                      <a:pt x="1713" y="6740"/>
                    </a:lnTo>
                    <a:lnTo>
                      <a:pt x="2224" y="7030"/>
                    </a:lnTo>
                    <a:lnTo>
                      <a:pt x="2780" y="7274"/>
                    </a:lnTo>
                    <a:lnTo>
                      <a:pt x="3759" y="7719"/>
                    </a:lnTo>
                    <a:lnTo>
                      <a:pt x="4471" y="8030"/>
                    </a:lnTo>
                    <a:lnTo>
                      <a:pt x="5116" y="8253"/>
                    </a:lnTo>
                    <a:lnTo>
                      <a:pt x="5805" y="8409"/>
                    </a:lnTo>
                    <a:lnTo>
                      <a:pt x="6184" y="8498"/>
                    </a:lnTo>
                    <a:lnTo>
                      <a:pt x="6517" y="8542"/>
                    </a:lnTo>
                    <a:lnTo>
                      <a:pt x="6806" y="8564"/>
                    </a:lnTo>
                    <a:lnTo>
                      <a:pt x="7051" y="8564"/>
                    </a:lnTo>
                    <a:lnTo>
                      <a:pt x="7274" y="8520"/>
                    </a:lnTo>
                    <a:lnTo>
                      <a:pt x="7451" y="8453"/>
                    </a:lnTo>
                    <a:lnTo>
                      <a:pt x="7585" y="8342"/>
                    </a:lnTo>
                    <a:lnTo>
                      <a:pt x="7674" y="8208"/>
                    </a:lnTo>
                    <a:lnTo>
                      <a:pt x="7741" y="8053"/>
                    </a:lnTo>
                    <a:lnTo>
                      <a:pt x="7785" y="7875"/>
                    </a:lnTo>
                    <a:lnTo>
                      <a:pt x="7830" y="7697"/>
                    </a:lnTo>
                    <a:lnTo>
                      <a:pt x="7852" y="7497"/>
                    </a:lnTo>
                    <a:lnTo>
                      <a:pt x="7896" y="7074"/>
                    </a:lnTo>
                    <a:lnTo>
                      <a:pt x="7874" y="6585"/>
                    </a:lnTo>
                    <a:lnTo>
                      <a:pt x="7785" y="5628"/>
                    </a:lnTo>
                    <a:lnTo>
                      <a:pt x="7674" y="5050"/>
                    </a:lnTo>
                    <a:lnTo>
                      <a:pt x="7652" y="5072"/>
                    </a:lnTo>
                    <a:lnTo>
                      <a:pt x="7585" y="5117"/>
                    </a:lnTo>
                    <a:lnTo>
                      <a:pt x="7407" y="5117"/>
                    </a:lnTo>
                    <a:lnTo>
                      <a:pt x="7140" y="5094"/>
                    </a:lnTo>
                    <a:lnTo>
                      <a:pt x="6762" y="5005"/>
                    </a:lnTo>
                    <a:lnTo>
                      <a:pt x="6451" y="4916"/>
                    </a:lnTo>
                    <a:lnTo>
                      <a:pt x="6139" y="4828"/>
                    </a:lnTo>
                    <a:lnTo>
                      <a:pt x="5805" y="4716"/>
                    </a:lnTo>
                    <a:lnTo>
                      <a:pt x="5450" y="4561"/>
                    </a:lnTo>
                    <a:lnTo>
                      <a:pt x="5183" y="4449"/>
                    </a:lnTo>
                    <a:lnTo>
                      <a:pt x="4827" y="4316"/>
                    </a:lnTo>
                    <a:lnTo>
                      <a:pt x="4582" y="4205"/>
                    </a:lnTo>
                    <a:lnTo>
                      <a:pt x="4293" y="4049"/>
                    </a:lnTo>
                    <a:lnTo>
                      <a:pt x="3670" y="3738"/>
                    </a:lnTo>
                    <a:lnTo>
                      <a:pt x="3159" y="3426"/>
                    </a:lnTo>
                    <a:lnTo>
                      <a:pt x="3003" y="3315"/>
                    </a:lnTo>
                    <a:lnTo>
                      <a:pt x="2692" y="3115"/>
                    </a:lnTo>
                    <a:lnTo>
                      <a:pt x="2469" y="2937"/>
                    </a:lnTo>
                    <a:lnTo>
                      <a:pt x="2402" y="2848"/>
                    </a:lnTo>
                    <a:lnTo>
                      <a:pt x="2358" y="2781"/>
                    </a:lnTo>
                    <a:lnTo>
                      <a:pt x="2358" y="2714"/>
                    </a:lnTo>
                    <a:lnTo>
                      <a:pt x="2358" y="2670"/>
                    </a:lnTo>
                    <a:lnTo>
                      <a:pt x="2358" y="2648"/>
                    </a:lnTo>
                    <a:close/>
                  </a:path>
                </a:pathLst>
              </a:custGeom>
              <a:solidFill>
                <a:srgbClr val="A3C9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49"/>
              <p:cNvSpPr/>
              <p:nvPr/>
            </p:nvSpPr>
            <p:spPr>
              <a:xfrm rot="-1160826">
                <a:off x="6437430" y="2899837"/>
                <a:ext cx="1149842" cy="861690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5918" fill="none" extrusionOk="0">
                    <a:moveTo>
                      <a:pt x="2358" y="23"/>
                    </a:moveTo>
                    <a:lnTo>
                      <a:pt x="2358" y="1"/>
                    </a:lnTo>
                    <a:lnTo>
                      <a:pt x="2358" y="1"/>
                    </a:lnTo>
                    <a:lnTo>
                      <a:pt x="1824" y="357"/>
                    </a:lnTo>
                    <a:lnTo>
                      <a:pt x="1112" y="913"/>
                    </a:lnTo>
                    <a:lnTo>
                      <a:pt x="1112" y="913"/>
                    </a:lnTo>
                    <a:lnTo>
                      <a:pt x="756" y="1202"/>
                    </a:lnTo>
                    <a:lnTo>
                      <a:pt x="445" y="1513"/>
                    </a:lnTo>
                    <a:lnTo>
                      <a:pt x="223" y="1825"/>
                    </a:lnTo>
                    <a:lnTo>
                      <a:pt x="134" y="1980"/>
                    </a:lnTo>
                    <a:lnTo>
                      <a:pt x="45" y="2136"/>
                    </a:lnTo>
                    <a:lnTo>
                      <a:pt x="45" y="2136"/>
                    </a:lnTo>
                    <a:lnTo>
                      <a:pt x="0" y="2292"/>
                    </a:lnTo>
                    <a:lnTo>
                      <a:pt x="0" y="2447"/>
                    </a:lnTo>
                    <a:lnTo>
                      <a:pt x="22" y="2603"/>
                    </a:lnTo>
                    <a:lnTo>
                      <a:pt x="89" y="2781"/>
                    </a:lnTo>
                    <a:lnTo>
                      <a:pt x="200" y="2937"/>
                    </a:lnTo>
                    <a:lnTo>
                      <a:pt x="334" y="3092"/>
                    </a:lnTo>
                    <a:lnTo>
                      <a:pt x="512" y="3270"/>
                    </a:lnTo>
                    <a:lnTo>
                      <a:pt x="734" y="3448"/>
                    </a:lnTo>
                    <a:lnTo>
                      <a:pt x="734" y="3448"/>
                    </a:lnTo>
                    <a:lnTo>
                      <a:pt x="1223" y="3782"/>
                    </a:lnTo>
                    <a:lnTo>
                      <a:pt x="1713" y="4093"/>
                    </a:lnTo>
                    <a:lnTo>
                      <a:pt x="2224" y="4383"/>
                    </a:lnTo>
                    <a:lnTo>
                      <a:pt x="2780" y="4627"/>
                    </a:lnTo>
                    <a:lnTo>
                      <a:pt x="2780" y="4627"/>
                    </a:lnTo>
                    <a:lnTo>
                      <a:pt x="3759" y="5072"/>
                    </a:lnTo>
                    <a:lnTo>
                      <a:pt x="4471" y="5383"/>
                    </a:lnTo>
                    <a:lnTo>
                      <a:pt x="4471" y="5383"/>
                    </a:lnTo>
                    <a:lnTo>
                      <a:pt x="5116" y="5606"/>
                    </a:lnTo>
                    <a:lnTo>
                      <a:pt x="5805" y="5762"/>
                    </a:lnTo>
                    <a:lnTo>
                      <a:pt x="5805" y="5762"/>
                    </a:lnTo>
                    <a:lnTo>
                      <a:pt x="6184" y="5851"/>
                    </a:lnTo>
                    <a:lnTo>
                      <a:pt x="6517" y="5895"/>
                    </a:lnTo>
                    <a:lnTo>
                      <a:pt x="6806" y="5917"/>
                    </a:lnTo>
                    <a:lnTo>
                      <a:pt x="7051" y="5917"/>
                    </a:lnTo>
                    <a:lnTo>
                      <a:pt x="7274" y="5873"/>
                    </a:lnTo>
                    <a:lnTo>
                      <a:pt x="7451" y="5806"/>
                    </a:lnTo>
                    <a:lnTo>
                      <a:pt x="7585" y="5695"/>
                    </a:lnTo>
                    <a:lnTo>
                      <a:pt x="7674" y="5561"/>
                    </a:lnTo>
                    <a:lnTo>
                      <a:pt x="7674" y="5561"/>
                    </a:lnTo>
                    <a:lnTo>
                      <a:pt x="7741" y="5406"/>
                    </a:lnTo>
                    <a:lnTo>
                      <a:pt x="7785" y="5228"/>
                    </a:lnTo>
                    <a:lnTo>
                      <a:pt x="7830" y="5050"/>
                    </a:lnTo>
                    <a:lnTo>
                      <a:pt x="7852" y="4850"/>
                    </a:lnTo>
                    <a:lnTo>
                      <a:pt x="7896" y="4427"/>
                    </a:lnTo>
                    <a:lnTo>
                      <a:pt x="7874" y="3938"/>
                    </a:lnTo>
                    <a:lnTo>
                      <a:pt x="7874" y="3938"/>
                    </a:lnTo>
                    <a:lnTo>
                      <a:pt x="7785" y="2981"/>
                    </a:lnTo>
                    <a:lnTo>
                      <a:pt x="7785" y="2981"/>
                    </a:lnTo>
                    <a:lnTo>
                      <a:pt x="7674" y="2403"/>
                    </a:lnTo>
                    <a:lnTo>
                      <a:pt x="7674" y="2403"/>
                    </a:lnTo>
                    <a:lnTo>
                      <a:pt x="7652" y="2425"/>
                    </a:lnTo>
                    <a:lnTo>
                      <a:pt x="7585" y="2470"/>
                    </a:lnTo>
                    <a:lnTo>
                      <a:pt x="7518" y="2470"/>
                    </a:lnTo>
                    <a:lnTo>
                      <a:pt x="7407" y="2470"/>
                    </a:lnTo>
                    <a:lnTo>
                      <a:pt x="7140" y="2447"/>
                    </a:lnTo>
                    <a:lnTo>
                      <a:pt x="6762" y="2358"/>
                    </a:lnTo>
                    <a:lnTo>
                      <a:pt x="6762" y="2358"/>
                    </a:lnTo>
                    <a:lnTo>
                      <a:pt x="6451" y="2269"/>
                    </a:lnTo>
                    <a:lnTo>
                      <a:pt x="6139" y="2181"/>
                    </a:lnTo>
                    <a:lnTo>
                      <a:pt x="5805" y="2069"/>
                    </a:lnTo>
                    <a:lnTo>
                      <a:pt x="5450" y="1914"/>
                    </a:lnTo>
                    <a:lnTo>
                      <a:pt x="5450" y="1914"/>
                    </a:lnTo>
                    <a:lnTo>
                      <a:pt x="5183" y="1802"/>
                    </a:lnTo>
                    <a:lnTo>
                      <a:pt x="5183" y="1802"/>
                    </a:lnTo>
                    <a:lnTo>
                      <a:pt x="4827" y="1669"/>
                    </a:lnTo>
                    <a:lnTo>
                      <a:pt x="4827" y="1669"/>
                    </a:lnTo>
                    <a:lnTo>
                      <a:pt x="4582" y="1558"/>
                    </a:lnTo>
                    <a:lnTo>
                      <a:pt x="4582" y="1558"/>
                    </a:lnTo>
                    <a:lnTo>
                      <a:pt x="4293" y="1402"/>
                    </a:lnTo>
                    <a:lnTo>
                      <a:pt x="4293" y="1402"/>
                    </a:lnTo>
                    <a:lnTo>
                      <a:pt x="3670" y="1091"/>
                    </a:lnTo>
                    <a:lnTo>
                      <a:pt x="3159" y="779"/>
                    </a:lnTo>
                    <a:lnTo>
                      <a:pt x="3159" y="779"/>
                    </a:lnTo>
                    <a:lnTo>
                      <a:pt x="3003" y="668"/>
                    </a:lnTo>
                    <a:lnTo>
                      <a:pt x="3003" y="668"/>
                    </a:lnTo>
                    <a:lnTo>
                      <a:pt x="2692" y="468"/>
                    </a:lnTo>
                    <a:lnTo>
                      <a:pt x="2469" y="290"/>
                    </a:lnTo>
                    <a:lnTo>
                      <a:pt x="2402" y="201"/>
                    </a:lnTo>
                    <a:lnTo>
                      <a:pt x="2358" y="134"/>
                    </a:lnTo>
                    <a:lnTo>
                      <a:pt x="2358" y="67"/>
                    </a:lnTo>
                    <a:lnTo>
                      <a:pt x="2358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49"/>
              <p:cNvSpPr/>
              <p:nvPr/>
            </p:nvSpPr>
            <p:spPr>
              <a:xfrm rot="-1160826">
                <a:off x="6758691" y="3405652"/>
                <a:ext cx="97410" cy="10046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90" fill="none" extrusionOk="0">
                    <a:moveTo>
                      <a:pt x="23" y="200"/>
                    </a:moveTo>
                    <a:lnTo>
                      <a:pt x="23" y="200"/>
                    </a:lnTo>
                    <a:lnTo>
                      <a:pt x="112" y="89"/>
                    </a:lnTo>
                    <a:lnTo>
                      <a:pt x="201" y="22"/>
                    </a:lnTo>
                    <a:lnTo>
                      <a:pt x="312" y="0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579" y="89"/>
                    </a:lnTo>
                    <a:lnTo>
                      <a:pt x="624" y="133"/>
                    </a:lnTo>
                    <a:lnTo>
                      <a:pt x="646" y="200"/>
                    </a:lnTo>
                    <a:lnTo>
                      <a:pt x="668" y="245"/>
                    </a:lnTo>
                    <a:lnTo>
                      <a:pt x="668" y="311"/>
                    </a:lnTo>
                    <a:lnTo>
                      <a:pt x="624" y="467"/>
                    </a:lnTo>
                    <a:lnTo>
                      <a:pt x="624" y="467"/>
                    </a:lnTo>
                    <a:lnTo>
                      <a:pt x="557" y="556"/>
                    </a:lnTo>
                    <a:lnTo>
                      <a:pt x="468" y="645"/>
                    </a:lnTo>
                    <a:lnTo>
                      <a:pt x="468" y="645"/>
                    </a:lnTo>
                    <a:lnTo>
                      <a:pt x="401" y="690"/>
                    </a:lnTo>
                    <a:lnTo>
                      <a:pt x="335" y="690"/>
                    </a:lnTo>
                    <a:lnTo>
                      <a:pt x="246" y="690"/>
                    </a:lnTo>
                    <a:lnTo>
                      <a:pt x="179" y="667"/>
                    </a:lnTo>
                    <a:lnTo>
                      <a:pt x="179" y="667"/>
                    </a:lnTo>
                    <a:lnTo>
                      <a:pt x="112" y="623"/>
                    </a:lnTo>
                    <a:lnTo>
                      <a:pt x="45" y="556"/>
                    </a:lnTo>
                    <a:lnTo>
                      <a:pt x="1" y="489"/>
                    </a:lnTo>
                    <a:lnTo>
                      <a:pt x="1" y="400"/>
                    </a:lnTo>
                    <a:lnTo>
                      <a:pt x="1" y="400"/>
                    </a:lnTo>
                    <a:lnTo>
                      <a:pt x="1" y="311"/>
                    </a:lnTo>
                    <a:lnTo>
                      <a:pt x="23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49"/>
              <p:cNvSpPr/>
              <p:nvPr/>
            </p:nvSpPr>
            <p:spPr>
              <a:xfrm rot="-1160826">
                <a:off x="7031459" y="3230500"/>
                <a:ext cx="100613" cy="10702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735" fill="none" extrusionOk="0">
                    <a:moveTo>
                      <a:pt x="201" y="690"/>
                    </a:moveTo>
                    <a:lnTo>
                      <a:pt x="201" y="690"/>
                    </a:lnTo>
                    <a:lnTo>
                      <a:pt x="112" y="645"/>
                    </a:lnTo>
                    <a:lnTo>
                      <a:pt x="45" y="579"/>
                    </a:lnTo>
                    <a:lnTo>
                      <a:pt x="23" y="512"/>
                    </a:lnTo>
                    <a:lnTo>
                      <a:pt x="1" y="423"/>
                    </a:lnTo>
                    <a:lnTo>
                      <a:pt x="1" y="423"/>
                    </a:lnTo>
                    <a:lnTo>
                      <a:pt x="1" y="312"/>
                    </a:lnTo>
                    <a:lnTo>
                      <a:pt x="23" y="223"/>
                    </a:lnTo>
                    <a:lnTo>
                      <a:pt x="23" y="223"/>
                    </a:lnTo>
                    <a:lnTo>
                      <a:pt x="112" y="89"/>
                    </a:lnTo>
                    <a:lnTo>
                      <a:pt x="156" y="45"/>
                    </a:lnTo>
                    <a:lnTo>
                      <a:pt x="201" y="23"/>
                    </a:lnTo>
                    <a:lnTo>
                      <a:pt x="267" y="0"/>
                    </a:lnTo>
                    <a:lnTo>
                      <a:pt x="334" y="0"/>
                    </a:lnTo>
                    <a:lnTo>
                      <a:pt x="468" y="45"/>
                    </a:lnTo>
                    <a:lnTo>
                      <a:pt x="468" y="45"/>
                    </a:lnTo>
                    <a:lnTo>
                      <a:pt x="601" y="134"/>
                    </a:lnTo>
                    <a:lnTo>
                      <a:pt x="646" y="178"/>
                    </a:lnTo>
                    <a:lnTo>
                      <a:pt x="668" y="245"/>
                    </a:lnTo>
                    <a:lnTo>
                      <a:pt x="690" y="312"/>
                    </a:lnTo>
                    <a:lnTo>
                      <a:pt x="690" y="379"/>
                    </a:lnTo>
                    <a:lnTo>
                      <a:pt x="623" y="534"/>
                    </a:lnTo>
                    <a:lnTo>
                      <a:pt x="623" y="534"/>
                    </a:lnTo>
                    <a:lnTo>
                      <a:pt x="557" y="645"/>
                    </a:lnTo>
                    <a:lnTo>
                      <a:pt x="512" y="690"/>
                    </a:lnTo>
                    <a:lnTo>
                      <a:pt x="468" y="712"/>
                    </a:lnTo>
                    <a:lnTo>
                      <a:pt x="401" y="734"/>
                    </a:lnTo>
                    <a:lnTo>
                      <a:pt x="334" y="734"/>
                    </a:lnTo>
                    <a:lnTo>
                      <a:pt x="201" y="6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49"/>
              <p:cNvSpPr/>
              <p:nvPr/>
            </p:nvSpPr>
            <p:spPr>
              <a:xfrm rot="-1160826">
                <a:off x="7332083" y="3268889"/>
                <a:ext cx="100613" cy="100613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1" fill="none" extrusionOk="0">
                    <a:moveTo>
                      <a:pt x="45" y="201"/>
                    </a:moveTo>
                    <a:lnTo>
                      <a:pt x="45" y="201"/>
                    </a:lnTo>
                    <a:lnTo>
                      <a:pt x="134" y="67"/>
                    </a:lnTo>
                    <a:lnTo>
                      <a:pt x="179" y="45"/>
                    </a:lnTo>
                    <a:lnTo>
                      <a:pt x="223" y="23"/>
                    </a:lnTo>
                    <a:lnTo>
                      <a:pt x="357" y="1"/>
                    </a:lnTo>
                    <a:lnTo>
                      <a:pt x="490" y="23"/>
                    </a:lnTo>
                    <a:lnTo>
                      <a:pt x="490" y="23"/>
                    </a:lnTo>
                    <a:lnTo>
                      <a:pt x="624" y="90"/>
                    </a:lnTo>
                    <a:lnTo>
                      <a:pt x="646" y="134"/>
                    </a:lnTo>
                    <a:lnTo>
                      <a:pt x="690" y="179"/>
                    </a:lnTo>
                    <a:lnTo>
                      <a:pt x="690" y="245"/>
                    </a:lnTo>
                    <a:lnTo>
                      <a:pt x="690" y="290"/>
                    </a:lnTo>
                    <a:lnTo>
                      <a:pt x="646" y="445"/>
                    </a:lnTo>
                    <a:lnTo>
                      <a:pt x="646" y="445"/>
                    </a:lnTo>
                    <a:lnTo>
                      <a:pt x="579" y="579"/>
                    </a:lnTo>
                    <a:lnTo>
                      <a:pt x="512" y="623"/>
                    </a:lnTo>
                    <a:lnTo>
                      <a:pt x="468" y="668"/>
                    </a:lnTo>
                    <a:lnTo>
                      <a:pt x="401" y="690"/>
                    </a:lnTo>
                    <a:lnTo>
                      <a:pt x="357" y="690"/>
                    </a:lnTo>
                    <a:lnTo>
                      <a:pt x="201" y="646"/>
                    </a:lnTo>
                    <a:lnTo>
                      <a:pt x="201" y="646"/>
                    </a:lnTo>
                    <a:lnTo>
                      <a:pt x="90" y="579"/>
                    </a:lnTo>
                    <a:lnTo>
                      <a:pt x="45" y="534"/>
                    </a:lnTo>
                    <a:lnTo>
                      <a:pt x="23" y="468"/>
                    </a:lnTo>
                    <a:lnTo>
                      <a:pt x="1" y="401"/>
                    </a:lnTo>
                    <a:lnTo>
                      <a:pt x="1" y="334"/>
                    </a:lnTo>
                    <a:lnTo>
                      <a:pt x="45" y="2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49"/>
              <p:cNvSpPr/>
              <p:nvPr/>
            </p:nvSpPr>
            <p:spPr>
              <a:xfrm rot="-1160826">
                <a:off x="7011399" y="2710606"/>
                <a:ext cx="158855" cy="162058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13" fill="none" extrusionOk="0">
                    <a:moveTo>
                      <a:pt x="0" y="646"/>
                    </a:moveTo>
                    <a:lnTo>
                      <a:pt x="0" y="646"/>
                    </a:lnTo>
                    <a:lnTo>
                      <a:pt x="45" y="802"/>
                    </a:lnTo>
                    <a:lnTo>
                      <a:pt x="89" y="913"/>
                    </a:lnTo>
                    <a:lnTo>
                      <a:pt x="178" y="1002"/>
                    </a:lnTo>
                    <a:lnTo>
                      <a:pt x="312" y="1068"/>
                    </a:lnTo>
                    <a:lnTo>
                      <a:pt x="312" y="1068"/>
                    </a:lnTo>
                    <a:lnTo>
                      <a:pt x="423" y="1113"/>
                    </a:lnTo>
                    <a:lnTo>
                      <a:pt x="556" y="1113"/>
                    </a:lnTo>
                    <a:lnTo>
                      <a:pt x="667" y="1091"/>
                    </a:lnTo>
                    <a:lnTo>
                      <a:pt x="801" y="1046"/>
                    </a:lnTo>
                    <a:lnTo>
                      <a:pt x="801" y="1046"/>
                    </a:lnTo>
                    <a:lnTo>
                      <a:pt x="934" y="935"/>
                    </a:lnTo>
                    <a:lnTo>
                      <a:pt x="1001" y="802"/>
                    </a:lnTo>
                    <a:lnTo>
                      <a:pt x="1001" y="802"/>
                    </a:lnTo>
                    <a:lnTo>
                      <a:pt x="1068" y="668"/>
                    </a:lnTo>
                    <a:lnTo>
                      <a:pt x="1090" y="557"/>
                    </a:lnTo>
                    <a:lnTo>
                      <a:pt x="1090" y="446"/>
                    </a:lnTo>
                    <a:lnTo>
                      <a:pt x="1068" y="334"/>
                    </a:lnTo>
                    <a:lnTo>
                      <a:pt x="1023" y="245"/>
                    </a:lnTo>
                    <a:lnTo>
                      <a:pt x="957" y="179"/>
                    </a:lnTo>
                    <a:lnTo>
                      <a:pt x="868" y="112"/>
                    </a:lnTo>
                    <a:lnTo>
                      <a:pt x="756" y="67"/>
                    </a:lnTo>
                    <a:lnTo>
                      <a:pt x="756" y="67"/>
                    </a:lnTo>
                    <a:lnTo>
                      <a:pt x="645" y="23"/>
                    </a:lnTo>
                    <a:lnTo>
                      <a:pt x="534" y="1"/>
                    </a:lnTo>
                    <a:lnTo>
                      <a:pt x="423" y="1"/>
                    </a:lnTo>
                    <a:lnTo>
                      <a:pt x="334" y="23"/>
                    </a:lnTo>
                    <a:lnTo>
                      <a:pt x="267" y="67"/>
                    </a:lnTo>
                    <a:lnTo>
                      <a:pt x="178" y="134"/>
                    </a:lnTo>
                    <a:lnTo>
                      <a:pt x="111" y="223"/>
                    </a:lnTo>
                    <a:lnTo>
                      <a:pt x="67" y="334"/>
                    </a:lnTo>
                    <a:lnTo>
                      <a:pt x="67" y="334"/>
                    </a:lnTo>
                    <a:lnTo>
                      <a:pt x="0" y="490"/>
                    </a:lnTo>
                    <a:lnTo>
                      <a:pt x="0" y="64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49"/>
              <p:cNvSpPr/>
              <p:nvPr/>
            </p:nvSpPr>
            <p:spPr>
              <a:xfrm rot="-1160826">
                <a:off x="7129450" y="2587089"/>
                <a:ext cx="61591" cy="61737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24" fill="none" extrusionOk="0">
                    <a:moveTo>
                      <a:pt x="289" y="45"/>
                    </a:moveTo>
                    <a:lnTo>
                      <a:pt x="289" y="45"/>
                    </a:lnTo>
                    <a:lnTo>
                      <a:pt x="178" y="1"/>
                    </a:lnTo>
                    <a:lnTo>
                      <a:pt x="134" y="1"/>
                    </a:lnTo>
                    <a:lnTo>
                      <a:pt x="89" y="23"/>
                    </a:lnTo>
                    <a:lnTo>
                      <a:pt x="89" y="23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0" y="223"/>
                    </a:lnTo>
                    <a:lnTo>
                      <a:pt x="0" y="290"/>
                    </a:lnTo>
                    <a:lnTo>
                      <a:pt x="22" y="357"/>
                    </a:lnTo>
                    <a:lnTo>
                      <a:pt x="111" y="401"/>
                    </a:lnTo>
                    <a:lnTo>
                      <a:pt x="111" y="401"/>
                    </a:lnTo>
                    <a:lnTo>
                      <a:pt x="200" y="424"/>
                    </a:lnTo>
                    <a:lnTo>
                      <a:pt x="289" y="424"/>
                    </a:lnTo>
                    <a:lnTo>
                      <a:pt x="356" y="379"/>
                    </a:lnTo>
                    <a:lnTo>
                      <a:pt x="423" y="290"/>
                    </a:lnTo>
                    <a:lnTo>
                      <a:pt x="423" y="290"/>
                    </a:lnTo>
                    <a:lnTo>
                      <a:pt x="423" y="201"/>
                    </a:lnTo>
                    <a:lnTo>
                      <a:pt x="423" y="134"/>
                    </a:lnTo>
                    <a:lnTo>
                      <a:pt x="378" y="90"/>
                    </a:lnTo>
                    <a:lnTo>
                      <a:pt x="289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49"/>
              <p:cNvSpPr/>
              <p:nvPr/>
            </p:nvSpPr>
            <p:spPr>
              <a:xfrm rot="-1160826">
                <a:off x="7080164" y="2435240"/>
                <a:ext cx="45429" cy="4877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35" fill="none" extrusionOk="0">
                    <a:moveTo>
                      <a:pt x="290" y="223"/>
                    </a:moveTo>
                    <a:lnTo>
                      <a:pt x="290" y="223"/>
                    </a:lnTo>
                    <a:lnTo>
                      <a:pt x="312" y="157"/>
                    </a:lnTo>
                    <a:lnTo>
                      <a:pt x="290" y="112"/>
                    </a:lnTo>
                    <a:lnTo>
                      <a:pt x="267" y="68"/>
                    </a:lnTo>
                    <a:lnTo>
                      <a:pt x="223" y="23"/>
                    </a:lnTo>
                    <a:lnTo>
                      <a:pt x="223" y="23"/>
                    </a:lnTo>
                    <a:lnTo>
                      <a:pt x="156" y="1"/>
                    </a:lnTo>
                    <a:lnTo>
                      <a:pt x="112" y="23"/>
                    </a:lnTo>
                    <a:lnTo>
                      <a:pt x="67" y="45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1" y="179"/>
                    </a:lnTo>
                    <a:lnTo>
                      <a:pt x="23" y="223"/>
                    </a:lnTo>
                    <a:lnTo>
                      <a:pt x="45" y="29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56" y="334"/>
                    </a:lnTo>
                    <a:lnTo>
                      <a:pt x="201" y="334"/>
                    </a:lnTo>
                    <a:lnTo>
                      <a:pt x="245" y="290"/>
                    </a:lnTo>
                    <a:lnTo>
                      <a:pt x="290" y="223"/>
                    </a:lnTo>
                    <a:lnTo>
                      <a:pt x="290" y="2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49"/>
              <p:cNvSpPr/>
              <p:nvPr/>
            </p:nvSpPr>
            <p:spPr>
              <a:xfrm rot="-1160826">
                <a:off x="6093857" y="1445996"/>
                <a:ext cx="1681009" cy="2406559"/>
              </a:xfrm>
              <a:custGeom>
                <a:avLst/>
                <a:gdLst/>
                <a:ahLst/>
                <a:cxnLst/>
                <a:rect l="l" t="t" r="r" b="b"/>
                <a:pathLst>
                  <a:path w="11545" h="16528" extrusionOk="0">
                    <a:moveTo>
                      <a:pt x="9609" y="156"/>
                    </a:moveTo>
                    <a:lnTo>
                      <a:pt x="9832" y="179"/>
                    </a:lnTo>
                    <a:lnTo>
                      <a:pt x="10099" y="245"/>
                    </a:lnTo>
                    <a:lnTo>
                      <a:pt x="10366" y="334"/>
                    </a:lnTo>
                    <a:lnTo>
                      <a:pt x="10610" y="446"/>
                    </a:lnTo>
                    <a:lnTo>
                      <a:pt x="10922" y="579"/>
                    </a:lnTo>
                    <a:lnTo>
                      <a:pt x="11078" y="690"/>
                    </a:lnTo>
                    <a:lnTo>
                      <a:pt x="11211" y="824"/>
                    </a:lnTo>
                    <a:lnTo>
                      <a:pt x="11278" y="913"/>
                    </a:lnTo>
                    <a:lnTo>
                      <a:pt x="11322" y="979"/>
                    </a:lnTo>
                    <a:lnTo>
                      <a:pt x="11344" y="1091"/>
                    </a:lnTo>
                    <a:lnTo>
                      <a:pt x="11344" y="1180"/>
                    </a:lnTo>
                    <a:lnTo>
                      <a:pt x="11211" y="1246"/>
                    </a:lnTo>
                    <a:lnTo>
                      <a:pt x="11078" y="1268"/>
                    </a:lnTo>
                    <a:lnTo>
                      <a:pt x="10922" y="1268"/>
                    </a:lnTo>
                    <a:lnTo>
                      <a:pt x="10766" y="1246"/>
                    </a:lnTo>
                    <a:lnTo>
                      <a:pt x="10477" y="1157"/>
                    </a:lnTo>
                    <a:lnTo>
                      <a:pt x="10210" y="1068"/>
                    </a:lnTo>
                    <a:lnTo>
                      <a:pt x="9965" y="935"/>
                    </a:lnTo>
                    <a:lnTo>
                      <a:pt x="9832" y="868"/>
                    </a:lnTo>
                    <a:lnTo>
                      <a:pt x="9676" y="779"/>
                    </a:lnTo>
                    <a:lnTo>
                      <a:pt x="9565" y="668"/>
                    </a:lnTo>
                    <a:lnTo>
                      <a:pt x="9454" y="557"/>
                    </a:lnTo>
                    <a:lnTo>
                      <a:pt x="9387" y="446"/>
                    </a:lnTo>
                    <a:lnTo>
                      <a:pt x="9387" y="379"/>
                    </a:lnTo>
                    <a:lnTo>
                      <a:pt x="9387" y="312"/>
                    </a:lnTo>
                    <a:lnTo>
                      <a:pt x="9387" y="290"/>
                    </a:lnTo>
                    <a:lnTo>
                      <a:pt x="9387" y="223"/>
                    </a:lnTo>
                    <a:lnTo>
                      <a:pt x="9454" y="179"/>
                    </a:lnTo>
                    <a:lnTo>
                      <a:pt x="9521" y="156"/>
                    </a:lnTo>
                    <a:close/>
                    <a:moveTo>
                      <a:pt x="9254" y="601"/>
                    </a:moveTo>
                    <a:lnTo>
                      <a:pt x="9343" y="690"/>
                    </a:lnTo>
                    <a:lnTo>
                      <a:pt x="9432" y="779"/>
                    </a:lnTo>
                    <a:lnTo>
                      <a:pt x="9632" y="935"/>
                    </a:lnTo>
                    <a:lnTo>
                      <a:pt x="9832" y="1068"/>
                    </a:lnTo>
                    <a:lnTo>
                      <a:pt x="10032" y="1180"/>
                    </a:lnTo>
                    <a:lnTo>
                      <a:pt x="10299" y="1291"/>
                    </a:lnTo>
                    <a:lnTo>
                      <a:pt x="10610" y="1402"/>
                    </a:lnTo>
                    <a:lnTo>
                      <a:pt x="10766" y="1446"/>
                    </a:lnTo>
                    <a:lnTo>
                      <a:pt x="10922" y="1469"/>
                    </a:lnTo>
                    <a:lnTo>
                      <a:pt x="11100" y="1469"/>
                    </a:lnTo>
                    <a:lnTo>
                      <a:pt x="11233" y="1446"/>
                    </a:lnTo>
                    <a:lnTo>
                      <a:pt x="11166" y="1580"/>
                    </a:lnTo>
                    <a:lnTo>
                      <a:pt x="11055" y="1691"/>
                    </a:lnTo>
                    <a:lnTo>
                      <a:pt x="10966" y="1780"/>
                    </a:lnTo>
                    <a:lnTo>
                      <a:pt x="10900" y="1802"/>
                    </a:lnTo>
                    <a:lnTo>
                      <a:pt x="10588" y="1802"/>
                    </a:lnTo>
                    <a:lnTo>
                      <a:pt x="10344" y="1736"/>
                    </a:lnTo>
                    <a:lnTo>
                      <a:pt x="10277" y="1736"/>
                    </a:lnTo>
                    <a:lnTo>
                      <a:pt x="10255" y="1758"/>
                    </a:lnTo>
                    <a:lnTo>
                      <a:pt x="10255" y="1802"/>
                    </a:lnTo>
                    <a:lnTo>
                      <a:pt x="10255" y="1869"/>
                    </a:lnTo>
                    <a:lnTo>
                      <a:pt x="10299" y="1891"/>
                    </a:lnTo>
                    <a:lnTo>
                      <a:pt x="10321" y="1914"/>
                    </a:lnTo>
                    <a:lnTo>
                      <a:pt x="10521" y="1980"/>
                    </a:lnTo>
                    <a:lnTo>
                      <a:pt x="10722" y="2003"/>
                    </a:lnTo>
                    <a:lnTo>
                      <a:pt x="9899" y="3826"/>
                    </a:lnTo>
                    <a:lnTo>
                      <a:pt x="9098" y="5673"/>
                    </a:lnTo>
                    <a:lnTo>
                      <a:pt x="8675" y="6629"/>
                    </a:lnTo>
                    <a:lnTo>
                      <a:pt x="8297" y="7585"/>
                    </a:lnTo>
                    <a:lnTo>
                      <a:pt x="8164" y="7919"/>
                    </a:lnTo>
                    <a:lnTo>
                      <a:pt x="8097" y="8097"/>
                    </a:lnTo>
                    <a:lnTo>
                      <a:pt x="8053" y="8253"/>
                    </a:lnTo>
                    <a:lnTo>
                      <a:pt x="8053" y="8386"/>
                    </a:lnTo>
                    <a:lnTo>
                      <a:pt x="8053" y="8542"/>
                    </a:lnTo>
                    <a:lnTo>
                      <a:pt x="8075" y="8831"/>
                    </a:lnTo>
                    <a:lnTo>
                      <a:pt x="8186" y="9432"/>
                    </a:lnTo>
                    <a:lnTo>
                      <a:pt x="8297" y="9921"/>
                    </a:lnTo>
                    <a:lnTo>
                      <a:pt x="8408" y="10410"/>
                    </a:lnTo>
                    <a:lnTo>
                      <a:pt x="8675" y="11367"/>
                    </a:lnTo>
                    <a:lnTo>
                      <a:pt x="8809" y="11856"/>
                    </a:lnTo>
                    <a:lnTo>
                      <a:pt x="8920" y="12345"/>
                    </a:lnTo>
                    <a:lnTo>
                      <a:pt x="9031" y="12835"/>
                    </a:lnTo>
                    <a:lnTo>
                      <a:pt x="9098" y="13324"/>
                    </a:lnTo>
                    <a:lnTo>
                      <a:pt x="9142" y="13813"/>
                    </a:lnTo>
                    <a:lnTo>
                      <a:pt x="9165" y="14303"/>
                    </a:lnTo>
                    <a:lnTo>
                      <a:pt x="9120" y="14792"/>
                    </a:lnTo>
                    <a:lnTo>
                      <a:pt x="9076" y="15037"/>
                    </a:lnTo>
                    <a:lnTo>
                      <a:pt x="9031" y="15281"/>
                    </a:lnTo>
                    <a:lnTo>
                      <a:pt x="8942" y="15526"/>
                    </a:lnTo>
                    <a:lnTo>
                      <a:pt x="8831" y="15749"/>
                    </a:lnTo>
                    <a:lnTo>
                      <a:pt x="8698" y="15927"/>
                    </a:lnTo>
                    <a:lnTo>
                      <a:pt x="8542" y="16060"/>
                    </a:lnTo>
                    <a:lnTo>
                      <a:pt x="8364" y="16171"/>
                    </a:lnTo>
                    <a:lnTo>
                      <a:pt x="8141" y="16238"/>
                    </a:lnTo>
                    <a:lnTo>
                      <a:pt x="7897" y="16282"/>
                    </a:lnTo>
                    <a:lnTo>
                      <a:pt x="7630" y="16282"/>
                    </a:lnTo>
                    <a:lnTo>
                      <a:pt x="7141" y="16260"/>
                    </a:lnTo>
                    <a:lnTo>
                      <a:pt x="6629" y="16171"/>
                    </a:lnTo>
                    <a:lnTo>
                      <a:pt x="6140" y="16060"/>
                    </a:lnTo>
                    <a:lnTo>
                      <a:pt x="5650" y="15927"/>
                    </a:lnTo>
                    <a:lnTo>
                      <a:pt x="5161" y="15749"/>
                    </a:lnTo>
                    <a:lnTo>
                      <a:pt x="4672" y="15548"/>
                    </a:lnTo>
                    <a:lnTo>
                      <a:pt x="3760" y="15148"/>
                    </a:lnTo>
                    <a:lnTo>
                      <a:pt x="2870" y="14748"/>
                    </a:lnTo>
                    <a:lnTo>
                      <a:pt x="2425" y="14503"/>
                    </a:lnTo>
                    <a:lnTo>
                      <a:pt x="1980" y="14258"/>
                    </a:lnTo>
                    <a:lnTo>
                      <a:pt x="1558" y="13969"/>
                    </a:lnTo>
                    <a:lnTo>
                      <a:pt x="1157" y="13680"/>
                    </a:lnTo>
                    <a:lnTo>
                      <a:pt x="801" y="13346"/>
                    </a:lnTo>
                    <a:lnTo>
                      <a:pt x="646" y="13168"/>
                    </a:lnTo>
                    <a:lnTo>
                      <a:pt x="490" y="12968"/>
                    </a:lnTo>
                    <a:lnTo>
                      <a:pt x="379" y="12790"/>
                    </a:lnTo>
                    <a:lnTo>
                      <a:pt x="290" y="12612"/>
                    </a:lnTo>
                    <a:lnTo>
                      <a:pt x="245" y="12434"/>
                    </a:lnTo>
                    <a:lnTo>
                      <a:pt x="245" y="12256"/>
                    </a:lnTo>
                    <a:lnTo>
                      <a:pt x="268" y="12079"/>
                    </a:lnTo>
                    <a:lnTo>
                      <a:pt x="312" y="11901"/>
                    </a:lnTo>
                    <a:lnTo>
                      <a:pt x="379" y="11723"/>
                    </a:lnTo>
                    <a:lnTo>
                      <a:pt x="468" y="11545"/>
                    </a:lnTo>
                    <a:lnTo>
                      <a:pt x="579" y="11389"/>
                    </a:lnTo>
                    <a:lnTo>
                      <a:pt x="690" y="11233"/>
                    </a:lnTo>
                    <a:lnTo>
                      <a:pt x="957" y="10922"/>
                    </a:lnTo>
                    <a:lnTo>
                      <a:pt x="1246" y="10655"/>
                    </a:lnTo>
                    <a:lnTo>
                      <a:pt x="1535" y="10410"/>
                    </a:lnTo>
                    <a:lnTo>
                      <a:pt x="1891" y="10121"/>
                    </a:lnTo>
                    <a:lnTo>
                      <a:pt x="2269" y="9876"/>
                    </a:lnTo>
                    <a:lnTo>
                      <a:pt x="2648" y="9654"/>
                    </a:lnTo>
                    <a:lnTo>
                      <a:pt x="3048" y="9432"/>
                    </a:lnTo>
                    <a:lnTo>
                      <a:pt x="3849" y="9031"/>
                    </a:lnTo>
                    <a:lnTo>
                      <a:pt x="4649" y="8631"/>
                    </a:lnTo>
                    <a:lnTo>
                      <a:pt x="5094" y="8408"/>
                    </a:lnTo>
                    <a:lnTo>
                      <a:pt x="5584" y="8142"/>
                    </a:lnTo>
                    <a:lnTo>
                      <a:pt x="5806" y="7986"/>
                    </a:lnTo>
                    <a:lnTo>
                      <a:pt x="6028" y="7830"/>
                    </a:lnTo>
                    <a:lnTo>
                      <a:pt x="6229" y="7674"/>
                    </a:lnTo>
                    <a:lnTo>
                      <a:pt x="6384" y="7496"/>
                    </a:lnTo>
                    <a:lnTo>
                      <a:pt x="6540" y="7274"/>
                    </a:lnTo>
                    <a:lnTo>
                      <a:pt x="6651" y="7029"/>
                    </a:lnTo>
                    <a:lnTo>
                      <a:pt x="6851" y="6562"/>
                    </a:lnTo>
                    <a:lnTo>
                      <a:pt x="7363" y="5539"/>
                    </a:lnTo>
                    <a:lnTo>
                      <a:pt x="7830" y="4494"/>
                    </a:lnTo>
                    <a:lnTo>
                      <a:pt x="8319" y="3448"/>
                    </a:lnTo>
                    <a:lnTo>
                      <a:pt x="9254" y="1380"/>
                    </a:lnTo>
                    <a:lnTo>
                      <a:pt x="9387" y="1469"/>
                    </a:lnTo>
                    <a:lnTo>
                      <a:pt x="9543" y="1580"/>
                    </a:lnTo>
                    <a:lnTo>
                      <a:pt x="9721" y="1669"/>
                    </a:lnTo>
                    <a:lnTo>
                      <a:pt x="9743" y="1691"/>
                    </a:lnTo>
                    <a:lnTo>
                      <a:pt x="9787" y="1691"/>
                    </a:lnTo>
                    <a:lnTo>
                      <a:pt x="9810" y="1669"/>
                    </a:lnTo>
                    <a:lnTo>
                      <a:pt x="9832" y="1647"/>
                    </a:lnTo>
                    <a:lnTo>
                      <a:pt x="9832" y="1580"/>
                    </a:lnTo>
                    <a:lnTo>
                      <a:pt x="9810" y="1535"/>
                    </a:lnTo>
                    <a:lnTo>
                      <a:pt x="9765" y="1513"/>
                    </a:lnTo>
                    <a:lnTo>
                      <a:pt x="9498" y="1335"/>
                    </a:lnTo>
                    <a:lnTo>
                      <a:pt x="9387" y="1246"/>
                    </a:lnTo>
                    <a:lnTo>
                      <a:pt x="9320" y="1180"/>
                    </a:lnTo>
                    <a:lnTo>
                      <a:pt x="9298" y="1157"/>
                    </a:lnTo>
                    <a:lnTo>
                      <a:pt x="9276" y="1135"/>
                    </a:lnTo>
                    <a:lnTo>
                      <a:pt x="9231" y="1091"/>
                    </a:lnTo>
                    <a:lnTo>
                      <a:pt x="9209" y="1024"/>
                    </a:lnTo>
                    <a:lnTo>
                      <a:pt x="9187" y="890"/>
                    </a:lnTo>
                    <a:lnTo>
                      <a:pt x="9209" y="735"/>
                    </a:lnTo>
                    <a:lnTo>
                      <a:pt x="9254" y="601"/>
                    </a:lnTo>
                    <a:close/>
                    <a:moveTo>
                      <a:pt x="9609" y="1"/>
                    </a:moveTo>
                    <a:lnTo>
                      <a:pt x="9432" y="23"/>
                    </a:lnTo>
                    <a:lnTo>
                      <a:pt x="9320" y="67"/>
                    </a:lnTo>
                    <a:lnTo>
                      <a:pt x="9231" y="134"/>
                    </a:lnTo>
                    <a:lnTo>
                      <a:pt x="9187" y="179"/>
                    </a:lnTo>
                    <a:lnTo>
                      <a:pt x="9187" y="245"/>
                    </a:lnTo>
                    <a:lnTo>
                      <a:pt x="9120" y="423"/>
                    </a:lnTo>
                    <a:lnTo>
                      <a:pt x="9053" y="601"/>
                    </a:lnTo>
                    <a:lnTo>
                      <a:pt x="9009" y="801"/>
                    </a:lnTo>
                    <a:lnTo>
                      <a:pt x="9009" y="890"/>
                    </a:lnTo>
                    <a:lnTo>
                      <a:pt x="9009" y="979"/>
                    </a:lnTo>
                    <a:lnTo>
                      <a:pt x="9031" y="1068"/>
                    </a:lnTo>
                    <a:lnTo>
                      <a:pt x="9076" y="1180"/>
                    </a:lnTo>
                    <a:lnTo>
                      <a:pt x="9053" y="1268"/>
                    </a:lnTo>
                    <a:lnTo>
                      <a:pt x="9031" y="1380"/>
                    </a:lnTo>
                    <a:lnTo>
                      <a:pt x="8920" y="1602"/>
                    </a:lnTo>
                    <a:lnTo>
                      <a:pt x="8364" y="2825"/>
                    </a:lnTo>
                    <a:lnTo>
                      <a:pt x="7830" y="4049"/>
                    </a:lnTo>
                    <a:lnTo>
                      <a:pt x="7519" y="4738"/>
                    </a:lnTo>
                    <a:lnTo>
                      <a:pt x="7185" y="5428"/>
                    </a:lnTo>
                    <a:lnTo>
                      <a:pt x="6518" y="6785"/>
                    </a:lnTo>
                    <a:lnTo>
                      <a:pt x="6362" y="7096"/>
                    </a:lnTo>
                    <a:lnTo>
                      <a:pt x="6162" y="7341"/>
                    </a:lnTo>
                    <a:lnTo>
                      <a:pt x="5939" y="7563"/>
                    </a:lnTo>
                    <a:lnTo>
                      <a:pt x="5673" y="7786"/>
                    </a:lnTo>
                    <a:lnTo>
                      <a:pt x="5383" y="7986"/>
                    </a:lnTo>
                    <a:lnTo>
                      <a:pt x="5072" y="8164"/>
                    </a:lnTo>
                    <a:lnTo>
                      <a:pt x="4449" y="8520"/>
                    </a:lnTo>
                    <a:lnTo>
                      <a:pt x="3382" y="9031"/>
                    </a:lnTo>
                    <a:lnTo>
                      <a:pt x="2848" y="9320"/>
                    </a:lnTo>
                    <a:lnTo>
                      <a:pt x="2336" y="9610"/>
                    </a:lnTo>
                    <a:lnTo>
                      <a:pt x="1825" y="9921"/>
                    </a:lnTo>
                    <a:lnTo>
                      <a:pt x="1357" y="10277"/>
                    </a:lnTo>
                    <a:lnTo>
                      <a:pt x="1135" y="10477"/>
                    </a:lnTo>
                    <a:lnTo>
                      <a:pt x="913" y="10677"/>
                    </a:lnTo>
                    <a:lnTo>
                      <a:pt x="712" y="10900"/>
                    </a:lnTo>
                    <a:lnTo>
                      <a:pt x="512" y="11144"/>
                    </a:lnTo>
                    <a:lnTo>
                      <a:pt x="312" y="11411"/>
                    </a:lnTo>
                    <a:lnTo>
                      <a:pt x="134" y="11700"/>
                    </a:lnTo>
                    <a:lnTo>
                      <a:pt x="67" y="11856"/>
                    </a:lnTo>
                    <a:lnTo>
                      <a:pt x="23" y="12034"/>
                    </a:lnTo>
                    <a:lnTo>
                      <a:pt x="1" y="12190"/>
                    </a:lnTo>
                    <a:lnTo>
                      <a:pt x="1" y="12368"/>
                    </a:lnTo>
                    <a:lnTo>
                      <a:pt x="45" y="12523"/>
                    </a:lnTo>
                    <a:lnTo>
                      <a:pt x="112" y="12679"/>
                    </a:lnTo>
                    <a:lnTo>
                      <a:pt x="179" y="12835"/>
                    </a:lnTo>
                    <a:lnTo>
                      <a:pt x="268" y="12990"/>
                    </a:lnTo>
                    <a:lnTo>
                      <a:pt x="490" y="13257"/>
                    </a:lnTo>
                    <a:lnTo>
                      <a:pt x="735" y="13502"/>
                    </a:lnTo>
                    <a:lnTo>
                      <a:pt x="957" y="13702"/>
                    </a:lnTo>
                    <a:lnTo>
                      <a:pt x="1202" y="13902"/>
                    </a:lnTo>
                    <a:lnTo>
                      <a:pt x="1713" y="14281"/>
                    </a:lnTo>
                    <a:lnTo>
                      <a:pt x="2269" y="14614"/>
                    </a:lnTo>
                    <a:lnTo>
                      <a:pt x="2848" y="14948"/>
                    </a:lnTo>
                    <a:lnTo>
                      <a:pt x="3426" y="15215"/>
                    </a:lnTo>
                    <a:lnTo>
                      <a:pt x="4027" y="15482"/>
                    </a:lnTo>
                    <a:lnTo>
                      <a:pt x="4605" y="15726"/>
                    </a:lnTo>
                    <a:lnTo>
                      <a:pt x="5205" y="15927"/>
                    </a:lnTo>
                    <a:lnTo>
                      <a:pt x="5606" y="16060"/>
                    </a:lnTo>
                    <a:lnTo>
                      <a:pt x="6073" y="16216"/>
                    </a:lnTo>
                    <a:lnTo>
                      <a:pt x="6607" y="16371"/>
                    </a:lnTo>
                    <a:lnTo>
                      <a:pt x="6874" y="16438"/>
                    </a:lnTo>
                    <a:lnTo>
                      <a:pt x="7163" y="16483"/>
                    </a:lnTo>
                    <a:lnTo>
                      <a:pt x="7430" y="16505"/>
                    </a:lnTo>
                    <a:lnTo>
                      <a:pt x="7697" y="16527"/>
                    </a:lnTo>
                    <a:lnTo>
                      <a:pt x="7964" y="16505"/>
                    </a:lnTo>
                    <a:lnTo>
                      <a:pt x="8208" y="16460"/>
                    </a:lnTo>
                    <a:lnTo>
                      <a:pt x="8431" y="16394"/>
                    </a:lnTo>
                    <a:lnTo>
                      <a:pt x="8653" y="16305"/>
                    </a:lnTo>
                    <a:lnTo>
                      <a:pt x="8831" y="16149"/>
                    </a:lnTo>
                    <a:lnTo>
                      <a:pt x="8964" y="15971"/>
                    </a:lnTo>
                    <a:lnTo>
                      <a:pt x="9098" y="15771"/>
                    </a:lnTo>
                    <a:lnTo>
                      <a:pt x="9187" y="15526"/>
                    </a:lnTo>
                    <a:lnTo>
                      <a:pt x="9254" y="15281"/>
                    </a:lnTo>
                    <a:lnTo>
                      <a:pt x="9298" y="15037"/>
                    </a:lnTo>
                    <a:lnTo>
                      <a:pt x="9320" y="14770"/>
                    </a:lnTo>
                    <a:lnTo>
                      <a:pt x="9343" y="14503"/>
                    </a:lnTo>
                    <a:lnTo>
                      <a:pt x="9343" y="14014"/>
                    </a:lnTo>
                    <a:lnTo>
                      <a:pt x="9343" y="13702"/>
                    </a:lnTo>
                    <a:lnTo>
                      <a:pt x="9298" y="13391"/>
                    </a:lnTo>
                    <a:lnTo>
                      <a:pt x="9209" y="12790"/>
                    </a:lnTo>
                    <a:lnTo>
                      <a:pt x="9076" y="12167"/>
                    </a:lnTo>
                    <a:lnTo>
                      <a:pt x="8920" y="11567"/>
                    </a:lnTo>
                    <a:lnTo>
                      <a:pt x="8564" y="10210"/>
                    </a:lnTo>
                    <a:lnTo>
                      <a:pt x="8408" y="9521"/>
                    </a:lnTo>
                    <a:lnTo>
                      <a:pt x="8342" y="9187"/>
                    </a:lnTo>
                    <a:lnTo>
                      <a:pt x="8297" y="8831"/>
                    </a:lnTo>
                    <a:lnTo>
                      <a:pt x="8275" y="8653"/>
                    </a:lnTo>
                    <a:lnTo>
                      <a:pt x="8297" y="8475"/>
                    </a:lnTo>
                    <a:lnTo>
                      <a:pt x="8297" y="8275"/>
                    </a:lnTo>
                    <a:lnTo>
                      <a:pt x="8342" y="8097"/>
                    </a:lnTo>
                    <a:lnTo>
                      <a:pt x="8431" y="7719"/>
                    </a:lnTo>
                    <a:lnTo>
                      <a:pt x="8564" y="7341"/>
                    </a:lnTo>
                    <a:lnTo>
                      <a:pt x="8720" y="6985"/>
                    </a:lnTo>
                    <a:lnTo>
                      <a:pt x="8875" y="6629"/>
                    </a:lnTo>
                    <a:lnTo>
                      <a:pt x="9187" y="5939"/>
                    </a:lnTo>
                    <a:lnTo>
                      <a:pt x="9787" y="4560"/>
                    </a:lnTo>
                    <a:lnTo>
                      <a:pt x="10410" y="3181"/>
                    </a:lnTo>
                    <a:lnTo>
                      <a:pt x="10677" y="2536"/>
                    </a:lnTo>
                    <a:lnTo>
                      <a:pt x="10833" y="2225"/>
                    </a:lnTo>
                    <a:lnTo>
                      <a:pt x="10922" y="2091"/>
                    </a:lnTo>
                    <a:lnTo>
                      <a:pt x="11033" y="1980"/>
                    </a:lnTo>
                    <a:lnTo>
                      <a:pt x="11166" y="1847"/>
                    </a:lnTo>
                    <a:lnTo>
                      <a:pt x="11278" y="1713"/>
                    </a:lnTo>
                    <a:lnTo>
                      <a:pt x="11389" y="1558"/>
                    </a:lnTo>
                    <a:lnTo>
                      <a:pt x="11478" y="1380"/>
                    </a:lnTo>
                    <a:lnTo>
                      <a:pt x="11500" y="1335"/>
                    </a:lnTo>
                    <a:lnTo>
                      <a:pt x="11522" y="1291"/>
                    </a:lnTo>
                    <a:lnTo>
                      <a:pt x="11522" y="1246"/>
                    </a:lnTo>
                    <a:lnTo>
                      <a:pt x="11545" y="1157"/>
                    </a:lnTo>
                    <a:lnTo>
                      <a:pt x="11545" y="1068"/>
                    </a:lnTo>
                    <a:lnTo>
                      <a:pt x="11522" y="979"/>
                    </a:lnTo>
                    <a:lnTo>
                      <a:pt x="11478" y="890"/>
                    </a:lnTo>
                    <a:lnTo>
                      <a:pt x="11389" y="735"/>
                    </a:lnTo>
                    <a:lnTo>
                      <a:pt x="11255" y="579"/>
                    </a:lnTo>
                    <a:lnTo>
                      <a:pt x="11100" y="446"/>
                    </a:lnTo>
                    <a:lnTo>
                      <a:pt x="10900" y="334"/>
                    </a:lnTo>
                    <a:lnTo>
                      <a:pt x="10677" y="223"/>
                    </a:lnTo>
                    <a:lnTo>
                      <a:pt x="10455" y="134"/>
                    </a:lnTo>
                    <a:lnTo>
                      <a:pt x="10232" y="67"/>
                    </a:lnTo>
                    <a:lnTo>
                      <a:pt x="10010" y="23"/>
                    </a:lnTo>
                    <a:lnTo>
                      <a:pt x="978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49"/>
              <p:cNvSpPr/>
              <p:nvPr/>
            </p:nvSpPr>
            <p:spPr>
              <a:xfrm rot="-1160826">
                <a:off x="6974185" y="3079565"/>
                <a:ext cx="68143" cy="4863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34" extrusionOk="0">
                    <a:moveTo>
                      <a:pt x="44" y="0"/>
                    </a:moveTo>
                    <a:lnTo>
                      <a:pt x="22" y="22"/>
                    </a:lnTo>
                    <a:lnTo>
                      <a:pt x="0" y="45"/>
                    </a:lnTo>
                    <a:lnTo>
                      <a:pt x="0" y="111"/>
                    </a:lnTo>
                    <a:lnTo>
                      <a:pt x="22" y="156"/>
                    </a:lnTo>
                    <a:lnTo>
                      <a:pt x="67" y="178"/>
                    </a:lnTo>
                    <a:lnTo>
                      <a:pt x="356" y="311"/>
                    </a:lnTo>
                    <a:lnTo>
                      <a:pt x="400" y="334"/>
                    </a:lnTo>
                    <a:lnTo>
                      <a:pt x="423" y="311"/>
                    </a:lnTo>
                    <a:lnTo>
                      <a:pt x="445" y="311"/>
                    </a:lnTo>
                    <a:lnTo>
                      <a:pt x="467" y="267"/>
                    </a:lnTo>
                    <a:lnTo>
                      <a:pt x="467" y="200"/>
                    </a:lnTo>
                    <a:lnTo>
                      <a:pt x="445" y="178"/>
                    </a:lnTo>
                    <a:lnTo>
                      <a:pt x="423" y="156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49"/>
              <p:cNvSpPr/>
              <p:nvPr/>
            </p:nvSpPr>
            <p:spPr>
              <a:xfrm rot="-1160826">
                <a:off x="6423941" y="2880562"/>
                <a:ext cx="1175760" cy="897218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6162" extrusionOk="0">
                    <a:moveTo>
                      <a:pt x="2869" y="178"/>
                    </a:moveTo>
                    <a:lnTo>
                      <a:pt x="3181" y="200"/>
                    </a:lnTo>
                    <a:lnTo>
                      <a:pt x="3515" y="267"/>
                    </a:lnTo>
                    <a:lnTo>
                      <a:pt x="3848" y="378"/>
                    </a:lnTo>
                    <a:lnTo>
                      <a:pt x="4182" y="490"/>
                    </a:lnTo>
                    <a:lnTo>
                      <a:pt x="4515" y="623"/>
                    </a:lnTo>
                    <a:lnTo>
                      <a:pt x="5094" y="890"/>
                    </a:lnTo>
                    <a:lnTo>
                      <a:pt x="5783" y="1201"/>
                    </a:lnTo>
                    <a:lnTo>
                      <a:pt x="6451" y="1535"/>
                    </a:lnTo>
                    <a:lnTo>
                      <a:pt x="6717" y="1668"/>
                    </a:lnTo>
                    <a:lnTo>
                      <a:pt x="7140" y="1913"/>
                    </a:lnTo>
                    <a:lnTo>
                      <a:pt x="7340" y="2047"/>
                    </a:lnTo>
                    <a:lnTo>
                      <a:pt x="7518" y="2202"/>
                    </a:lnTo>
                    <a:lnTo>
                      <a:pt x="7629" y="2336"/>
                    </a:lnTo>
                    <a:lnTo>
                      <a:pt x="7674" y="2402"/>
                    </a:lnTo>
                    <a:lnTo>
                      <a:pt x="7674" y="2469"/>
                    </a:lnTo>
                    <a:lnTo>
                      <a:pt x="7629" y="2491"/>
                    </a:lnTo>
                    <a:lnTo>
                      <a:pt x="7585" y="2514"/>
                    </a:lnTo>
                    <a:lnTo>
                      <a:pt x="7296" y="2514"/>
                    </a:lnTo>
                    <a:lnTo>
                      <a:pt x="7118" y="2469"/>
                    </a:lnTo>
                    <a:lnTo>
                      <a:pt x="6784" y="2380"/>
                    </a:lnTo>
                    <a:lnTo>
                      <a:pt x="6562" y="2314"/>
                    </a:lnTo>
                    <a:lnTo>
                      <a:pt x="6250" y="2202"/>
                    </a:lnTo>
                    <a:lnTo>
                      <a:pt x="5917" y="2091"/>
                    </a:lnTo>
                    <a:lnTo>
                      <a:pt x="5316" y="1846"/>
                    </a:lnTo>
                    <a:lnTo>
                      <a:pt x="5227" y="1846"/>
                    </a:lnTo>
                    <a:lnTo>
                      <a:pt x="5205" y="1869"/>
                    </a:lnTo>
                    <a:lnTo>
                      <a:pt x="5183" y="1891"/>
                    </a:lnTo>
                    <a:lnTo>
                      <a:pt x="5183" y="1958"/>
                    </a:lnTo>
                    <a:lnTo>
                      <a:pt x="5205" y="2002"/>
                    </a:lnTo>
                    <a:lnTo>
                      <a:pt x="5249" y="2024"/>
                    </a:lnTo>
                    <a:lnTo>
                      <a:pt x="5672" y="2202"/>
                    </a:lnTo>
                    <a:lnTo>
                      <a:pt x="6117" y="2358"/>
                    </a:lnTo>
                    <a:lnTo>
                      <a:pt x="6562" y="2491"/>
                    </a:lnTo>
                    <a:lnTo>
                      <a:pt x="7029" y="2625"/>
                    </a:lnTo>
                    <a:lnTo>
                      <a:pt x="7363" y="2692"/>
                    </a:lnTo>
                    <a:lnTo>
                      <a:pt x="7540" y="2714"/>
                    </a:lnTo>
                    <a:lnTo>
                      <a:pt x="7629" y="2692"/>
                    </a:lnTo>
                    <a:lnTo>
                      <a:pt x="7718" y="2692"/>
                    </a:lnTo>
                    <a:lnTo>
                      <a:pt x="7785" y="3114"/>
                    </a:lnTo>
                    <a:lnTo>
                      <a:pt x="7830" y="3537"/>
                    </a:lnTo>
                    <a:lnTo>
                      <a:pt x="7874" y="3959"/>
                    </a:lnTo>
                    <a:lnTo>
                      <a:pt x="7874" y="4404"/>
                    </a:lnTo>
                    <a:lnTo>
                      <a:pt x="7874" y="4805"/>
                    </a:lnTo>
                    <a:lnTo>
                      <a:pt x="7852" y="5027"/>
                    </a:lnTo>
                    <a:lnTo>
                      <a:pt x="7830" y="5250"/>
                    </a:lnTo>
                    <a:lnTo>
                      <a:pt x="7763" y="5450"/>
                    </a:lnTo>
                    <a:lnTo>
                      <a:pt x="7674" y="5650"/>
                    </a:lnTo>
                    <a:lnTo>
                      <a:pt x="7607" y="5717"/>
                    </a:lnTo>
                    <a:lnTo>
                      <a:pt x="7540" y="5783"/>
                    </a:lnTo>
                    <a:lnTo>
                      <a:pt x="7451" y="5850"/>
                    </a:lnTo>
                    <a:lnTo>
                      <a:pt x="7363" y="5895"/>
                    </a:lnTo>
                    <a:lnTo>
                      <a:pt x="7162" y="5939"/>
                    </a:lnTo>
                    <a:lnTo>
                      <a:pt x="6940" y="5961"/>
                    </a:lnTo>
                    <a:lnTo>
                      <a:pt x="6717" y="5961"/>
                    </a:lnTo>
                    <a:lnTo>
                      <a:pt x="6495" y="5939"/>
                    </a:lnTo>
                    <a:lnTo>
                      <a:pt x="6050" y="5850"/>
                    </a:lnTo>
                    <a:lnTo>
                      <a:pt x="5650" y="5739"/>
                    </a:lnTo>
                    <a:lnTo>
                      <a:pt x="5205" y="5628"/>
                    </a:lnTo>
                    <a:lnTo>
                      <a:pt x="4782" y="5472"/>
                    </a:lnTo>
                    <a:lnTo>
                      <a:pt x="4360" y="5316"/>
                    </a:lnTo>
                    <a:lnTo>
                      <a:pt x="3937" y="5138"/>
                    </a:lnTo>
                    <a:lnTo>
                      <a:pt x="3092" y="4760"/>
                    </a:lnTo>
                    <a:lnTo>
                      <a:pt x="2647" y="4560"/>
                    </a:lnTo>
                    <a:lnTo>
                      <a:pt x="2247" y="4360"/>
                    </a:lnTo>
                    <a:lnTo>
                      <a:pt x="1757" y="4093"/>
                    </a:lnTo>
                    <a:lnTo>
                      <a:pt x="1268" y="3804"/>
                    </a:lnTo>
                    <a:lnTo>
                      <a:pt x="1023" y="3626"/>
                    </a:lnTo>
                    <a:lnTo>
                      <a:pt x="801" y="3448"/>
                    </a:lnTo>
                    <a:lnTo>
                      <a:pt x="601" y="3270"/>
                    </a:lnTo>
                    <a:lnTo>
                      <a:pt x="401" y="3070"/>
                    </a:lnTo>
                    <a:lnTo>
                      <a:pt x="334" y="2981"/>
                    </a:lnTo>
                    <a:lnTo>
                      <a:pt x="289" y="2870"/>
                    </a:lnTo>
                    <a:lnTo>
                      <a:pt x="245" y="2781"/>
                    </a:lnTo>
                    <a:lnTo>
                      <a:pt x="223" y="2669"/>
                    </a:lnTo>
                    <a:lnTo>
                      <a:pt x="223" y="2491"/>
                    </a:lnTo>
                    <a:lnTo>
                      <a:pt x="245" y="2291"/>
                    </a:lnTo>
                    <a:lnTo>
                      <a:pt x="334" y="2091"/>
                    </a:lnTo>
                    <a:lnTo>
                      <a:pt x="445" y="1891"/>
                    </a:lnTo>
                    <a:lnTo>
                      <a:pt x="601" y="1691"/>
                    </a:lnTo>
                    <a:lnTo>
                      <a:pt x="756" y="1513"/>
                    </a:lnTo>
                    <a:lnTo>
                      <a:pt x="957" y="1313"/>
                    </a:lnTo>
                    <a:lnTo>
                      <a:pt x="1157" y="1135"/>
                    </a:lnTo>
                    <a:lnTo>
                      <a:pt x="1602" y="823"/>
                    </a:lnTo>
                    <a:lnTo>
                      <a:pt x="2002" y="534"/>
                    </a:lnTo>
                    <a:lnTo>
                      <a:pt x="2380" y="289"/>
                    </a:lnTo>
                    <a:lnTo>
                      <a:pt x="2447" y="401"/>
                    </a:lnTo>
                    <a:lnTo>
                      <a:pt x="2536" y="512"/>
                    </a:lnTo>
                    <a:lnTo>
                      <a:pt x="2625" y="623"/>
                    </a:lnTo>
                    <a:lnTo>
                      <a:pt x="2758" y="712"/>
                    </a:lnTo>
                    <a:lnTo>
                      <a:pt x="3003" y="868"/>
                    </a:lnTo>
                    <a:lnTo>
                      <a:pt x="3203" y="979"/>
                    </a:lnTo>
                    <a:lnTo>
                      <a:pt x="3248" y="1001"/>
                    </a:lnTo>
                    <a:lnTo>
                      <a:pt x="3270" y="1001"/>
                    </a:lnTo>
                    <a:lnTo>
                      <a:pt x="3337" y="957"/>
                    </a:lnTo>
                    <a:lnTo>
                      <a:pt x="3359" y="934"/>
                    </a:lnTo>
                    <a:lnTo>
                      <a:pt x="3359" y="912"/>
                    </a:lnTo>
                    <a:lnTo>
                      <a:pt x="3337" y="868"/>
                    </a:lnTo>
                    <a:lnTo>
                      <a:pt x="3314" y="845"/>
                    </a:lnTo>
                    <a:lnTo>
                      <a:pt x="3136" y="734"/>
                    </a:lnTo>
                    <a:lnTo>
                      <a:pt x="2892" y="579"/>
                    </a:lnTo>
                    <a:lnTo>
                      <a:pt x="2758" y="490"/>
                    </a:lnTo>
                    <a:lnTo>
                      <a:pt x="2647" y="401"/>
                    </a:lnTo>
                    <a:lnTo>
                      <a:pt x="2580" y="289"/>
                    </a:lnTo>
                    <a:lnTo>
                      <a:pt x="2536" y="200"/>
                    </a:lnTo>
                    <a:lnTo>
                      <a:pt x="2692" y="200"/>
                    </a:lnTo>
                    <a:lnTo>
                      <a:pt x="2869" y="178"/>
                    </a:lnTo>
                    <a:close/>
                    <a:moveTo>
                      <a:pt x="2625" y="0"/>
                    </a:moveTo>
                    <a:lnTo>
                      <a:pt x="2425" y="23"/>
                    </a:lnTo>
                    <a:lnTo>
                      <a:pt x="2425" y="45"/>
                    </a:lnTo>
                    <a:lnTo>
                      <a:pt x="2380" y="67"/>
                    </a:lnTo>
                    <a:lnTo>
                      <a:pt x="1891" y="378"/>
                    </a:lnTo>
                    <a:lnTo>
                      <a:pt x="1424" y="712"/>
                    </a:lnTo>
                    <a:lnTo>
                      <a:pt x="979" y="1068"/>
                    </a:lnTo>
                    <a:lnTo>
                      <a:pt x="779" y="1246"/>
                    </a:lnTo>
                    <a:lnTo>
                      <a:pt x="578" y="1468"/>
                    </a:lnTo>
                    <a:lnTo>
                      <a:pt x="334" y="1757"/>
                    </a:lnTo>
                    <a:lnTo>
                      <a:pt x="200" y="1913"/>
                    </a:lnTo>
                    <a:lnTo>
                      <a:pt x="111" y="2069"/>
                    </a:lnTo>
                    <a:lnTo>
                      <a:pt x="45" y="2247"/>
                    </a:lnTo>
                    <a:lnTo>
                      <a:pt x="0" y="2447"/>
                    </a:lnTo>
                    <a:lnTo>
                      <a:pt x="0" y="2625"/>
                    </a:lnTo>
                    <a:lnTo>
                      <a:pt x="45" y="2825"/>
                    </a:lnTo>
                    <a:lnTo>
                      <a:pt x="156" y="3048"/>
                    </a:lnTo>
                    <a:lnTo>
                      <a:pt x="312" y="3248"/>
                    </a:lnTo>
                    <a:lnTo>
                      <a:pt x="489" y="3426"/>
                    </a:lnTo>
                    <a:lnTo>
                      <a:pt x="690" y="3604"/>
                    </a:lnTo>
                    <a:lnTo>
                      <a:pt x="890" y="3759"/>
                    </a:lnTo>
                    <a:lnTo>
                      <a:pt x="1112" y="3893"/>
                    </a:lnTo>
                    <a:lnTo>
                      <a:pt x="1535" y="4160"/>
                    </a:lnTo>
                    <a:lnTo>
                      <a:pt x="2113" y="4471"/>
                    </a:lnTo>
                    <a:lnTo>
                      <a:pt x="2692" y="4782"/>
                    </a:lnTo>
                    <a:lnTo>
                      <a:pt x="3292" y="5049"/>
                    </a:lnTo>
                    <a:lnTo>
                      <a:pt x="3893" y="5316"/>
                    </a:lnTo>
                    <a:lnTo>
                      <a:pt x="4382" y="5516"/>
                    </a:lnTo>
                    <a:lnTo>
                      <a:pt x="4871" y="5694"/>
                    </a:lnTo>
                    <a:lnTo>
                      <a:pt x="5383" y="5850"/>
                    </a:lnTo>
                    <a:lnTo>
                      <a:pt x="5894" y="5984"/>
                    </a:lnTo>
                    <a:lnTo>
                      <a:pt x="6295" y="6073"/>
                    </a:lnTo>
                    <a:lnTo>
                      <a:pt x="6717" y="6139"/>
                    </a:lnTo>
                    <a:lnTo>
                      <a:pt x="6940" y="6162"/>
                    </a:lnTo>
                    <a:lnTo>
                      <a:pt x="7140" y="6139"/>
                    </a:lnTo>
                    <a:lnTo>
                      <a:pt x="7363" y="6117"/>
                    </a:lnTo>
                    <a:lnTo>
                      <a:pt x="7540" y="6028"/>
                    </a:lnTo>
                    <a:lnTo>
                      <a:pt x="7696" y="5939"/>
                    </a:lnTo>
                    <a:lnTo>
                      <a:pt x="7807" y="5806"/>
                    </a:lnTo>
                    <a:lnTo>
                      <a:pt x="7896" y="5650"/>
                    </a:lnTo>
                    <a:lnTo>
                      <a:pt x="7963" y="5472"/>
                    </a:lnTo>
                    <a:lnTo>
                      <a:pt x="8008" y="5294"/>
                    </a:lnTo>
                    <a:lnTo>
                      <a:pt x="8030" y="5116"/>
                    </a:lnTo>
                    <a:lnTo>
                      <a:pt x="8074" y="4760"/>
                    </a:lnTo>
                    <a:lnTo>
                      <a:pt x="8074" y="4204"/>
                    </a:lnTo>
                    <a:lnTo>
                      <a:pt x="8052" y="3648"/>
                    </a:lnTo>
                    <a:lnTo>
                      <a:pt x="7963" y="3070"/>
                    </a:lnTo>
                    <a:lnTo>
                      <a:pt x="7874" y="2536"/>
                    </a:lnTo>
                    <a:lnTo>
                      <a:pt x="7874" y="2425"/>
                    </a:lnTo>
                    <a:lnTo>
                      <a:pt x="7830" y="2314"/>
                    </a:lnTo>
                    <a:lnTo>
                      <a:pt x="7763" y="2202"/>
                    </a:lnTo>
                    <a:lnTo>
                      <a:pt x="7652" y="2113"/>
                    </a:lnTo>
                    <a:lnTo>
                      <a:pt x="7451" y="1958"/>
                    </a:lnTo>
                    <a:lnTo>
                      <a:pt x="7274" y="1824"/>
                    </a:lnTo>
                    <a:lnTo>
                      <a:pt x="6873" y="1557"/>
                    </a:lnTo>
                    <a:lnTo>
                      <a:pt x="6428" y="1313"/>
                    </a:lnTo>
                    <a:lnTo>
                      <a:pt x="5983" y="1090"/>
                    </a:lnTo>
                    <a:lnTo>
                      <a:pt x="5539" y="890"/>
                    </a:lnTo>
                    <a:lnTo>
                      <a:pt x="4805" y="556"/>
                    </a:lnTo>
                    <a:lnTo>
                      <a:pt x="4426" y="378"/>
                    </a:lnTo>
                    <a:lnTo>
                      <a:pt x="4026" y="223"/>
                    </a:lnTo>
                    <a:lnTo>
                      <a:pt x="3626" y="111"/>
                    </a:lnTo>
                    <a:lnTo>
                      <a:pt x="3225" y="23"/>
                    </a:lnTo>
                    <a:lnTo>
                      <a:pt x="302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49" name="Google Shape;1449;p49"/>
            <p:cNvGrpSpPr/>
            <p:nvPr/>
          </p:nvGrpSpPr>
          <p:grpSpPr>
            <a:xfrm>
              <a:off x="5178616" y="951077"/>
              <a:ext cx="1295335" cy="1020355"/>
              <a:chOff x="3466600" y="4517638"/>
              <a:chExt cx="162400" cy="127925"/>
            </a:xfrm>
          </p:grpSpPr>
          <p:sp>
            <p:nvSpPr>
              <p:cNvPr id="1450" name="Google Shape;1450;p49"/>
              <p:cNvSpPr/>
              <p:nvPr/>
            </p:nvSpPr>
            <p:spPr>
              <a:xfrm>
                <a:off x="3467700" y="4518763"/>
                <a:ext cx="160725" cy="125700"/>
              </a:xfrm>
              <a:custGeom>
                <a:avLst/>
                <a:gdLst/>
                <a:ahLst/>
                <a:cxnLst/>
                <a:rect l="l" t="t" r="r" b="b"/>
                <a:pathLst>
                  <a:path w="6429" h="5028" extrusionOk="0">
                    <a:moveTo>
                      <a:pt x="4761" y="1513"/>
                    </a:moveTo>
                    <a:lnTo>
                      <a:pt x="5117" y="2981"/>
                    </a:lnTo>
                    <a:lnTo>
                      <a:pt x="3982" y="3270"/>
                    </a:lnTo>
                    <a:lnTo>
                      <a:pt x="2848" y="3537"/>
                    </a:lnTo>
                    <a:lnTo>
                      <a:pt x="4761" y="1513"/>
                    </a:lnTo>
                    <a:close/>
                    <a:moveTo>
                      <a:pt x="5295" y="0"/>
                    </a:moveTo>
                    <a:lnTo>
                      <a:pt x="4227" y="957"/>
                    </a:lnTo>
                    <a:lnTo>
                      <a:pt x="2648" y="2469"/>
                    </a:lnTo>
                    <a:lnTo>
                      <a:pt x="1" y="5027"/>
                    </a:lnTo>
                    <a:lnTo>
                      <a:pt x="1091" y="4805"/>
                    </a:lnTo>
                    <a:lnTo>
                      <a:pt x="1580" y="4693"/>
                    </a:lnTo>
                    <a:lnTo>
                      <a:pt x="1891" y="4627"/>
                    </a:lnTo>
                    <a:lnTo>
                      <a:pt x="2203" y="4560"/>
                    </a:lnTo>
                    <a:lnTo>
                      <a:pt x="2870" y="4404"/>
                    </a:lnTo>
                    <a:lnTo>
                      <a:pt x="3626" y="4226"/>
                    </a:lnTo>
                    <a:lnTo>
                      <a:pt x="4071" y="4115"/>
                    </a:lnTo>
                    <a:lnTo>
                      <a:pt x="4316" y="4071"/>
                    </a:lnTo>
                    <a:lnTo>
                      <a:pt x="5206" y="3848"/>
                    </a:lnTo>
                    <a:lnTo>
                      <a:pt x="5873" y="3670"/>
                    </a:lnTo>
                    <a:lnTo>
                      <a:pt x="6429" y="3537"/>
                    </a:lnTo>
                    <a:lnTo>
                      <a:pt x="5762" y="1513"/>
                    </a:lnTo>
                    <a:lnTo>
                      <a:pt x="5295" y="0"/>
                    </a:lnTo>
                    <a:close/>
                  </a:path>
                </a:pathLst>
              </a:custGeom>
              <a:solidFill>
                <a:srgbClr val="FCCE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49"/>
              <p:cNvSpPr/>
              <p:nvPr/>
            </p:nvSpPr>
            <p:spPr>
              <a:xfrm>
                <a:off x="3467700" y="4518763"/>
                <a:ext cx="160725" cy="125700"/>
              </a:xfrm>
              <a:custGeom>
                <a:avLst/>
                <a:gdLst/>
                <a:ahLst/>
                <a:cxnLst/>
                <a:rect l="l" t="t" r="r" b="b"/>
                <a:pathLst>
                  <a:path w="6429" h="5028" fill="none" extrusionOk="0">
                    <a:moveTo>
                      <a:pt x="5873" y="3670"/>
                    </a:moveTo>
                    <a:lnTo>
                      <a:pt x="5873" y="3670"/>
                    </a:lnTo>
                    <a:lnTo>
                      <a:pt x="6429" y="3537"/>
                    </a:lnTo>
                    <a:lnTo>
                      <a:pt x="6429" y="3537"/>
                    </a:lnTo>
                    <a:lnTo>
                      <a:pt x="5762" y="1513"/>
                    </a:lnTo>
                    <a:lnTo>
                      <a:pt x="5295" y="0"/>
                    </a:lnTo>
                    <a:lnTo>
                      <a:pt x="5295" y="0"/>
                    </a:lnTo>
                    <a:lnTo>
                      <a:pt x="4227" y="957"/>
                    </a:lnTo>
                    <a:lnTo>
                      <a:pt x="2648" y="2469"/>
                    </a:lnTo>
                    <a:lnTo>
                      <a:pt x="2648" y="2469"/>
                    </a:lnTo>
                    <a:lnTo>
                      <a:pt x="1" y="5027"/>
                    </a:lnTo>
                    <a:lnTo>
                      <a:pt x="1" y="5027"/>
                    </a:lnTo>
                    <a:lnTo>
                      <a:pt x="1091" y="4805"/>
                    </a:lnTo>
                    <a:lnTo>
                      <a:pt x="1091" y="4805"/>
                    </a:lnTo>
                    <a:lnTo>
                      <a:pt x="1046" y="4627"/>
                    </a:lnTo>
                    <a:lnTo>
                      <a:pt x="1046" y="4627"/>
                    </a:lnTo>
                    <a:lnTo>
                      <a:pt x="1091" y="4805"/>
                    </a:lnTo>
                    <a:lnTo>
                      <a:pt x="1091" y="4805"/>
                    </a:lnTo>
                    <a:lnTo>
                      <a:pt x="1580" y="4693"/>
                    </a:lnTo>
                    <a:lnTo>
                      <a:pt x="1580" y="4693"/>
                    </a:lnTo>
                    <a:lnTo>
                      <a:pt x="1535" y="4604"/>
                    </a:lnTo>
                    <a:lnTo>
                      <a:pt x="1535" y="4604"/>
                    </a:lnTo>
                    <a:lnTo>
                      <a:pt x="1513" y="4493"/>
                    </a:lnTo>
                    <a:lnTo>
                      <a:pt x="1491" y="4338"/>
                    </a:lnTo>
                    <a:lnTo>
                      <a:pt x="1491" y="4338"/>
                    </a:lnTo>
                    <a:lnTo>
                      <a:pt x="1513" y="4493"/>
                    </a:lnTo>
                    <a:lnTo>
                      <a:pt x="1535" y="4604"/>
                    </a:lnTo>
                    <a:lnTo>
                      <a:pt x="1535" y="4604"/>
                    </a:lnTo>
                    <a:lnTo>
                      <a:pt x="1580" y="4693"/>
                    </a:lnTo>
                    <a:lnTo>
                      <a:pt x="1580" y="4693"/>
                    </a:lnTo>
                    <a:lnTo>
                      <a:pt x="1891" y="4627"/>
                    </a:lnTo>
                    <a:lnTo>
                      <a:pt x="1891" y="4627"/>
                    </a:lnTo>
                    <a:lnTo>
                      <a:pt x="2203" y="4560"/>
                    </a:lnTo>
                    <a:lnTo>
                      <a:pt x="2203" y="4560"/>
                    </a:lnTo>
                    <a:lnTo>
                      <a:pt x="2136" y="4360"/>
                    </a:lnTo>
                    <a:lnTo>
                      <a:pt x="2136" y="4360"/>
                    </a:lnTo>
                    <a:lnTo>
                      <a:pt x="2203" y="4560"/>
                    </a:lnTo>
                    <a:lnTo>
                      <a:pt x="2203" y="4560"/>
                    </a:lnTo>
                    <a:lnTo>
                      <a:pt x="2870" y="4404"/>
                    </a:lnTo>
                    <a:lnTo>
                      <a:pt x="2870" y="4404"/>
                    </a:lnTo>
                    <a:lnTo>
                      <a:pt x="2870" y="4382"/>
                    </a:lnTo>
                    <a:lnTo>
                      <a:pt x="2870" y="4382"/>
                    </a:lnTo>
                    <a:lnTo>
                      <a:pt x="2781" y="4048"/>
                    </a:lnTo>
                    <a:lnTo>
                      <a:pt x="2781" y="4048"/>
                    </a:lnTo>
                    <a:lnTo>
                      <a:pt x="2870" y="4382"/>
                    </a:lnTo>
                    <a:lnTo>
                      <a:pt x="2870" y="4382"/>
                    </a:lnTo>
                    <a:lnTo>
                      <a:pt x="2870" y="4404"/>
                    </a:lnTo>
                    <a:lnTo>
                      <a:pt x="2870" y="4404"/>
                    </a:lnTo>
                    <a:lnTo>
                      <a:pt x="3626" y="4226"/>
                    </a:lnTo>
                    <a:lnTo>
                      <a:pt x="3626" y="4226"/>
                    </a:lnTo>
                    <a:lnTo>
                      <a:pt x="3604" y="4182"/>
                    </a:lnTo>
                    <a:lnTo>
                      <a:pt x="3604" y="4182"/>
                    </a:lnTo>
                    <a:lnTo>
                      <a:pt x="3604" y="4093"/>
                    </a:lnTo>
                    <a:lnTo>
                      <a:pt x="3582" y="3982"/>
                    </a:lnTo>
                    <a:lnTo>
                      <a:pt x="3582" y="3982"/>
                    </a:lnTo>
                    <a:lnTo>
                      <a:pt x="3604" y="4093"/>
                    </a:lnTo>
                    <a:lnTo>
                      <a:pt x="3604" y="4182"/>
                    </a:lnTo>
                    <a:lnTo>
                      <a:pt x="3604" y="4182"/>
                    </a:lnTo>
                    <a:lnTo>
                      <a:pt x="3626" y="4226"/>
                    </a:lnTo>
                    <a:lnTo>
                      <a:pt x="3626" y="4226"/>
                    </a:lnTo>
                    <a:lnTo>
                      <a:pt x="4071" y="4115"/>
                    </a:lnTo>
                    <a:lnTo>
                      <a:pt x="4071" y="4115"/>
                    </a:lnTo>
                    <a:lnTo>
                      <a:pt x="4316" y="4071"/>
                    </a:lnTo>
                    <a:lnTo>
                      <a:pt x="4316" y="4071"/>
                    </a:lnTo>
                    <a:lnTo>
                      <a:pt x="4249" y="3893"/>
                    </a:lnTo>
                    <a:lnTo>
                      <a:pt x="4205" y="3670"/>
                    </a:lnTo>
                    <a:lnTo>
                      <a:pt x="4205" y="3670"/>
                    </a:lnTo>
                    <a:lnTo>
                      <a:pt x="4249" y="3893"/>
                    </a:lnTo>
                    <a:lnTo>
                      <a:pt x="4316" y="4071"/>
                    </a:lnTo>
                    <a:lnTo>
                      <a:pt x="4316" y="4071"/>
                    </a:lnTo>
                    <a:lnTo>
                      <a:pt x="5206" y="3848"/>
                    </a:lnTo>
                    <a:lnTo>
                      <a:pt x="5206" y="3848"/>
                    </a:lnTo>
                    <a:lnTo>
                      <a:pt x="5117" y="3626"/>
                    </a:lnTo>
                    <a:lnTo>
                      <a:pt x="5117" y="3626"/>
                    </a:lnTo>
                    <a:lnTo>
                      <a:pt x="5206" y="3848"/>
                    </a:lnTo>
                    <a:lnTo>
                      <a:pt x="5206" y="3848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06" y="3515"/>
                    </a:lnTo>
                    <a:lnTo>
                      <a:pt x="5739" y="3292"/>
                    </a:lnTo>
                    <a:lnTo>
                      <a:pt x="5739" y="3292"/>
                    </a:lnTo>
                    <a:lnTo>
                      <a:pt x="5806" y="3515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49"/>
              <p:cNvSpPr/>
              <p:nvPr/>
            </p:nvSpPr>
            <p:spPr>
              <a:xfrm>
                <a:off x="3538875" y="4556563"/>
                <a:ext cx="567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2025" fill="none" extrusionOk="0">
                    <a:moveTo>
                      <a:pt x="1914" y="1"/>
                    </a:moveTo>
                    <a:lnTo>
                      <a:pt x="1914" y="1"/>
                    </a:lnTo>
                    <a:lnTo>
                      <a:pt x="2270" y="1469"/>
                    </a:lnTo>
                    <a:lnTo>
                      <a:pt x="2270" y="1469"/>
                    </a:lnTo>
                    <a:lnTo>
                      <a:pt x="1135" y="1758"/>
                    </a:lnTo>
                    <a:lnTo>
                      <a:pt x="1135" y="1758"/>
                    </a:lnTo>
                    <a:lnTo>
                      <a:pt x="1" y="2025"/>
                    </a:lnTo>
                    <a:lnTo>
                      <a:pt x="19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49"/>
              <p:cNvSpPr/>
              <p:nvPr/>
            </p:nvSpPr>
            <p:spPr>
              <a:xfrm>
                <a:off x="3466600" y="4517638"/>
                <a:ext cx="162400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5117" extrusionOk="0">
                    <a:moveTo>
                      <a:pt x="5316" y="1"/>
                    </a:moveTo>
                    <a:lnTo>
                      <a:pt x="4649" y="601"/>
                    </a:lnTo>
                    <a:lnTo>
                      <a:pt x="3982" y="1202"/>
                    </a:lnTo>
                    <a:lnTo>
                      <a:pt x="2692" y="2447"/>
                    </a:lnTo>
                    <a:lnTo>
                      <a:pt x="1335" y="3737"/>
                    </a:lnTo>
                    <a:lnTo>
                      <a:pt x="51" y="5022"/>
                    </a:lnTo>
                    <a:lnTo>
                      <a:pt x="22" y="5028"/>
                    </a:lnTo>
                    <a:lnTo>
                      <a:pt x="34" y="5039"/>
                    </a:lnTo>
                    <a:lnTo>
                      <a:pt x="34" y="5039"/>
                    </a:lnTo>
                    <a:lnTo>
                      <a:pt x="22" y="5050"/>
                    </a:lnTo>
                    <a:lnTo>
                      <a:pt x="0" y="5072"/>
                    </a:lnTo>
                    <a:lnTo>
                      <a:pt x="22" y="5094"/>
                    </a:lnTo>
                    <a:lnTo>
                      <a:pt x="67" y="5117"/>
                    </a:lnTo>
                    <a:lnTo>
                      <a:pt x="1135" y="4894"/>
                    </a:lnTo>
                    <a:lnTo>
                      <a:pt x="1157" y="4872"/>
                    </a:lnTo>
                    <a:lnTo>
                      <a:pt x="1157" y="4850"/>
                    </a:lnTo>
                    <a:lnTo>
                      <a:pt x="1135" y="4672"/>
                    </a:lnTo>
                    <a:lnTo>
                      <a:pt x="1112" y="4649"/>
                    </a:lnTo>
                    <a:lnTo>
                      <a:pt x="1090" y="4627"/>
                    </a:lnTo>
                    <a:lnTo>
                      <a:pt x="1068" y="4649"/>
                    </a:lnTo>
                    <a:lnTo>
                      <a:pt x="1046" y="4672"/>
                    </a:lnTo>
                    <a:lnTo>
                      <a:pt x="1068" y="4738"/>
                    </a:lnTo>
                    <a:lnTo>
                      <a:pt x="1068" y="4805"/>
                    </a:lnTo>
                    <a:lnTo>
                      <a:pt x="1046" y="4827"/>
                    </a:lnTo>
                    <a:lnTo>
                      <a:pt x="1001" y="4850"/>
                    </a:lnTo>
                    <a:lnTo>
                      <a:pt x="912" y="4850"/>
                    </a:lnTo>
                    <a:lnTo>
                      <a:pt x="556" y="4916"/>
                    </a:lnTo>
                    <a:lnTo>
                      <a:pt x="193" y="4992"/>
                    </a:lnTo>
                    <a:lnTo>
                      <a:pt x="193" y="4992"/>
                    </a:lnTo>
                    <a:lnTo>
                      <a:pt x="1379" y="3826"/>
                    </a:lnTo>
                    <a:lnTo>
                      <a:pt x="2692" y="2559"/>
                    </a:lnTo>
                    <a:lnTo>
                      <a:pt x="4004" y="1291"/>
                    </a:lnTo>
                    <a:lnTo>
                      <a:pt x="4693" y="668"/>
                    </a:lnTo>
                    <a:lnTo>
                      <a:pt x="5314" y="110"/>
                    </a:lnTo>
                    <a:lnTo>
                      <a:pt x="5314" y="110"/>
                    </a:lnTo>
                    <a:lnTo>
                      <a:pt x="5561" y="913"/>
                    </a:lnTo>
                    <a:lnTo>
                      <a:pt x="5828" y="1758"/>
                    </a:lnTo>
                    <a:lnTo>
                      <a:pt x="6184" y="2848"/>
                    </a:lnTo>
                    <a:lnTo>
                      <a:pt x="6295" y="3137"/>
                    </a:lnTo>
                    <a:lnTo>
                      <a:pt x="6339" y="3270"/>
                    </a:lnTo>
                    <a:lnTo>
                      <a:pt x="6362" y="3404"/>
                    </a:lnTo>
                    <a:lnTo>
                      <a:pt x="6384" y="3448"/>
                    </a:lnTo>
                    <a:lnTo>
                      <a:pt x="6406" y="3493"/>
                    </a:lnTo>
                    <a:lnTo>
                      <a:pt x="6384" y="3537"/>
                    </a:lnTo>
                    <a:lnTo>
                      <a:pt x="6362" y="3560"/>
                    </a:lnTo>
                    <a:lnTo>
                      <a:pt x="6206" y="3604"/>
                    </a:lnTo>
                    <a:lnTo>
                      <a:pt x="5895" y="3671"/>
                    </a:lnTo>
                    <a:lnTo>
                      <a:pt x="5872" y="3693"/>
                    </a:lnTo>
                    <a:lnTo>
                      <a:pt x="5872" y="3737"/>
                    </a:lnTo>
                    <a:lnTo>
                      <a:pt x="5895" y="3760"/>
                    </a:lnTo>
                    <a:lnTo>
                      <a:pt x="5939" y="3760"/>
                    </a:lnTo>
                    <a:lnTo>
                      <a:pt x="6473" y="3626"/>
                    </a:lnTo>
                    <a:lnTo>
                      <a:pt x="6495" y="3604"/>
                    </a:lnTo>
                    <a:lnTo>
                      <a:pt x="6495" y="3582"/>
                    </a:lnTo>
                    <a:lnTo>
                      <a:pt x="5917" y="1825"/>
                    </a:lnTo>
                    <a:lnTo>
                      <a:pt x="5650" y="935"/>
                    </a:lnTo>
                    <a:lnTo>
                      <a:pt x="5383" y="45"/>
                    </a:lnTo>
                    <a:lnTo>
                      <a:pt x="5361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49"/>
              <p:cNvSpPr/>
              <p:nvPr/>
            </p:nvSpPr>
            <p:spPr>
              <a:xfrm>
                <a:off x="3557225" y="4609938"/>
                <a:ext cx="1895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624" extrusionOk="0">
                    <a:moveTo>
                      <a:pt x="601" y="1"/>
                    </a:moveTo>
                    <a:lnTo>
                      <a:pt x="579" y="23"/>
                    </a:lnTo>
                    <a:lnTo>
                      <a:pt x="624" y="223"/>
                    </a:lnTo>
                    <a:lnTo>
                      <a:pt x="678" y="388"/>
                    </a:lnTo>
                    <a:lnTo>
                      <a:pt x="23" y="557"/>
                    </a:lnTo>
                    <a:lnTo>
                      <a:pt x="1" y="557"/>
                    </a:lnTo>
                    <a:lnTo>
                      <a:pt x="1" y="602"/>
                    </a:lnTo>
                    <a:lnTo>
                      <a:pt x="23" y="624"/>
                    </a:lnTo>
                    <a:lnTo>
                      <a:pt x="68" y="624"/>
                    </a:lnTo>
                    <a:lnTo>
                      <a:pt x="757" y="446"/>
                    </a:lnTo>
                    <a:lnTo>
                      <a:pt x="757" y="401"/>
                    </a:lnTo>
                    <a:lnTo>
                      <a:pt x="713" y="223"/>
                    </a:lnTo>
                    <a:lnTo>
                      <a:pt x="668" y="23"/>
                    </a:lnTo>
                    <a:lnTo>
                      <a:pt x="64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49"/>
              <p:cNvSpPr/>
              <p:nvPr/>
            </p:nvSpPr>
            <p:spPr>
              <a:xfrm>
                <a:off x="3574475" y="4608288"/>
                <a:ext cx="2450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512" extrusionOk="0">
                    <a:moveTo>
                      <a:pt x="846" y="0"/>
                    </a:moveTo>
                    <a:lnTo>
                      <a:pt x="823" y="23"/>
                    </a:lnTo>
                    <a:lnTo>
                      <a:pt x="823" y="45"/>
                    </a:lnTo>
                    <a:lnTo>
                      <a:pt x="846" y="111"/>
                    </a:lnTo>
                    <a:lnTo>
                      <a:pt x="868" y="200"/>
                    </a:lnTo>
                    <a:lnTo>
                      <a:pt x="868" y="245"/>
                    </a:lnTo>
                    <a:lnTo>
                      <a:pt x="823" y="245"/>
                    </a:lnTo>
                    <a:lnTo>
                      <a:pt x="668" y="289"/>
                    </a:lnTo>
                    <a:lnTo>
                      <a:pt x="534" y="312"/>
                    </a:lnTo>
                    <a:lnTo>
                      <a:pt x="23" y="445"/>
                    </a:lnTo>
                    <a:lnTo>
                      <a:pt x="0" y="467"/>
                    </a:lnTo>
                    <a:lnTo>
                      <a:pt x="0" y="490"/>
                    </a:lnTo>
                    <a:lnTo>
                      <a:pt x="23" y="512"/>
                    </a:lnTo>
                    <a:lnTo>
                      <a:pt x="67" y="512"/>
                    </a:lnTo>
                    <a:lnTo>
                      <a:pt x="957" y="289"/>
                    </a:lnTo>
                    <a:lnTo>
                      <a:pt x="979" y="267"/>
                    </a:lnTo>
                    <a:lnTo>
                      <a:pt x="890" y="23"/>
                    </a:lnTo>
                    <a:lnTo>
                      <a:pt x="86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49"/>
              <p:cNvSpPr/>
              <p:nvPr/>
            </p:nvSpPr>
            <p:spPr>
              <a:xfrm>
                <a:off x="3596725" y="4599938"/>
                <a:ext cx="1892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624" extrusionOk="0">
                    <a:moveTo>
                      <a:pt x="534" y="1"/>
                    </a:moveTo>
                    <a:lnTo>
                      <a:pt x="534" y="45"/>
                    </a:lnTo>
                    <a:lnTo>
                      <a:pt x="649" y="390"/>
                    </a:lnTo>
                    <a:lnTo>
                      <a:pt x="22" y="557"/>
                    </a:lnTo>
                    <a:lnTo>
                      <a:pt x="0" y="579"/>
                    </a:lnTo>
                    <a:lnTo>
                      <a:pt x="0" y="601"/>
                    </a:lnTo>
                    <a:lnTo>
                      <a:pt x="22" y="623"/>
                    </a:lnTo>
                    <a:lnTo>
                      <a:pt x="67" y="623"/>
                    </a:lnTo>
                    <a:lnTo>
                      <a:pt x="734" y="468"/>
                    </a:lnTo>
                    <a:lnTo>
                      <a:pt x="756" y="445"/>
                    </a:lnTo>
                    <a:lnTo>
                      <a:pt x="756" y="423"/>
                    </a:lnTo>
                    <a:lnTo>
                      <a:pt x="623" y="45"/>
                    </a:lnTo>
                    <a:lnTo>
                      <a:pt x="601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49"/>
              <p:cNvSpPr/>
              <p:nvPr/>
            </p:nvSpPr>
            <p:spPr>
              <a:xfrm>
                <a:off x="3537775" y="4555463"/>
                <a:ext cx="584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114" extrusionOk="0">
                    <a:moveTo>
                      <a:pt x="1931" y="119"/>
                    </a:moveTo>
                    <a:lnTo>
                      <a:pt x="2158" y="1068"/>
                    </a:lnTo>
                    <a:lnTo>
                      <a:pt x="2225" y="1268"/>
                    </a:lnTo>
                    <a:lnTo>
                      <a:pt x="2247" y="1379"/>
                    </a:lnTo>
                    <a:lnTo>
                      <a:pt x="2247" y="1468"/>
                    </a:lnTo>
                    <a:lnTo>
                      <a:pt x="2202" y="1490"/>
                    </a:lnTo>
                    <a:lnTo>
                      <a:pt x="2113" y="1513"/>
                    </a:lnTo>
                    <a:lnTo>
                      <a:pt x="1958" y="1557"/>
                    </a:lnTo>
                    <a:lnTo>
                      <a:pt x="189" y="1984"/>
                    </a:lnTo>
                    <a:lnTo>
                      <a:pt x="189" y="1984"/>
                    </a:lnTo>
                    <a:lnTo>
                      <a:pt x="1931" y="119"/>
                    </a:lnTo>
                    <a:close/>
                    <a:moveTo>
                      <a:pt x="1913" y="0"/>
                    </a:moveTo>
                    <a:lnTo>
                      <a:pt x="0" y="2047"/>
                    </a:lnTo>
                    <a:lnTo>
                      <a:pt x="0" y="2069"/>
                    </a:lnTo>
                    <a:lnTo>
                      <a:pt x="23" y="2091"/>
                    </a:lnTo>
                    <a:lnTo>
                      <a:pt x="45" y="2113"/>
                    </a:lnTo>
                    <a:lnTo>
                      <a:pt x="67" y="2113"/>
                    </a:lnTo>
                    <a:lnTo>
                      <a:pt x="1201" y="1824"/>
                    </a:lnTo>
                    <a:lnTo>
                      <a:pt x="2314" y="1557"/>
                    </a:lnTo>
                    <a:lnTo>
                      <a:pt x="2336" y="1535"/>
                    </a:lnTo>
                    <a:lnTo>
                      <a:pt x="2336" y="1513"/>
                    </a:lnTo>
                    <a:lnTo>
                      <a:pt x="2180" y="779"/>
                    </a:lnTo>
                    <a:lnTo>
                      <a:pt x="2002" y="45"/>
                    </a:lnTo>
                    <a:lnTo>
                      <a:pt x="198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49"/>
              <p:cNvSpPr/>
              <p:nvPr/>
            </p:nvSpPr>
            <p:spPr>
              <a:xfrm>
                <a:off x="3506075" y="4626638"/>
                <a:ext cx="1782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23" extrusionOk="0">
                    <a:moveTo>
                      <a:pt x="579" y="0"/>
                    </a:moveTo>
                    <a:lnTo>
                      <a:pt x="557" y="23"/>
                    </a:lnTo>
                    <a:lnTo>
                      <a:pt x="557" y="45"/>
                    </a:lnTo>
                    <a:lnTo>
                      <a:pt x="611" y="209"/>
                    </a:lnTo>
                    <a:lnTo>
                      <a:pt x="611" y="209"/>
                    </a:lnTo>
                    <a:lnTo>
                      <a:pt x="23" y="356"/>
                    </a:lnTo>
                    <a:lnTo>
                      <a:pt x="0" y="356"/>
                    </a:lnTo>
                    <a:lnTo>
                      <a:pt x="0" y="401"/>
                    </a:lnTo>
                    <a:lnTo>
                      <a:pt x="23" y="423"/>
                    </a:lnTo>
                    <a:lnTo>
                      <a:pt x="45" y="423"/>
                    </a:lnTo>
                    <a:lnTo>
                      <a:pt x="690" y="289"/>
                    </a:lnTo>
                    <a:lnTo>
                      <a:pt x="712" y="267"/>
                    </a:lnTo>
                    <a:lnTo>
                      <a:pt x="690" y="223"/>
                    </a:lnTo>
                    <a:lnTo>
                      <a:pt x="646" y="45"/>
                    </a:lnTo>
                    <a:lnTo>
                      <a:pt x="623" y="23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49"/>
              <p:cNvSpPr/>
              <p:nvPr/>
            </p:nvSpPr>
            <p:spPr>
              <a:xfrm>
                <a:off x="3536100" y="4617738"/>
                <a:ext cx="233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490" extrusionOk="0">
                    <a:moveTo>
                      <a:pt x="824" y="0"/>
                    </a:moveTo>
                    <a:lnTo>
                      <a:pt x="801" y="23"/>
                    </a:lnTo>
                    <a:lnTo>
                      <a:pt x="824" y="112"/>
                    </a:lnTo>
                    <a:lnTo>
                      <a:pt x="824" y="201"/>
                    </a:lnTo>
                    <a:lnTo>
                      <a:pt x="801" y="245"/>
                    </a:lnTo>
                    <a:lnTo>
                      <a:pt x="757" y="267"/>
                    </a:lnTo>
                    <a:lnTo>
                      <a:pt x="646" y="290"/>
                    </a:lnTo>
                    <a:lnTo>
                      <a:pt x="166" y="394"/>
                    </a:lnTo>
                    <a:lnTo>
                      <a:pt x="166" y="394"/>
                    </a:lnTo>
                    <a:lnTo>
                      <a:pt x="134" y="267"/>
                    </a:lnTo>
                    <a:lnTo>
                      <a:pt x="90" y="89"/>
                    </a:lnTo>
                    <a:lnTo>
                      <a:pt x="67" y="67"/>
                    </a:lnTo>
                    <a:lnTo>
                      <a:pt x="45" y="45"/>
                    </a:lnTo>
                    <a:lnTo>
                      <a:pt x="23" y="45"/>
                    </a:lnTo>
                    <a:lnTo>
                      <a:pt x="1" y="89"/>
                    </a:lnTo>
                    <a:lnTo>
                      <a:pt x="45" y="267"/>
                    </a:lnTo>
                    <a:lnTo>
                      <a:pt x="67" y="379"/>
                    </a:lnTo>
                    <a:lnTo>
                      <a:pt x="112" y="445"/>
                    </a:lnTo>
                    <a:lnTo>
                      <a:pt x="134" y="490"/>
                    </a:lnTo>
                    <a:lnTo>
                      <a:pt x="156" y="490"/>
                    </a:lnTo>
                    <a:lnTo>
                      <a:pt x="913" y="312"/>
                    </a:lnTo>
                    <a:lnTo>
                      <a:pt x="913" y="290"/>
                    </a:lnTo>
                    <a:lnTo>
                      <a:pt x="935" y="267"/>
                    </a:lnTo>
                    <a:lnTo>
                      <a:pt x="913" y="156"/>
                    </a:lnTo>
                    <a:lnTo>
                      <a:pt x="890" y="45"/>
                    </a:lnTo>
                    <a:lnTo>
                      <a:pt x="8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49"/>
              <p:cNvSpPr/>
              <p:nvPr/>
            </p:nvSpPr>
            <p:spPr>
              <a:xfrm>
                <a:off x="3521650" y="4627738"/>
                <a:ext cx="18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246" extrusionOk="0">
                    <a:moveTo>
                      <a:pt x="712" y="1"/>
                    </a:moveTo>
                    <a:lnTo>
                      <a:pt x="23" y="156"/>
                    </a:lnTo>
                    <a:lnTo>
                      <a:pt x="0" y="179"/>
                    </a:lnTo>
                    <a:lnTo>
                      <a:pt x="0" y="201"/>
                    </a:lnTo>
                    <a:lnTo>
                      <a:pt x="23" y="223"/>
                    </a:lnTo>
                    <a:lnTo>
                      <a:pt x="67" y="245"/>
                    </a:lnTo>
                    <a:lnTo>
                      <a:pt x="734" y="90"/>
                    </a:lnTo>
                    <a:lnTo>
                      <a:pt x="757" y="67"/>
                    </a:lnTo>
                    <a:lnTo>
                      <a:pt x="757" y="45"/>
                    </a:lnTo>
                    <a:lnTo>
                      <a:pt x="734" y="23"/>
                    </a:lnTo>
                    <a:lnTo>
                      <a:pt x="7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49"/>
              <p:cNvSpPr/>
              <p:nvPr/>
            </p:nvSpPr>
            <p:spPr>
              <a:xfrm>
                <a:off x="3493850" y="4626088"/>
                <a:ext cx="13925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23" y="0"/>
                    </a:moveTo>
                    <a:lnTo>
                      <a:pt x="401" y="45"/>
                    </a:lnTo>
                    <a:lnTo>
                      <a:pt x="423" y="222"/>
                    </a:lnTo>
                    <a:lnTo>
                      <a:pt x="477" y="385"/>
                    </a:lnTo>
                    <a:lnTo>
                      <a:pt x="477" y="385"/>
                    </a:lnTo>
                    <a:lnTo>
                      <a:pt x="22" y="467"/>
                    </a:lnTo>
                    <a:lnTo>
                      <a:pt x="0" y="489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45" y="556"/>
                    </a:lnTo>
                    <a:lnTo>
                      <a:pt x="534" y="445"/>
                    </a:lnTo>
                    <a:lnTo>
                      <a:pt x="556" y="423"/>
                    </a:lnTo>
                    <a:lnTo>
                      <a:pt x="556" y="400"/>
                    </a:lnTo>
                    <a:lnTo>
                      <a:pt x="512" y="222"/>
                    </a:lnTo>
                    <a:lnTo>
                      <a:pt x="489" y="45"/>
                    </a:lnTo>
                    <a:lnTo>
                      <a:pt x="489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62" name="Google Shape;1462;p49"/>
            <p:cNvGrpSpPr/>
            <p:nvPr/>
          </p:nvGrpSpPr>
          <p:grpSpPr>
            <a:xfrm>
              <a:off x="7240131" y="2130408"/>
              <a:ext cx="195417" cy="412569"/>
              <a:chOff x="4164750" y="4659450"/>
              <a:chExt cx="24500" cy="51725"/>
            </a:xfrm>
          </p:grpSpPr>
          <p:sp>
            <p:nvSpPr>
              <p:cNvPr id="1463" name="Google Shape;1463;p49"/>
              <p:cNvSpPr/>
              <p:nvPr/>
            </p:nvSpPr>
            <p:spPr>
              <a:xfrm>
                <a:off x="4165850" y="4660550"/>
                <a:ext cx="947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46" extrusionOk="0">
                    <a:moveTo>
                      <a:pt x="157" y="0"/>
                    </a:moveTo>
                    <a:lnTo>
                      <a:pt x="90" y="23"/>
                    </a:lnTo>
                    <a:lnTo>
                      <a:pt x="23" y="67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8"/>
                    </a:lnTo>
                    <a:lnTo>
                      <a:pt x="23" y="201"/>
                    </a:lnTo>
                    <a:lnTo>
                      <a:pt x="68" y="223"/>
                    </a:lnTo>
                    <a:lnTo>
                      <a:pt x="134" y="245"/>
                    </a:lnTo>
                    <a:lnTo>
                      <a:pt x="223" y="223"/>
                    </a:lnTo>
                    <a:lnTo>
                      <a:pt x="290" y="201"/>
                    </a:lnTo>
                    <a:lnTo>
                      <a:pt x="335" y="156"/>
                    </a:lnTo>
                    <a:lnTo>
                      <a:pt x="379" y="112"/>
                    </a:lnTo>
                    <a:lnTo>
                      <a:pt x="379" y="89"/>
                    </a:lnTo>
                    <a:lnTo>
                      <a:pt x="379" y="67"/>
                    </a:lnTo>
                    <a:lnTo>
                      <a:pt x="357" y="23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F4A6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49"/>
              <p:cNvSpPr/>
              <p:nvPr/>
            </p:nvSpPr>
            <p:spPr>
              <a:xfrm>
                <a:off x="4165850" y="4662775"/>
                <a:ext cx="2227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892" extrusionOk="0">
                    <a:moveTo>
                      <a:pt x="379" y="0"/>
                    </a:moveTo>
                    <a:lnTo>
                      <a:pt x="379" y="23"/>
                    </a:lnTo>
                    <a:lnTo>
                      <a:pt x="335" y="67"/>
                    </a:lnTo>
                    <a:lnTo>
                      <a:pt x="290" y="112"/>
                    </a:lnTo>
                    <a:lnTo>
                      <a:pt x="223" y="134"/>
                    </a:lnTo>
                    <a:lnTo>
                      <a:pt x="134" y="156"/>
                    </a:lnTo>
                    <a:lnTo>
                      <a:pt x="68" y="134"/>
                    </a:lnTo>
                    <a:lnTo>
                      <a:pt x="23" y="112"/>
                    </a:lnTo>
                    <a:lnTo>
                      <a:pt x="1" y="89"/>
                    </a:lnTo>
                    <a:lnTo>
                      <a:pt x="446" y="1869"/>
                    </a:lnTo>
                    <a:lnTo>
                      <a:pt x="557" y="1891"/>
                    </a:lnTo>
                    <a:lnTo>
                      <a:pt x="668" y="1891"/>
                    </a:lnTo>
                    <a:lnTo>
                      <a:pt x="779" y="1847"/>
                    </a:lnTo>
                    <a:lnTo>
                      <a:pt x="891" y="1758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F08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49"/>
              <p:cNvSpPr/>
              <p:nvPr/>
            </p:nvSpPr>
            <p:spPr>
              <a:xfrm>
                <a:off x="4164750" y="4659450"/>
                <a:ext cx="24500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069" extrusionOk="0">
                    <a:moveTo>
                      <a:pt x="312" y="89"/>
                    </a:moveTo>
                    <a:lnTo>
                      <a:pt x="356" y="111"/>
                    </a:lnTo>
                    <a:lnTo>
                      <a:pt x="370" y="125"/>
                    </a:lnTo>
                    <a:lnTo>
                      <a:pt x="370" y="125"/>
                    </a:lnTo>
                    <a:lnTo>
                      <a:pt x="334" y="178"/>
                    </a:lnTo>
                    <a:lnTo>
                      <a:pt x="245" y="222"/>
                    </a:lnTo>
                    <a:lnTo>
                      <a:pt x="156" y="245"/>
                    </a:lnTo>
                    <a:lnTo>
                      <a:pt x="112" y="222"/>
                    </a:lnTo>
                    <a:lnTo>
                      <a:pt x="89" y="211"/>
                    </a:lnTo>
                    <a:lnTo>
                      <a:pt x="89" y="211"/>
                    </a:lnTo>
                    <a:lnTo>
                      <a:pt x="89" y="178"/>
                    </a:lnTo>
                    <a:lnTo>
                      <a:pt x="112" y="156"/>
                    </a:lnTo>
                    <a:lnTo>
                      <a:pt x="201" y="111"/>
                    </a:lnTo>
                    <a:lnTo>
                      <a:pt x="312" y="89"/>
                    </a:lnTo>
                    <a:close/>
                    <a:moveTo>
                      <a:pt x="413" y="215"/>
                    </a:moveTo>
                    <a:lnTo>
                      <a:pt x="423" y="245"/>
                    </a:lnTo>
                    <a:lnTo>
                      <a:pt x="534" y="623"/>
                    </a:lnTo>
                    <a:lnTo>
                      <a:pt x="823" y="1624"/>
                    </a:lnTo>
                    <a:lnTo>
                      <a:pt x="868" y="1757"/>
                    </a:lnTo>
                    <a:lnTo>
                      <a:pt x="890" y="1824"/>
                    </a:lnTo>
                    <a:lnTo>
                      <a:pt x="890" y="1868"/>
                    </a:lnTo>
                    <a:lnTo>
                      <a:pt x="868" y="1913"/>
                    </a:lnTo>
                    <a:lnTo>
                      <a:pt x="823" y="1935"/>
                    </a:lnTo>
                    <a:lnTo>
                      <a:pt x="712" y="1980"/>
                    </a:lnTo>
                    <a:lnTo>
                      <a:pt x="601" y="2002"/>
                    </a:lnTo>
                    <a:lnTo>
                      <a:pt x="512" y="1980"/>
                    </a:lnTo>
                    <a:lnTo>
                      <a:pt x="512" y="1957"/>
                    </a:lnTo>
                    <a:lnTo>
                      <a:pt x="490" y="1913"/>
                    </a:lnTo>
                    <a:lnTo>
                      <a:pt x="267" y="1001"/>
                    </a:lnTo>
                    <a:lnTo>
                      <a:pt x="109" y="310"/>
                    </a:lnTo>
                    <a:lnTo>
                      <a:pt x="109" y="310"/>
                    </a:lnTo>
                    <a:lnTo>
                      <a:pt x="112" y="311"/>
                    </a:lnTo>
                    <a:lnTo>
                      <a:pt x="267" y="311"/>
                    </a:lnTo>
                    <a:lnTo>
                      <a:pt x="334" y="289"/>
                    </a:lnTo>
                    <a:lnTo>
                      <a:pt x="379" y="267"/>
                    </a:lnTo>
                    <a:lnTo>
                      <a:pt x="413" y="215"/>
                    </a:lnTo>
                    <a:close/>
                    <a:moveTo>
                      <a:pt x="201" y="0"/>
                    </a:moveTo>
                    <a:lnTo>
                      <a:pt x="134" y="22"/>
                    </a:lnTo>
                    <a:lnTo>
                      <a:pt x="67" y="67"/>
                    </a:lnTo>
                    <a:lnTo>
                      <a:pt x="23" y="133"/>
                    </a:lnTo>
                    <a:lnTo>
                      <a:pt x="8" y="178"/>
                    </a:lnTo>
                    <a:lnTo>
                      <a:pt x="0" y="178"/>
                    </a:lnTo>
                    <a:lnTo>
                      <a:pt x="0" y="222"/>
                    </a:lnTo>
                    <a:lnTo>
                      <a:pt x="312" y="1468"/>
                    </a:lnTo>
                    <a:lnTo>
                      <a:pt x="356" y="1735"/>
                    </a:lnTo>
                    <a:lnTo>
                      <a:pt x="401" y="1868"/>
                    </a:lnTo>
                    <a:lnTo>
                      <a:pt x="445" y="1980"/>
                    </a:lnTo>
                    <a:lnTo>
                      <a:pt x="490" y="2046"/>
                    </a:lnTo>
                    <a:lnTo>
                      <a:pt x="556" y="2069"/>
                    </a:lnTo>
                    <a:lnTo>
                      <a:pt x="712" y="2069"/>
                    </a:lnTo>
                    <a:lnTo>
                      <a:pt x="846" y="2002"/>
                    </a:lnTo>
                    <a:lnTo>
                      <a:pt x="979" y="1913"/>
                    </a:lnTo>
                    <a:lnTo>
                      <a:pt x="979" y="1891"/>
                    </a:lnTo>
                    <a:lnTo>
                      <a:pt x="601" y="578"/>
                    </a:lnTo>
                    <a:lnTo>
                      <a:pt x="534" y="356"/>
                    </a:lnTo>
                    <a:lnTo>
                      <a:pt x="467" y="133"/>
                    </a:lnTo>
                    <a:lnTo>
                      <a:pt x="423" y="67"/>
                    </a:lnTo>
                    <a:lnTo>
                      <a:pt x="356" y="22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4" name="Picture 6" descr="Mickey Mouse, Mickey Mouse png | PNGEg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5" b="94064" l="9483" r="99425">
                        <a14:foregroundMark x1="38506" y1="30365" x2="51149" y2="34018"/>
                        <a14:foregroundMark x1="47989" y1="27626" x2="53448" y2="35160"/>
                        <a14:foregroundMark x1="21839" y1="26941" x2="12931" y2="16210"/>
                        <a14:foregroundMark x1="12931" y1="16210" x2="24713" y2="7078"/>
                        <a14:foregroundMark x1="24713" y1="7078" x2="35632" y2="10502"/>
                        <a14:foregroundMark x1="63506" y1="17580" x2="64655" y2="5479"/>
                        <a14:foregroundMark x1="64655" y1="5479" x2="65805" y2="3425"/>
                        <a14:foregroundMark x1="40517" y1="57991" x2="49425" y2="71461"/>
                        <a14:foregroundMark x1="49425" y1="55479" x2="69540" y2="68950"/>
                        <a14:foregroundMark x1="30747" y1="61187" x2="43966" y2="66895"/>
                        <a14:foregroundMark x1="43966" y1="66895" x2="51724" y2="67808"/>
                        <a14:foregroundMark x1="44828" y1="61872" x2="59483" y2="65525"/>
                        <a14:foregroundMark x1="59483" y1="65525" x2="59770" y2="65525"/>
                        <a14:foregroundMark x1="20690" y1="68493" x2="14655" y2="79909"/>
                        <a14:foregroundMark x1="14655" y1="79909" x2="16954" y2="92466"/>
                        <a14:foregroundMark x1="16954" y1="92466" x2="27586" y2="83790"/>
                        <a14:foregroundMark x1="27586" y1="83790" x2="30172" y2="77626"/>
                        <a14:foregroundMark x1="71552" y1="90411" x2="86782" y2="94292"/>
                        <a14:foregroundMark x1="86782" y1="94292" x2="88218" y2="93836"/>
                        <a14:foregroundMark x1="12931" y1="70776" x2="13506" y2="77397"/>
                        <a14:foregroundMark x1="91667" y1="77854" x2="88506" y2="69178"/>
                        <a14:foregroundMark x1="84483" y1="65525" x2="99425" y2="69178"/>
                        <a14:foregroundMark x1="99425" y1="69178" x2="88218" y2="73516"/>
                        <a14:foregroundMark x1="12644" y1="22374" x2="14080" y2="10959"/>
                        <a14:foregroundMark x1="14080" y1="10959" x2="28448" y2="7991"/>
                        <a14:foregroundMark x1="28448" y1="7991" x2="35920" y2="1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0" y="3895054"/>
            <a:ext cx="2370169" cy="29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Bong bóng Ý nghĩ: Hình đám mây 64"/>
          <p:cNvSpPr/>
          <p:nvPr/>
        </p:nvSpPr>
        <p:spPr>
          <a:xfrm flipH="1">
            <a:off x="-94379" y="-192164"/>
            <a:ext cx="5616625" cy="3513882"/>
          </a:xfrm>
          <a:prstGeom prst="cloudCallout">
            <a:avLst>
              <a:gd name="adj1" fmla="val 25329"/>
              <a:gd name="adj2" fmla="val 60287"/>
            </a:avLst>
          </a:prstGeom>
          <a:solidFill>
            <a:srgbClr val="E4F4F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Theo em, xứ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là nơi có nhiệt độ như thế nào?</a:t>
            </a:r>
          </a:p>
        </p:txBody>
      </p:sp>
      <p:pic>
        <p:nvPicPr>
          <p:cNvPr id="68" name="Hình ảnh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818" y="716745"/>
            <a:ext cx="6617830" cy="441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" name="Hình ảnh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064" y="686458"/>
            <a:ext cx="6766584" cy="449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" name="Rounded Rectangle 7"/>
          <p:cNvSpPr/>
          <p:nvPr/>
        </p:nvSpPr>
        <p:spPr>
          <a:xfrm>
            <a:off x="7746218" y="5451432"/>
            <a:ext cx="2479692" cy="588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 </a:t>
            </a:r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mạc</a:t>
            </a:r>
            <a:endParaRPr lang="vi-VN" alt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7" name="Rounded Rectangle 7"/>
          <p:cNvSpPr/>
          <p:nvPr/>
        </p:nvSpPr>
        <p:spPr>
          <a:xfrm>
            <a:off x="7746218" y="5421336"/>
            <a:ext cx="2479692" cy="588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Bắc</a:t>
            </a:r>
            <a:r>
              <a:rPr lang="vi-VN" altLang="en-US" sz="3200" b="1" dirty="0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cực</a:t>
            </a:r>
            <a:endParaRPr lang="vi-VN" altLang="en-US" sz="3200" b="1" dirty="0">
              <a:ln>
                <a:solidFill>
                  <a:schemeClr val="tx1"/>
                </a:solidFill>
              </a:ln>
              <a:solidFill>
                <a:srgbClr val="1A8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0" name="Bong bóng Ý nghĩ: Hình đám mây 64"/>
          <p:cNvSpPr/>
          <p:nvPr/>
        </p:nvSpPr>
        <p:spPr>
          <a:xfrm flipH="1">
            <a:off x="-52216" y="-192164"/>
            <a:ext cx="5616625" cy="3513882"/>
          </a:xfrm>
          <a:prstGeom prst="cloudCallout">
            <a:avLst>
              <a:gd name="adj1" fmla="val 25329"/>
              <a:gd name="adj2" fmla="val 60287"/>
            </a:avLst>
          </a:prstGeom>
          <a:solidFill>
            <a:srgbClr val="E4F4F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9" grpId="0" animBg="1"/>
      <p:bldP spid="69" grpId="1" animBg="1"/>
      <p:bldP spid="67" grpId="0" animBg="1"/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3"/>
          <a:srcRect l="29611" t="39867" r="31747" b="26587"/>
          <a:stretch>
            <a:fillRect/>
          </a:stretch>
        </p:blipFill>
        <p:spPr>
          <a:xfrm>
            <a:off x="2278728" y="1833655"/>
            <a:ext cx="8319917" cy="4880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Mickey Mouse, Mickey Mouse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5" b="94064" l="9483" r="99425">
                        <a14:foregroundMark x1="38506" y1="30365" x2="51149" y2="34018"/>
                        <a14:foregroundMark x1="47989" y1="27626" x2="53448" y2="35160"/>
                        <a14:foregroundMark x1="21839" y1="26941" x2="12931" y2="16210"/>
                        <a14:foregroundMark x1="12931" y1="16210" x2="24713" y2="7078"/>
                        <a14:foregroundMark x1="24713" y1="7078" x2="35632" y2="10502"/>
                        <a14:foregroundMark x1="63506" y1="17580" x2="64655" y2="5479"/>
                        <a14:foregroundMark x1="64655" y1="5479" x2="65805" y2="3425"/>
                        <a14:foregroundMark x1="40517" y1="57991" x2="49425" y2="71461"/>
                        <a14:foregroundMark x1="49425" y1="55479" x2="69540" y2="68950"/>
                        <a14:foregroundMark x1="30747" y1="61187" x2="43966" y2="66895"/>
                        <a14:foregroundMark x1="43966" y1="66895" x2="51724" y2="67808"/>
                        <a14:foregroundMark x1="44828" y1="61872" x2="59483" y2="65525"/>
                        <a14:foregroundMark x1="59483" y1="65525" x2="59770" y2="65525"/>
                        <a14:foregroundMark x1="20690" y1="68493" x2="14655" y2="79909"/>
                        <a14:foregroundMark x1="14655" y1="79909" x2="16954" y2="92466"/>
                        <a14:foregroundMark x1="16954" y1="92466" x2="27586" y2="83790"/>
                        <a14:foregroundMark x1="27586" y1="83790" x2="30172" y2="77626"/>
                        <a14:foregroundMark x1="71552" y1="90411" x2="86782" y2="94292"/>
                        <a14:foregroundMark x1="86782" y1="94292" x2="88218" y2="93836"/>
                        <a14:foregroundMark x1="12931" y1="70776" x2="13506" y2="77397"/>
                        <a14:foregroundMark x1="91667" y1="77854" x2="88506" y2="69178"/>
                        <a14:foregroundMark x1="84483" y1="65525" x2="99425" y2="69178"/>
                        <a14:foregroundMark x1="99425" y1="69178" x2="88218" y2="73516"/>
                        <a14:foregroundMark x1="12644" y1="22374" x2="14080" y2="10959"/>
                        <a14:foregroundMark x1="14080" y1="10959" x2="28448" y2="7991"/>
                        <a14:foregroundMark x1="28448" y1="7991" x2="35920" y2="1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480" y="3752664"/>
            <a:ext cx="2370169" cy="29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7"/>
          <p:cNvSpPr/>
          <p:nvPr/>
        </p:nvSpPr>
        <p:spPr>
          <a:xfrm>
            <a:off x="765241" y="144010"/>
            <a:ext cx="10449484" cy="14559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/>
        </p:nvPicPr>
        <p:blipFill rotWithShape="1">
          <a:blip r:embed="rId3"/>
          <a:srcRect l="29296" t="40385" r="31698" b="43972"/>
          <a:stretch>
            <a:fillRect/>
          </a:stretch>
        </p:blipFill>
        <p:spPr>
          <a:xfrm>
            <a:off x="756876" y="1241399"/>
            <a:ext cx="10678245" cy="347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ounded Rectangle 7"/>
          <p:cNvSpPr/>
          <p:nvPr/>
        </p:nvSpPr>
        <p:spPr>
          <a:xfrm>
            <a:off x="1499240" y="-52556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chemeClr val="accent4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9437292" y="273445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x</a:t>
            </a:r>
          </a:p>
        </p:txBody>
      </p:sp>
      <p:sp>
        <p:nvSpPr>
          <p:cNvPr id="7" name="Hình chữ nhật 6"/>
          <p:cNvSpPr/>
          <p:nvPr/>
        </p:nvSpPr>
        <p:spPr>
          <a:xfrm>
            <a:off x="6932631" y="3907161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x</a:t>
            </a:r>
          </a:p>
        </p:txBody>
      </p:sp>
      <p:sp>
        <p:nvSpPr>
          <p:cNvPr id="10" name="Hình chữ nhật 9"/>
          <p:cNvSpPr/>
          <p:nvPr/>
        </p:nvSpPr>
        <p:spPr>
          <a:xfrm>
            <a:off x="6932632" y="2198167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x</a:t>
            </a:r>
          </a:p>
        </p:txBody>
      </p:sp>
      <p:sp>
        <p:nvSpPr>
          <p:cNvPr id="11" name="Hình chữ nhật 10"/>
          <p:cNvSpPr/>
          <p:nvPr/>
        </p:nvSpPr>
        <p:spPr>
          <a:xfrm>
            <a:off x="9437292" y="336435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x</a:t>
            </a:r>
          </a:p>
        </p:txBody>
      </p:sp>
      <p:sp>
        <p:nvSpPr>
          <p:cNvPr id="21" name="Hình chữ nhật 20"/>
          <p:cNvSpPr/>
          <p:nvPr/>
        </p:nvSpPr>
        <p:spPr>
          <a:xfrm>
            <a:off x="1320336" y="2319131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22" name="Hình chữ nhật 21"/>
          <p:cNvSpPr/>
          <p:nvPr/>
        </p:nvSpPr>
        <p:spPr>
          <a:xfrm>
            <a:off x="1346840" y="2891352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23" name="Hình chữ nhật 22"/>
          <p:cNvSpPr/>
          <p:nvPr/>
        </p:nvSpPr>
        <p:spPr>
          <a:xfrm>
            <a:off x="1307083" y="3441634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24" name="Hình chữ nhật 23"/>
          <p:cNvSpPr/>
          <p:nvPr/>
        </p:nvSpPr>
        <p:spPr>
          <a:xfrm>
            <a:off x="1320334" y="4013855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" name="Text Box 4"/>
          <p:cNvSpPr txBox="1"/>
          <p:nvPr/>
        </p:nvSpPr>
        <p:spPr>
          <a:xfrm>
            <a:off x="3355840" y="1921605"/>
            <a:ext cx="4994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alt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959" t="57394" r="31532" b="26965"/>
          <a:stretch>
            <a:fillRect/>
          </a:stretch>
        </p:blipFill>
        <p:spPr>
          <a:xfrm>
            <a:off x="390378" y="1578978"/>
            <a:ext cx="11411244" cy="328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7"/>
          <p:cNvSpPr/>
          <p:nvPr/>
        </p:nvSpPr>
        <p:spPr>
          <a:xfrm>
            <a:off x="1302204" y="308858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chemeClr val="accent4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6945883" y="2346083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x</a:t>
            </a:r>
          </a:p>
        </p:txBody>
      </p:sp>
      <p:sp>
        <p:nvSpPr>
          <p:cNvPr id="5" name="Hình chữ nhật 4"/>
          <p:cNvSpPr/>
          <p:nvPr/>
        </p:nvSpPr>
        <p:spPr>
          <a:xfrm>
            <a:off x="9634331" y="292920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x</a:t>
            </a:r>
          </a:p>
        </p:txBody>
      </p:sp>
      <p:sp>
        <p:nvSpPr>
          <p:cNvPr id="6" name="Hình chữ nhật 5"/>
          <p:cNvSpPr/>
          <p:nvPr/>
        </p:nvSpPr>
        <p:spPr>
          <a:xfrm>
            <a:off x="9634331" y="343894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x</a:t>
            </a:r>
          </a:p>
        </p:txBody>
      </p:sp>
      <p:sp>
        <p:nvSpPr>
          <p:cNvPr id="7" name="Hình chữ nhật 6"/>
          <p:cNvSpPr/>
          <p:nvPr/>
        </p:nvSpPr>
        <p:spPr>
          <a:xfrm>
            <a:off x="6965761" y="402158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ảnh Tuyết Mùa đông đẹp Mơ Màng Hình ảnh | Định dạng hình ảnh PSD  401652236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0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6" name="Rounded Rectangle 1"/>
          <p:cNvSpPr/>
          <p:nvPr/>
        </p:nvSpPr>
        <p:spPr>
          <a:xfrm>
            <a:off x="4491559" y="2358888"/>
            <a:ext cx="7442940" cy="43786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ong bóng Ý nghĩ: Hình đám mây 2"/>
          <p:cNvSpPr/>
          <p:nvPr/>
        </p:nvSpPr>
        <p:spPr>
          <a:xfrm>
            <a:off x="257501" y="-168147"/>
            <a:ext cx="6368586" cy="3030618"/>
          </a:xfrm>
          <a:prstGeom prst="cloudCallout">
            <a:avLst>
              <a:gd name="adj1" fmla="val -38248"/>
              <a:gd name="adj2" fmla="val 86565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tên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endParaRPr lang="vi-VN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787996" y="2682324"/>
            <a:ext cx="6806331" cy="39703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Động v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ật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sống ở xứ lạnh là gấu Bắc cực, chim cánh cụt, tuần lộc, hải cẩu, cá voi, cú tuyết, báo tuyết,…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xứ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lạnh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thông,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bạch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dương,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tùng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, dâu tây, rêu,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địa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y,…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34791"/>
          </a:xfrm>
          <a:prstGeom prst="rect">
            <a:avLst/>
          </a:prstGeom>
        </p:spPr>
      </p:pic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164934" y="120459"/>
            <a:ext cx="7243031" cy="2385392"/>
          </a:xfrm>
          <a:prstGeom prst="cloudCallout">
            <a:avLst>
              <a:gd name="adj1" fmla="val -36316"/>
              <a:gd name="adj2" fmla="val 161232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tên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endParaRPr lang="vi-VN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ounded Rectangle 1"/>
          <p:cNvSpPr/>
          <p:nvPr/>
        </p:nvSpPr>
        <p:spPr>
          <a:xfrm>
            <a:off x="4491559" y="2332384"/>
            <a:ext cx="7442940" cy="4405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597575" y="2556998"/>
            <a:ext cx="6630477" cy="39703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 v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ật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sống ở xứ nóng là lạc đà, linh dương, chuột túi, báo, sư tử,… </a:t>
            </a:r>
            <a:endParaRPr lang="vi-VN" sz="36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cây xương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rồng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sen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phi lao,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sầu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riêng, tre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hoa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sa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…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907056" y="120459"/>
            <a:ext cx="6885222" cy="3634105"/>
          </a:xfrm>
          <a:prstGeom prst="cloudCallout">
            <a:avLst>
              <a:gd name="adj1" fmla="val -47294"/>
              <a:gd name="adj2" fmla="val 66509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nghi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môi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trường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vi-VN" sz="4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ounded Rectangle 1"/>
          <p:cNvSpPr/>
          <p:nvPr/>
        </p:nvSpPr>
        <p:spPr>
          <a:xfrm>
            <a:off x="5049277" y="3103436"/>
            <a:ext cx="6885222" cy="3634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5374475" y="3489327"/>
            <a:ext cx="6440556" cy="28623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vât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/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riêng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nghi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duy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trì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trong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kiện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khắc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3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8" name="Rectangle 6"/>
          <p:cNvSpPr>
            <a:spLocks noChangeArrowheads="1"/>
          </p:cNvSpPr>
          <p:nvPr/>
        </p:nvSpPr>
        <p:spPr bwMode="auto">
          <a:xfrm>
            <a:off x="1828800" y="1066800"/>
            <a:ext cx="2667000" cy="10668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Bộ lông dày để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 giữ nhiệt</a:t>
            </a:r>
          </a:p>
        </p:txBody>
      </p:sp>
      <p:sp>
        <p:nvSpPr>
          <p:cNvPr id="248840" name="Rectangle 8"/>
          <p:cNvSpPr>
            <a:spLocks noChangeArrowheads="1"/>
          </p:cNvSpPr>
          <p:nvPr/>
        </p:nvSpPr>
        <p:spPr bwMode="auto">
          <a:xfrm>
            <a:off x="1524000" y="3962400"/>
            <a:ext cx="3124200" cy="16002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Bộ lông trắng để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đánh lừa kẻ thù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và con mồi .</a:t>
            </a:r>
          </a:p>
        </p:txBody>
      </p:sp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6629401" y="6029326"/>
            <a:ext cx="2519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Gấu Bắc Cực</a:t>
            </a:r>
          </a:p>
        </p:txBody>
      </p:sp>
      <p:pic>
        <p:nvPicPr>
          <p:cNvPr id="28677" name="Picture 4" descr="1_12047002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52400"/>
            <a:ext cx="4824413" cy="5715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4397375" y="3203575"/>
            <a:ext cx="1828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267200" y="1790700"/>
            <a:ext cx="2590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8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8" grpId="0" animBg="1"/>
      <p:bldP spid="2488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</p:spPr>
        <p:txBody>
          <a:bodyPr/>
          <a:lstStyle/>
          <a:p>
            <a:pPr eaLnBrk="1" hangingPunct="1"/>
            <a:endParaRPr lang="en-US" altLang="en-US" sz="2800" b="1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1" name="Picture 4" descr="bachd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00" y="5562601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Cây đã rụng hết lá. Điều này giúp cho cây tránh được sự mất nước vào mùa đông.</a:t>
            </a:r>
          </a:p>
        </p:txBody>
      </p:sp>
    </p:spTree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4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274638"/>
            <a:ext cx="6858000" cy="792162"/>
          </a:xfrm>
        </p:spPr>
        <p:txBody>
          <a:bodyPr/>
          <a:lstStyle/>
          <a:p>
            <a:pPr eaLnBrk="1" hangingPunct="1"/>
            <a:endParaRPr lang="en-US" altLang="en-US" sz="280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Line 11"/>
          <p:cNvSpPr>
            <a:spLocks noChangeShapeType="1"/>
          </p:cNvSpPr>
          <p:nvPr/>
        </p:nvSpPr>
        <p:spPr bwMode="auto">
          <a:xfrm flipV="1">
            <a:off x="6629400" y="586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1" name="TextBox 15"/>
          <p:cNvSpPr txBox="1">
            <a:spLocks noChangeArrowheads="1"/>
          </p:cNvSpPr>
          <p:nvPr/>
        </p:nvSpPr>
        <p:spPr bwMode="auto">
          <a:xfrm>
            <a:off x="2546350" y="5778501"/>
            <a:ext cx="8077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Cái bướu để dự trữ nước. Bàn chân rất nhỏ giúp cho việc di chuyển nhẹ nhàng và nhanh hơn</a:t>
            </a:r>
          </a:p>
        </p:txBody>
      </p:sp>
      <p:pic>
        <p:nvPicPr>
          <p:cNvPr id="29701" name="Picture 7" descr="http://www.xaluan.com/images/news/Image/2014/10/08/1412741709-enhanced-619-1412188908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4638"/>
            <a:ext cx="8458200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 autoUpdateAnimBg="0"/>
      <p:bldP spid="3482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924800" y="1905000"/>
            <a:ext cx="2590800" cy="157003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latin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gai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giữ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nước</a:t>
            </a:r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30723" name="Picture 6" descr="blog_yobanbe12164911161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5638800" cy="607695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724" name="Straight Connector 2"/>
          <p:cNvCxnSpPr>
            <a:cxnSpLocks noChangeShapeType="1"/>
          </p:cNvCxnSpPr>
          <p:nvPr/>
        </p:nvCxnSpPr>
        <p:spPr bwMode="auto">
          <a:xfrm flipH="1" flipV="1">
            <a:off x="7467600" y="2286000"/>
            <a:ext cx="9144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scene3d>
            <a:camera prst="legacyObliqueTopRight"/>
            <a:lightRig rig="legacyFlat1" dir="t"/>
          </a:scene3d>
          <a:sp3d extrusionH="430200" prstMaterial="legacyPlastic">
            <a:bevelT w="13500" h="13500" prst="angle"/>
            <a:bevelB w="13500" h="13500" prst="angle"/>
            <a:extrusionClr>
              <a:srgbClr val="FF00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5" name="Straight Connector 4"/>
          <p:cNvCxnSpPr>
            <a:cxnSpLocks noChangeShapeType="1"/>
          </p:cNvCxnSpPr>
          <p:nvPr/>
        </p:nvCxnSpPr>
        <p:spPr bwMode="auto">
          <a:xfrm flipH="1">
            <a:off x="7467600" y="2514600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scene3d>
            <a:camera prst="legacyObliqueTopRight"/>
            <a:lightRig rig="legacyFlat1" dir="t"/>
          </a:scene3d>
          <a:sp3d extrusionH="430200" prstMaterial="legacyPlastic">
            <a:bevelT w="13500" h="13500" prst="angle"/>
            <a:bevelB w="13500" h="13500" prst="angle"/>
            <a:extrusionClr>
              <a:srgbClr val="FF00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6" name="Straight Connector 7"/>
          <p:cNvCxnSpPr>
            <a:cxnSpLocks noChangeShapeType="1"/>
          </p:cNvCxnSpPr>
          <p:nvPr/>
        </p:nvCxnSpPr>
        <p:spPr bwMode="auto">
          <a:xfrm flipH="1">
            <a:off x="7467600" y="2400300"/>
            <a:ext cx="30480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scene3d>
            <a:camera prst="legacyObliqueTopRight"/>
            <a:lightRig rig="legacyFlat1" dir="t"/>
          </a:scene3d>
          <a:sp3d extrusionH="430200" prstMaterial="legacyPlastic">
            <a:bevelT w="13500" h="13500" prst="angle"/>
            <a:bevelB w="13500" h="13500" prst="angle"/>
            <a:extrusionClr>
              <a:srgbClr val="FF00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7" name="Straight Connector 2"/>
          <p:cNvCxnSpPr>
            <a:cxnSpLocks noChangeShapeType="1"/>
            <a:stCxn id="11" idx="1"/>
          </p:cNvCxnSpPr>
          <p:nvPr/>
        </p:nvCxnSpPr>
        <p:spPr bwMode="auto">
          <a:xfrm flipH="1" flipV="1">
            <a:off x="6858000" y="2209801"/>
            <a:ext cx="1066800" cy="4810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scene3d>
            <a:camera prst="legacyObliqueTopRight"/>
            <a:lightRig rig="legacyFlat1" dir="t"/>
          </a:scene3d>
          <a:sp3d extrusionH="430200" prstMaterial="legacyPlastic">
            <a:bevelT w="13500" h="13500" prst="angle"/>
            <a:bevelB w="13500" h="13500" prst="angle"/>
            <a:extrusionClr>
              <a:srgbClr val="FF00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28" name="Picture 6" descr="pi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>
            <a:endCxn id="11" idx="1"/>
          </p:cNvCxnSpPr>
          <p:nvPr/>
        </p:nvCxnSpPr>
        <p:spPr bwMode="auto">
          <a:xfrm>
            <a:off x="6096000" y="2209801"/>
            <a:ext cx="1828800" cy="4810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-226747" y="-78957"/>
            <a:ext cx="5819164" cy="3634105"/>
          </a:xfrm>
          <a:prstGeom prst="cloudCallout">
            <a:avLst>
              <a:gd name="adj1" fmla="val -28624"/>
              <a:gd name="adj2" fmla="val 85836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Vai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nhiệt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đối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3697353" y="1545939"/>
            <a:ext cx="7614083" cy="5312061"/>
            <a:chOff x="2584171" y="1188130"/>
            <a:chExt cx="7614083" cy="5312061"/>
          </a:xfrm>
        </p:grpSpPr>
        <p:sp>
          <p:nvSpPr>
            <p:cNvPr id="4" name="Hình Bầu dục 3"/>
            <p:cNvSpPr/>
            <p:nvPr/>
          </p:nvSpPr>
          <p:spPr>
            <a:xfrm>
              <a:off x="6355124" y="2955234"/>
              <a:ext cx="3843130" cy="21099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latin typeface="+mj-lt"/>
                </a:rPr>
                <a:t>NHIỆT ĐỘ</a:t>
              </a:r>
            </a:p>
          </p:txBody>
        </p:sp>
        <p:sp>
          <p:nvSpPr>
            <p:cNvPr id="6" name="Hình chữ nhật: Góc Tròn 5"/>
            <p:cNvSpPr/>
            <p:nvPr/>
          </p:nvSpPr>
          <p:spPr>
            <a:xfrm>
              <a:off x="6699680" y="1188130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 err="1">
                  <a:latin typeface="+mj-lt"/>
                </a:rPr>
                <a:t>Sự</a:t>
              </a:r>
              <a:r>
                <a:rPr lang="vi-VN" sz="3600" dirty="0">
                  <a:latin typeface="+mj-lt"/>
                </a:rPr>
                <a:t> </a:t>
              </a:r>
              <a:r>
                <a:rPr lang="vi-VN" sz="3600" dirty="0" err="1">
                  <a:latin typeface="+mj-lt"/>
                </a:rPr>
                <a:t>lớn</a:t>
              </a:r>
              <a:r>
                <a:rPr lang="vi-VN" sz="3600" dirty="0">
                  <a:latin typeface="+mj-lt"/>
                </a:rPr>
                <a:t> lên</a:t>
              </a:r>
            </a:p>
          </p:txBody>
        </p:sp>
        <p:sp>
          <p:nvSpPr>
            <p:cNvPr id="7" name="Hình chữ nhật: Góc Tròn 6"/>
            <p:cNvSpPr/>
            <p:nvPr/>
          </p:nvSpPr>
          <p:spPr>
            <a:xfrm>
              <a:off x="2584171" y="3460262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 err="1">
                  <a:latin typeface="+mj-lt"/>
                </a:rPr>
                <a:t>Sự</a:t>
              </a:r>
              <a:r>
                <a:rPr lang="vi-VN" sz="3600" dirty="0">
                  <a:latin typeface="+mj-lt"/>
                </a:rPr>
                <a:t> sinh </a:t>
              </a:r>
              <a:r>
                <a:rPr lang="vi-VN" sz="3600" dirty="0" err="1">
                  <a:latin typeface="+mj-lt"/>
                </a:rPr>
                <a:t>sản</a:t>
              </a:r>
              <a:endParaRPr lang="vi-VN" sz="3600" dirty="0">
                <a:latin typeface="+mj-lt"/>
              </a:endParaRPr>
            </a:p>
          </p:txBody>
        </p:sp>
        <p:sp>
          <p:nvSpPr>
            <p:cNvPr id="8" name="Hình chữ nhật: Góc Tròn 7"/>
            <p:cNvSpPr/>
            <p:nvPr/>
          </p:nvSpPr>
          <p:spPr>
            <a:xfrm>
              <a:off x="6699680" y="5400261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Đường nối Thẳng 9"/>
            <p:cNvCxnSpPr>
              <a:stCxn id="6" idx="2"/>
              <a:endCxn id="4" idx="0"/>
            </p:cNvCxnSpPr>
            <p:nvPr/>
          </p:nvCxnSpPr>
          <p:spPr>
            <a:xfrm>
              <a:off x="8276689" y="2288060"/>
              <a:ext cx="0" cy="66717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/>
            <p:cNvCxnSpPr>
              <a:stCxn id="7" idx="3"/>
              <a:endCxn id="4" idx="2"/>
            </p:cNvCxnSpPr>
            <p:nvPr/>
          </p:nvCxnSpPr>
          <p:spPr>
            <a:xfrm>
              <a:off x="5738189" y="4010227"/>
              <a:ext cx="61693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15"/>
            <p:cNvCxnSpPr>
              <a:endCxn id="8" idx="0"/>
            </p:cNvCxnSpPr>
            <p:nvPr/>
          </p:nvCxnSpPr>
          <p:spPr>
            <a:xfrm>
              <a:off x="8276689" y="4953493"/>
              <a:ext cx="0" cy="44676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0" y="446503"/>
            <a:ext cx="6885222" cy="3634105"/>
          </a:xfrm>
          <a:prstGeom prst="cloudCallout">
            <a:avLst>
              <a:gd name="adj1" fmla="val -27662"/>
              <a:gd name="adj2" fmla="val 73802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Nếu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phải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kiện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nhiệt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cơ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không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chỉnh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xảy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ra?</a:t>
            </a:r>
            <a:endParaRPr lang="vi-VN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942647" y="3720159"/>
            <a:ext cx="64405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</a:rPr>
              <a:t>M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ọi sinh vật sẽ chết, kể cả con người.</a:t>
            </a:r>
            <a:endParaRPr lang="vi-VN" sz="3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945665" y="2704518"/>
            <a:ext cx="7360321" cy="2318638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Doraemon</a:t>
            </a: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" name="Rounded Rectangle 7"/>
          <p:cNvSpPr/>
          <p:nvPr/>
        </p:nvSpPr>
        <p:spPr>
          <a:xfrm>
            <a:off x="1268408" y="2419060"/>
            <a:ext cx="10413805" cy="1692108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vi-VN" alt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Vai trò của Mặt Trời đối với sự sống trên Trái Đất</a:t>
            </a:r>
            <a:endParaRPr kumimoji="0" lang="vi-V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2493" y="0"/>
            <a:ext cx="3120887" cy="3120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ng bóng Ý nghĩ: Hình đám mây 2"/>
          <p:cNvSpPr/>
          <p:nvPr/>
        </p:nvSpPr>
        <p:spPr>
          <a:xfrm>
            <a:off x="1787513" y="-205105"/>
            <a:ext cx="6389078" cy="3336467"/>
          </a:xfrm>
          <a:prstGeom prst="cloudCallout">
            <a:avLst>
              <a:gd name="adj1" fmla="val -52106"/>
              <a:gd name="adj2" fmla="val 4535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gì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xảy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ra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ra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nếu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Trái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Đất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Mặt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Trời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sưởi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ấm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8" name="Picture 4" descr="Sinh viên miễn phí tiền bản Quyền Lớp Clip nghệ thuật - Giơ tay lên học  sinh png tải về - Miễn phí trong suốt Hành Vi Con Người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6" b="98824" l="3556" r="97000">
                        <a14:foregroundMark x1="9333" y1="41912" x2="3556" y2="56471"/>
                        <a14:foregroundMark x1="3556" y1="56471" x2="13889" y2="61029"/>
                        <a14:foregroundMark x1="10333" y1="95882" x2="26667" y2="96029"/>
                        <a14:foregroundMark x1="26667" y1="96029" x2="31778" y2="95147"/>
                        <a14:foregroundMark x1="18000" y1="78824" x2="23889" y2="78676"/>
                        <a14:foregroundMark x1="23889" y1="78676" x2="24444" y2="78676"/>
                        <a14:foregroundMark x1="2778" y1="85147" x2="889" y2="92206"/>
                        <a14:foregroundMark x1="889" y1="92206" x2="6333" y2="94853"/>
                        <a14:foregroundMark x1="6333" y1="94853" x2="9667" y2="98824"/>
                        <a14:foregroundMark x1="31778" y1="98235" x2="40778" y2="97941"/>
                        <a14:foregroundMark x1="40778" y1="97941" x2="43222" y2="90000"/>
                        <a14:foregroundMark x1="43222" y1="90000" x2="43667" y2="82059"/>
                        <a14:foregroundMark x1="43667" y1="82059" x2="42556" y2="75147"/>
                        <a14:foregroundMark x1="17667" y1="82500" x2="25444" y2="82500"/>
                        <a14:foregroundMark x1="25444" y1="82500" x2="31111" y2="82794"/>
                        <a14:foregroundMark x1="31111" y1="82794" x2="28000" y2="76029"/>
                        <a14:foregroundMark x1="28000" y1="76029" x2="21667" y2="75588"/>
                        <a14:foregroundMark x1="21667" y1="75588" x2="17778" y2="81029"/>
                        <a14:foregroundMark x1="17778" y1="81029" x2="17778" y2="81029"/>
                        <a14:foregroundMark x1="16000" y1="75882" x2="14222" y2="88235"/>
                        <a14:foregroundMark x1="24778" y1="57647" x2="25667" y2="61029"/>
                        <a14:foregroundMark x1="22556" y1="53088" x2="26556" y2="55000"/>
                        <a14:foregroundMark x1="27000" y1="14853" x2="28667" y2="30588"/>
                        <a14:foregroundMark x1="21778" y1="6618" x2="28778" y2="3824"/>
                        <a14:foregroundMark x1="28778" y1="3824" x2="32444" y2="6324"/>
                        <a14:foregroundMark x1="10889" y1="49706" x2="18444" y2="46324"/>
                        <a14:foregroundMark x1="31889" y1="58529" x2="40111" y2="59559"/>
                        <a14:foregroundMark x1="66778" y1="8235" x2="66667" y2="26324"/>
                        <a14:foregroundMark x1="66667" y1="26324" x2="64000" y2="33676"/>
                        <a14:foregroundMark x1="64000" y1="33676" x2="55111" y2="44412"/>
                        <a14:foregroundMark x1="55111" y1="44412" x2="54222" y2="52353"/>
                        <a14:foregroundMark x1="54222" y1="52353" x2="56444" y2="59559"/>
                        <a14:foregroundMark x1="56444" y1="59559" x2="64000" y2="60882"/>
                        <a14:foregroundMark x1="64000" y1="60882" x2="67111" y2="68088"/>
                        <a14:foregroundMark x1="67111" y1="68088" x2="64000" y2="74853"/>
                        <a14:foregroundMark x1="64000" y1="74853" x2="56556" y2="77206"/>
                        <a14:foregroundMark x1="56556" y1="77206" x2="53556" y2="83529"/>
                        <a14:foregroundMark x1="53556" y1="83529" x2="55111" y2="91176"/>
                        <a14:foregroundMark x1="55111" y1="91176" x2="85333" y2="99559"/>
                        <a14:foregroundMark x1="85333" y1="99559" x2="90889" y2="96618"/>
                        <a14:foregroundMark x1="90889" y1="96618" x2="93889" y2="89706"/>
                        <a14:foregroundMark x1="93889" y1="89706" x2="95000" y2="81029"/>
                        <a14:foregroundMark x1="95000" y1="81029" x2="91444" y2="74559"/>
                        <a14:foregroundMark x1="91444" y1="74559" x2="79444" y2="70147"/>
                        <a14:foregroundMark x1="79444" y1="70147" x2="79333" y2="62500"/>
                        <a14:foregroundMark x1="79333" y1="62500" x2="91444" y2="40294"/>
                        <a14:foregroundMark x1="91444" y1="40294" x2="90398" y2="36471"/>
                        <a14:foregroundMark x1="85217" y1="30160" x2="82333" y2="28971"/>
                        <a14:foregroundMark x1="82333" y1="28971" x2="78111" y2="20735"/>
                        <a14:foregroundMark x1="78111" y1="20735" x2="78444" y2="10588"/>
                        <a14:foregroundMark x1="78444" y1="10588" x2="76333" y2="1618"/>
                        <a14:foregroundMark x1="76333" y1="1618" x2="68667" y2="9853"/>
                        <a14:foregroundMark x1="90333" y1="47794" x2="93556" y2="56176"/>
                        <a14:foregroundMark x1="93556" y1="56176" x2="88111" y2="60441"/>
                        <a14:foregroundMark x1="88111" y1="60441" x2="86889" y2="60588"/>
                        <a14:foregroundMark x1="97111" y1="55588" x2="97111" y2="55588"/>
                        <a14:foregroundMark x1="96778" y1="54559" x2="96889" y2="55882"/>
                        <a14:foregroundMark x1="58667" y1="81471" x2="73000" y2="82941"/>
                        <a14:foregroundMark x1="62333" y1="78235" x2="70333" y2="77353"/>
                        <a14:foregroundMark x1="70333" y1="77353" x2="75889" y2="77941"/>
                        <a14:foregroundMark x1="85556" y1="85882" x2="93000" y2="85000"/>
                        <a14:foregroundMark x1="93000" y1="85000" x2="93444" y2="85000"/>
                        <a14:foregroundMark x1="58222" y1="93235" x2="64333" y2="97059"/>
                        <a14:foregroundMark x1="64333" y1="97059" x2="66444" y2="96912"/>
                        <a14:foregroundMark x1="22889" y1="1618" x2="29778" y2="1176"/>
                        <a14:foregroundMark x1="37556" y1="35147" x2="42000" y2="39559"/>
                        <a14:foregroundMark x1="89556" y1="36765" x2="89667" y2="37353"/>
                        <a14:foregroundMark x1="89667" y1="36912" x2="89667" y2="36029"/>
                        <a14:foregroundMark x1="90000" y1="36912" x2="90889" y2="38676"/>
                        <a14:foregroundMark x1="89889" y1="36912" x2="89889" y2="36471"/>
                        <a14:foregroundMark x1="90556" y1="39559" x2="90333" y2="40000"/>
                        <a14:backgroundMark x1="86556" y1="30882" x2="89778" y2="36912"/>
                        <a14:backgroundMark x1="89300" y1="34019" x2="89000" y2="32206"/>
                        <a14:backgroundMark x1="89803" y1="37065" x2="89533" y2="35429"/>
                        <a14:backgroundMark x1="86111" y1="29118" x2="90556" y2="33971"/>
                        <a14:backgroundMark x1="90556" y1="33971" x2="90556" y2="3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2"/>
          <a:stretch>
            <a:fillRect/>
          </a:stretch>
        </p:blipFill>
        <p:spPr bwMode="auto">
          <a:xfrm>
            <a:off x="8812611" y="3223894"/>
            <a:ext cx="2340218" cy="36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inh viên miễn phí tiền bản Quyền Lớp Clip nghệ thuật - Giơ tay lên học  sinh png tải về - Miễn phí trong suốt Hành Vi Con Người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6" b="98824" l="3556" r="97000">
                        <a14:foregroundMark x1="9333" y1="41912" x2="3556" y2="56471"/>
                        <a14:foregroundMark x1="3556" y1="56471" x2="13889" y2="61029"/>
                        <a14:foregroundMark x1="10333" y1="95882" x2="26667" y2="96029"/>
                        <a14:foregroundMark x1="26667" y1="96029" x2="31778" y2="95147"/>
                        <a14:foregroundMark x1="18000" y1="78824" x2="23889" y2="78676"/>
                        <a14:foregroundMark x1="23889" y1="78676" x2="24444" y2="78676"/>
                        <a14:foregroundMark x1="2778" y1="85147" x2="889" y2="92206"/>
                        <a14:foregroundMark x1="889" y1="92206" x2="6333" y2="94853"/>
                        <a14:foregroundMark x1="6333" y1="94853" x2="9667" y2="98824"/>
                        <a14:foregroundMark x1="31778" y1="98235" x2="40778" y2="97941"/>
                        <a14:foregroundMark x1="40778" y1="97941" x2="43222" y2="90000"/>
                        <a14:foregroundMark x1="43222" y1="90000" x2="43667" y2="82059"/>
                        <a14:foregroundMark x1="43667" y1="82059" x2="42556" y2="75147"/>
                        <a14:foregroundMark x1="17667" y1="82500" x2="25444" y2="82500"/>
                        <a14:foregroundMark x1="25444" y1="82500" x2="31111" y2="82794"/>
                        <a14:foregroundMark x1="31111" y1="82794" x2="28000" y2="76029"/>
                        <a14:foregroundMark x1="28000" y1="76029" x2="21667" y2="75588"/>
                        <a14:foregroundMark x1="21667" y1="75588" x2="17778" y2="81029"/>
                        <a14:foregroundMark x1="17778" y1="81029" x2="17778" y2="81029"/>
                        <a14:foregroundMark x1="16000" y1="75882" x2="14222" y2="88235"/>
                        <a14:foregroundMark x1="24778" y1="57647" x2="25667" y2="61029"/>
                        <a14:foregroundMark x1="22556" y1="53088" x2="26556" y2="55000"/>
                        <a14:foregroundMark x1="27000" y1="14853" x2="28667" y2="30588"/>
                        <a14:foregroundMark x1="21778" y1="6618" x2="28778" y2="3824"/>
                        <a14:foregroundMark x1="28778" y1="3824" x2="32444" y2="6324"/>
                        <a14:foregroundMark x1="10889" y1="49706" x2="18444" y2="46324"/>
                        <a14:foregroundMark x1="31889" y1="58529" x2="40111" y2="59559"/>
                        <a14:foregroundMark x1="66778" y1="8235" x2="66667" y2="26324"/>
                        <a14:foregroundMark x1="66667" y1="26324" x2="64000" y2="33676"/>
                        <a14:foregroundMark x1="64000" y1="33676" x2="55111" y2="44412"/>
                        <a14:foregroundMark x1="55111" y1="44412" x2="54222" y2="52353"/>
                        <a14:foregroundMark x1="54222" y1="52353" x2="56444" y2="59559"/>
                        <a14:foregroundMark x1="56444" y1="59559" x2="64000" y2="60882"/>
                        <a14:foregroundMark x1="64000" y1="60882" x2="67111" y2="68088"/>
                        <a14:foregroundMark x1="67111" y1="68088" x2="64000" y2="74853"/>
                        <a14:foregroundMark x1="64000" y1="74853" x2="56556" y2="77206"/>
                        <a14:foregroundMark x1="56556" y1="77206" x2="53556" y2="83529"/>
                        <a14:foregroundMark x1="53556" y1="83529" x2="55111" y2="91176"/>
                        <a14:foregroundMark x1="55111" y1="91176" x2="85333" y2="99559"/>
                        <a14:foregroundMark x1="85333" y1="99559" x2="90889" y2="96618"/>
                        <a14:foregroundMark x1="90889" y1="96618" x2="93889" y2="89706"/>
                        <a14:foregroundMark x1="93889" y1="89706" x2="95000" y2="81029"/>
                        <a14:foregroundMark x1="95000" y1="81029" x2="91444" y2="74559"/>
                        <a14:foregroundMark x1="91444" y1="74559" x2="79444" y2="70147"/>
                        <a14:foregroundMark x1="79444" y1="70147" x2="79333" y2="62500"/>
                        <a14:foregroundMark x1="79333" y1="62500" x2="91444" y2="40294"/>
                        <a14:foregroundMark x1="91444" y1="40294" x2="90398" y2="36471"/>
                        <a14:foregroundMark x1="85217" y1="30160" x2="82333" y2="28971"/>
                        <a14:foregroundMark x1="82333" y1="28971" x2="78111" y2="20735"/>
                        <a14:foregroundMark x1="78111" y1="20735" x2="78444" y2="10588"/>
                        <a14:foregroundMark x1="78444" y1="10588" x2="76333" y2="1618"/>
                        <a14:foregroundMark x1="76333" y1="1618" x2="68667" y2="9853"/>
                        <a14:foregroundMark x1="90333" y1="47794" x2="93556" y2="56176"/>
                        <a14:foregroundMark x1="93556" y1="56176" x2="88111" y2="60441"/>
                        <a14:foregroundMark x1="88111" y1="60441" x2="86889" y2="60588"/>
                        <a14:foregroundMark x1="97111" y1="55588" x2="97111" y2="55588"/>
                        <a14:foregroundMark x1="96778" y1="54559" x2="96889" y2="55882"/>
                        <a14:foregroundMark x1="58667" y1="81471" x2="73000" y2="82941"/>
                        <a14:foregroundMark x1="62333" y1="78235" x2="70333" y2="77353"/>
                        <a14:foregroundMark x1="70333" y1="77353" x2="75889" y2="77941"/>
                        <a14:foregroundMark x1="85556" y1="85882" x2="93000" y2="85000"/>
                        <a14:foregroundMark x1="93000" y1="85000" x2="93444" y2="85000"/>
                        <a14:foregroundMark x1="58222" y1="93235" x2="64333" y2="97059"/>
                        <a14:foregroundMark x1="64333" y1="97059" x2="66444" y2="96912"/>
                        <a14:foregroundMark x1="22889" y1="1618" x2="29778" y2="1176"/>
                        <a14:foregroundMark x1="37556" y1="35147" x2="42000" y2="39559"/>
                        <a14:foregroundMark x1="89556" y1="36765" x2="89667" y2="37353"/>
                        <a14:foregroundMark x1="89667" y1="36912" x2="89667" y2="36029"/>
                        <a14:foregroundMark x1="90000" y1="36912" x2="90889" y2="38676"/>
                        <a14:foregroundMark x1="89889" y1="36912" x2="89889" y2="36471"/>
                        <a14:foregroundMark x1="90556" y1="39559" x2="90333" y2="40000"/>
                        <a14:backgroundMark x1="86556" y1="30882" x2="89778" y2="36912"/>
                        <a14:backgroundMark x1="89300" y1="34019" x2="89000" y2="32206"/>
                        <a14:backgroundMark x1="89803" y1="37065" x2="89533" y2="35429"/>
                        <a14:backgroundMark x1="86111" y1="29118" x2="90556" y2="33971"/>
                        <a14:backgroundMark x1="90556" y1="33971" x2="90556" y2="3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" t="-1654" r="50315" b="1654"/>
          <a:stretch>
            <a:fillRect/>
          </a:stretch>
        </p:blipFill>
        <p:spPr bwMode="auto">
          <a:xfrm>
            <a:off x="4151914" y="3131362"/>
            <a:ext cx="2340218" cy="36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/>
          <p:cNvSpPr/>
          <p:nvPr/>
        </p:nvSpPr>
        <p:spPr>
          <a:xfrm>
            <a:off x="4151914" y="3131362"/>
            <a:ext cx="8130884" cy="36341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Trời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tối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lại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Gió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ngừng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thổi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Nước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ngừng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chảy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và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đóng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băng.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Nhiệt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giảm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xuống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Trái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Đất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còn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sự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sống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....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41" b="97941" l="10000" r="90000">
                        <a14:foregroundMark x1="46765" y1="10882" x2="60882" y2="5882"/>
                        <a14:foregroundMark x1="60882" y1="5882" x2="65294" y2="8824"/>
                        <a14:foregroundMark x1="17059" y1="19118" x2="27059" y2="38529"/>
                        <a14:foregroundMark x1="53235" y1="84118" x2="50882" y2="99118"/>
                        <a14:foregroundMark x1="50882" y1="99118" x2="66176" y2="94412"/>
                        <a14:foregroundMark x1="66176" y1="94412" x2="66765" y2="91176"/>
                        <a14:foregroundMark x1="47941" y1="98235" x2="62647" y2="97059"/>
                        <a14:foregroundMark x1="48824" y1="50588" x2="58235" y2="50294"/>
                        <a14:foregroundMark x1="55294" y1="2941" x2="62353" y2="2941"/>
                        <a14:foregroundMark x1="57059" y1="28529" x2="51176" y2="45000"/>
                        <a14:foregroundMark x1="51176" y1="45000" x2="34118" y2="46176"/>
                        <a14:foregroundMark x1="34118" y1="46176" x2="29118" y2="40000"/>
                        <a14:foregroundMark x1="53824" y1="65294" x2="56176" y2="89706"/>
                        <a14:foregroundMark x1="64706" y1="69412" x2="67941" y2="85000"/>
                        <a14:foregroundMark x1="67941" y1="85000" x2="67353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598663" y="3186223"/>
            <a:ext cx="3671777" cy="3671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/>
          <p:cNvSpPr/>
          <p:nvPr/>
        </p:nvSpPr>
        <p:spPr>
          <a:xfrm>
            <a:off x="1357118" y="1179445"/>
            <a:ext cx="9774708" cy="53737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Nếu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được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…………….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sưởi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ấm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, ……..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ngừng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thổi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.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trở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nên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lạnh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giá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. Khi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đó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……… trên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ngưng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chảy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và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đóng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băng,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có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mưa.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trở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thành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một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hành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tinh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chết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,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có</a:t>
            </a:r>
            <a:r>
              <a:rPr lang="vi-VN" sz="3600" b="1" dirty="0">
                <a:solidFill>
                  <a:sysClr val="windowText" lastClr="000000"/>
                </a:solidFill>
                <a:latin typeface="+mj-lt"/>
                <a:ea typeface="SimSun" panose="02010600030101010101" pitchFamily="2" charset="-122"/>
              </a:rPr>
              <a:t> ………..</a:t>
            </a:r>
          </a:p>
        </p:txBody>
      </p:sp>
      <p:sp>
        <p:nvSpPr>
          <p:cNvPr id="4" name="Rounded Rectangle 1"/>
          <p:cNvSpPr/>
          <p:nvPr/>
        </p:nvSpPr>
        <p:spPr>
          <a:xfrm>
            <a:off x="7338137" y="1919819"/>
            <a:ext cx="2362454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Mặt</a:t>
            </a:r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Trời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ounded Rectangle 1"/>
          <p:cNvSpPr/>
          <p:nvPr/>
        </p:nvSpPr>
        <p:spPr>
          <a:xfrm>
            <a:off x="2491411" y="2685915"/>
            <a:ext cx="1285460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gió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ounded Rectangle 1"/>
          <p:cNvSpPr/>
          <p:nvPr/>
        </p:nvSpPr>
        <p:spPr>
          <a:xfrm>
            <a:off x="5423198" y="3326979"/>
            <a:ext cx="1640211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nước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ounded Rectangle 1"/>
          <p:cNvSpPr/>
          <p:nvPr/>
        </p:nvSpPr>
        <p:spPr>
          <a:xfrm>
            <a:off x="3564838" y="5150213"/>
            <a:ext cx="2319129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</a:t>
            </a:r>
            <a:r>
              <a:rPr lang="vi-V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ự</a:t>
            </a:r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sống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Rounded Rectangle 1"/>
          <p:cNvSpPr/>
          <p:nvPr/>
        </p:nvSpPr>
        <p:spPr>
          <a:xfrm>
            <a:off x="1270884" y="286225"/>
            <a:ext cx="9650232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Điền từ thích hợp để hoàn thành nội dung bài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Rounded Rectangle 7"/>
          <p:cNvSpPr/>
          <p:nvPr/>
        </p:nvSpPr>
        <p:spPr>
          <a:xfrm>
            <a:off x="4293354" y="466948"/>
            <a:ext cx="3610931" cy="625844"/>
          </a:xfrm>
          <a:prstGeom prst="roundRect">
            <a:avLst/>
          </a:prstGeom>
          <a:solidFill>
            <a:srgbClr val="FFFF66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7"/>
          <p:cNvSpPr/>
          <p:nvPr/>
        </p:nvSpPr>
        <p:spPr>
          <a:xfrm>
            <a:off x="1457948" y="1689041"/>
            <a:ext cx="9813495" cy="94592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trò của nhiệt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sự sống trên Trái Đất</a:t>
            </a:r>
          </a:p>
        </p:txBody>
      </p:sp>
      <p:sp>
        <p:nvSpPr>
          <p:cNvPr id="76" name="Rounded Rectangle 7"/>
          <p:cNvSpPr/>
          <p:nvPr/>
        </p:nvSpPr>
        <p:spPr>
          <a:xfrm>
            <a:off x="1395940" y="4436044"/>
            <a:ext cx="9786175" cy="723804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ounded Rectangle 7"/>
          <p:cNvSpPr/>
          <p:nvPr/>
        </p:nvSpPr>
        <p:spPr>
          <a:xfrm>
            <a:off x="1433924" y="2981738"/>
            <a:ext cx="9837520" cy="97875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 chống n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chống rét cho người, động vật, thực vật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0202" y="1439471"/>
            <a:ext cx="1007423" cy="124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" name="Rounded Rectangle 7"/>
          <p:cNvSpPr/>
          <p:nvPr/>
        </p:nvSpPr>
        <p:spPr>
          <a:xfrm>
            <a:off x="1761035" y="1889013"/>
            <a:ext cx="9087880" cy="166227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200" b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3200" b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chống nóng, chống rét cho người, động vật, thực vật</a:t>
            </a:r>
            <a:r>
              <a:rPr lang="en-US" altLang="en-US" sz="3200" b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19810" y="4467938"/>
            <a:ext cx="2558210" cy="2558210"/>
          </a:xfrm>
          <a:prstGeom prst="rect">
            <a:avLst/>
          </a:prstGeom>
        </p:spPr>
      </p:pic>
      <p:sp>
        <p:nvSpPr>
          <p:cNvPr id="4" name="Bong bóng Ý nghĩ: Hình đám mây 3"/>
          <p:cNvSpPr/>
          <p:nvPr/>
        </p:nvSpPr>
        <p:spPr>
          <a:xfrm>
            <a:off x="933020" y="520965"/>
            <a:ext cx="7564960" cy="3116580"/>
          </a:xfrm>
          <a:prstGeom prst="cloudCallout">
            <a:avLst>
              <a:gd name="adj1" fmla="val -47941"/>
              <a:gd name="adj2" fmla="val 80239"/>
            </a:avLst>
          </a:prstGeom>
          <a:solidFill>
            <a:srgbClr val="FF7C8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 em khi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rét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44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ounded Rectangle 7"/>
          <p:cNvSpPr/>
          <p:nvPr/>
        </p:nvSpPr>
        <p:spPr>
          <a:xfrm>
            <a:off x="3066649" y="3816626"/>
            <a:ext cx="8873560" cy="29420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hlinkClick r:id="rId3" action="ppaction://hlinksldjump"/>
          </p:cNvPr>
          <p:cNvSpPr/>
          <p:nvPr/>
        </p:nvSpPr>
        <p:spPr>
          <a:xfrm>
            <a:off x="4295800" y="2305819"/>
            <a:ext cx="4248470" cy="1129777"/>
          </a:xfrm>
          <a:prstGeom prst="roundRect">
            <a:avLst/>
          </a:prstGeom>
          <a:solidFill>
            <a:srgbClr val="FF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endParaRPr lang="vi-VN" sz="5400" b="1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" name="Hình chữ nhật: Góc Tròn 2">
            <a:hlinkClick r:id="rId4" action="ppaction://hlinksldjump"/>
          </p:cNvPr>
          <p:cNvSpPr/>
          <p:nvPr/>
        </p:nvSpPr>
        <p:spPr>
          <a:xfrm>
            <a:off x="4295800" y="3713420"/>
            <a:ext cx="4313362" cy="1071531"/>
          </a:xfrm>
          <a:prstGeom prst="roundRect">
            <a:avLst/>
          </a:prstGeom>
          <a:solidFill>
            <a:srgbClr val="52E8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latin typeface="+mj-lt"/>
                <a:ea typeface="Calibri" panose="020F0502020204030204" pitchFamily="34" charset="0"/>
              </a:rPr>
              <a:t>Động</a:t>
            </a:r>
            <a:r>
              <a:rPr lang="vi-VN" sz="54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vi-VN" sz="5400" b="1" dirty="0" err="1">
                <a:latin typeface="+mj-lt"/>
                <a:ea typeface="Calibri" panose="020F0502020204030204" pitchFamily="34" charset="0"/>
              </a:rPr>
              <a:t>vật</a:t>
            </a:r>
            <a:endParaRPr lang="vi-VN" sz="5400" b="1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4" name="Hình chữ nhật: Góc Tròn 3">
            <a:hlinkClick r:id="rId5" action="ppaction://hlinksldjump"/>
          </p:cNvPr>
          <p:cNvSpPr/>
          <p:nvPr/>
        </p:nvSpPr>
        <p:spPr>
          <a:xfrm>
            <a:off x="4295800" y="5066460"/>
            <a:ext cx="4313362" cy="10715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vi-VN" sz="54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vi-VN" sz="5400" b="1" dirty="0" err="1">
                <a:effectLst/>
                <a:latin typeface="+mj-lt"/>
                <a:ea typeface="Calibri" panose="020F0502020204030204" pitchFamily="34" charset="0"/>
              </a:rPr>
              <a:t>vật</a:t>
            </a:r>
            <a:endParaRPr lang="vi-VN" sz="5400" b="1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2279576" y="720008"/>
            <a:ext cx="8759485" cy="9361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08312"/>
            <a:ext cx="4340087" cy="4340087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270" y="1908311"/>
            <a:ext cx="4340087" cy="4340087"/>
          </a:xfrm>
          <a:prstGeom prst="rect">
            <a:avLst/>
          </a:prstGeom>
        </p:spPr>
      </p:pic>
      <p:sp>
        <p:nvSpPr>
          <p:cNvPr id="8" name="Mũi tên: Phải 7">
            <a:hlinkClick r:id="rId8" action="ppaction://hlinksldjump"/>
          </p:cNvPr>
          <p:cNvSpPr/>
          <p:nvPr/>
        </p:nvSpPr>
        <p:spPr>
          <a:xfrm>
            <a:off x="238513" y="6137991"/>
            <a:ext cx="1303464" cy="715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/>
          <a:srcRect l="10451" t="19439" r="41721" b="17142"/>
          <a:stretch>
            <a:fillRect/>
          </a:stretch>
        </p:blipFill>
        <p:spPr>
          <a:xfrm>
            <a:off x="1109869" y="145773"/>
            <a:ext cx="9972262" cy="696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Nút Hành động: Đến Trang chủ 7">
            <a:hlinkClick r:id="rId4" action="ppaction://hlinksldjump" highlightClick="1"/>
          </p:cNvPr>
          <p:cNvSpPr/>
          <p:nvPr/>
        </p:nvSpPr>
        <p:spPr>
          <a:xfrm>
            <a:off x="142460" y="5870713"/>
            <a:ext cx="967409" cy="9872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/>
          <a:srcRect l="10205" t="16158" r="41967" b="16486"/>
          <a:stretch>
            <a:fillRect/>
          </a:stretch>
        </p:blipFill>
        <p:spPr>
          <a:xfrm>
            <a:off x="1284591" y="81131"/>
            <a:ext cx="9622818" cy="669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Nút Hành động: Đến Trang chủ 5">
            <a:hlinkClick r:id="rId4" action="ppaction://hlinksldjump" highlightClick="1"/>
          </p:cNvPr>
          <p:cNvSpPr/>
          <p:nvPr/>
        </p:nvSpPr>
        <p:spPr>
          <a:xfrm>
            <a:off x="142460" y="5870713"/>
            <a:ext cx="967409" cy="9872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3"/>
          <a:srcRect l="9958" t="19001" r="42214" b="17580"/>
          <a:stretch>
            <a:fillRect/>
          </a:stretch>
        </p:blipFill>
        <p:spPr>
          <a:xfrm>
            <a:off x="1254936" y="0"/>
            <a:ext cx="9254037" cy="689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4157" y="2577547"/>
            <a:ext cx="4856920" cy="1808923"/>
          </a:xfrm>
          <a:prstGeom prst="wedgeRoundRectCallout">
            <a:avLst>
              <a:gd name="adj1" fmla="val 29441"/>
              <a:gd name="adj2" fmla="val 789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44" y="4280453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7820" r="17744" b="2"/>
          <a:stretch>
            <a:fillRect/>
          </a:stretch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2" name="Hình ảnh 1" descr="Ảnh có chứa người, rất ít, ngoài trời, trẻ em&#10;&#10;Mô tả được tạo tự động"/>
          <p:cNvPicPr>
            <a:picLocks noChangeAspect="1"/>
          </p:cNvPicPr>
          <p:nvPr/>
        </p:nvPicPr>
        <p:blipFill rotWithShape="1">
          <a:blip r:embed="rId4"/>
          <a:srcRect l="35562" r="2" b="2"/>
          <a:stretch>
            <a:fillRect/>
          </a:stretch>
        </p:blipFill>
        <p:spPr>
          <a:xfrm flipH="1"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3" name="Hình ảnh 2" descr="Ảnh có chứa người, trong nhà, động vật có vú&#10;&#10;Mô tả được tạo tự động"/>
          <p:cNvPicPr>
            <a:picLocks noChangeAspect="1"/>
          </p:cNvPicPr>
          <p:nvPr/>
        </p:nvPicPr>
        <p:blipFill rotWithShape="1">
          <a:blip r:embed="rId5"/>
          <a:srcRect l="13453" r="14145" b="-2"/>
          <a:stretch>
            <a:fillRect/>
          </a:stretch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9B0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ình chữ nhật: Góc Tròn 5"/>
          <p:cNvSpPr/>
          <p:nvPr/>
        </p:nvSpPr>
        <p:spPr>
          <a:xfrm>
            <a:off x="1524000" y="4547044"/>
            <a:ext cx="8759485" cy="133691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/>
          <a:srcRect l="5032" r="12266"/>
          <a:stretch>
            <a:fillRect/>
          </a:stretch>
        </p:blipFill>
        <p:spPr>
          <a:xfrm>
            <a:off x="0" y="291242"/>
            <a:ext cx="4017364" cy="3347092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364" y="291241"/>
            <a:ext cx="4434789" cy="3395127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5"/>
          <a:srcRect l="9917" t="-2076" r="18310" b="2076"/>
          <a:stretch>
            <a:fillRect/>
          </a:stretch>
        </p:blipFill>
        <p:spPr>
          <a:xfrm>
            <a:off x="8452153" y="209862"/>
            <a:ext cx="3677586" cy="3476506"/>
          </a:xfrm>
          <a:prstGeom prst="rect">
            <a:avLst/>
          </a:prstGeom>
        </p:spPr>
      </p:pic>
      <p:cxnSp>
        <p:nvCxnSpPr>
          <p:cNvPr id="29" name="Straight Connector 2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B82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: Góc Tròn 12"/>
          <p:cNvSpPr/>
          <p:nvPr/>
        </p:nvSpPr>
        <p:spPr>
          <a:xfrm>
            <a:off x="1524000" y="4547044"/>
            <a:ext cx="9144000" cy="133691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Rounded Rectangle 7"/>
          <p:cNvSpPr/>
          <p:nvPr/>
        </p:nvSpPr>
        <p:spPr>
          <a:xfrm>
            <a:off x="4293354" y="466948"/>
            <a:ext cx="3610931" cy="625844"/>
          </a:xfrm>
          <a:prstGeom prst="roundRect">
            <a:avLst/>
          </a:prstGeom>
          <a:solidFill>
            <a:srgbClr val="FFFF66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7"/>
          <p:cNvSpPr/>
          <p:nvPr/>
        </p:nvSpPr>
        <p:spPr>
          <a:xfrm>
            <a:off x="1368620" y="1689041"/>
            <a:ext cx="9813495" cy="94592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trò của nhiệt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sự sống trên Trái Đất</a:t>
            </a:r>
          </a:p>
        </p:txBody>
      </p:sp>
      <p:sp>
        <p:nvSpPr>
          <p:cNvPr id="76" name="Rounded Rectangle 7"/>
          <p:cNvSpPr/>
          <p:nvPr/>
        </p:nvSpPr>
        <p:spPr>
          <a:xfrm>
            <a:off x="1395940" y="4436044"/>
            <a:ext cx="9786175" cy="723804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ounded Rectangle 7"/>
          <p:cNvSpPr/>
          <p:nvPr/>
        </p:nvSpPr>
        <p:spPr>
          <a:xfrm>
            <a:off x="1344596" y="2981738"/>
            <a:ext cx="9837520" cy="97875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 chống n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chống rét cho người, động vật, thực vật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2815" y="1439471"/>
            <a:ext cx="1007423" cy="1246250"/>
          </a:xfrm>
          <a:prstGeom prst="rect">
            <a:avLst/>
          </a:prstGeom>
        </p:spPr>
      </p:pic>
      <p:pic>
        <p:nvPicPr>
          <p:cNvPr id="74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1702" y="2685721"/>
            <a:ext cx="1007423" cy="124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" name="Text Box 4"/>
          <p:cNvSpPr txBox="1"/>
          <p:nvPr/>
        </p:nvSpPr>
        <p:spPr>
          <a:xfrm>
            <a:off x="3373425" y="1983151"/>
            <a:ext cx="4994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alt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1996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16775" cy="685863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8283893" y="-316"/>
            <a:ext cx="3492500" cy="3276600"/>
            <a:chOff x="10917" y="1"/>
            <a:chExt cx="5500" cy="5160"/>
          </a:xfrm>
        </p:grpSpPr>
        <p:pic>
          <p:nvPicPr>
            <p:cNvPr id="5" name="图片 41995" descr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7" y="1"/>
              <a:ext cx="5500" cy="51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Hộp Văn bản 2"/>
            <p:cNvSpPr txBox="1"/>
            <p:nvPr/>
          </p:nvSpPr>
          <p:spPr>
            <a:xfrm>
              <a:off x="10917" y="2641"/>
              <a:ext cx="448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8" name="Picture 4" descr="Snow On Mountain Clipart - Snow Mountain Clipart - Png Download - Full Size  Clipart (#5230560) - Pin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89609"/>
            <a:ext cx="914400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/>
          <p:cNvSpPr txBox="1"/>
          <p:nvPr/>
        </p:nvSpPr>
        <p:spPr>
          <a:xfrm>
            <a:off x="1026699" y="3689581"/>
            <a:ext cx="2849217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 </a:t>
            </a:r>
          </a:p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vi-VN" sz="6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18640" y="1167130"/>
            <a:ext cx="8077200" cy="5495925"/>
            <a:chOff x="4916" y="5409"/>
            <a:chExt cx="12720" cy="695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" y="5409"/>
              <a:ext cx="12720" cy="6953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81"/>
            <a:stretch>
              <a:fillRect/>
            </a:stretch>
          </p:blipFill>
          <p:spPr>
            <a:xfrm>
              <a:off x="5216" y="11336"/>
              <a:ext cx="1395" cy="1008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1" y="10668"/>
              <a:ext cx="3607" cy="1676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114300" y="-17386"/>
            <a:ext cx="5185410" cy="94488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235835" y="1642110"/>
            <a:ext cx="7243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muốn leo lên đỉnh núi, nhưng trên đường đi bạn phải vượt qua 3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Mỗi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sẽ có 1 câu hỏi.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Snow On Mountain Clipart - Snow Mountain Clipart - Png Download - Full Size  Clipart (#5230560) - Pin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57" y="5659160"/>
            <a:ext cx="3459453" cy="119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ontagna Clip art - Montagna iceberg cartoon 800*506 Png trasparente  Scarica gratis - Triangolo, Angolo, Montagna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3" b="95000" l="10000" r="94667">
                        <a14:foregroundMark x1="8111" y1="94038" x2="13444" y2="90577"/>
                        <a14:foregroundMark x1="13444" y1="90577" x2="22000" y2="75962"/>
                        <a14:foregroundMark x1="15952" y1="78165" x2="15667" y2="78269"/>
                        <a14:foregroundMark x1="22000" y1="75962" x2="19864" y2="76740"/>
                        <a14:foregroundMark x1="19827" y1="76907" x2="23889" y2="75577"/>
                        <a14:foregroundMark x1="15667" y1="78269" x2="15963" y2="78172"/>
                        <a14:foregroundMark x1="23889" y1="75577" x2="16667" y2="85192"/>
                        <a14:foregroundMark x1="29149" y1="61703" x2="33222" y2="54038"/>
                        <a14:foregroundMark x1="16667" y1="85192" x2="28834" y2="62296"/>
                        <a14:foregroundMark x1="32680" y1="41076" x2="32667" y2="40769"/>
                        <a14:foregroundMark x1="33222" y1="54038" x2="32907" y2="46517"/>
                        <a14:foregroundMark x1="32667" y1="40769" x2="32611" y2="41030"/>
                        <a14:foregroundMark x1="31803" y1="51199" x2="48778" y2="5192"/>
                        <a14:foregroundMark x1="7667" y1="94808" x2="88778" y2="96346"/>
                        <a14:foregroundMark x1="88778" y1="96346" x2="94667" y2="95192"/>
                        <a14:foregroundMark x1="94667" y1="95192" x2="94667" y2="95192"/>
                        <a14:foregroundMark x1="48778" y1="1923" x2="54556" y2="19423"/>
                        <a14:foregroundMark x1="54556" y1="19423" x2="53222" y2="10000"/>
                        <a14:foregroundMark x1="53222" y1="10000" x2="49889" y2="1923"/>
                        <a14:foregroundMark x1="49889" y1="1923" x2="56111" y2="18846"/>
                        <a14:foregroundMark x1="56111" y1="18846" x2="60000" y2="11923"/>
                        <a14:foregroundMark x1="60000" y1="11923" x2="68556" y2="25192"/>
                        <a14:foregroundMark x1="68556" y1="25192" x2="74111" y2="43462"/>
                        <a14:foregroundMark x1="74111" y1="43462" x2="81889" y2="58269"/>
                        <a14:foregroundMark x1="81889" y1="58269" x2="93000" y2="93654"/>
                        <a14:foregroundMark x1="92333" y1="91346" x2="92333" y2="91346"/>
                        <a14:backgroundMark x1="32222" y1="40769" x2="27778" y2="59615"/>
                        <a14:backgroundMark x1="27778" y1="59615" x2="18778" y2="72500"/>
                        <a14:backgroundMark x1="18778" y1="72500" x2="17333" y2="79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139" y="1744498"/>
            <a:ext cx="10617241" cy="54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Unduhan Angka Pendakian Hari Nasional Yang Dilukis Dengan Tangan PNG grafik  gambar unduh gratis - Lovep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93" y1="35000" x2="51279" y2="34818"/>
                        <a14:foregroundMark x1="51279" y1="34818" x2="56395" y2="34818"/>
                        <a14:backgroundMark x1="23605" y1="80545" x2="21279" y2="88273"/>
                        <a14:backgroundMark x1="21279" y1="88273" x2="28953" y2="93545"/>
                        <a14:backgroundMark x1="28953" y1="93545" x2="47558" y2="90000"/>
                        <a14:backgroundMark x1="47558" y1="90000" x2="50000" y2="82909"/>
                        <a14:backgroundMark x1="50000" y1="82909" x2="45814" y2="80182"/>
                        <a14:backgroundMark x1="34419" y1="79636" x2="35465" y2="81364"/>
                        <a14:backgroundMark x1="14419" y1="83455" x2="15465" y2="8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015" y="4699837"/>
            <a:ext cx="2408880" cy="256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2"/>
          <p:cNvGrpSpPr/>
          <p:nvPr/>
        </p:nvGrpSpPr>
        <p:grpSpPr>
          <a:xfrm>
            <a:off x="3652752" y="-178213"/>
            <a:ext cx="2060713" cy="2060713"/>
            <a:chOff x="5449954" y="3428999"/>
            <a:chExt cx="2060713" cy="2060713"/>
          </a:xfrm>
        </p:grpSpPr>
        <p:pic>
          <p:nvPicPr>
            <p:cNvPr id="5124" name="Picture 4" descr="Hình ảnh Bằng Tay Các Vector Cột Cờ đỏ, Các Vector., Bằng Tay, Cột Cờ đỏ  Vector và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954" y="3428999"/>
              <a:ext cx="2060713" cy="206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hlinkClick r:id="rId8" action="ppaction://hlinksldjump"/>
            </p:cNvPr>
            <p:cNvSpPr txBox="1"/>
            <p:nvPr/>
          </p:nvSpPr>
          <p:spPr>
            <a:xfrm>
              <a:off x="5965865" y="3684653"/>
              <a:ext cx="102889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3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Nhóm 11"/>
          <p:cNvGrpSpPr/>
          <p:nvPr/>
        </p:nvGrpSpPr>
        <p:grpSpPr>
          <a:xfrm>
            <a:off x="6487635" y="3869635"/>
            <a:ext cx="1839287" cy="1942480"/>
            <a:chOff x="5449954" y="3428999"/>
            <a:chExt cx="2060713" cy="2060713"/>
          </a:xfrm>
        </p:grpSpPr>
        <p:pic>
          <p:nvPicPr>
            <p:cNvPr id="13" name="Picture 4" descr="Hình ảnh Bằng Tay Các Vector Cột Cờ đỏ, Các Vector., Bằng Tay, Cột Cờ đỏ  Vector và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954" y="3428999"/>
              <a:ext cx="2060713" cy="206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Hộp Văn bản 13">
              <a:hlinkClick r:id="rId9" action="ppaction://hlinksldjump"/>
            </p:cNvPr>
            <p:cNvSpPr txBox="1"/>
            <p:nvPr/>
          </p:nvSpPr>
          <p:spPr>
            <a:xfrm>
              <a:off x="5965865" y="3628358"/>
              <a:ext cx="1028892" cy="880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Nhóm 14"/>
          <p:cNvGrpSpPr/>
          <p:nvPr/>
        </p:nvGrpSpPr>
        <p:grpSpPr>
          <a:xfrm>
            <a:off x="5258145" y="818851"/>
            <a:ext cx="1942462" cy="2060713"/>
            <a:chOff x="5449954" y="3428999"/>
            <a:chExt cx="2060713" cy="2060713"/>
          </a:xfrm>
        </p:grpSpPr>
        <p:pic>
          <p:nvPicPr>
            <p:cNvPr id="16" name="Picture 4" descr="Hình ảnh Bằng Tay Các Vector Cột Cờ đỏ, Các Vector., Bằng Tay, Cột Cờ đỏ  Vector và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954" y="3428999"/>
              <a:ext cx="2060713" cy="206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Hộp Văn bản 16">
              <a:hlinkClick r:id="rId10" action="ppaction://hlinksldjump"/>
            </p:cNvPr>
            <p:cNvSpPr txBox="1"/>
            <p:nvPr/>
          </p:nvSpPr>
          <p:spPr>
            <a:xfrm>
              <a:off x="5965865" y="3628358"/>
              <a:ext cx="102889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2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126" name="Picture 6" descr="Png yeah word speech bubble comic calligraphy clipart | free image by  rawpixel.com / Baifer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100" r="93900">
                        <a14:foregroundMark x1="11700" y1="57800" x2="5100" y2="60200"/>
                        <a14:foregroundMark x1="5100" y1="60200" x2="11000" y2="60700"/>
                        <a14:foregroundMark x1="9400" y1="28600" x2="16400" y2="31400"/>
                        <a14:foregroundMark x1="16400" y1="31400" x2="16400" y2="31500"/>
                        <a14:foregroundMark x1="10200" y1="24000" x2="18500" y2="30000"/>
                        <a14:foregroundMark x1="34700" y1="18600" x2="34000" y2="18400"/>
                        <a14:foregroundMark x1="41700" y1="10400" x2="41700" y2="11400"/>
                        <a14:foregroundMark x1="45700" y1="14100" x2="46100" y2="17600"/>
                        <a14:foregroundMark x1="50800" y1="12200" x2="50800" y2="13500"/>
                        <a14:foregroundMark x1="89200" y1="27100" x2="90000" y2="28400"/>
                        <a14:foregroundMark x1="91900" y1="35700" x2="91000" y2="36500"/>
                        <a14:foregroundMark x1="93900" y1="39600" x2="93100" y2="41000"/>
                        <a14:foregroundMark x1="88300" y1="80200" x2="88300" y2="80200"/>
                        <a14:foregroundMark x1="81300" y1="78800" x2="81300" y2="78800"/>
                        <a14:foregroundMark x1="80700" y1="82500" x2="80700" y2="82500"/>
                        <a14:foregroundMark x1="18100" y1="82500" x2="18100" y2="82500"/>
                        <a14:foregroundMark x1="12700" y1="81900" x2="12700" y2="81900"/>
                        <a14:foregroundMark x1="7900" y1="70100" x2="7900" y2="70100"/>
                        <a14:foregroundMark x1="28600" y1="84300" x2="28600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5" y="40190"/>
            <a:ext cx="3134763" cy="313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6 -0.06597 L -0.3474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4 -0.22477 L -0.44389 -0.630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3 -0.59537 L -0.5599 -0.716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3287 L -0.04648 -0.07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987042" y="707150"/>
            <a:ext cx="9146566" cy="15121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>
                <a:latin typeface="+mj-lt"/>
              </a:rPr>
              <a:t>1. </a:t>
            </a:r>
            <a:r>
              <a:rPr lang="vi-VN" sz="3600" b="1" dirty="0" err="1">
                <a:latin typeface="+mj-lt"/>
              </a:rPr>
              <a:t>Các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loài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động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vật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sống</a:t>
            </a:r>
            <a:r>
              <a:rPr lang="vi-VN" sz="3600" b="1" dirty="0">
                <a:latin typeface="+mj-lt"/>
              </a:rPr>
              <a:t> ở </a:t>
            </a:r>
            <a:r>
              <a:rPr lang="vi-VN" sz="3600" b="1" dirty="0" err="1">
                <a:latin typeface="+mj-lt"/>
              </a:rPr>
              <a:t>xứ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lạnh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là</a:t>
            </a:r>
            <a:r>
              <a:rPr lang="vi-VN" sz="3600" b="1" dirty="0">
                <a:latin typeface="+mj-lt"/>
              </a:rPr>
              <a:t>?</a:t>
            </a:r>
          </a:p>
        </p:txBody>
      </p:sp>
      <p:sp>
        <p:nvSpPr>
          <p:cNvPr id="3" name="Hình chữ nhật: Góc Tròn 2"/>
          <p:cNvSpPr/>
          <p:nvPr/>
        </p:nvSpPr>
        <p:spPr>
          <a:xfrm>
            <a:off x="505049" y="2665210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A. </a:t>
            </a:r>
            <a:r>
              <a:rPr lang="vi-VN" sz="3200" dirty="0" err="1">
                <a:latin typeface="+mj-lt"/>
              </a:rPr>
              <a:t>Gấu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Bắc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cực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lạc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đà</a:t>
            </a:r>
            <a:r>
              <a:rPr lang="vi-VN" sz="3200" dirty="0">
                <a:latin typeface="+mj-lt"/>
              </a:rPr>
              <a:t>, chim </a:t>
            </a:r>
            <a:r>
              <a:rPr lang="vi-VN" sz="3200" dirty="0" err="1">
                <a:latin typeface="+mj-lt"/>
              </a:rPr>
              <a:t>cánh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cụt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4" name="Hình chữ nhật: Góc Tròn 3"/>
          <p:cNvSpPr/>
          <p:nvPr/>
        </p:nvSpPr>
        <p:spPr>
          <a:xfrm>
            <a:off x="505049" y="4638681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C. </a:t>
            </a:r>
            <a:r>
              <a:rPr lang="vi-VN" sz="3200" dirty="0" err="1">
                <a:latin typeface="+mj-lt"/>
              </a:rPr>
              <a:t>Gấu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Bắc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cực</a:t>
            </a:r>
            <a:r>
              <a:rPr lang="vi-VN" sz="3200" dirty="0">
                <a:latin typeface="+mj-lt"/>
              </a:rPr>
              <a:t>, chim canh </a:t>
            </a:r>
            <a:r>
              <a:rPr lang="vi-VN" sz="3200" dirty="0" err="1">
                <a:latin typeface="+mj-lt"/>
              </a:rPr>
              <a:t>cụt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hải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cẩu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5761633" y="4651723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5761633" y="2701836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linh dương, chim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vi-VN" sz="3200" dirty="0"/>
              <a:t>.</a:t>
            </a:r>
          </a:p>
        </p:txBody>
      </p:sp>
      <p:pic>
        <p:nvPicPr>
          <p:cNvPr id="7" name="Picture 11" descr="Digit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608" y="210006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Nút Hành động: Đến Trang chủ 7">
            <a:hlinkClick r:id="rId4" action="ppaction://hlinksldjump" highlightClick="1"/>
          </p:cNvPr>
          <p:cNvSpPr/>
          <p:nvPr/>
        </p:nvSpPr>
        <p:spPr>
          <a:xfrm>
            <a:off x="132522" y="6150850"/>
            <a:ext cx="993913" cy="7071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530087" y="676272"/>
            <a:ext cx="9925878" cy="1512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>
                <a:latin typeface="+mj-lt"/>
              </a:rPr>
              <a:t>2. </a:t>
            </a:r>
            <a:r>
              <a:rPr lang="vi-VN" sz="3600" b="1" dirty="0" err="1">
                <a:latin typeface="+mj-lt"/>
              </a:rPr>
              <a:t>Nhiệt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độ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ảnh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hưởng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đến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điều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gì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của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động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vật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và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thực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vật</a:t>
            </a:r>
            <a:r>
              <a:rPr lang="vi-VN" sz="3600" b="1" dirty="0">
                <a:latin typeface="+mj-lt"/>
              </a:rPr>
              <a:t>?</a:t>
            </a:r>
          </a:p>
        </p:txBody>
      </p:sp>
      <p:sp>
        <p:nvSpPr>
          <p:cNvPr id="3" name="Hình chữ nhật: Góc Tròn 2"/>
          <p:cNvSpPr/>
          <p:nvPr/>
        </p:nvSpPr>
        <p:spPr>
          <a:xfrm>
            <a:off x="796597" y="4651722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lên, sinh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Hình chữ nhật: Góc Tròn 3"/>
          <p:cNvSpPr/>
          <p:nvPr/>
        </p:nvSpPr>
        <p:spPr>
          <a:xfrm>
            <a:off x="796597" y="2701835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lên, sinh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5761633" y="4651723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D. </a:t>
            </a:r>
            <a:r>
              <a:rPr lang="vi-VN" sz="3200" dirty="0" err="1">
                <a:latin typeface="+mj-lt"/>
              </a:rPr>
              <a:t>Sự</a:t>
            </a:r>
            <a:r>
              <a:rPr lang="vi-VN" sz="3200" dirty="0">
                <a:latin typeface="+mj-lt"/>
              </a:rPr>
              <a:t> sinh </a:t>
            </a:r>
            <a:r>
              <a:rPr lang="vi-VN" sz="3200" dirty="0" err="1">
                <a:latin typeface="+mj-lt"/>
              </a:rPr>
              <a:t>sản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phát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triển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phân </a:t>
            </a:r>
            <a:r>
              <a:rPr lang="vi-VN" sz="3200" dirty="0" err="1">
                <a:latin typeface="+mj-lt"/>
              </a:rPr>
              <a:t>bố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5761633" y="2701835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B. </a:t>
            </a:r>
            <a:r>
              <a:rPr lang="vi-VN" sz="3200" dirty="0" err="1">
                <a:latin typeface="+mj-lt"/>
              </a:rPr>
              <a:t>Sự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lớn</a:t>
            </a:r>
            <a:r>
              <a:rPr lang="vi-VN" sz="3200" dirty="0">
                <a:latin typeface="+mj-lt"/>
              </a:rPr>
              <a:t> lên, </a:t>
            </a:r>
            <a:r>
              <a:rPr lang="vi-VN" sz="3200" dirty="0" err="1">
                <a:latin typeface="+mj-lt"/>
              </a:rPr>
              <a:t>phát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triển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phân </a:t>
            </a:r>
            <a:r>
              <a:rPr lang="vi-VN" sz="3200" dirty="0" err="1">
                <a:latin typeface="+mj-lt"/>
              </a:rPr>
              <a:t>bố</a:t>
            </a:r>
            <a:r>
              <a:rPr lang="vi-VN" sz="3200" dirty="0">
                <a:latin typeface="+mj-lt"/>
              </a:rPr>
              <a:t>. </a:t>
            </a:r>
          </a:p>
        </p:txBody>
      </p:sp>
      <p:pic>
        <p:nvPicPr>
          <p:cNvPr id="7" name="Picture 11" descr="Digit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608" y="210006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Nút Hành động: Đến Trang chủ 7">
            <a:hlinkClick r:id="rId4" action="ppaction://hlinksldjump" highlightClick="1"/>
          </p:cNvPr>
          <p:cNvSpPr/>
          <p:nvPr/>
        </p:nvSpPr>
        <p:spPr>
          <a:xfrm>
            <a:off x="132522" y="6150850"/>
            <a:ext cx="993913" cy="7071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3.33333E-6 L -8.33333E-7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1455173" y="676272"/>
            <a:ext cx="8612920" cy="1512169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khi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Hình chữ nhật: Góc Tròn 2"/>
          <p:cNvSpPr/>
          <p:nvPr/>
        </p:nvSpPr>
        <p:spPr>
          <a:xfrm>
            <a:off x="505049" y="2665210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>
                <a:latin typeface="+mj-lt"/>
              </a:rPr>
              <a:t>A. </a:t>
            </a:r>
            <a:r>
              <a:rPr lang="vi-VN" sz="2800" dirty="0" err="1">
                <a:latin typeface="+mj-lt"/>
              </a:rPr>
              <a:t>Sự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sống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sẽ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diễn</a:t>
            </a:r>
            <a:r>
              <a:rPr lang="vi-VN" sz="2800" dirty="0">
                <a:latin typeface="+mj-lt"/>
              </a:rPr>
              <a:t> ra </a:t>
            </a:r>
            <a:r>
              <a:rPr lang="vi-VN" sz="2800" dirty="0" err="1">
                <a:latin typeface="+mj-lt"/>
              </a:rPr>
              <a:t>bình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thường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4" name="Hình chữ nhật: Góc Tròn 3"/>
          <p:cNvSpPr/>
          <p:nvPr/>
        </p:nvSpPr>
        <p:spPr>
          <a:xfrm>
            <a:off x="5761633" y="4669559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tinh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505049" y="4621592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>
                <a:latin typeface="+mj-lt"/>
              </a:rPr>
              <a:t>C. </a:t>
            </a:r>
            <a:r>
              <a:rPr lang="vi-VN" sz="2800" dirty="0" err="1">
                <a:latin typeface="+mj-lt"/>
              </a:rPr>
              <a:t>Chỉ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thực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mới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thể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tồn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tại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động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con </a:t>
            </a:r>
            <a:r>
              <a:rPr lang="vi-VN" sz="2800" dirty="0" err="1">
                <a:latin typeface="+mj-lt"/>
              </a:rPr>
              <a:t>người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sẽ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bị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chết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5761633" y="2701836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>
                <a:latin typeface="+mj-lt"/>
              </a:rPr>
              <a:t>B. </a:t>
            </a:r>
            <a:r>
              <a:rPr lang="vi-VN" sz="2800" dirty="0" err="1">
                <a:latin typeface="+mj-lt"/>
              </a:rPr>
              <a:t>Chỉ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con </a:t>
            </a:r>
            <a:r>
              <a:rPr lang="vi-VN" sz="2800" dirty="0" err="1">
                <a:latin typeface="+mj-lt"/>
              </a:rPr>
              <a:t>người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mới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thể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tồn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tại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động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thực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sẽ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bị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chết</a:t>
            </a:r>
            <a:r>
              <a:rPr lang="vi-VN" sz="2800" dirty="0">
                <a:latin typeface="+mj-lt"/>
              </a:rPr>
              <a:t>.</a:t>
            </a:r>
          </a:p>
        </p:txBody>
      </p:sp>
      <p:pic>
        <p:nvPicPr>
          <p:cNvPr id="7" name="Picture 11" descr="Digit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608" y="210006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Nút Hành động: Đến Trang chủ 7">
            <a:hlinkClick r:id="rId4" action="ppaction://hlinksldjump" highlightClick="1"/>
          </p:cNvPr>
          <p:cNvSpPr/>
          <p:nvPr/>
        </p:nvSpPr>
        <p:spPr>
          <a:xfrm>
            <a:off x="132522" y="6150850"/>
            <a:ext cx="993913" cy="7071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2.22222E-6 L -2.29167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65" y="5399369"/>
            <a:ext cx="1442787" cy="131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728" y="2202618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127" y="2884255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59" y="3990098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03" y="5399369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91" y="6190809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Hình ảnh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63" b="95313" l="10000" r="90000">
                        <a14:foregroundMark x1="45313" y1="18688" x2="49250" y2="27063"/>
                        <a14:foregroundMark x1="49500" y1="21125" x2="52250" y2="25250"/>
                        <a14:foregroundMark x1="41125" y1="7938" x2="49500" y2="7375"/>
                        <a14:foregroundMark x1="49500" y1="7375" x2="42813" y2="9375"/>
                        <a14:foregroundMark x1="42813" y1="9375" x2="41313" y2="8938"/>
                        <a14:foregroundMark x1="49063" y1="7375" x2="49063" y2="13313"/>
                        <a14:foregroundMark x1="41313" y1="6563" x2="48125" y2="4563"/>
                        <a14:foregroundMark x1="48125" y1="4563" x2="50688" y2="4563"/>
                        <a14:foregroundMark x1="53625" y1="10563" x2="54438" y2="10563"/>
                        <a14:foregroundMark x1="10438" y1="45000" x2="10063" y2="48750"/>
                        <a14:foregroundMark x1="30375" y1="72063" x2="32500" y2="79500"/>
                        <a14:foregroundMark x1="32500" y1="79500" x2="35750" y2="84188"/>
                        <a14:foregroundMark x1="35750" y1="83000" x2="34875" y2="90625"/>
                        <a14:foregroundMark x1="34875" y1="90625" x2="40813" y2="95313"/>
                        <a14:foregroundMark x1="40813" y1="95313" x2="46500" y2="93313"/>
                        <a14:foregroundMark x1="53625" y1="92938" x2="60938" y2="94438"/>
                        <a14:foregroundMark x1="60938" y1="94438" x2="61000" y2="94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0687" y="714405"/>
            <a:ext cx="2687175" cy="2687175"/>
          </a:xfrm>
          <a:prstGeom prst="rect">
            <a:avLst/>
          </a:prstGeom>
        </p:spPr>
      </p:pic>
      <p:sp>
        <p:nvSpPr>
          <p:cNvPr id="29" name="Bong bóng Ý nghĩ: Hình đám mây 28"/>
          <p:cNvSpPr/>
          <p:nvPr/>
        </p:nvSpPr>
        <p:spPr>
          <a:xfrm flipH="1">
            <a:off x="5489800" y="28653"/>
            <a:ext cx="3950518" cy="2087232"/>
          </a:xfrm>
          <a:prstGeom prst="cloudCallout">
            <a:avLst>
              <a:gd name="adj1" fmla="val -51022"/>
              <a:gd name="adj2" fmla="val 3976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Nhóm 2"/>
          <p:cNvGrpSpPr/>
          <p:nvPr/>
        </p:nvGrpSpPr>
        <p:grpSpPr>
          <a:xfrm>
            <a:off x="782855" y="3897916"/>
            <a:ext cx="1887380" cy="2815047"/>
            <a:chOff x="782855" y="3897916"/>
            <a:chExt cx="1887380" cy="2815047"/>
          </a:xfrm>
        </p:grpSpPr>
        <p:grpSp>
          <p:nvGrpSpPr>
            <p:cNvPr id="22" name="Nhóm 21"/>
            <p:cNvGrpSpPr/>
            <p:nvPr/>
          </p:nvGrpSpPr>
          <p:grpSpPr>
            <a:xfrm>
              <a:off x="782855" y="3897916"/>
              <a:ext cx="1887380" cy="2815047"/>
              <a:chOff x="480448" y="3904976"/>
              <a:chExt cx="1887380" cy="2815047"/>
            </a:xfrm>
            <a:solidFill>
              <a:srgbClr val="FF66FF"/>
            </a:solidFill>
          </p:grpSpPr>
          <p:grpSp>
            <p:nvGrpSpPr>
              <p:cNvPr id="11" name="Group 10"/>
              <p:cNvGrpSpPr/>
              <p:nvPr/>
            </p:nvGrpSpPr>
            <p:grpSpPr>
              <a:xfrm>
                <a:off x="480448" y="3904976"/>
                <a:ext cx="1887380" cy="2815047"/>
                <a:chOff x="2334491" y="533400"/>
                <a:chExt cx="3990109" cy="5334000"/>
              </a:xfrm>
              <a:grpFill/>
            </p:grpSpPr>
            <p:sp>
              <p:nvSpPr>
                <p:cNvPr id="12" name="Snip  11"/>
                <p:cNvSpPr/>
                <p:nvPr/>
              </p:nvSpPr>
              <p:spPr>
                <a:xfrm rot="10800000">
                  <a:off x="2362200" y="533400"/>
                  <a:ext cx="3962400" cy="228600"/>
                </a:xfrm>
                <a:prstGeom prst="snip2SameRect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" name="Frame 12"/>
                <p:cNvSpPr/>
                <p:nvPr/>
              </p:nvSpPr>
              <p:spPr>
                <a:xfrm>
                  <a:off x="2514600" y="762000"/>
                  <a:ext cx="3657600" cy="4876800"/>
                </a:xfrm>
                <a:prstGeom prst="frame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" name="Snip  13"/>
                <p:cNvSpPr/>
                <p:nvPr/>
              </p:nvSpPr>
              <p:spPr>
                <a:xfrm>
                  <a:off x="2334491" y="5638800"/>
                  <a:ext cx="3962400" cy="228600"/>
                </a:xfrm>
                <a:prstGeom prst="snip2SameRect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5" name="sai"/>
              <p:cNvGrpSpPr/>
              <p:nvPr/>
            </p:nvGrpSpPr>
            <p:grpSpPr>
              <a:xfrm>
                <a:off x="781925" y="4224904"/>
                <a:ext cx="1292658" cy="2162328"/>
                <a:chOff x="2982190" y="1219200"/>
                <a:chExt cx="2732809" cy="3962400"/>
              </a:xfrm>
              <a:grpFill/>
            </p:grpSpPr>
            <p:sp>
              <p:nvSpPr>
                <p:cNvPr id="16" name="Rectangle 15">
                  <a:hlinkClick r:id="rId11" action="ppaction://hlinksldjump"/>
                </p:cNvPr>
                <p:cNvSpPr/>
                <p:nvPr/>
              </p:nvSpPr>
              <p:spPr>
                <a:xfrm>
                  <a:off x="2982190" y="1219200"/>
                  <a:ext cx="2732809" cy="3962400"/>
                </a:xfrm>
                <a:prstGeom prst="rect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" name="Flowchart: Or 16"/>
                <p:cNvSpPr/>
                <p:nvPr/>
              </p:nvSpPr>
              <p:spPr>
                <a:xfrm>
                  <a:off x="5181600" y="2895600"/>
                  <a:ext cx="381000" cy="381000"/>
                </a:xfrm>
                <a:prstGeom prst="flowChartOr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2" name="Hình chữ nhật 1"/>
            <p:cNvSpPr/>
            <p:nvPr/>
          </p:nvSpPr>
          <p:spPr>
            <a:xfrm>
              <a:off x="1136416" y="5053411"/>
              <a:ext cx="1129752" cy="13338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6600" b="1" dirty="0">
                  <a:latin typeface="+mj-lt"/>
                </a:rPr>
                <a:t>1</a:t>
              </a:r>
            </a:p>
          </p:txBody>
        </p:sp>
      </p:grpSp>
      <p:grpSp>
        <p:nvGrpSpPr>
          <p:cNvPr id="19" name="Nhóm 18"/>
          <p:cNvGrpSpPr/>
          <p:nvPr/>
        </p:nvGrpSpPr>
        <p:grpSpPr>
          <a:xfrm>
            <a:off x="9700405" y="3942724"/>
            <a:ext cx="1957457" cy="2766932"/>
            <a:chOff x="6576743" y="3933659"/>
            <a:chExt cx="1957457" cy="2766932"/>
          </a:xfrm>
        </p:grpSpPr>
        <p:grpSp>
          <p:nvGrpSpPr>
            <p:cNvPr id="24" name="Nhóm 23"/>
            <p:cNvGrpSpPr/>
            <p:nvPr/>
          </p:nvGrpSpPr>
          <p:grpSpPr>
            <a:xfrm>
              <a:off x="6576743" y="3933659"/>
              <a:ext cx="1957457" cy="2766932"/>
              <a:chOff x="6576743" y="3933659"/>
              <a:chExt cx="1957457" cy="2766932"/>
            </a:xfrm>
            <a:solidFill>
              <a:srgbClr val="FF66FF"/>
            </a:solidFill>
          </p:grpSpPr>
          <p:grpSp>
            <p:nvGrpSpPr>
              <p:cNvPr id="4" name="Group 3"/>
              <p:cNvGrpSpPr/>
              <p:nvPr/>
            </p:nvGrpSpPr>
            <p:grpSpPr>
              <a:xfrm>
                <a:off x="6576743" y="3933659"/>
                <a:ext cx="1957457" cy="2766932"/>
                <a:chOff x="2334491" y="533400"/>
                <a:chExt cx="3990109" cy="5334000"/>
              </a:xfrm>
              <a:grpFill/>
            </p:grpSpPr>
            <p:sp>
              <p:nvSpPr>
                <p:cNvPr id="5" name="Snip 4"/>
                <p:cNvSpPr/>
                <p:nvPr/>
              </p:nvSpPr>
              <p:spPr>
                <a:xfrm rot="10800000">
                  <a:off x="2362200" y="533400"/>
                  <a:ext cx="3962400" cy="228600"/>
                </a:xfrm>
                <a:prstGeom prst="snip2SameRect">
                  <a:avLst/>
                </a:prstGeom>
                <a:grpFill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" name="Frame 5"/>
                <p:cNvSpPr/>
                <p:nvPr/>
              </p:nvSpPr>
              <p:spPr>
                <a:xfrm>
                  <a:off x="2514600" y="762000"/>
                  <a:ext cx="3657600" cy="4876800"/>
                </a:xfrm>
                <a:prstGeom prst="frame">
                  <a:avLst/>
                </a:prstGeom>
                <a:grpFill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" name="Snip 6"/>
                <p:cNvSpPr/>
                <p:nvPr/>
              </p:nvSpPr>
              <p:spPr>
                <a:xfrm>
                  <a:off x="2334491" y="5638800"/>
                  <a:ext cx="3962400" cy="228600"/>
                </a:xfrm>
                <a:prstGeom prst="snip2SameRect">
                  <a:avLst/>
                </a:prstGeom>
                <a:grpFill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" name="đúng"/>
              <p:cNvGrpSpPr/>
              <p:nvPr/>
            </p:nvGrpSpPr>
            <p:grpSpPr>
              <a:xfrm>
                <a:off x="6897421" y="4287524"/>
                <a:ext cx="1340654" cy="2055434"/>
                <a:chOff x="3019920" y="1256643"/>
                <a:chExt cx="2732809" cy="3962400"/>
              </a:xfrm>
              <a:grpFill/>
            </p:grpSpPr>
            <p:sp>
              <p:nvSpPr>
                <p:cNvPr id="9" name="Rectangle 8">
                  <a:hlinkClick r:id="rId12" action="ppaction://hlinksldjump"/>
                </p:cNvPr>
                <p:cNvSpPr/>
                <p:nvPr/>
              </p:nvSpPr>
              <p:spPr>
                <a:xfrm>
                  <a:off x="3019920" y="1256643"/>
                  <a:ext cx="2732809" cy="3962400"/>
                </a:xfrm>
                <a:prstGeom prst="rect">
                  <a:avLst/>
                </a:prstGeom>
                <a:grpFill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" name="Flowchart: Or 9"/>
                <p:cNvSpPr/>
                <p:nvPr/>
              </p:nvSpPr>
              <p:spPr>
                <a:xfrm>
                  <a:off x="5181600" y="2895600"/>
                  <a:ext cx="381000" cy="381000"/>
                </a:xfrm>
                <a:prstGeom prst="flowChartOr">
                  <a:avLst/>
                </a:prstGeom>
                <a:grpFill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50" name="Hình chữ nhật 49"/>
            <p:cNvSpPr/>
            <p:nvPr/>
          </p:nvSpPr>
          <p:spPr>
            <a:xfrm>
              <a:off x="6983799" y="5130530"/>
              <a:ext cx="1129752" cy="13338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6600" b="1" dirty="0">
                  <a:latin typeface="+mj-lt"/>
                </a:rPr>
                <a:t>3</a:t>
              </a:r>
            </a:p>
          </p:txBody>
        </p:sp>
      </p:grpSp>
      <p:grpSp>
        <p:nvGrpSpPr>
          <p:cNvPr id="61" name="Nhóm 60"/>
          <p:cNvGrpSpPr/>
          <p:nvPr/>
        </p:nvGrpSpPr>
        <p:grpSpPr>
          <a:xfrm>
            <a:off x="5268389" y="3897915"/>
            <a:ext cx="1887380" cy="2815047"/>
            <a:chOff x="782855" y="3897916"/>
            <a:chExt cx="1887380" cy="2815047"/>
          </a:xfrm>
        </p:grpSpPr>
        <p:grpSp>
          <p:nvGrpSpPr>
            <p:cNvPr id="62" name="Nhóm 61"/>
            <p:cNvGrpSpPr/>
            <p:nvPr/>
          </p:nvGrpSpPr>
          <p:grpSpPr>
            <a:xfrm>
              <a:off x="782855" y="3897916"/>
              <a:ext cx="1887380" cy="2815047"/>
              <a:chOff x="480448" y="3904976"/>
              <a:chExt cx="1887380" cy="2815047"/>
            </a:xfrm>
            <a:solidFill>
              <a:srgbClr val="FF66FF"/>
            </a:solidFill>
          </p:grpSpPr>
          <p:grpSp>
            <p:nvGrpSpPr>
              <p:cNvPr id="64" name="Group 10"/>
              <p:cNvGrpSpPr/>
              <p:nvPr/>
            </p:nvGrpSpPr>
            <p:grpSpPr>
              <a:xfrm>
                <a:off x="480448" y="3904976"/>
                <a:ext cx="1887380" cy="2815047"/>
                <a:chOff x="2334491" y="533400"/>
                <a:chExt cx="3990109" cy="5334000"/>
              </a:xfrm>
              <a:grpFill/>
            </p:grpSpPr>
            <p:sp>
              <p:nvSpPr>
                <p:cNvPr id="68" name="Snip  11"/>
                <p:cNvSpPr/>
                <p:nvPr/>
              </p:nvSpPr>
              <p:spPr>
                <a:xfrm rot="10800000">
                  <a:off x="2362200" y="533400"/>
                  <a:ext cx="3962400" cy="228600"/>
                </a:xfrm>
                <a:prstGeom prst="snip2SameRect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9" name="Frame 12"/>
                <p:cNvSpPr/>
                <p:nvPr/>
              </p:nvSpPr>
              <p:spPr>
                <a:xfrm>
                  <a:off x="2514600" y="762000"/>
                  <a:ext cx="3657600" cy="4876800"/>
                </a:xfrm>
                <a:prstGeom prst="frame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0" name="Snip  13"/>
                <p:cNvSpPr/>
                <p:nvPr/>
              </p:nvSpPr>
              <p:spPr>
                <a:xfrm>
                  <a:off x="2334491" y="5638800"/>
                  <a:ext cx="3962400" cy="228600"/>
                </a:xfrm>
                <a:prstGeom prst="snip2SameRect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5" name="sai"/>
              <p:cNvGrpSpPr/>
              <p:nvPr/>
            </p:nvGrpSpPr>
            <p:grpSpPr>
              <a:xfrm>
                <a:off x="781925" y="4224904"/>
                <a:ext cx="1292658" cy="2162328"/>
                <a:chOff x="2982190" y="1219200"/>
                <a:chExt cx="2732809" cy="3962400"/>
              </a:xfrm>
              <a:grpFill/>
            </p:grpSpPr>
            <p:sp>
              <p:nvSpPr>
                <p:cNvPr id="66" name="Rectangle 15">
                  <a:hlinkClick r:id="rId13" action="ppaction://hlinksldjump"/>
                </p:cNvPr>
                <p:cNvSpPr/>
                <p:nvPr/>
              </p:nvSpPr>
              <p:spPr>
                <a:xfrm>
                  <a:off x="2982190" y="1219200"/>
                  <a:ext cx="2732809" cy="3962400"/>
                </a:xfrm>
                <a:prstGeom prst="rect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7" name="Flowchart: Or 16"/>
                <p:cNvSpPr/>
                <p:nvPr/>
              </p:nvSpPr>
              <p:spPr>
                <a:xfrm>
                  <a:off x="5181600" y="2895600"/>
                  <a:ext cx="381000" cy="381000"/>
                </a:xfrm>
                <a:prstGeom prst="flowChartOr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63" name="Hình chữ nhật 62"/>
            <p:cNvSpPr/>
            <p:nvPr/>
          </p:nvSpPr>
          <p:spPr>
            <a:xfrm>
              <a:off x="1136416" y="5053411"/>
              <a:ext cx="1129752" cy="13338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6600" b="1" dirty="0">
                  <a:latin typeface="+mj-lt"/>
                </a:rPr>
                <a:t>2</a:t>
              </a:r>
            </a:p>
          </p:txBody>
        </p:sp>
      </p:grpSp>
      <p:sp>
        <p:nvSpPr>
          <p:cNvPr id="21" name="Mũi tên: Phải 20">
            <a:hlinkClick r:id="rId14" action="ppaction://hlinksldjump"/>
          </p:cNvPr>
          <p:cNvSpPr/>
          <p:nvPr/>
        </p:nvSpPr>
        <p:spPr>
          <a:xfrm>
            <a:off x="10859319" y="104613"/>
            <a:ext cx="1199214" cy="1079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</p:childTnLst>
        </p:cTn>
      </p:par>
    </p:tnLst>
    <p:bldLst>
      <p:bldP spid="29" grpId="0" animBg="1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Rounded Rectangle 7"/>
          <p:cNvSpPr/>
          <p:nvPr/>
        </p:nvSpPr>
        <p:spPr>
          <a:xfrm>
            <a:off x="4293354" y="466948"/>
            <a:ext cx="3610931" cy="625844"/>
          </a:xfrm>
          <a:prstGeom prst="roundRect">
            <a:avLst/>
          </a:prstGeom>
          <a:solidFill>
            <a:srgbClr val="FFFF66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7"/>
          <p:cNvSpPr/>
          <p:nvPr/>
        </p:nvSpPr>
        <p:spPr>
          <a:xfrm>
            <a:off x="1368620" y="1689041"/>
            <a:ext cx="9813495" cy="94592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trò của nhiệt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sự sống trên Trái Đất</a:t>
            </a:r>
          </a:p>
        </p:txBody>
      </p:sp>
      <p:sp>
        <p:nvSpPr>
          <p:cNvPr id="76" name="Rounded Rectangle 7"/>
          <p:cNvSpPr/>
          <p:nvPr/>
        </p:nvSpPr>
        <p:spPr>
          <a:xfrm>
            <a:off x="1395940" y="4436044"/>
            <a:ext cx="9786175" cy="723804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ounded Rectangle 7"/>
          <p:cNvSpPr/>
          <p:nvPr/>
        </p:nvSpPr>
        <p:spPr>
          <a:xfrm>
            <a:off x="1344596" y="2981738"/>
            <a:ext cx="9837520" cy="97875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 chống n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chống rét cho người, động vật, thực vật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2815" y="1439471"/>
            <a:ext cx="1007423" cy="1246250"/>
          </a:xfrm>
          <a:prstGeom prst="rect">
            <a:avLst/>
          </a:prstGeom>
        </p:spPr>
      </p:pic>
      <p:pic>
        <p:nvPicPr>
          <p:cNvPr id="74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1702" y="2685721"/>
            <a:ext cx="1007423" cy="1246250"/>
          </a:xfrm>
          <a:prstGeom prst="rect">
            <a:avLst/>
          </a:prstGeom>
        </p:spPr>
      </p:pic>
      <p:pic>
        <p:nvPicPr>
          <p:cNvPr id="75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5922" y="4145236"/>
            <a:ext cx="1007423" cy="124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ô Bé Làm Bài Tập Về Nhà Hình ảnh | Định dạng hình ảnh PSD 401460717| 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721" l="10000" r="90000">
                        <a14:foregroundMark x1="37791" y1="51395" x2="52791" y2="52907"/>
                        <a14:foregroundMark x1="52791" y1="52907" x2="35930" y2="56279"/>
                        <a14:foregroundMark x1="35930" y1="56279" x2="35581" y2="63372"/>
                        <a14:foregroundMark x1="35581" y1="63372" x2="32791" y2="56744"/>
                        <a14:foregroundMark x1="32791" y1="56744" x2="41628" y2="29884"/>
                        <a14:foregroundMark x1="41628" y1="29884" x2="41860" y2="22558"/>
                        <a14:foregroundMark x1="41860" y1="22558" x2="49651" y2="22093"/>
                        <a14:foregroundMark x1="49651" y1="22093" x2="43837" y2="23140"/>
                        <a14:foregroundMark x1="53837" y1="49302" x2="52093" y2="51163"/>
                        <a14:foregroundMark x1="28372" y1="86744" x2="26395" y2="94302"/>
                        <a14:foregroundMark x1="26395" y1="94302" x2="34070" y2="92558"/>
                        <a14:foregroundMark x1="34070" y1="92558" x2="25116" y2="94651"/>
                        <a14:foregroundMark x1="25116" y1="94651" x2="56860" y2="75116"/>
                        <a14:foregroundMark x1="56860" y1="75116" x2="38140" y2="84070"/>
                        <a14:foregroundMark x1="38140" y1="84070" x2="46860" y2="86628"/>
                        <a14:foregroundMark x1="46860" y1="86628" x2="57791" y2="84186"/>
                        <a14:foregroundMark x1="57791" y1="84186" x2="47791" y2="87674"/>
                        <a14:foregroundMark x1="47791" y1="87674" x2="62442" y2="87326"/>
                        <a14:foregroundMark x1="62442" y1="87326" x2="47093" y2="92093"/>
                        <a14:foregroundMark x1="47093" y1="92093" x2="75698" y2="86279"/>
                        <a14:foregroundMark x1="75698" y1="86279" x2="55116" y2="90814"/>
                        <a14:foregroundMark x1="55116" y1="90814" x2="62209" y2="90465"/>
                        <a14:foregroundMark x1="62209" y1="90465" x2="67093" y2="85116"/>
                        <a14:foregroundMark x1="67093" y1="85116" x2="70349" y2="91744"/>
                        <a14:foregroundMark x1="70349" y1="91744" x2="65116" y2="96395"/>
                        <a14:foregroundMark x1="65116" y1="96395" x2="21395" y2="96977"/>
                        <a14:foregroundMark x1="21395" y1="96977" x2="29535" y2="84884"/>
                        <a14:foregroundMark x1="29535" y1="84884" x2="36279" y2="87907"/>
                        <a14:foregroundMark x1="36279" y1="87907" x2="47326" y2="80233"/>
                        <a14:foregroundMark x1="47326" y1="80233" x2="52791" y2="73023"/>
                        <a14:foregroundMark x1="52791" y1="73023" x2="55233" y2="83256"/>
                        <a14:foregroundMark x1="55233" y1="83256" x2="50930" y2="89302"/>
                        <a14:foregroundMark x1="50930" y1="89302" x2="50233" y2="79302"/>
                        <a14:foregroundMark x1="50233" y1="79302" x2="48372" y2="90349"/>
                        <a14:foregroundMark x1="48372" y1="90349" x2="38372" y2="95116"/>
                        <a14:foregroundMark x1="38372" y1="95116" x2="36977" y2="87791"/>
                        <a14:foregroundMark x1="36977" y1="87791" x2="30116" y2="89651"/>
                        <a14:foregroundMark x1="30116" y1="89651" x2="48605" y2="85000"/>
                        <a14:foregroundMark x1="48605" y1="85000" x2="51279" y2="92209"/>
                        <a14:foregroundMark x1="51279" y1="92209" x2="50000" y2="93721"/>
                        <a14:foregroundMark x1="36860" y1="51395" x2="35465" y2="5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789" y="3466942"/>
            <a:ext cx="3206115" cy="320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1268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170" y="184943"/>
            <a:ext cx="6524625" cy="6488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1270"/>
          <p:cNvSpPr txBox="1"/>
          <p:nvPr/>
        </p:nvSpPr>
        <p:spPr>
          <a:xfrm>
            <a:off x="1812153" y="3823494"/>
            <a:ext cx="5791200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7880">
              <a:spcBef>
                <a:spcPct val="50000"/>
              </a:spcBef>
            </a:pP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XIN CHÂN THÀNH CẢM ƠN QUÝ THẦY CÔ VÀ CÁC EM!</a:t>
            </a:r>
          </a:p>
        </p:txBody>
      </p:sp>
      <p:pic>
        <p:nvPicPr>
          <p:cNvPr id="5" name="5833d1fdebf6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046" y="207916"/>
            <a:ext cx="612232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1446" y="38208"/>
            <a:ext cx="10080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54: </a:t>
            </a:r>
            <a:r>
              <a:rPr lang="en-US" sz="3200" b="1" dirty="0" err="1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rgbClr val="0464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247" y="542318"/>
            <a:ext cx="1134883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ủ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25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25125" y="5074444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ounded Rectangle 5"/>
          <p:cNvSpPr/>
          <p:nvPr/>
        </p:nvSpPr>
        <p:spPr>
          <a:xfrm>
            <a:off x="689967" y="81960"/>
            <a:ext cx="10812065" cy="20088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6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 1: </a:t>
            </a:r>
            <a:r>
              <a:rPr lang="vi-VN" sz="66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Đâu </a:t>
            </a:r>
            <a:r>
              <a:rPr lang="vi-VN" sz="66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vi-VN" sz="66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6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vi-VN" sz="6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6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nguồn</a:t>
            </a:r>
            <a:r>
              <a:rPr lang="vi-VN" sz="6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6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nhiệt</a:t>
            </a:r>
            <a:r>
              <a:rPr lang="vi-VN" sz="6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6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995380" y="2651958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A. </a:t>
            </a:r>
            <a:r>
              <a:rPr lang="vi-VN" sz="3200" dirty="0" err="1">
                <a:latin typeface="+mj-lt"/>
              </a:rPr>
              <a:t>Mặt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Trời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bàn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học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may.</a:t>
            </a: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995380" y="4625429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C. </a:t>
            </a:r>
            <a:r>
              <a:rPr lang="vi-VN" sz="3200" dirty="0" err="1">
                <a:latin typeface="+mj-lt"/>
              </a:rPr>
              <a:t>Mặt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Trời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bàn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bếp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7" name="Hình chữ nhật: Góc Tròn 6"/>
          <p:cNvSpPr/>
          <p:nvPr/>
        </p:nvSpPr>
        <p:spPr>
          <a:xfrm>
            <a:off x="6251964" y="4638471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latin typeface="+mj-lt"/>
              </a:rPr>
              <a:t>D. </a:t>
            </a:r>
            <a:r>
              <a:rPr lang="vi-VN" sz="3200" dirty="0" err="1">
                <a:latin typeface="+mj-lt"/>
              </a:rPr>
              <a:t>Bếp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bàn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học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may.</a:t>
            </a: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6251964" y="2688584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B. </a:t>
            </a:r>
            <a:r>
              <a:rPr lang="vi-VN" sz="3200" dirty="0" err="1">
                <a:latin typeface="+mj-lt"/>
              </a:rPr>
              <a:t>Mặt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Trời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bàn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học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bếp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2.22222E-6 L 3.12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" grpId="0" animBg="1"/>
      <p:bldP spid="6" grpId="0" animBg="1"/>
      <p:bldP spid="6" grpId="1" animBg="1"/>
      <p:bldP spid="6" grpId="2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962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6" b="89900" l="9913" r="89913">
                        <a14:foregroundMark x1="17391" y1="13466" x2="17565" y2="76185"/>
                        <a14:foregroundMark x1="17565" y1="76185" x2="51652" y2="77681"/>
                        <a14:foregroundMark x1="51652" y1="77681" x2="75304" y2="76808"/>
                        <a14:foregroundMark x1="75304" y1="76808" x2="79652" y2="66958"/>
                        <a14:foregroundMark x1="79652" y1="66958" x2="79652" y2="39027"/>
                        <a14:foregroundMark x1="79652" y1="39027" x2="79652" y2="39027"/>
                        <a14:foregroundMark x1="33043" y1="34788" x2="52174" y2="44015"/>
                        <a14:foregroundMark x1="34435" y1="42519" x2="51826" y2="51372"/>
                        <a14:foregroundMark x1="49217" y1="33042" x2="64522" y2="52494"/>
                        <a14:foregroundMark x1="64522" y1="52494" x2="40348" y2="58853"/>
                        <a14:foregroundMark x1="40348" y1="58853" x2="33565" y2="64963"/>
                        <a14:foregroundMark x1="30609" y1="47506" x2="38087" y2="59352"/>
                        <a14:foregroundMark x1="36000" y1="40025" x2="36522" y2="48005"/>
                        <a14:foregroundMark x1="36522" y1="48005" x2="40870" y2="54364"/>
                        <a14:foregroundMark x1="40870" y1="54364" x2="43304" y2="55611"/>
                        <a14:foregroundMark x1="60000" y1="49875" x2="44000" y2="56983"/>
                        <a14:foregroundMark x1="55304" y1="33666" x2="56000" y2="41147"/>
                        <a14:foregroundMark x1="32000" y1="40150" x2="32522" y2="47880"/>
                        <a14:foregroundMark x1="32522" y1="47880" x2="34609" y2="50873"/>
                        <a14:foregroundMark x1="67304" y1="50873" x2="76870" y2="52618"/>
                        <a14:foregroundMark x1="76870" y1="52618" x2="77217" y2="52743"/>
                        <a14:foregroundMark x1="35478" y1="37905" x2="39304" y2="39277"/>
                        <a14:foregroundMark x1="32000" y1="68204" x2="40000" y2="72070"/>
                        <a14:foregroundMark x1="35652" y1="71072" x2="30261" y2="68828"/>
                        <a14:foregroundMark x1="14609" y1="79177" x2="37391" y2="74813"/>
                        <a14:foregroundMark x1="37391" y1="74813" x2="76174" y2="74813"/>
                        <a14:foregroundMark x1="50783" y1="12344" x2="75826" y2="12594"/>
                        <a14:foregroundMark x1="75826" y1="12594" x2="85217" y2="10599"/>
                        <a14:foregroundMark x1="85217" y1="10599" x2="80000" y2="9476"/>
                        <a14:foregroundMark x1="45217" y1="35910" x2="56000" y2="35786"/>
                        <a14:foregroundMark x1="56000" y1="35786" x2="60174" y2="36160"/>
                        <a14:foregroundMark x1="34609" y1="35162" x2="48522" y2="32170"/>
                        <a14:foregroundMark x1="48522" y1="32170" x2="50087" y2="31297"/>
                        <a14:foregroundMark x1="39826" y1="35162" x2="57043" y2="41521"/>
                        <a14:foregroundMark x1="61043" y1="38279" x2="61565" y2="45387"/>
                        <a14:foregroundMark x1="61565" y1="45387" x2="61565" y2="45387"/>
                        <a14:foregroundMark x1="36522" y1="42269" x2="49043" y2="42519"/>
                        <a14:foregroundMark x1="49043" y1="42519" x2="55304" y2="43890"/>
                        <a14:foregroundMark x1="57217" y1="37905" x2="66087" y2="47007"/>
                        <a14:foregroundMark x1="68348" y1="50623" x2="72174" y2="49252"/>
                        <a14:foregroundMark x1="39304" y1="42893" x2="47652" y2="45761"/>
                        <a14:foregroundMark x1="41043" y1="40773" x2="39478" y2="42519"/>
                        <a14:foregroundMark x1="40870" y1="54239" x2="52696" y2="55486"/>
                        <a14:foregroundMark x1="30609" y1="58728" x2="49217" y2="61845"/>
                        <a14:foregroundMark x1="28174" y1="55237" x2="39478" y2="58105"/>
                        <a14:foregroundMark x1="39478" y1="58105" x2="51652" y2="58354"/>
                        <a14:foregroundMark x1="42435" y1="53491" x2="50261" y2="53491"/>
                        <a14:foregroundMark x1="31652" y1="61970" x2="48696" y2="61970"/>
                        <a14:foregroundMark x1="40000" y1="59352" x2="52348" y2="59850"/>
                        <a14:foregroundMark x1="36870" y1="64589" x2="47478" y2="63716"/>
                        <a14:foregroundMark x1="47478" y1="63716" x2="48348" y2="63342"/>
                        <a14:foregroundMark x1="21217" y1="55237" x2="23304" y2="57731"/>
                        <a14:foregroundMark x1="21913" y1="59352" x2="20696" y2="66459"/>
                        <a14:foregroundMark x1="20696" y1="66459" x2="26261" y2="66459"/>
                        <a14:foregroundMark x1="16870" y1="13716" x2="59652" y2="14090"/>
                        <a14:foregroundMark x1="27826" y1="16209" x2="67478" y2="16209"/>
                        <a14:foregroundMark x1="17391" y1="69950" x2="17391" y2="75935"/>
                        <a14:foregroundMark x1="37913" y1="75187" x2="75304" y2="75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167" y="-344557"/>
            <a:ext cx="2532082" cy="3531704"/>
          </a:xfrm>
          <a:prstGeom prst="rect">
            <a:avLst/>
          </a:prstGeom>
        </p:spPr>
      </p:pic>
      <p:sp>
        <p:nvSpPr>
          <p:cNvPr id="6" name="Rounded Rectangle 1"/>
          <p:cNvSpPr/>
          <p:nvPr/>
        </p:nvSpPr>
        <p:spPr>
          <a:xfrm>
            <a:off x="8892209" y="6135757"/>
            <a:ext cx="3068048" cy="6712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mạc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Sahara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6" name="Nhóm 15"/>
          <p:cNvGrpSpPr/>
          <p:nvPr/>
        </p:nvGrpSpPr>
        <p:grpSpPr>
          <a:xfrm>
            <a:off x="-61695" y="0"/>
            <a:ext cx="1899138" cy="2564296"/>
            <a:chOff x="6576743" y="3933659"/>
            <a:chExt cx="1957457" cy="2766932"/>
          </a:xfrm>
          <a:solidFill>
            <a:srgbClr val="FF66FF"/>
          </a:solidFill>
        </p:grpSpPr>
        <p:grpSp>
          <p:nvGrpSpPr>
            <p:cNvPr id="17" name="Group 3"/>
            <p:cNvGrpSpPr/>
            <p:nvPr/>
          </p:nvGrpSpPr>
          <p:grpSpPr>
            <a:xfrm>
              <a:off x="6576743" y="3933659"/>
              <a:ext cx="1957457" cy="2766932"/>
              <a:chOff x="2334491" y="533400"/>
              <a:chExt cx="3990109" cy="5334000"/>
            </a:xfrm>
            <a:grpFill/>
          </p:grpSpPr>
          <p:sp>
            <p:nvSpPr>
              <p:cNvPr id="21" name="Snip 4"/>
              <p:cNvSpPr/>
              <p:nvPr/>
            </p:nvSpPr>
            <p:spPr>
              <a:xfrm rot="10800000">
                <a:off x="2362200" y="533400"/>
                <a:ext cx="3962400" cy="228600"/>
              </a:xfrm>
              <a:prstGeom prst="snip2Same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ame 5"/>
              <p:cNvSpPr/>
              <p:nvPr/>
            </p:nvSpPr>
            <p:spPr>
              <a:xfrm>
                <a:off x="2514600" y="762000"/>
                <a:ext cx="3657600" cy="4876800"/>
              </a:xfrm>
              <a:prstGeom prst="frame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Snip 6"/>
              <p:cNvSpPr/>
              <p:nvPr/>
            </p:nvSpPr>
            <p:spPr>
              <a:xfrm>
                <a:off x="2334491" y="5638800"/>
                <a:ext cx="3962400" cy="228600"/>
              </a:xfrm>
              <a:prstGeom prst="snip2Same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8" name="đúng"/>
            <p:cNvGrpSpPr/>
            <p:nvPr/>
          </p:nvGrpSpPr>
          <p:grpSpPr>
            <a:xfrm>
              <a:off x="6897421" y="4287524"/>
              <a:ext cx="1340654" cy="2055434"/>
              <a:chOff x="3019920" y="1256643"/>
              <a:chExt cx="2732809" cy="3962400"/>
            </a:xfrm>
            <a:grpFill/>
          </p:grpSpPr>
          <p:sp>
            <p:nvSpPr>
              <p:cNvPr id="19" name="Rectangle 8"/>
              <p:cNvSpPr/>
              <p:nvPr/>
            </p:nvSpPr>
            <p:spPr>
              <a:xfrm>
                <a:off x="3019920" y="1256643"/>
                <a:ext cx="2732809" cy="3962400"/>
              </a:xfrm>
              <a:prstGeom prst="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lowchart: Or 9"/>
              <p:cNvSpPr/>
              <p:nvPr/>
            </p:nvSpPr>
            <p:spPr>
              <a:xfrm>
                <a:off x="5181600" y="2895600"/>
                <a:ext cx="381000" cy="381000"/>
              </a:xfrm>
              <a:prstGeom prst="flowChartOr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2" name="Nút Hành động: Đến Trang chủ 1">
            <a:hlinkClick r:id="rId6" action="ppaction://hlinksldjump" highlightClick="1"/>
          </p:cNvPr>
          <p:cNvSpPr/>
          <p:nvPr/>
        </p:nvSpPr>
        <p:spPr>
          <a:xfrm>
            <a:off x="181179" y="6245655"/>
            <a:ext cx="929560" cy="61234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419" y="4687123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26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79" y="4492077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276" y="1629570"/>
            <a:ext cx="4121155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our du lịch Huế - Đà Nẵng - Ngũ Hành Sơn - Hội An - Cù Lao Chàm - Huế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" name="AutoShape 4" descr="Tour du lịch Huế - Đà Nẵng - Ngũ Hành Sơn - Hội An - Cù Lao Chàm - Huế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7" name="Rounded Rectangle 5"/>
          <p:cNvSpPr/>
          <p:nvPr/>
        </p:nvSpPr>
        <p:spPr>
          <a:xfrm>
            <a:off x="689967" y="81960"/>
            <a:ext cx="10812065" cy="20088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dirty="0"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Câu 2: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Vai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trò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nguồn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nhiệt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10" name="Hình chữ nhật: Góc Tròn 9"/>
          <p:cNvSpPr/>
          <p:nvPr/>
        </p:nvSpPr>
        <p:spPr>
          <a:xfrm>
            <a:off x="1631484" y="2665210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A.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mát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6888068" y="4669559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latin typeface="+mj-lt"/>
              </a:rPr>
              <a:t>D. </a:t>
            </a:r>
            <a:r>
              <a:rPr lang="vi-VN" sz="3200" dirty="0" err="1">
                <a:latin typeface="+mj-lt"/>
              </a:rPr>
              <a:t>Dùng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việc</a:t>
            </a:r>
            <a:r>
              <a:rPr lang="vi-VN" sz="3200" dirty="0">
                <a:latin typeface="+mj-lt"/>
              </a:rPr>
              <a:t> đun </a:t>
            </a:r>
            <a:r>
              <a:rPr lang="vi-VN" sz="3200" dirty="0" err="1">
                <a:latin typeface="+mj-lt"/>
              </a:rPr>
              <a:t>nấu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sấy</a:t>
            </a:r>
            <a:r>
              <a:rPr lang="vi-VN" sz="3200" dirty="0">
                <a:latin typeface="+mj-lt"/>
              </a:rPr>
              <a:t> khô, </a:t>
            </a:r>
            <a:r>
              <a:rPr lang="vi-VN" sz="3200" dirty="0" err="1">
                <a:latin typeface="+mj-lt"/>
              </a:rPr>
              <a:t>sưởi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ấm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2" name="Hình chữ nhật: Góc Tròn 11"/>
          <p:cNvSpPr/>
          <p:nvPr/>
        </p:nvSpPr>
        <p:spPr>
          <a:xfrm>
            <a:off x="1631484" y="4621592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C. </a:t>
            </a:r>
            <a:r>
              <a:rPr lang="vi-VN" sz="3200" dirty="0" err="1">
                <a:latin typeface="+mj-lt"/>
              </a:rPr>
              <a:t>Dùng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việc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sạch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vật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3" name="Hình chữ nhật: Góc Tròn 12"/>
          <p:cNvSpPr/>
          <p:nvPr/>
        </p:nvSpPr>
        <p:spPr>
          <a:xfrm>
            <a:off x="6888068" y="2701836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B.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tạo</a:t>
            </a:r>
            <a:r>
              <a:rPr lang="vi-VN" sz="3200" dirty="0">
                <a:latin typeface="+mj-lt"/>
              </a:rPr>
              <a:t> ra âm thanh.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2.22222E-6 L -2.08333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0" grpId="0" animBg="1"/>
      <p:bldP spid="11" grpId="0" animBg="1"/>
      <p:bldP spid="11" grpId="1" animBg="1"/>
      <p:bldP spid="11" grpId="2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8" y="-3976"/>
            <a:ext cx="12172292" cy="685015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6" b="89900" l="9913" r="89913">
                        <a14:foregroundMark x1="17391" y1="13466" x2="17565" y2="76185"/>
                        <a14:foregroundMark x1="17565" y1="76185" x2="51652" y2="77681"/>
                        <a14:foregroundMark x1="51652" y1="77681" x2="75304" y2="76808"/>
                        <a14:foregroundMark x1="75304" y1="76808" x2="79652" y2="66958"/>
                        <a14:foregroundMark x1="79652" y1="66958" x2="79652" y2="39027"/>
                        <a14:foregroundMark x1="79652" y1="39027" x2="79652" y2="39027"/>
                        <a14:foregroundMark x1="33043" y1="34788" x2="52174" y2="44015"/>
                        <a14:foregroundMark x1="34435" y1="42519" x2="51826" y2="51372"/>
                        <a14:foregroundMark x1="49217" y1="33042" x2="64522" y2="52494"/>
                        <a14:foregroundMark x1="64522" y1="52494" x2="40348" y2="58853"/>
                        <a14:foregroundMark x1="40348" y1="58853" x2="33565" y2="64963"/>
                        <a14:foregroundMark x1="30609" y1="47506" x2="38087" y2="59352"/>
                        <a14:foregroundMark x1="36000" y1="40025" x2="36522" y2="48005"/>
                        <a14:foregroundMark x1="36522" y1="48005" x2="40870" y2="54364"/>
                        <a14:foregroundMark x1="40870" y1="54364" x2="43304" y2="55611"/>
                        <a14:foregroundMark x1="60000" y1="49875" x2="44000" y2="56983"/>
                        <a14:foregroundMark x1="55304" y1="33666" x2="56000" y2="41147"/>
                        <a14:foregroundMark x1="32000" y1="40150" x2="32522" y2="47880"/>
                        <a14:foregroundMark x1="32522" y1="47880" x2="34609" y2="50873"/>
                        <a14:foregroundMark x1="67304" y1="50873" x2="76870" y2="52618"/>
                        <a14:foregroundMark x1="76870" y1="52618" x2="77217" y2="52743"/>
                        <a14:foregroundMark x1="35478" y1="37905" x2="39304" y2="39277"/>
                        <a14:foregroundMark x1="32000" y1="68204" x2="40000" y2="72070"/>
                        <a14:foregroundMark x1="35652" y1="71072" x2="30261" y2="68828"/>
                        <a14:foregroundMark x1="14609" y1="79177" x2="37391" y2="74813"/>
                        <a14:foregroundMark x1="37391" y1="74813" x2="76174" y2="74813"/>
                        <a14:foregroundMark x1="50783" y1="12344" x2="75826" y2="12594"/>
                        <a14:foregroundMark x1="75826" y1="12594" x2="85217" y2="10599"/>
                        <a14:foregroundMark x1="85217" y1="10599" x2="80000" y2="9476"/>
                        <a14:foregroundMark x1="45217" y1="35910" x2="56000" y2="35786"/>
                        <a14:foregroundMark x1="56000" y1="35786" x2="60174" y2="36160"/>
                        <a14:foregroundMark x1="34609" y1="35162" x2="48522" y2="32170"/>
                        <a14:foregroundMark x1="48522" y1="32170" x2="50087" y2="31297"/>
                        <a14:foregroundMark x1="39826" y1="35162" x2="57043" y2="41521"/>
                        <a14:foregroundMark x1="61043" y1="38279" x2="61565" y2="45387"/>
                        <a14:foregroundMark x1="61565" y1="45387" x2="61565" y2="45387"/>
                        <a14:foregroundMark x1="36522" y1="42269" x2="49043" y2="42519"/>
                        <a14:foregroundMark x1="49043" y1="42519" x2="55304" y2="43890"/>
                        <a14:foregroundMark x1="57217" y1="37905" x2="66087" y2="47007"/>
                        <a14:foregroundMark x1="68348" y1="50623" x2="72174" y2="49252"/>
                        <a14:foregroundMark x1="39304" y1="42893" x2="47652" y2="45761"/>
                        <a14:foregroundMark x1="41043" y1="40773" x2="39478" y2="42519"/>
                        <a14:foregroundMark x1="40870" y1="54239" x2="52696" y2="55486"/>
                        <a14:foregroundMark x1="30609" y1="58728" x2="49217" y2="61845"/>
                        <a14:foregroundMark x1="28174" y1="55237" x2="39478" y2="58105"/>
                        <a14:foregroundMark x1="39478" y1="58105" x2="51652" y2="58354"/>
                        <a14:foregroundMark x1="42435" y1="53491" x2="50261" y2="53491"/>
                        <a14:foregroundMark x1="31652" y1="61970" x2="48696" y2="61970"/>
                        <a14:foregroundMark x1="40000" y1="59352" x2="52348" y2="59850"/>
                        <a14:foregroundMark x1="36870" y1="64589" x2="47478" y2="63716"/>
                        <a14:foregroundMark x1="47478" y1="63716" x2="48348" y2="63342"/>
                        <a14:foregroundMark x1="21217" y1="55237" x2="23304" y2="57731"/>
                        <a14:foregroundMark x1="21913" y1="59352" x2="20696" y2="66459"/>
                        <a14:foregroundMark x1="20696" y1="66459" x2="26261" y2="66459"/>
                        <a14:foregroundMark x1="16870" y1="13716" x2="59652" y2="14090"/>
                        <a14:foregroundMark x1="27826" y1="16209" x2="67478" y2="16209"/>
                        <a14:foregroundMark x1="17391" y1="69950" x2="17391" y2="75935"/>
                        <a14:foregroundMark x1="37913" y1="75187" x2="75304" y2="75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1352" y="-344556"/>
            <a:ext cx="2532082" cy="3531704"/>
          </a:xfrm>
          <a:prstGeom prst="rect">
            <a:avLst/>
          </a:prstGeom>
        </p:spPr>
      </p:pic>
      <p:sp>
        <p:nvSpPr>
          <p:cNvPr id="6" name="Rounded Rectangle 1"/>
          <p:cNvSpPr/>
          <p:nvPr/>
        </p:nvSpPr>
        <p:spPr>
          <a:xfrm>
            <a:off x="9283042" y="6094998"/>
            <a:ext cx="2889250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Bắc Cực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6" name="Nhóm 15"/>
          <p:cNvGrpSpPr/>
          <p:nvPr/>
        </p:nvGrpSpPr>
        <p:grpSpPr>
          <a:xfrm>
            <a:off x="0" y="-3976"/>
            <a:ext cx="1899138" cy="2564296"/>
            <a:chOff x="6576743" y="3933659"/>
            <a:chExt cx="1957457" cy="2766932"/>
          </a:xfrm>
          <a:solidFill>
            <a:srgbClr val="FF66FF"/>
          </a:solidFill>
        </p:grpSpPr>
        <p:grpSp>
          <p:nvGrpSpPr>
            <p:cNvPr id="17" name="Group 3"/>
            <p:cNvGrpSpPr/>
            <p:nvPr/>
          </p:nvGrpSpPr>
          <p:grpSpPr>
            <a:xfrm>
              <a:off x="6576743" y="3933659"/>
              <a:ext cx="1957457" cy="2766932"/>
              <a:chOff x="2334491" y="533400"/>
              <a:chExt cx="3990109" cy="5334000"/>
            </a:xfrm>
            <a:grpFill/>
          </p:grpSpPr>
          <p:sp>
            <p:nvSpPr>
              <p:cNvPr id="21" name="Snip 4"/>
              <p:cNvSpPr/>
              <p:nvPr/>
            </p:nvSpPr>
            <p:spPr>
              <a:xfrm rot="10800000">
                <a:off x="2362200" y="533400"/>
                <a:ext cx="3962400" cy="228600"/>
              </a:xfrm>
              <a:prstGeom prst="snip2Same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ame 5"/>
              <p:cNvSpPr/>
              <p:nvPr/>
            </p:nvSpPr>
            <p:spPr>
              <a:xfrm>
                <a:off x="2514600" y="762000"/>
                <a:ext cx="3657600" cy="4876800"/>
              </a:xfrm>
              <a:prstGeom prst="frame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Snip 6"/>
              <p:cNvSpPr/>
              <p:nvPr/>
            </p:nvSpPr>
            <p:spPr>
              <a:xfrm>
                <a:off x="2334491" y="5638800"/>
                <a:ext cx="3962400" cy="228600"/>
              </a:xfrm>
              <a:prstGeom prst="snip2Same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8" name="đúng"/>
            <p:cNvGrpSpPr/>
            <p:nvPr/>
          </p:nvGrpSpPr>
          <p:grpSpPr>
            <a:xfrm>
              <a:off x="6897421" y="4287524"/>
              <a:ext cx="1340654" cy="2055434"/>
              <a:chOff x="3019920" y="1256643"/>
              <a:chExt cx="2732809" cy="3962400"/>
            </a:xfrm>
            <a:grpFill/>
          </p:grpSpPr>
          <p:sp>
            <p:nvSpPr>
              <p:cNvPr id="19" name="Rectangle 8"/>
              <p:cNvSpPr/>
              <p:nvPr/>
            </p:nvSpPr>
            <p:spPr>
              <a:xfrm>
                <a:off x="3019920" y="1256643"/>
                <a:ext cx="2732809" cy="3962400"/>
              </a:xfrm>
              <a:prstGeom prst="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lowchart: Or 9"/>
              <p:cNvSpPr/>
              <p:nvPr/>
            </p:nvSpPr>
            <p:spPr>
              <a:xfrm>
                <a:off x="5181600" y="2895600"/>
                <a:ext cx="381000" cy="381000"/>
              </a:xfrm>
              <a:prstGeom prst="flowChartOr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3" name="Nút Hành động: Đến Trang chủ 12">
            <a:hlinkClick r:id="rId6" action="ppaction://hlinksldjump" highlightClick="1"/>
          </p:cNvPr>
          <p:cNvSpPr/>
          <p:nvPr/>
        </p:nvSpPr>
        <p:spPr>
          <a:xfrm>
            <a:off x="85725" y="6186233"/>
            <a:ext cx="929560" cy="61234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799341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 Out! Presentation by Slidesgo">
  <a:themeElements>
    <a:clrScheme name="Simple Light">
      <a:dk1>
        <a:srgbClr val="000000"/>
      </a:dk1>
      <a:lt1>
        <a:srgbClr val="F3F1DD"/>
      </a:lt1>
      <a:dk2>
        <a:srgbClr val="C1E1E3"/>
      </a:dk2>
      <a:lt2>
        <a:srgbClr val="F6BE2B"/>
      </a:lt2>
      <a:accent1>
        <a:srgbClr val="7FBFEA"/>
      </a:accent1>
      <a:accent2>
        <a:srgbClr val="E85857"/>
      </a:accent2>
      <a:accent3>
        <a:srgbClr val="BED46B"/>
      </a:accent3>
      <a:accent4>
        <a:srgbClr val="FFFFFF"/>
      </a:accent4>
      <a:accent5>
        <a:srgbClr val="FFE04F"/>
      </a:accent5>
      <a:accent6>
        <a:srgbClr val="F08384"/>
      </a:accent6>
      <a:hlink>
        <a:srgbClr val="0102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scene3d>
          <a:camera prst="legacyObliqueTopRight"/>
          <a:lightRig rig="legacyFlat1" dir="t"/>
        </a:scene3d>
        <a:sp3d extrusionH="430200" prstMaterial="legacyPlastic">
          <a:bevelT w="13500" h="13500" prst="angle"/>
          <a:bevelB w="13500" h="13500" prst="angle"/>
          <a:extrusionClr>
            <a:srgbClr val="FF0000"/>
          </a:extrusionClr>
          <a:contourClr>
            <a:srgbClr val="00FF00"/>
          </a:contourClr>
        </a:sp3d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scene3d>
          <a:camera prst="legacyObliqueTopRight"/>
          <a:lightRig rig="legacyFlat1" dir="t"/>
        </a:scene3d>
        <a:sp3d extrusionH="430200" prstMaterial="legacyPlastic">
          <a:bevelT w="13500" h="13500" prst="angle"/>
          <a:bevelB w="13500" h="13500" prst="angle"/>
          <a:extrusionClr>
            <a:srgbClr val="FF0000"/>
          </a:extrusionClr>
          <a:contourClr>
            <a:srgbClr val="00FF00"/>
          </a:contourClr>
        </a:sp3d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1555</Words>
  <Application>Microsoft Office PowerPoint</Application>
  <PresentationFormat>Widescreen</PresentationFormat>
  <Paragraphs>156</Paragraphs>
  <Slides>52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宋体</vt:lpstr>
      <vt:lpstr>宋体</vt:lpstr>
      <vt:lpstr>Arial</vt:lpstr>
      <vt:lpstr>Calibri</vt:lpstr>
      <vt:lpstr>Calibri Light</vt:lpstr>
      <vt:lpstr>Montserrat</vt:lpstr>
      <vt:lpstr>Nunito</vt:lpstr>
      <vt:lpstr>Permanent Marker</vt:lpstr>
      <vt:lpstr>Tahoma</vt:lpstr>
      <vt:lpstr>Times New Roman</vt:lpstr>
      <vt:lpstr>Office Theme</vt:lpstr>
      <vt:lpstr>Sketch Out! Presentation by Slidesgo</vt:lpstr>
      <vt:lpstr>1_Office Theme</vt:lpstr>
      <vt:lpstr>Default Design</vt:lpstr>
      <vt:lpstr>PowerPoint Presentation</vt:lpstr>
      <vt:lpstr>PowerPoint Presentation</vt:lpstr>
      <vt:lpstr>Khám phá cùng Doraemon</vt:lpstr>
      <vt:lpstr>Chào các bạn. Hôm nay, các bạn sẽ đi khám phá với mình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quocanhnguyen3007@gmail.com</dc:creator>
  <cp:lastModifiedBy>Admin</cp:lastModifiedBy>
  <cp:revision>92</cp:revision>
  <dcterms:created xsi:type="dcterms:W3CDTF">2021-03-21T02:09:00Z</dcterms:created>
  <dcterms:modified xsi:type="dcterms:W3CDTF">2023-03-22T09:50:17Z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1033-11.2.0.11029</vt:lpwstr>
  </property>
  <property fmtid="{D5CDD505-2E9C-101B-9397-08002B2CF9AE}" pid="3" name="ICV">
    <vt:lpwstr>1DA1B250462C4CCFA70AE7959C60835B</vt:lpwstr>
  </property>
</Properties>
</file>